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</p:sldMasterIdLst>
  <p:notesMasterIdLst>
    <p:notesMasterId r:id="rId21"/>
  </p:notesMasterIdLst>
  <p:handoutMasterIdLst>
    <p:handoutMasterId r:id="rId22"/>
  </p:handoutMasterIdLst>
  <p:sldIdLst>
    <p:sldId id="263" r:id="rId5"/>
    <p:sldId id="442" r:id="rId6"/>
    <p:sldId id="453" r:id="rId7"/>
    <p:sldId id="457" r:id="rId8"/>
    <p:sldId id="458" r:id="rId9"/>
    <p:sldId id="454" r:id="rId10"/>
    <p:sldId id="455" r:id="rId11"/>
    <p:sldId id="459" r:id="rId12"/>
    <p:sldId id="456" r:id="rId13"/>
    <p:sldId id="451" r:id="rId14"/>
    <p:sldId id="464" r:id="rId15"/>
    <p:sldId id="460" r:id="rId16"/>
    <p:sldId id="461" r:id="rId17"/>
    <p:sldId id="465" r:id="rId18"/>
    <p:sldId id="462" r:id="rId19"/>
    <p:sldId id="46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FF0000"/>
    <a:srgbClr val="FF8B8B"/>
    <a:srgbClr val="0000FF"/>
    <a:srgbClr val="990000"/>
    <a:srgbClr val="0066FF"/>
    <a:srgbClr val="00CC00"/>
    <a:srgbClr val="FF9900"/>
    <a:srgbClr val="0000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1" autoAdjust="0"/>
    <p:restoredTop sz="99831" autoAdjust="0"/>
  </p:normalViewPr>
  <p:slideViewPr>
    <p:cSldViewPr snapToObjects="1">
      <p:cViewPr>
        <p:scale>
          <a:sx n="80" d="100"/>
          <a:sy n="80" d="100"/>
        </p:scale>
        <p:origin x="-2262" y="-642"/>
      </p:cViewPr>
      <p:guideLst>
        <p:guide orient="horz" pos="264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-3154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belland\Desktop\ResultsV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50.67.1\user_raccolta_dati\Dati_oxmeas\bellandi\Caratterizzazione%20SXP\ResultsV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0.50.67.1\user_raccolta_dati\Dati_oxmeas\bellandi\Caratterizzazione%20SXP\Results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50.67.1\user_raccolta_dati\Dati_oxmeas\bellandi\Caratterizzazione%20SXP\Results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813812906439844"/>
          <c:y val="0.11507250237883231"/>
          <c:w val="0.63648180390418119"/>
          <c:h val="0.67131076312447602"/>
        </c:manualLayout>
      </c:layout>
      <c:scatterChart>
        <c:scatterStyle val="smoothMarker"/>
        <c:ser>
          <c:idx val="0"/>
          <c:order val="0"/>
          <c:tx>
            <c:strRef>
              <c:f>'TL-POR'!$Q$1:$Q$2</c:f>
              <c:strCache>
                <c:ptCount val="1"/>
                <c:pt idx="0">
                  <c:v>TL a</c:v>
                </c:pt>
              </c:strCache>
            </c:strRef>
          </c:tx>
          <c:marker>
            <c:symbol val="none"/>
          </c:marker>
          <c:trendline>
            <c:spPr>
              <a:ln w="28575">
                <a:prstDash val="dash"/>
              </a:ln>
            </c:spPr>
            <c:trendlineType val="linear"/>
            <c:forward val="2"/>
            <c:dispEq val="1"/>
            <c:trendlineLbl>
              <c:layout>
                <c:manualLayout>
                  <c:x val="-0.19897492176313705"/>
                  <c:y val="1.26413033977701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y = 776.51x - </a:t>
                    </a:r>
                    <a:r>
                      <a:rPr lang="en-US" baseline="0" dirty="0" smtClean="0"/>
                      <a:t>1366.8</a:t>
                    </a:r>
                  </a:p>
                  <a:p>
                    <a:pPr>
                      <a:defRPr/>
                    </a:pPr>
                    <a:r>
                      <a:rPr lang="en-US" baseline="0" dirty="0" err="1" smtClean="0"/>
                      <a:t>Eg</a:t>
                    </a:r>
                    <a:r>
                      <a:rPr lang="en-US" baseline="0" dirty="0" smtClean="0"/>
                      <a:t>=1.76eV</a:t>
                    </a:r>
                    <a:endParaRPr lang="en-US" dirty="0"/>
                  </a:p>
                </c:rich>
              </c:tx>
              <c:numFmt formatCode="General" sourceLinked="0"/>
              <c:spPr>
                <a:solidFill>
                  <a:schemeClr val="lt1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</c:trendlineLbl>
          </c:trendline>
          <c:xVal>
            <c:numRef>
              <c:f>'TL-POR'!$A$60:$A$108</c:f>
              <c:numCache>
                <c:formatCode>General</c:formatCode>
                <c:ptCount val="49"/>
                <c:pt idx="0">
                  <c:v>2.6666666666666665</c:v>
                </c:pt>
                <c:pt idx="1">
                  <c:v>2.6382978723404289</c:v>
                </c:pt>
                <c:pt idx="2">
                  <c:v>2.6105263157894742</c:v>
                </c:pt>
                <c:pt idx="3">
                  <c:v>2.5833333333333366</c:v>
                </c:pt>
                <c:pt idx="4">
                  <c:v>2.5567010309278349</c:v>
                </c:pt>
                <c:pt idx="5">
                  <c:v>2.5306122448979602</c:v>
                </c:pt>
                <c:pt idx="6">
                  <c:v>2.5050505050505047</c:v>
                </c:pt>
                <c:pt idx="7">
                  <c:v>2.48</c:v>
                </c:pt>
                <c:pt idx="8">
                  <c:v>2.4554455445544527</c:v>
                </c:pt>
                <c:pt idx="9">
                  <c:v>2.4313725490196068</c:v>
                </c:pt>
                <c:pt idx="10">
                  <c:v>2.407766990291262</c:v>
                </c:pt>
                <c:pt idx="11">
                  <c:v>2.3846153846153837</c:v>
                </c:pt>
                <c:pt idx="12">
                  <c:v>2.3619047619047642</c:v>
                </c:pt>
                <c:pt idx="13">
                  <c:v>2.3396226415094339</c:v>
                </c:pt>
                <c:pt idx="14">
                  <c:v>2.3177570093457938</c:v>
                </c:pt>
                <c:pt idx="15">
                  <c:v>2.2962962962962972</c:v>
                </c:pt>
                <c:pt idx="16">
                  <c:v>2.2752293577981653</c:v>
                </c:pt>
                <c:pt idx="17">
                  <c:v>2.2545454545454544</c:v>
                </c:pt>
                <c:pt idx="18">
                  <c:v>2.2342342342342341</c:v>
                </c:pt>
                <c:pt idx="19">
                  <c:v>2.2142857142857144</c:v>
                </c:pt>
                <c:pt idx="20">
                  <c:v>2.1946902654867255</c:v>
                </c:pt>
                <c:pt idx="21">
                  <c:v>2.1754385964912277</c:v>
                </c:pt>
                <c:pt idx="22">
                  <c:v>2.1565217391304352</c:v>
                </c:pt>
                <c:pt idx="23">
                  <c:v>2.1379310344827602</c:v>
                </c:pt>
                <c:pt idx="24">
                  <c:v>2.119658119658113</c:v>
                </c:pt>
                <c:pt idx="25">
                  <c:v>2.1016949152542375</c:v>
                </c:pt>
                <c:pt idx="26">
                  <c:v>2.0840336134453792</c:v>
                </c:pt>
                <c:pt idx="27">
                  <c:v>2.0666666666666669</c:v>
                </c:pt>
                <c:pt idx="28">
                  <c:v>2.0495867768595071</c:v>
                </c:pt>
                <c:pt idx="29">
                  <c:v>2.0327868852459017</c:v>
                </c:pt>
                <c:pt idx="30">
                  <c:v>2.0162601626016237</c:v>
                </c:pt>
                <c:pt idx="31">
                  <c:v>2</c:v>
                </c:pt>
                <c:pt idx="32">
                  <c:v>1.9840000000000009</c:v>
                </c:pt>
                <c:pt idx="33">
                  <c:v>1.9682539682539701</c:v>
                </c:pt>
                <c:pt idx="34">
                  <c:v>1.952755905511814</c:v>
                </c:pt>
                <c:pt idx="35">
                  <c:v>1.9374999999999993</c:v>
                </c:pt>
                <c:pt idx="36">
                  <c:v>1.9224806201550397</c:v>
                </c:pt>
                <c:pt idx="37">
                  <c:v>1.9076923076923071</c:v>
                </c:pt>
                <c:pt idx="38">
                  <c:v>1.8931297709923658</c:v>
                </c:pt>
                <c:pt idx="39">
                  <c:v>1.8787878787878807</c:v>
                </c:pt>
                <c:pt idx="40">
                  <c:v>1.8646616541353378</c:v>
                </c:pt>
                <c:pt idx="41">
                  <c:v>1.8507462686567182</c:v>
                </c:pt>
                <c:pt idx="42">
                  <c:v>1.837037037037037</c:v>
                </c:pt>
                <c:pt idx="43">
                  <c:v>1.8235294117647058</c:v>
                </c:pt>
                <c:pt idx="44">
                  <c:v>1.81021897810219</c:v>
                </c:pt>
                <c:pt idx="45">
                  <c:v>1.7971014492753621</c:v>
                </c:pt>
                <c:pt idx="46">
                  <c:v>1.7841726618705065</c:v>
                </c:pt>
                <c:pt idx="47">
                  <c:v>1.7714285714285725</c:v>
                </c:pt>
                <c:pt idx="48">
                  <c:v>1.75886524822695</c:v>
                </c:pt>
              </c:numCache>
            </c:numRef>
          </c:xVal>
          <c:yVal>
            <c:numRef>
              <c:f>'TL-POR'!$Q$60:$Q$108</c:f>
              <c:numCache>
                <c:formatCode>General</c:formatCode>
                <c:ptCount val="49"/>
                <c:pt idx="0">
                  <c:v>695.06582812640647</c:v>
                </c:pt>
                <c:pt idx="1">
                  <c:v>674.52927630537442</c:v>
                </c:pt>
                <c:pt idx="2">
                  <c:v>654.3371045854152</c:v>
                </c:pt>
                <c:pt idx="3">
                  <c:v>634.48121304570736</c:v>
                </c:pt>
                <c:pt idx="4">
                  <c:v>614.9545607891414</c:v>
                </c:pt>
                <c:pt idx="5">
                  <c:v>595.75010397600272</c:v>
                </c:pt>
                <c:pt idx="6">
                  <c:v>576.85966586953077</c:v>
                </c:pt>
                <c:pt idx="7">
                  <c:v>558.27662748081548</c:v>
                </c:pt>
                <c:pt idx="8">
                  <c:v>539.99373340952343</c:v>
                </c:pt>
                <c:pt idx="9">
                  <c:v>522.00473991758474</c:v>
                </c:pt>
                <c:pt idx="10">
                  <c:v>504.30212841148625</c:v>
                </c:pt>
                <c:pt idx="11">
                  <c:v>486.87993492974078</c:v>
                </c:pt>
                <c:pt idx="12">
                  <c:v>469.73083550877203</c:v>
                </c:pt>
                <c:pt idx="13">
                  <c:v>452.84967201039223</c:v>
                </c:pt>
                <c:pt idx="14">
                  <c:v>436.22987363837547</c:v>
                </c:pt>
                <c:pt idx="15">
                  <c:v>419.86520119225747</c:v>
                </c:pt>
                <c:pt idx="16">
                  <c:v>403.74974634029928</c:v>
                </c:pt>
                <c:pt idx="17">
                  <c:v>387.87726976530701</c:v>
                </c:pt>
                <c:pt idx="18">
                  <c:v>372.24248832395944</c:v>
                </c:pt>
                <c:pt idx="19">
                  <c:v>356.84045955856965</c:v>
                </c:pt>
                <c:pt idx="20">
                  <c:v>341.66516616940208</c:v>
                </c:pt>
                <c:pt idx="21">
                  <c:v>326.71154036651529</c:v>
                </c:pt>
                <c:pt idx="22">
                  <c:v>311.97405168178682</c:v>
                </c:pt>
                <c:pt idx="23">
                  <c:v>297.44815943887187</c:v>
                </c:pt>
                <c:pt idx="24">
                  <c:v>283.12882742661367</c:v>
                </c:pt>
                <c:pt idx="25">
                  <c:v>269.01040594724918</c:v>
                </c:pt>
                <c:pt idx="26">
                  <c:v>255.08993139647561</c:v>
                </c:pt>
                <c:pt idx="27">
                  <c:v>241.36133202134593</c:v>
                </c:pt>
                <c:pt idx="28">
                  <c:v>227.82129426545981</c:v>
                </c:pt>
                <c:pt idx="29">
                  <c:v>214.46494564316495</c:v>
                </c:pt>
                <c:pt idx="30">
                  <c:v>201.28852115204961</c:v>
                </c:pt>
                <c:pt idx="31">
                  <c:v>188.28744967169587</c:v>
                </c:pt>
                <c:pt idx="32">
                  <c:v>175.45950103980212</c:v>
                </c:pt>
                <c:pt idx="33">
                  <c:v>162.79821147615098</c:v>
                </c:pt>
                <c:pt idx="34">
                  <c:v>150.30303158644341</c:v>
                </c:pt>
                <c:pt idx="35">
                  <c:v>137.9675945657392</c:v>
                </c:pt>
                <c:pt idx="36">
                  <c:v>125.79079367554669</c:v>
                </c:pt>
                <c:pt idx="37">
                  <c:v>113.76928830513546</c:v>
                </c:pt>
                <c:pt idx="38">
                  <c:v>101.8999467202955</c:v>
                </c:pt>
                <c:pt idx="39">
                  <c:v>90.179903632903418</c:v>
                </c:pt>
                <c:pt idx="40">
                  <c:v>78.606669812411724</c:v>
                </c:pt>
                <c:pt idx="41">
                  <c:v>67.178352833312204</c:v>
                </c:pt>
                <c:pt idx="42">
                  <c:v>55.891080475898292</c:v>
                </c:pt>
                <c:pt idx="43">
                  <c:v>44.744188720282807</c:v>
                </c:pt>
                <c:pt idx="44">
                  <c:v>33.740041289687497</c:v>
                </c:pt>
                <c:pt idx="45">
                  <c:v>22.869415834895829</c:v>
                </c:pt>
                <c:pt idx="46">
                  <c:v>12.141967610715161</c:v>
                </c:pt>
                <c:pt idx="47">
                  <c:v>1.5950074946688688</c:v>
                </c:pt>
                <c:pt idx="48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TL OXMEAS11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'TL-POR'!$A$3:$A$999</c:f>
              <c:numCache>
                <c:formatCode>General</c:formatCode>
                <c:ptCount val="997"/>
                <c:pt idx="0">
                  <c:v>6.8888888888888875</c:v>
                </c:pt>
                <c:pt idx="1">
                  <c:v>6.7027027027027088</c:v>
                </c:pt>
                <c:pt idx="2">
                  <c:v>6.5263157894736894</c:v>
                </c:pt>
                <c:pt idx="3">
                  <c:v>6.3589743589743515</c:v>
                </c:pt>
                <c:pt idx="4">
                  <c:v>6.2</c:v>
                </c:pt>
                <c:pt idx="5">
                  <c:v>6.0487804878048834</c:v>
                </c:pt>
                <c:pt idx="6">
                  <c:v>5.9047619047619104</c:v>
                </c:pt>
                <c:pt idx="7">
                  <c:v>5.7674418604651079</c:v>
                </c:pt>
                <c:pt idx="8">
                  <c:v>5.6363636363636447</c:v>
                </c:pt>
                <c:pt idx="9">
                  <c:v>5.5111111111111111</c:v>
                </c:pt>
                <c:pt idx="10">
                  <c:v>5.3913043478260798</c:v>
                </c:pt>
                <c:pt idx="11">
                  <c:v>5.2765957446808534</c:v>
                </c:pt>
                <c:pt idx="12">
                  <c:v>5.166666666666667</c:v>
                </c:pt>
                <c:pt idx="13">
                  <c:v>5.0612244897959187</c:v>
                </c:pt>
                <c:pt idx="14">
                  <c:v>4.96</c:v>
                </c:pt>
                <c:pt idx="15">
                  <c:v>4.8627450980392091</c:v>
                </c:pt>
                <c:pt idx="16">
                  <c:v>4.7692307692307692</c:v>
                </c:pt>
                <c:pt idx="17">
                  <c:v>4.6792452830188775</c:v>
                </c:pt>
                <c:pt idx="18">
                  <c:v>4.5925925925925926</c:v>
                </c:pt>
                <c:pt idx="19">
                  <c:v>4.5090909090909088</c:v>
                </c:pt>
                <c:pt idx="20">
                  <c:v>4.4285714285714288</c:v>
                </c:pt>
                <c:pt idx="21">
                  <c:v>4.3508771929824563</c:v>
                </c:pt>
                <c:pt idx="22">
                  <c:v>4.2758620689655169</c:v>
                </c:pt>
                <c:pt idx="23">
                  <c:v>4.2033898305084749</c:v>
                </c:pt>
                <c:pt idx="24">
                  <c:v>4.1333333333333409</c:v>
                </c:pt>
                <c:pt idx="25">
                  <c:v>4.0655737704918025</c:v>
                </c:pt>
                <c:pt idx="26">
                  <c:v>4</c:v>
                </c:pt>
                <c:pt idx="27">
                  <c:v>3.9365079365079372</c:v>
                </c:pt>
                <c:pt idx="28">
                  <c:v>3.8749999999999987</c:v>
                </c:pt>
                <c:pt idx="29">
                  <c:v>3.8153846153846147</c:v>
                </c:pt>
                <c:pt idx="30">
                  <c:v>3.7575757575757618</c:v>
                </c:pt>
                <c:pt idx="31">
                  <c:v>3.7014925373134342</c:v>
                </c:pt>
                <c:pt idx="32">
                  <c:v>3.6470588235294117</c:v>
                </c:pt>
                <c:pt idx="33">
                  <c:v>3.5942028985507237</c:v>
                </c:pt>
                <c:pt idx="34">
                  <c:v>3.5428571428571431</c:v>
                </c:pt>
                <c:pt idx="35">
                  <c:v>3.492957746478873</c:v>
                </c:pt>
                <c:pt idx="36">
                  <c:v>3.4444444444444438</c:v>
                </c:pt>
                <c:pt idx="37">
                  <c:v>3.3972602739726026</c:v>
                </c:pt>
                <c:pt idx="38">
                  <c:v>3.3513513513513544</c:v>
                </c:pt>
                <c:pt idx="39">
                  <c:v>3.3066666666666635</c:v>
                </c:pt>
                <c:pt idx="40">
                  <c:v>3.2631578947368451</c:v>
                </c:pt>
                <c:pt idx="41">
                  <c:v>3.220779220779221</c:v>
                </c:pt>
                <c:pt idx="42">
                  <c:v>3.1794871794871793</c:v>
                </c:pt>
                <c:pt idx="43">
                  <c:v>3.1392405063291138</c:v>
                </c:pt>
                <c:pt idx="44">
                  <c:v>3.1</c:v>
                </c:pt>
                <c:pt idx="45">
                  <c:v>3.0617283950617278</c:v>
                </c:pt>
                <c:pt idx="46">
                  <c:v>3.0243902439024453</c:v>
                </c:pt>
                <c:pt idx="47">
                  <c:v>2.98795180722892</c:v>
                </c:pt>
                <c:pt idx="48">
                  <c:v>2.9523809523809552</c:v>
                </c:pt>
                <c:pt idx="49">
                  <c:v>2.9176470588235293</c:v>
                </c:pt>
                <c:pt idx="50">
                  <c:v>2.8837209302325602</c:v>
                </c:pt>
                <c:pt idx="51">
                  <c:v>2.8505747126436782</c:v>
                </c:pt>
                <c:pt idx="52">
                  <c:v>2.8181818181818192</c:v>
                </c:pt>
                <c:pt idx="53">
                  <c:v>2.7865168539325875</c:v>
                </c:pt>
                <c:pt idx="54">
                  <c:v>2.7555555555555555</c:v>
                </c:pt>
                <c:pt idx="55">
                  <c:v>2.7252747252747254</c:v>
                </c:pt>
                <c:pt idx="56">
                  <c:v>2.6956521739130372</c:v>
                </c:pt>
                <c:pt idx="57">
                  <c:v>2.6666666666666665</c:v>
                </c:pt>
                <c:pt idx="58">
                  <c:v>2.6382978723404289</c:v>
                </c:pt>
                <c:pt idx="59">
                  <c:v>2.6105263157894742</c:v>
                </c:pt>
                <c:pt idx="60">
                  <c:v>2.5833333333333366</c:v>
                </c:pt>
                <c:pt idx="61">
                  <c:v>2.5567010309278349</c:v>
                </c:pt>
                <c:pt idx="62">
                  <c:v>2.5306122448979602</c:v>
                </c:pt>
                <c:pt idx="63">
                  <c:v>2.5050505050505047</c:v>
                </c:pt>
                <c:pt idx="64">
                  <c:v>2.48</c:v>
                </c:pt>
                <c:pt idx="65">
                  <c:v>2.4554455445544527</c:v>
                </c:pt>
                <c:pt idx="66">
                  <c:v>2.4313725490196068</c:v>
                </c:pt>
                <c:pt idx="67">
                  <c:v>2.407766990291262</c:v>
                </c:pt>
                <c:pt idx="68">
                  <c:v>2.3846153846153837</c:v>
                </c:pt>
                <c:pt idx="69">
                  <c:v>2.3619047619047642</c:v>
                </c:pt>
                <c:pt idx="70">
                  <c:v>2.3396226415094339</c:v>
                </c:pt>
                <c:pt idx="71">
                  <c:v>2.3177570093457938</c:v>
                </c:pt>
                <c:pt idx="72">
                  <c:v>2.2962962962962972</c:v>
                </c:pt>
                <c:pt idx="73">
                  <c:v>2.2752293577981653</c:v>
                </c:pt>
                <c:pt idx="74">
                  <c:v>2.2545454545454544</c:v>
                </c:pt>
                <c:pt idx="75">
                  <c:v>2.2342342342342341</c:v>
                </c:pt>
                <c:pt idx="76">
                  <c:v>2.2142857142857144</c:v>
                </c:pt>
                <c:pt idx="77">
                  <c:v>2.1946902654867255</c:v>
                </c:pt>
                <c:pt idx="78">
                  <c:v>2.1754385964912277</c:v>
                </c:pt>
                <c:pt idx="79">
                  <c:v>2.1565217391304352</c:v>
                </c:pt>
                <c:pt idx="80">
                  <c:v>2.1379310344827602</c:v>
                </c:pt>
                <c:pt idx="81">
                  <c:v>2.119658119658113</c:v>
                </c:pt>
                <c:pt idx="82">
                  <c:v>2.1016949152542375</c:v>
                </c:pt>
                <c:pt idx="83">
                  <c:v>2.0840336134453792</c:v>
                </c:pt>
                <c:pt idx="84">
                  <c:v>2.0666666666666669</c:v>
                </c:pt>
                <c:pt idx="85">
                  <c:v>2.0495867768595071</c:v>
                </c:pt>
                <c:pt idx="86">
                  <c:v>2.0327868852459017</c:v>
                </c:pt>
                <c:pt idx="87">
                  <c:v>2.0162601626016237</c:v>
                </c:pt>
                <c:pt idx="88">
                  <c:v>2</c:v>
                </c:pt>
                <c:pt idx="89">
                  <c:v>1.9840000000000009</c:v>
                </c:pt>
                <c:pt idx="90">
                  <c:v>1.9682539682539701</c:v>
                </c:pt>
                <c:pt idx="91">
                  <c:v>1.952755905511814</c:v>
                </c:pt>
                <c:pt idx="92">
                  <c:v>1.9374999999999993</c:v>
                </c:pt>
                <c:pt idx="93">
                  <c:v>1.9224806201550397</c:v>
                </c:pt>
                <c:pt idx="94">
                  <c:v>1.9076923076923071</c:v>
                </c:pt>
                <c:pt idx="95">
                  <c:v>1.8931297709923658</c:v>
                </c:pt>
                <c:pt idx="96">
                  <c:v>1.8787878787878807</c:v>
                </c:pt>
                <c:pt idx="97">
                  <c:v>1.8646616541353378</c:v>
                </c:pt>
                <c:pt idx="98">
                  <c:v>1.8507462686567182</c:v>
                </c:pt>
                <c:pt idx="99">
                  <c:v>1.837037037037037</c:v>
                </c:pt>
                <c:pt idx="100">
                  <c:v>1.8235294117647058</c:v>
                </c:pt>
                <c:pt idx="101">
                  <c:v>1.81021897810219</c:v>
                </c:pt>
                <c:pt idx="102">
                  <c:v>1.7971014492753621</c:v>
                </c:pt>
                <c:pt idx="103">
                  <c:v>1.7841726618705065</c:v>
                </c:pt>
                <c:pt idx="104">
                  <c:v>1.7714285714285725</c:v>
                </c:pt>
                <c:pt idx="105">
                  <c:v>1.75886524822695</c:v>
                </c:pt>
                <c:pt idx="106">
                  <c:v>1.7464788732394361</c:v>
                </c:pt>
                <c:pt idx="107">
                  <c:v>1.7342657342657364</c:v>
                </c:pt>
                <c:pt idx="108">
                  <c:v>1.7222222222222221</c:v>
                </c:pt>
                <c:pt idx="109">
                  <c:v>1.7103448275862085</c:v>
                </c:pt>
                <c:pt idx="110">
                  <c:v>1.6986301369863044</c:v>
                </c:pt>
                <c:pt idx="111">
                  <c:v>1.6870748299319747</c:v>
                </c:pt>
                <c:pt idx="112">
                  <c:v>1.6756756756756757</c:v>
                </c:pt>
                <c:pt idx="113">
                  <c:v>1.6644295302013423</c:v>
                </c:pt>
                <c:pt idx="114">
                  <c:v>1.6533333333333333</c:v>
                </c:pt>
                <c:pt idx="115">
                  <c:v>1.6423841059602664</c:v>
                </c:pt>
                <c:pt idx="116">
                  <c:v>1.631578947368421</c:v>
                </c:pt>
                <c:pt idx="117">
                  <c:v>1.6209150326797401</c:v>
                </c:pt>
                <c:pt idx="118">
                  <c:v>1.6103896103896098</c:v>
                </c:pt>
                <c:pt idx="119">
                  <c:v>1.6</c:v>
                </c:pt>
                <c:pt idx="120">
                  <c:v>1.5897435897435901</c:v>
                </c:pt>
                <c:pt idx="121">
                  <c:v>1.5796178343949061</c:v>
                </c:pt>
                <c:pt idx="122">
                  <c:v>1.569620253164554</c:v>
                </c:pt>
                <c:pt idx="123">
                  <c:v>1.5597484276729559</c:v>
                </c:pt>
                <c:pt idx="124">
                  <c:v>1.55</c:v>
                </c:pt>
                <c:pt idx="125">
                  <c:v>1.5403726708074534</c:v>
                </c:pt>
                <c:pt idx="126">
                  <c:v>1.5308641975308623</c:v>
                </c:pt>
                <c:pt idx="127">
                  <c:v>1.5214723926380358</c:v>
                </c:pt>
                <c:pt idx="128">
                  <c:v>1.5121951219512226</c:v>
                </c:pt>
                <c:pt idx="129">
                  <c:v>1.5030303030303018</c:v>
                </c:pt>
                <c:pt idx="130">
                  <c:v>1.4939759036144578</c:v>
                </c:pt>
                <c:pt idx="131">
                  <c:v>1.4850299401197598</c:v>
                </c:pt>
                <c:pt idx="132">
                  <c:v>1.4761904761904758</c:v>
                </c:pt>
                <c:pt idx="133">
                  <c:v>1.4674556213017769</c:v>
                </c:pt>
                <c:pt idx="134">
                  <c:v>1.4588235294117662</c:v>
                </c:pt>
                <c:pt idx="135">
                  <c:v>1.4502923976608171</c:v>
                </c:pt>
                <c:pt idx="136">
                  <c:v>1.441860465116279</c:v>
                </c:pt>
                <c:pt idx="137">
                  <c:v>1.4335260115606914</c:v>
                </c:pt>
                <c:pt idx="138">
                  <c:v>1.4252873563218391</c:v>
                </c:pt>
                <c:pt idx="139">
                  <c:v>1.4171428571428553</c:v>
                </c:pt>
                <c:pt idx="140">
                  <c:v>1.4090909090909092</c:v>
                </c:pt>
                <c:pt idx="141">
                  <c:v>1.4011299435028233</c:v>
                </c:pt>
                <c:pt idx="142">
                  <c:v>1.3932584269662953</c:v>
                </c:pt>
                <c:pt idx="143">
                  <c:v>1.3854748603351956</c:v>
                </c:pt>
                <c:pt idx="144">
                  <c:v>1.377777777777778</c:v>
                </c:pt>
                <c:pt idx="145">
                  <c:v>1.3701657458563541</c:v>
                </c:pt>
                <c:pt idx="146">
                  <c:v>1.3626373626373627</c:v>
                </c:pt>
                <c:pt idx="147">
                  <c:v>1.3551912568305995</c:v>
                </c:pt>
                <c:pt idx="148">
                  <c:v>1.3478260869565217</c:v>
                </c:pt>
                <c:pt idx="149">
                  <c:v>1.3405405405405422</c:v>
                </c:pt>
                <c:pt idx="150">
                  <c:v>1.3333333333333333</c:v>
                </c:pt>
                <c:pt idx="151">
                  <c:v>1.3262032085561497</c:v>
                </c:pt>
                <c:pt idx="152">
                  <c:v>1.3191489361702144</c:v>
                </c:pt>
                <c:pt idx="153">
                  <c:v>1.3121693121693101</c:v>
                </c:pt>
                <c:pt idx="154">
                  <c:v>1.3052631578947358</c:v>
                </c:pt>
                <c:pt idx="155">
                  <c:v>1.298429319371728</c:v>
                </c:pt>
                <c:pt idx="156">
                  <c:v>1.2916666666666659</c:v>
                </c:pt>
                <c:pt idx="157">
                  <c:v>1.2849740932642471</c:v>
                </c:pt>
                <c:pt idx="158">
                  <c:v>1.2783505154639181</c:v>
                </c:pt>
                <c:pt idx="159">
                  <c:v>1.2717948717948702</c:v>
                </c:pt>
                <c:pt idx="160">
                  <c:v>1.2653061224489797</c:v>
                </c:pt>
                <c:pt idx="161">
                  <c:v>1.2588832487309638</c:v>
                </c:pt>
                <c:pt idx="162">
                  <c:v>1.252525252525251</c:v>
                </c:pt>
                <c:pt idx="163">
                  <c:v>1.2462311557788939</c:v>
                </c:pt>
                <c:pt idx="164">
                  <c:v>1.24</c:v>
                </c:pt>
                <c:pt idx="165">
                  <c:v>1.2338308457711438</c:v>
                </c:pt>
                <c:pt idx="166">
                  <c:v>1.2277227722772261</c:v>
                </c:pt>
                <c:pt idx="167">
                  <c:v>1.2216748768472898</c:v>
                </c:pt>
                <c:pt idx="168">
                  <c:v>1.2156862745098038</c:v>
                </c:pt>
                <c:pt idx="169">
                  <c:v>1.2097560975609734</c:v>
                </c:pt>
                <c:pt idx="170">
                  <c:v>1.203883495145629</c:v>
                </c:pt>
                <c:pt idx="171">
                  <c:v>1.1980676328502433</c:v>
                </c:pt>
                <c:pt idx="172">
                  <c:v>1.1923076923076918</c:v>
                </c:pt>
                <c:pt idx="173">
                  <c:v>1.1866028708133989</c:v>
                </c:pt>
                <c:pt idx="174">
                  <c:v>1.1809523809523821</c:v>
                </c:pt>
                <c:pt idx="175">
                  <c:v>1.1753554502369667</c:v>
                </c:pt>
                <c:pt idx="176">
                  <c:v>1.1698113207547169</c:v>
                </c:pt>
                <c:pt idx="177">
                  <c:v>1.1643192488262921</c:v>
                </c:pt>
                <c:pt idx="178">
                  <c:v>1.1588785046728989</c:v>
                </c:pt>
                <c:pt idx="179">
                  <c:v>1.153488372093024</c:v>
                </c:pt>
                <c:pt idx="180">
                  <c:v>1.1481481481481481</c:v>
                </c:pt>
                <c:pt idx="181">
                  <c:v>1.1428571428571441</c:v>
                </c:pt>
                <c:pt idx="182">
                  <c:v>1.1376146788990811</c:v>
                </c:pt>
                <c:pt idx="183">
                  <c:v>1.1324200913242009</c:v>
                </c:pt>
                <c:pt idx="184">
                  <c:v>1.1272727272727281</c:v>
                </c:pt>
              </c:numCache>
            </c:numRef>
          </c:xVal>
          <c:yVal>
            <c:numRef>
              <c:f>'TL-POR'!$Q$3:$Q$999</c:f>
              <c:numCache>
                <c:formatCode>General</c:formatCode>
                <c:ptCount val="997"/>
                <c:pt idx="0">
                  <c:v>2769.5463453964253</c:v>
                </c:pt>
                <c:pt idx="1">
                  <c:v>2710.6292021588047</c:v>
                </c:pt>
                <c:pt idx="2">
                  <c:v>2652.7997149503772</c:v>
                </c:pt>
                <c:pt idx="3">
                  <c:v>2596.0545557733226</c:v>
                </c:pt>
                <c:pt idx="4">
                  <c:v>2540.3837513686294</c:v>
                </c:pt>
                <c:pt idx="5">
                  <c:v>2485.7743702731364</c:v>
                </c:pt>
                <c:pt idx="6">
                  <c:v>2432.2113789881673</c:v>
                </c:pt>
                <c:pt idx="7">
                  <c:v>2379.6769042968363</c:v>
                </c:pt>
                <c:pt idx="8">
                  <c:v>2328.1523240810211</c:v>
                </c:pt>
                <c:pt idx="9">
                  <c:v>2277.6186738916908</c:v>
                </c:pt>
                <c:pt idx="10">
                  <c:v>2228.0543258553662</c:v>
                </c:pt>
                <c:pt idx="11">
                  <c:v>2179.4406982648757</c:v>
                </c:pt>
                <c:pt idx="12">
                  <c:v>2131.7570919259747</c:v>
                </c:pt>
                <c:pt idx="13">
                  <c:v>2084.9842079593395</c:v>
                </c:pt>
                <c:pt idx="14">
                  <c:v>2039.1023591809553</c:v>
                </c:pt>
                <c:pt idx="15">
                  <c:v>1994.0922623320957</c:v>
                </c:pt>
                <c:pt idx="16">
                  <c:v>1949.9351421012161</c:v>
                </c:pt>
                <c:pt idx="17">
                  <c:v>1906.6133952916548</c:v>
                </c:pt>
                <c:pt idx="18">
                  <c:v>1864.108892888125</c:v>
                </c:pt>
                <c:pt idx="19">
                  <c:v>1822.4042474935147</c:v>
                </c:pt>
                <c:pt idx="20">
                  <c:v>1781.4828479135299</c:v>
                </c:pt>
                <c:pt idx="21">
                  <c:v>1741.3283349697394</c:v>
                </c:pt>
                <c:pt idx="22">
                  <c:v>1701.9246546422651</c:v>
                </c:pt>
                <c:pt idx="23">
                  <c:v>1663.2560999247521</c:v>
                </c:pt>
                <c:pt idx="24">
                  <c:v>1625.3084086660756</c:v>
                </c:pt>
                <c:pt idx="25">
                  <c:v>1588.065571856903</c:v>
                </c:pt>
                <c:pt idx="26">
                  <c:v>1551.5141374630482</c:v>
                </c:pt>
                <c:pt idx="27">
                  <c:v>1515.6400184506952</c:v>
                </c:pt>
                <c:pt idx="28">
                  <c:v>1480.4295786335501</c:v>
                </c:pt>
                <c:pt idx="29">
                  <c:v>1445.8691285631846</c:v>
                </c:pt>
                <c:pt idx="30">
                  <c:v>1411.944946248952</c:v>
                </c:pt>
                <c:pt idx="31">
                  <c:v>1378.6453053539026</c:v>
                </c:pt>
                <c:pt idx="32">
                  <c:v>1345.9574221107391</c:v>
                </c:pt>
                <c:pt idx="33">
                  <c:v>1313.8689898234256</c:v>
                </c:pt>
                <c:pt idx="34">
                  <c:v>1282.3676750609231</c:v>
                </c:pt>
                <c:pt idx="35">
                  <c:v>1251.4416133256461</c:v>
                </c:pt>
                <c:pt idx="36">
                  <c:v>1221.0793980466779</c:v>
                </c:pt>
                <c:pt idx="37">
                  <c:v>1191.2690879025581</c:v>
                </c:pt>
                <c:pt idx="38">
                  <c:v>1162.000166766878</c:v>
                </c:pt>
                <c:pt idx="39">
                  <c:v>1133.261563858488</c:v>
                </c:pt>
                <c:pt idx="40">
                  <c:v>1105.0416502390694</c:v>
                </c:pt>
                <c:pt idx="41">
                  <c:v>1077.3306675701001</c:v>
                </c:pt>
                <c:pt idx="42">
                  <c:v>1050.1172930332114</c:v>
                </c:pt>
                <c:pt idx="43">
                  <c:v>1023.3920413605675</c:v>
                </c:pt>
                <c:pt idx="44">
                  <c:v>997.14432059836554</c:v>
                </c:pt>
                <c:pt idx="45">
                  <c:v>971.36436625052033</c:v>
                </c:pt>
                <c:pt idx="46">
                  <c:v>946.04224689496095</c:v>
                </c:pt>
                <c:pt idx="47">
                  <c:v>921.16833329982353</c:v>
                </c:pt>
                <c:pt idx="48">
                  <c:v>896.73278757877335</c:v>
                </c:pt>
                <c:pt idx="49">
                  <c:v>872.72652511471199</c:v>
                </c:pt>
                <c:pt idx="50">
                  <c:v>849.1412039208077</c:v>
                </c:pt>
                <c:pt idx="51">
                  <c:v>825.96622720335949</c:v>
                </c:pt>
                <c:pt idx="52">
                  <c:v>803.19367514458463</c:v>
                </c:pt>
                <c:pt idx="53">
                  <c:v>780.81481916979499</c:v>
                </c:pt>
                <c:pt idx="54">
                  <c:v>758.82108915621643</c:v>
                </c:pt>
                <c:pt idx="55">
                  <c:v>737.20354104873195</c:v>
                </c:pt>
                <c:pt idx="56">
                  <c:v>715.9548723641808</c:v>
                </c:pt>
                <c:pt idx="57">
                  <c:v>695.06582812640647</c:v>
                </c:pt>
                <c:pt idx="58">
                  <c:v>674.52927630537442</c:v>
                </c:pt>
                <c:pt idx="59">
                  <c:v>654.3371045854152</c:v>
                </c:pt>
                <c:pt idx="60">
                  <c:v>634.48121304570736</c:v>
                </c:pt>
                <c:pt idx="61">
                  <c:v>614.9545607891414</c:v>
                </c:pt>
                <c:pt idx="62">
                  <c:v>595.75010397600272</c:v>
                </c:pt>
                <c:pt idx="63">
                  <c:v>576.85966586953077</c:v>
                </c:pt>
                <c:pt idx="64">
                  <c:v>558.27662748081548</c:v>
                </c:pt>
                <c:pt idx="65">
                  <c:v>539.99373340952343</c:v>
                </c:pt>
                <c:pt idx="66">
                  <c:v>522.00473991758474</c:v>
                </c:pt>
                <c:pt idx="67">
                  <c:v>504.30212841148625</c:v>
                </c:pt>
                <c:pt idx="68">
                  <c:v>486.87993492974078</c:v>
                </c:pt>
                <c:pt idx="69">
                  <c:v>469.73083550877203</c:v>
                </c:pt>
                <c:pt idx="70">
                  <c:v>452.84967201039223</c:v>
                </c:pt>
                <c:pt idx="71">
                  <c:v>436.22987363837547</c:v>
                </c:pt>
                <c:pt idx="72">
                  <c:v>419.86520119225747</c:v>
                </c:pt>
                <c:pt idx="73">
                  <c:v>403.74974634029928</c:v>
                </c:pt>
                <c:pt idx="74">
                  <c:v>387.87726976530701</c:v>
                </c:pt>
                <c:pt idx="75">
                  <c:v>372.24248832395944</c:v>
                </c:pt>
                <c:pt idx="76">
                  <c:v>356.84045955856965</c:v>
                </c:pt>
                <c:pt idx="77">
                  <c:v>341.66516616940208</c:v>
                </c:pt>
                <c:pt idx="78">
                  <c:v>326.71154036651529</c:v>
                </c:pt>
                <c:pt idx="79">
                  <c:v>311.97405168178682</c:v>
                </c:pt>
                <c:pt idx="80">
                  <c:v>297.44815943887187</c:v>
                </c:pt>
                <c:pt idx="81">
                  <c:v>283.12882742661367</c:v>
                </c:pt>
                <c:pt idx="82">
                  <c:v>269.01040594724918</c:v>
                </c:pt>
                <c:pt idx="83">
                  <c:v>255.08993139647561</c:v>
                </c:pt>
                <c:pt idx="84">
                  <c:v>241.36133202134593</c:v>
                </c:pt>
                <c:pt idx="85">
                  <c:v>227.82129426545981</c:v>
                </c:pt>
                <c:pt idx="86">
                  <c:v>214.46494564316495</c:v>
                </c:pt>
                <c:pt idx="87">
                  <c:v>201.28852115204961</c:v>
                </c:pt>
                <c:pt idx="88">
                  <c:v>188.28744967169587</c:v>
                </c:pt>
                <c:pt idx="89">
                  <c:v>175.45950103980212</c:v>
                </c:pt>
                <c:pt idx="90">
                  <c:v>162.79821147615098</c:v>
                </c:pt>
                <c:pt idx="91">
                  <c:v>150.30303158644341</c:v>
                </c:pt>
                <c:pt idx="92">
                  <c:v>137.9675945657392</c:v>
                </c:pt>
                <c:pt idx="93">
                  <c:v>125.79079367554669</c:v>
                </c:pt>
                <c:pt idx="94">
                  <c:v>113.76928830513546</c:v>
                </c:pt>
                <c:pt idx="95">
                  <c:v>101.8999467202955</c:v>
                </c:pt>
                <c:pt idx="96">
                  <c:v>90.179903632903418</c:v>
                </c:pt>
                <c:pt idx="97">
                  <c:v>78.606669812411724</c:v>
                </c:pt>
                <c:pt idx="98">
                  <c:v>67.178352833312204</c:v>
                </c:pt>
                <c:pt idx="99">
                  <c:v>55.891080475898292</c:v>
                </c:pt>
                <c:pt idx="100">
                  <c:v>44.744188720282807</c:v>
                </c:pt>
                <c:pt idx="101">
                  <c:v>33.740041289687497</c:v>
                </c:pt>
                <c:pt idx="102">
                  <c:v>22.869415834895829</c:v>
                </c:pt>
                <c:pt idx="103">
                  <c:v>12.141967610715161</c:v>
                </c:pt>
                <c:pt idx="104">
                  <c:v>1.5950074946688688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</c:numCache>
            </c:numRef>
          </c:yVal>
          <c:smooth val="1"/>
        </c:ser>
        <c:axId val="75722752"/>
        <c:axId val="75725056"/>
      </c:scatterChart>
      <c:valAx>
        <c:axId val="75722752"/>
        <c:scaling>
          <c:orientation val="minMax"/>
          <c:max val="4.5"/>
          <c:min val="1.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(eV)</a:t>
                </a:r>
              </a:p>
            </c:rich>
          </c:tx>
          <c:layout/>
        </c:title>
        <c:numFmt formatCode="General" sourceLinked="1"/>
        <c:majorTickMark val="in"/>
        <c:minorTickMark val="in"/>
        <c:tickLblPos val="nextTo"/>
        <c:crossAx val="75725056"/>
        <c:crosses val="autoZero"/>
        <c:crossBetween val="midCat"/>
      </c:valAx>
      <c:valAx>
        <c:axId val="75725056"/>
        <c:scaling>
          <c:orientation val="minMax"/>
          <c:max val="200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(</a:t>
                </a:r>
                <a:r>
                  <a:rPr lang="en-US" dirty="0" err="1">
                    <a:latin typeface="Symbol" pitchFamily="18" charset="2"/>
                  </a:rPr>
                  <a:t>a</a:t>
                </a:r>
                <a:r>
                  <a:rPr lang="en-US" dirty="0" err="1"/>
                  <a:t>h</a:t>
                </a:r>
                <a:r>
                  <a:rPr lang="en-US" dirty="0" err="1">
                    <a:latin typeface="Symbol" pitchFamily="18" charset="2"/>
                  </a:rPr>
                  <a:t>n</a:t>
                </a:r>
                <a:r>
                  <a:rPr lang="en-US" dirty="0"/>
                  <a:t>)</a:t>
                </a:r>
                <a:r>
                  <a:rPr lang="en-US" sz="1050" baseline="30000" dirty="0"/>
                  <a:t>1/2</a:t>
                </a:r>
                <a:r>
                  <a:rPr lang="en-US" dirty="0"/>
                  <a:t> (cm</a:t>
                </a:r>
                <a:r>
                  <a:rPr lang="en-US" baseline="30000" dirty="0"/>
                  <a:t>-1/2</a:t>
                </a:r>
                <a:r>
                  <a:rPr lang="en-US" dirty="0"/>
                  <a:t>) </a:t>
                </a:r>
              </a:p>
            </c:rich>
          </c:tx>
          <c:layout/>
        </c:title>
        <c:numFmt formatCode="General" sourceLinked="0"/>
        <c:majorTickMark val="in"/>
        <c:minorTickMark val="in"/>
        <c:tickLblPos val="nextTo"/>
        <c:crossAx val="75722752"/>
        <c:crosses val="autoZero"/>
        <c:crossBetween val="midCat"/>
        <c:majorUnit val="400"/>
      </c:valAx>
      <c:spPr>
        <a:noFill/>
        <a:ln w="25400">
          <a:solidFill>
            <a:sysClr val="windowText" lastClr="000000">
              <a:shade val="95000"/>
              <a:satMod val="105000"/>
            </a:sysClr>
          </a:solidFill>
        </a:ln>
      </c:spPr>
    </c:plotArea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31856727861805"/>
          <c:y val="4.9098132738146887E-2"/>
          <c:w val="0.71139112354633594"/>
          <c:h val="0.77214464307222164"/>
        </c:manualLayout>
      </c:layout>
      <c:scatterChart>
        <c:scatterStyle val="smoothMarker"/>
        <c:ser>
          <c:idx val="0"/>
          <c:order val="0"/>
          <c:tx>
            <c:v>TL OXMEAS1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'TL-POR'!$B$3:$B$187</c:f>
              <c:numCache>
                <c:formatCode>General</c:formatCode>
                <c:ptCount val="185"/>
                <c:pt idx="0">
                  <c:v>180</c:v>
                </c:pt>
                <c:pt idx="1">
                  <c:v>185</c:v>
                </c:pt>
                <c:pt idx="2">
                  <c:v>190</c:v>
                </c:pt>
                <c:pt idx="3">
                  <c:v>195</c:v>
                </c:pt>
                <c:pt idx="4">
                  <c:v>200</c:v>
                </c:pt>
                <c:pt idx="5">
                  <c:v>205</c:v>
                </c:pt>
                <c:pt idx="6">
                  <c:v>210</c:v>
                </c:pt>
                <c:pt idx="7">
                  <c:v>215</c:v>
                </c:pt>
                <c:pt idx="8">
                  <c:v>220</c:v>
                </c:pt>
                <c:pt idx="9">
                  <c:v>225</c:v>
                </c:pt>
                <c:pt idx="10">
                  <c:v>230</c:v>
                </c:pt>
                <c:pt idx="11">
                  <c:v>235</c:v>
                </c:pt>
                <c:pt idx="12">
                  <c:v>240</c:v>
                </c:pt>
                <c:pt idx="13">
                  <c:v>245</c:v>
                </c:pt>
                <c:pt idx="14">
                  <c:v>250</c:v>
                </c:pt>
                <c:pt idx="15">
                  <c:v>255</c:v>
                </c:pt>
                <c:pt idx="16">
                  <c:v>260</c:v>
                </c:pt>
                <c:pt idx="17">
                  <c:v>265</c:v>
                </c:pt>
                <c:pt idx="18">
                  <c:v>270</c:v>
                </c:pt>
                <c:pt idx="19">
                  <c:v>275</c:v>
                </c:pt>
                <c:pt idx="20">
                  <c:v>280</c:v>
                </c:pt>
                <c:pt idx="21">
                  <c:v>285</c:v>
                </c:pt>
                <c:pt idx="22">
                  <c:v>290</c:v>
                </c:pt>
                <c:pt idx="23">
                  <c:v>295</c:v>
                </c:pt>
                <c:pt idx="24">
                  <c:v>300</c:v>
                </c:pt>
                <c:pt idx="25">
                  <c:v>305</c:v>
                </c:pt>
                <c:pt idx="26">
                  <c:v>310</c:v>
                </c:pt>
                <c:pt idx="27">
                  <c:v>315</c:v>
                </c:pt>
                <c:pt idx="28">
                  <c:v>320</c:v>
                </c:pt>
                <c:pt idx="29">
                  <c:v>325</c:v>
                </c:pt>
                <c:pt idx="30">
                  <c:v>330</c:v>
                </c:pt>
                <c:pt idx="31">
                  <c:v>335</c:v>
                </c:pt>
                <c:pt idx="32">
                  <c:v>340</c:v>
                </c:pt>
                <c:pt idx="33">
                  <c:v>345</c:v>
                </c:pt>
                <c:pt idx="34">
                  <c:v>350</c:v>
                </c:pt>
                <c:pt idx="35">
                  <c:v>355</c:v>
                </c:pt>
                <c:pt idx="36">
                  <c:v>360</c:v>
                </c:pt>
                <c:pt idx="37">
                  <c:v>365</c:v>
                </c:pt>
                <c:pt idx="38">
                  <c:v>370</c:v>
                </c:pt>
                <c:pt idx="39">
                  <c:v>375</c:v>
                </c:pt>
                <c:pt idx="40">
                  <c:v>380</c:v>
                </c:pt>
                <c:pt idx="41">
                  <c:v>385</c:v>
                </c:pt>
                <c:pt idx="42">
                  <c:v>390</c:v>
                </c:pt>
                <c:pt idx="43">
                  <c:v>395</c:v>
                </c:pt>
                <c:pt idx="44">
                  <c:v>400</c:v>
                </c:pt>
                <c:pt idx="45">
                  <c:v>405</c:v>
                </c:pt>
                <c:pt idx="46">
                  <c:v>410</c:v>
                </c:pt>
                <c:pt idx="47">
                  <c:v>415</c:v>
                </c:pt>
                <c:pt idx="48">
                  <c:v>420</c:v>
                </c:pt>
                <c:pt idx="49">
                  <c:v>425</c:v>
                </c:pt>
                <c:pt idx="50">
                  <c:v>430</c:v>
                </c:pt>
                <c:pt idx="51">
                  <c:v>435</c:v>
                </c:pt>
                <c:pt idx="52">
                  <c:v>440</c:v>
                </c:pt>
                <c:pt idx="53">
                  <c:v>445</c:v>
                </c:pt>
                <c:pt idx="54">
                  <c:v>450</c:v>
                </c:pt>
                <c:pt idx="55">
                  <c:v>455</c:v>
                </c:pt>
                <c:pt idx="56">
                  <c:v>460</c:v>
                </c:pt>
                <c:pt idx="57">
                  <c:v>465</c:v>
                </c:pt>
                <c:pt idx="58">
                  <c:v>470</c:v>
                </c:pt>
                <c:pt idx="59">
                  <c:v>475</c:v>
                </c:pt>
                <c:pt idx="60">
                  <c:v>480</c:v>
                </c:pt>
                <c:pt idx="61">
                  <c:v>485</c:v>
                </c:pt>
                <c:pt idx="62">
                  <c:v>490</c:v>
                </c:pt>
                <c:pt idx="63">
                  <c:v>495</c:v>
                </c:pt>
                <c:pt idx="64">
                  <c:v>500</c:v>
                </c:pt>
                <c:pt idx="65">
                  <c:v>505</c:v>
                </c:pt>
                <c:pt idx="66">
                  <c:v>510</c:v>
                </c:pt>
                <c:pt idx="67">
                  <c:v>515</c:v>
                </c:pt>
                <c:pt idx="68">
                  <c:v>520</c:v>
                </c:pt>
                <c:pt idx="69">
                  <c:v>525</c:v>
                </c:pt>
                <c:pt idx="70">
                  <c:v>530</c:v>
                </c:pt>
                <c:pt idx="71">
                  <c:v>535</c:v>
                </c:pt>
                <c:pt idx="72">
                  <c:v>540</c:v>
                </c:pt>
                <c:pt idx="73">
                  <c:v>545</c:v>
                </c:pt>
                <c:pt idx="74">
                  <c:v>550</c:v>
                </c:pt>
                <c:pt idx="75">
                  <c:v>555</c:v>
                </c:pt>
                <c:pt idx="76">
                  <c:v>560</c:v>
                </c:pt>
                <c:pt idx="77">
                  <c:v>565</c:v>
                </c:pt>
                <c:pt idx="78">
                  <c:v>570</c:v>
                </c:pt>
                <c:pt idx="79">
                  <c:v>575</c:v>
                </c:pt>
                <c:pt idx="80">
                  <c:v>580</c:v>
                </c:pt>
                <c:pt idx="81">
                  <c:v>585</c:v>
                </c:pt>
                <c:pt idx="82">
                  <c:v>590</c:v>
                </c:pt>
                <c:pt idx="83">
                  <c:v>595</c:v>
                </c:pt>
                <c:pt idx="84">
                  <c:v>600</c:v>
                </c:pt>
                <c:pt idx="85">
                  <c:v>605</c:v>
                </c:pt>
                <c:pt idx="86">
                  <c:v>610</c:v>
                </c:pt>
                <c:pt idx="87">
                  <c:v>615</c:v>
                </c:pt>
                <c:pt idx="88">
                  <c:v>620</c:v>
                </c:pt>
                <c:pt idx="89">
                  <c:v>625</c:v>
                </c:pt>
                <c:pt idx="90">
                  <c:v>630</c:v>
                </c:pt>
                <c:pt idx="91">
                  <c:v>635</c:v>
                </c:pt>
                <c:pt idx="92">
                  <c:v>640</c:v>
                </c:pt>
                <c:pt idx="93">
                  <c:v>645</c:v>
                </c:pt>
                <c:pt idx="94">
                  <c:v>650</c:v>
                </c:pt>
                <c:pt idx="95">
                  <c:v>655</c:v>
                </c:pt>
                <c:pt idx="96">
                  <c:v>660</c:v>
                </c:pt>
                <c:pt idx="97">
                  <c:v>665</c:v>
                </c:pt>
                <c:pt idx="98">
                  <c:v>670</c:v>
                </c:pt>
                <c:pt idx="99">
                  <c:v>675</c:v>
                </c:pt>
                <c:pt idx="100">
                  <c:v>680</c:v>
                </c:pt>
                <c:pt idx="101">
                  <c:v>685</c:v>
                </c:pt>
                <c:pt idx="102">
                  <c:v>690</c:v>
                </c:pt>
                <c:pt idx="103">
                  <c:v>695</c:v>
                </c:pt>
                <c:pt idx="104">
                  <c:v>700</c:v>
                </c:pt>
                <c:pt idx="105">
                  <c:v>705</c:v>
                </c:pt>
                <c:pt idx="106">
                  <c:v>710</c:v>
                </c:pt>
                <c:pt idx="107">
                  <c:v>715</c:v>
                </c:pt>
                <c:pt idx="108">
                  <c:v>720</c:v>
                </c:pt>
                <c:pt idx="109">
                  <c:v>725</c:v>
                </c:pt>
                <c:pt idx="110">
                  <c:v>730</c:v>
                </c:pt>
                <c:pt idx="111">
                  <c:v>735</c:v>
                </c:pt>
                <c:pt idx="112">
                  <c:v>740</c:v>
                </c:pt>
                <c:pt idx="113">
                  <c:v>745</c:v>
                </c:pt>
                <c:pt idx="114">
                  <c:v>750</c:v>
                </c:pt>
                <c:pt idx="115">
                  <c:v>755</c:v>
                </c:pt>
                <c:pt idx="116">
                  <c:v>760</c:v>
                </c:pt>
                <c:pt idx="117">
                  <c:v>765</c:v>
                </c:pt>
                <c:pt idx="118">
                  <c:v>770</c:v>
                </c:pt>
                <c:pt idx="119">
                  <c:v>775</c:v>
                </c:pt>
                <c:pt idx="120">
                  <c:v>780</c:v>
                </c:pt>
                <c:pt idx="121">
                  <c:v>785</c:v>
                </c:pt>
                <c:pt idx="122">
                  <c:v>790</c:v>
                </c:pt>
                <c:pt idx="123">
                  <c:v>795</c:v>
                </c:pt>
                <c:pt idx="124">
                  <c:v>800</c:v>
                </c:pt>
                <c:pt idx="125">
                  <c:v>805</c:v>
                </c:pt>
                <c:pt idx="126">
                  <c:v>810</c:v>
                </c:pt>
                <c:pt idx="127">
                  <c:v>815</c:v>
                </c:pt>
                <c:pt idx="128">
                  <c:v>820</c:v>
                </c:pt>
                <c:pt idx="129">
                  <c:v>825</c:v>
                </c:pt>
                <c:pt idx="130">
                  <c:v>830</c:v>
                </c:pt>
                <c:pt idx="131">
                  <c:v>835</c:v>
                </c:pt>
                <c:pt idx="132">
                  <c:v>840</c:v>
                </c:pt>
                <c:pt idx="133">
                  <c:v>845</c:v>
                </c:pt>
                <c:pt idx="134">
                  <c:v>850</c:v>
                </c:pt>
                <c:pt idx="135">
                  <c:v>855</c:v>
                </c:pt>
                <c:pt idx="136">
                  <c:v>860</c:v>
                </c:pt>
                <c:pt idx="137">
                  <c:v>865</c:v>
                </c:pt>
                <c:pt idx="138">
                  <c:v>870</c:v>
                </c:pt>
                <c:pt idx="139">
                  <c:v>875</c:v>
                </c:pt>
                <c:pt idx="140">
                  <c:v>880</c:v>
                </c:pt>
                <c:pt idx="141">
                  <c:v>885</c:v>
                </c:pt>
                <c:pt idx="142">
                  <c:v>890</c:v>
                </c:pt>
                <c:pt idx="143">
                  <c:v>895</c:v>
                </c:pt>
                <c:pt idx="144">
                  <c:v>900</c:v>
                </c:pt>
                <c:pt idx="145">
                  <c:v>905</c:v>
                </c:pt>
                <c:pt idx="146">
                  <c:v>910</c:v>
                </c:pt>
                <c:pt idx="147">
                  <c:v>915</c:v>
                </c:pt>
                <c:pt idx="148">
                  <c:v>920</c:v>
                </c:pt>
                <c:pt idx="149">
                  <c:v>925</c:v>
                </c:pt>
                <c:pt idx="150">
                  <c:v>930</c:v>
                </c:pt>
                <c:pt idx="151">
                  <c:v>935</c:v>
                </c:pt>
                <c:pt idx="152">
                  <c:v>940</c:v>
                </c:pt>
                <c:pt idx="153">
                  <c:v>945</c:v>
                </c:pt>
                <c:pt idx="154">
                  <c:v>950</c:v>
                </c:pt>
                <c:pt idx="155">
                  <c:v>955</c:v>
                </c:pt>
                <c:pt idx="156">
                  <c:v>960</c:v>
                </c:pt>
                <c:pt idx="157">
                  <c:v>965</c:v>
                </c:pt>
                <c:pt idx="158">
                  <c:v>970</c:v>
                </c:pt>
                <c:pt idx="159">
                  <c:v>975</c:v>
                </c:pt>
                <c:pt idx="160">
                  <c:v>980</c:v>
                </c:pt>
                <c:pt idx="161">
                  <c:v>985</c:v>
                </c:pt>
                <c:pt idx="162">
                  <c:v>990</c:v>
                </c:pt>
                <c:pt idx="163">
                  <c:v>995</c:v>
                </c:pt>
                <c:pt idx="164">
                  <c:v>1000</c:v>
                </c:pt>
                <c:pt idx="165">
                  <c:v>1005</c:v>
                </c:pt>
                <c:pt idx="166">
                  <c:v>1010</c:v>
                </c:pt>
                <c:pt idx="167">
                  <c:v>1015</c:v>
                </c:pt>
                <c:pt idx="168">
                  <c:v>1020</c:v>
                </c:pt>
                <c:pt idx="169">
                  <c:v>1025</c:v>
                </c:pt>
                <c:pt idx="170">
                  <c:v>1030</c:v>
                </c:pt>
                <c:pt idx="171">
                  <c:v>1035</c:v>
                </c:pt>
                <c:pt idx="172">
                  <c:v>1040</c:v>
                </c:pt>
                <c:pt idx="173">
                  <c:v>1045</c:v>
                </c:pt>
                <c:pt idx="174">
                  <c:v>1050</c:v>
                </c:pt>
                <c:pt idx="175">
                  <c:v>1055</c:v>
                </c:pt>
                <c:pt idx="176">
                  <c:v>1060</c:v>
                </c:pt>
                <c:pt idx="177">
                  <c:v>1065</c:v>
                </c:pt>
                <c:pt idx="178">
                  <c:v>1070</c:v>
                </c:pt>
                <c:pt idx="179">
                  <c:v>1075</c:v>
                </c:pt>
                <c:pt idx="180">
                  <c:v>1080</c:v>
                </c:pt>
                <c:pt idx="181">
                  <c:v>1085</c:v>
                </c:pt>
                <c:pt idx="182">
                  <c:v>1090</c:v>
                </c:pt>
                <c:pt idx="183">
                  <c:v>1095</c:v>
                </c:pt>
                <c:pt idx="184">
                  <c:v>1100</c:v>
                </c:pt>
              </c:numCache>
            </c:numRef>
          </c:xVal>
          <c:yVal>
            <c:numRef>
              <c:f>'TL-POR'!$C$3:$C$187</c:f>
              <c:numCache>
                <c:formatCode>General</c:formatCode>
                <c:ptCount val="185"/>
                <c:pt idx="0" formatCode="0.00000">
                  <c:v>1.5295299999999985</c:v>
                </c:pt>
                <c:pt idx="1">
                  <c:v>1.585</c:v>
                </c:pt>
                <c:pt idx="2">
                  <c:v>1.6405000000000001</c:v>
                </c:pt>
                <c:pt idx="3">
                  <c:v>1.6959299999999986</c:v>
                </c:pt>
                <c:pt idx="4">
                  <c:v>1.7512199999999998</c:v>
                </c:pt>
                <c:pt idx="5">
                  <c:v>1.80627</c:v>
                </c:pt>
                <c:pt idx="6">
                  <c:v>1.861</c:v>
                </c:pt>
                <c:pt idx="7">
                  <c:v>1.91534</c:v>
                </c:pt>
                <c:pt idx="8">
                  <c:v>1.96922</c:v>
                </c:pt>
                <c:pt idx="9">
                  <c:v>2.0225599999999977</c:v>
                </c:pt>
                <c:pt idx="10">
                  <c:v>2.0752999999999977</c:v>
                </c:pt>
                <c:pt idx="11">
                  <c:v>2.1273700000000026</c:v>
                </c:pt>
                <c:pt idx="12">
                  <c:v>2.1787100000000001</c:v>
                </c:pt>
                <c:pt idx="13">
                  <c:v>2.2292700000000001</c:v>
                </c:pt>
                <c:pt idx="14">
                  <c:v>2.2789999999999999</c:v>
                </c:pt>
                <c:pt idx="15">
                  <c:v>2.3278399999999997</c:v>
                </c:pt>
                <c:pt idx="16">
                  <c:v>2.3757499999999969</c:v>
                </c:pt>
                <c:pt idx="17">
                  <c:v>2.4226799999999975</c:v>
                </c:pt>
                <c:pt idx="18">
                  <c:v>2.46861</c:v>
                </c:pt>
                <c:pt idx="19">
                  <c:v>2.5134799999999977</c:v>
                </c:pt>
                <c:pt idx="20">
                  <c:v>2.55728</c:v>
                </c:pt>
                <c:pt idx="21">
                  <c:v>2.5999699999999977</c:v>
                </c:pt>
                <c:pt idx="22">
                  <c:v>2.6415299999999999</c:v>
                </c:pt>
                <c:pt idx="23">
                  <c:v>2.68194</c:v>
                </c:pt>
                <c:pt idx="24">
                  <c:v>2.7211699999999999</c:v>
                </c:pt>
                <c:pt idx="25">
                  <c:v>2.75922</c:v>
                </c:pt>
                <c:pt idx="26">
                  <c:v>2.7960599999999975</c:v>
                </c:pt>
                <c:pt idx="27">
                  <c:v>2.8316899999999969</c:v>
                </c:pt>
                <c:pt idx="28">
                  <c:v>2.8661099999999977</c:v>
                </c:pt>
                <c:pt idx="29">
                  <c:v>2.8992999999999975</c:v>
                </c:pt>
                <c:pt idx="30">
                  <c:v>2.9312599999999964</c:v>
                </c:pt>
                <c:pt idx="31">
                  <c:v>2.9619999999999997</c:v>
                </c:pt>
                <c:pt idx="32">
                  <c:v>2.99152</c:v>
                </c:pt>
                <c:pt idx="33">
                  <c:v>3.0198199999999975</c:v>
                </c:pt>
                <c:pt idx="34">
                  <c:v>3.04691</c:v>
                </c:pt>
                <c:pt idx="35">
                  <c:v>3.0727899999999977</c:v>
                </c:pt>
                <c:pt idx="36">
                  <c:v>3.09748</c:v>
                </c:pt>
                <c:pt idx="37">
                  <c:v>3.1209799999999999</c:v>
                </c:pt>
                <c:pt idx="38">
                  <c:v>3.1433200000000032</c:v>
                </c:pt>
                <c:pt idx="39">
                  <c:v>3.1644999999999999</c:v>
                </c:pt>
                <c:pt idx="40">
                  <c:v>3.1845400000000001</c:v>
                </c:pt>
                <c:pt idx="41">
                  <c:v>3.2034500000000001</c:v>
                </c:pt>
                <c:pt idx="42">
                  <c:v>3.2212499999999977</c:v>
                </c:pt>
                <c:pt idx="43">
                  <c:v>3.2379699999999998</c:v>
                </c:pt>
                <c:pt idx="44">
                  <c:v>3.2536100000000001</c:v>
                </c:pt>
                <c:pt idx="45">
                  <c:v>3.2682000000000002</c:v>
                </c:pt>
                <c:pt idx="46">
                  <c:v>3.2817699999999999</c:v>
                </c:pt>
                <c:pt idx="47">
                  <c:v>3.2943199999999999</c:v>
                </c:pt>
                <c:pt idx="48">
                  <c:v>3.3058799999999975</c:v>
                </c:pt>
                <c:pt idx="49">
                  <c:v>3.3164699999999949</c:v>
                </c:pt>
                <c:pt idx="50">
                  <c:v>3.32612</c:v>
                </c:pt>
                <c:pt idx="51">
                  <c:v>3.3348399999999971</c:v>
                </c:pt>
                <c:pt idx="52">
                  <c:v>3.3426599999999964</c:v>
                </c:pt>
                <c:pt idx="53">
                  <c:v>3.3495999999999997</c:v>
                </c:pt>
                <c:pt idx="54">
                  <c:v>3.3556799999999964</c:v>
                </c:pt>
                <c:pt idx="55">
                  <c:v>3.3609200000000001</c:v>
                </c:pt>
                <c:pt idx="56">
                  <c:v>3.3653499999999972</c:v>
                </c:pt>
                <c:pt idx="57">
                  <c:v>3.3689900000000002</c:v>
                </c:pt>
                <c:pt idx="58">
                  <c:v>3.371859999999995</c:v>
                </c:pt>
                <c:pt idx="59">
                  <c:v>3.37398</c:v>
                </c:pt>
                <c:pt idx="60">
                  <c:v>3.3753699999999975</c:v>
                </c:pt>
                <c:pt idx="61">
                  <c:v>3.376059999999995</c:v>
                </c:pt>
                <c:pt idx="62">
                  <c:v>3.376069999999995</c:v>
                </c:pt>
                <c:pt idx="63">
                  <c:v>3.3754099999999965</c:v>
                </c:pt>
                <c:pt idx="64">
                  <c:v>3.3741099999999977</c:v>
                </c:pt>
                <c:pt idx="65">
                  <c:v>3.3721999999999972</c:v>
                </c:pt>
                <c:pt idx="66">
                  <c:v>3.3696799999999971</c:v>
                </c:pt>
                <c:pt idx="67">
                  <c:v>3.36659</c:v>
                </c:pt>
                <c:pt idx="68">
                  <c:v>3.36293</c:v>
                </c:pt>
                <c:pt idx="69">
                  <c:v>3.3587399999999987</c:v>
                </c:pt>
                <c:pt idx="70">
                  <c:v>3.3540299999999972</c:v>
                </c:pt>
                <c:pt idx="71">
                  <c:v>3.3488199999999977</c:v>
                </c:pt>
                <c:pt idx="72">
                  <c:v>3.3431199999999999</c:v>
                </c:pt>
                <c:pt idx="73">
                  <c:v>3.3369699999999964</c:v>
                </c:pt>
                <c:pt idx="74">
                  <c:v>3.3303799999999977</c:v>
                </c:pt>
                <c:pt idx="75">
                  <c:v>3.3233600000000001</c:v>
                </c:pt>
                <c:pt idx="76">
                  <c:v>3.3159399999999977</c:v>
                </c:pt>
                <c:pt idx="77">
                  <c:v>3.3081399999999999</c:v>
                </c:pt>
                <c:pt idx="78">
                  <c:v>3.2999700000000001</c:v>
                </c:pt>
                <c:pt idx="79">
                  <c:v>3.2914499999999975</c:v>
                </c:pt>
                <c:pt idx="80">
                  <c:v>3.2826</c:v>
                </c:pt>
                <c:pt idx="81">
                  <c:v>3.2734399999999999</c:v>
                </c:pt>
                <c:pt idx="82">
                  <c:v>3.2639900000000033</c:v>
                </c:pt>
                <c:pt idx="83">
                  <c:v>3.2542599999999977</c:v>
                </c:pt>
                <c:pt idx="84">
                  <c:v>3.2442799999999998</c:v>
                </c:pt>
                <c:pt idx="85">
                  <c:v>3.23407</c:v>
                </c:pt>
                <c:pt idx="86">
                  <c:v>3.2236400000000001</c:v>
                </c:pt>
                <c:pt idx="87">
                  <c:v>3.2130100000000001</c:v>
                </c:pt>
                <c:pt idx="88">
                  <c:v>3.2021999999999999</c:v>
                </c:pt>
                <c:pt idx="89">
                  <c:v>3.1912399999999987</c:v>
                </c:pt>
                <c:pt idx="90">
                  <c:v>3.1801499999999998</c:v>
                </c:pt>
                <c:pt idx="91">
                  <c:v>3.1689300000000027</c:v>
                </c:pt>
                <c:pt idx="92">
                  <c:v>3.1576300000000002</c:v>
                </c:pt>
                <c:pt idx="93">
                  <c:v>3.1462599999999972</c:v>
                </c:pt>
                <c:pt idx="94">
                  <c:v>3.1348399999999987</c:v>
                </c:pt>
                <c:pt idx="95">
                  <c:v>3.1234000000000002</c:v>
                </c:pt>
                <c:pt idx="96">
                  <c:v>3.1119699999999977</c:v>
                </c:pt>
                <c:pt idx="97">
                  <c:v>3.1005699999999998</c:v>
                </c:pt>
                <c:pt idx="98">
                  <c:v>3.0892399999999998</c:v>
                </c:pt>
                <c:pt idx="99">
                  <c:v>3.0780099999999977</c:v>
                </c:pt>
                <c:pt idx="100">
                  <c:v>3.06691</c:v>
                </c:pt>
                <c:pt idx="101">
                  <c:v>3.05599</c:v>
                </c:pt>
                <c:pt idx="102">
                  <c:v>3.0452900000000001</c:v>
                </c:pt>
                <c:pt idx="103">
                  <c:v>3.0348699999999975</c:v>
                </c:pt>
                <c:pt idx="104">
                  <c:v>3.0247999999999999</c:v>
                </c:pt>
                <c:pt idx="105">
                  <c:v>3.01518</c:v>
                </c:pt>
                <c:pt idx="106">
                  <c:v>3.0061900000000001</c:v>
                </c:pt>
                <c:pt idx="107">
                  <c:v>2.9980899999999977</c:v>
                </c:pt>
                <c:pt idx="108">
                  <c:v>2.99058</c:v>
                </c:pt>
                <c:pt idx="109">
                  <c:v>2.9835300000000027</c:v>
                </c:pt>
                <c:pt idx="110">
                  <c:v>2.976869999999995</c:v>
                </c:pt>
                <c:pt idx="111">
                  <c:v>2.9705499999999971</c:v>
                </c:pt>
                <c:pt idx="112">
                  <c:v>2.9645199999999998</c:v>
                </c:pt>
                <c:pt idx="113">
                  <c:v>2.9587699999999977</c:v>
                </c:pt>
                <c:pt idx="114">
                  <c:v>2.9532599999999976</c:v>
                </c:pt>
                <c:pt idx="115">
                  <c:v>2.9479799999999998</c:v>
                </c:pt>
                <c:pt idx="116">
                  <c:v>2.9428999999999972</c:v>
                </c:pt>
                <c:pt idx="117">
                  <c:v>2.9380199999999972</c:v>
                </c:pt>
                <c:pt idx="118">
                  <c:v>2.9333200000000001</c:v>
                </c:pt>
                <c:pt idx="119">
                  <c:v>2.9287899999999998</c:v>
                </c:pt>
                <c:pt idx="120">
                  <c:v>2.92441</c:v>
                </c:pt>
                <c:pt idx="121">
                  <c:v>2.9201899999999998</c:v>
                </c:pt>
                <c:pt idx="122">
                  <c:v>2.916099999999997</c:v>
                </c:pt>
                <c:pt idx="123">
                  <c:v>2.9121499999999965</c:v>
                </c:pt>
                <c:pt idx="124">
                  <c:v>2.9083199999999998</c:v>
                </c:pt>
                <c:pt idx="125">
                  <c:v>2.9046099999999977</c:v>
                </c:pt>
                <c:pt idx="126">
                  <c:v>2.9010099999999972</c:v>
                </c:pt>
                <c:pt idx="127">
                  <c:v>2.8975200000000001</c:v>
                </c:pt>
                <c:pt idx="128">
                  <c:v>2.8941300000000001</c:v>
                </c:pt>
                <c:pt idx="129">
                  <c:v>2.8908399999999972</c:v>
                </c:pt>
                <c:pt idx="130">
                  <c:v>2.8876399999999998</c:v>
                </c:pt>
                <c:pt idx="131">
                  <c:v>2.8845299999999998</c:v>
                </c:pt>
                <c:pt idx="132">
                  <c:v>2.88151</c:v>
                </c:pt>
                <c:pt idx="133">
                  <c:v>2.8785599999999971</c:v>
                </c:pt>
                <c:pt idx="134">
                  <c:v>2.8756999999999975</c:v>
                </c:pt>
                <c:pt idx="135">
                  <c:v>2.872909999999997</c:v>
                </c:pt>
                <c:pt idx="136">
                  <c:v>2.87019</c:v>
                </c:pt>
                <c:pt idx="137">
                  <c:v>2.86754</c:v>
                </c:pt>
                <c:pt idx="138">
                  <c:v>2.86496</c:v>
                </c:pt>
                <c:pt idx="139">
                  <c:v>2.8624399999999977</c:v>
                </c:pt>
                <c:pt idx="140">
                  <c:v>2.8599799999999975</c:v>
                </c:pt>
                <c:pt idx="141">
                  <c:v>2.85758</c:v>
                </c:pt>
                <c:pt idx="142">
                  <c:v>2.8552399999999971</c:v>
                </c:pt>
                <c:pt idx="143">
                  <c:v>2.852949999999995</c:v>
                </c:pt>
                <c:pt idx="144">
                  <c:v>2.8507199999999977</c:v>
                </c:pt>
                <c:pt idx="145">
                  <c:v>2.8485399999999998</c:v>
                </c:pt>
                <c:pt idx="146">
                  <c:v>2.8463999999999987</c:v>
                </c:pt>
                <c:pt idx="147">
                  <c:v>2.8443200000000002</c:v>
                </c:pt>
                <c:pt idx="148">
                  <c:v>2.8422799999999975</c:v>
                </c:pt>
                <c:pt idx="149">
                  <c:v>2.84029</c:v>
                </c:pt>
                <c:pt idx="150">
                  <c:v>2.8383399999999988</c:v>
                </c:pt>
                <c:pt idx="151">
                  <c:v>2.8364299999999965</c:v>
                </c:pt>
                <c:pt idx="152">
                  <c:v>2.8345599999999975</c:v>
                </c:pt>
                <c:pt idx="153">
                  <c:v>2.8327299999999975</c:v>
                </c:pt>
                <c:pt idx="154">
                  <c:v>2.8309399999999987</c:v>
                </c:pt>
                <c:pt idx="155">
                  <c:v>2.8291900000000001</c:v>
                </c:pt>
                <c:pt idx="156">
                  <c:v>2.8274699999999977</c:v>
                </c:pt>
                <c:pt idx="157">
                  <c:v>2.82579</c:v>
                </c:pt>
                <c:pt idx="158">
                  <c:v>2.8241399999999999</c:v>
                </c:pt>
                <c:pt idx="159">
                  <c:v>2.8225199999999977</c:v>
                </c:pt>
                <c:pt idx="160">
                  <c:v>2.8209399999999998</c:v>
                </c:pt>
                <c:pt idx="161">
                  <c:v>2.8193899999999972</c:v>
                </c:pt>
                <c:pt idx="162">
                  <c:v>2.817869999999997</c:v>
                </c:pt>
                <c:pt idx="163">
                  <c:v>2.8163699999999969</c:v>
                </c:pt>
                <c:pt idx="164">
                  <c:v>2.8148999999999975</c:v>
                </c:pt>
                <c:pt idx="165">
                  <c:v>2.8133999999999997</c:v>
                </c:pt>
                <c:pt idx="166">
                  <c:v>2.8119999999999972</c:v>
                </c:pt>
                <c:pt idx="167">
                  <c:v>2.8105999999999987</c:v>
                </c:pt>
                <c:pt idx="168">
                  <c:v>2.8092999999999977</c:v>
                </c:pt>
                <c:pt idx="169">
                  <c:v>2.8079000000000001</c:v>
                </c:pt>
                <c:pt idx="170">
                  <c:v>2.8065999999999987</c:v>
                </c:pt>
                <c:pt idx="171">
                  <c:v>2.8052999999999977</c:v>
                </c:pt>
                <c:pt idx="172">
                  <c:v>2.8041</c:v>
                </c:pt>
                <c:pt idx="173">
                  <c:v>2.8027999999999977</c:v>
                </c:pt>
                <c:pt idx="174">
                  <c:v>2.8015999999999988</c:v>
                </c:pt>
                <c:pt idx="175">
                  <c:v>2.8003999999999998</c:v>
                </c:pt>
                <c:pt idx="176">
                  <c:v>2.7991999999999999</c:v>
                </c:pt>
                <c:pt idx="177">
                  <c:v>2.7980999999999998</c:v>
                </c:pt>
                <c:pt idx="178">
                  <c:v>2.7970000000000002</c:v>
                </c:pt>
                <c:pt idx="179">
                  <c:v>2.7957999999999998</c:v>
                </c:pt>
                <c:pt idx="180">
                  <c:v>2.7947000000000002</c:v>
                </c:pt>
                <c:pt idx="181">
                  <c:v>2.7936999999999999</c:v>
                </c:pt>
                <c:pt idx="182">
                  <c:v>2.7925999999999997</c:v>
                </c:pt>
                <c:pt idx="183">
                  <c:v>2.7915999999999999</c:v>
                </c:pt>
                <c:pt idx="184">
                  <c:v>2.7905000000000002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'TL-POR'!$Q$1</c:f>
              <c:strCache>
                <c:ptCount val="1"/>
                <c:pt idx="0">
                  <c:v>3xHO OX11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'TL-POR'!$B$3:$B$187</c:f>
              <c:numCache>
                <c:formatCode>General</c:formatCode>
                <c:ptCount val="185"/>
                <c:pt idx="0">
                  <c:v>180</c:v>
                </c:pt>
                <c:pt idx="1">
                  <c:v>185</c:v>
                </c:pt>
                <c:pt idx="2">
                  <c:v>190</c:v>
                </c:pt>
                <c:pt idx="3">
                  <c:v>195</c:v>
                </c:pt>
                <c:pt idx="4">
                  <c:v>200</c:v>
                </c:pt>
                <c:pt idx="5">
                  <c:v>205</c:v>
                </c:pt>
                <c:pt idx="6">
                  <c:v>210</c:v>
                </c:pt>
                <c:pt idx="7">
                  <c:v>215</c:v>
                </c:pt>
                <c:pt idx="8">
                  <c:v>220</c:v>
                </c:pt>
                <c:pt idx="9">
                  <c:v>225</c:v>
                </c:pt>
                <c:pt idx="10">
                  <c:v>230</c:v>
                </c:pt>
                <c:pt idx="11">
                  <c:v>235</c:v>
                </c:pt>
                <c:pt idx="12">
                  <c:v>240</c:v>
                </c:pt>
                <c:pt idx="13">
                  <c:v>245</c:v>
                </c:pt>
                <c:pt idx="14">
                  <c:v>250</c:v>
                </c:pt>
                <c:pt idx="15">
                  <c:v>255</c:v>
                </c:pt>
                <c:pt idx="16">
                  <c:v>260</c:v>
                </c:pt>
                <c:pt idx="17">
                  <c:v>265</c:v>
                </c:pt>
                <c:pt idx="18">
                  <c:v>270</c:v>
                </c:pt>
                <c:pt idx="19">
                  <c:v>275</c:v>
                </c:pt>
                <c:pt idx="20">
                  <c:v>280</c:v>
                </c:pt>
                <c:pt idx="21">
                  <c:v>285</c:v>
                </c:pt>
                <c:pt idx="22">
                  <c:v>290</c:v>
                </c:pt>
                <c:pt idx="23">
                  <c:v>295</c:v>
                </c:pt>
                <c:pt idx="24">
                  <c:v>300</c:v>
                </c:pt>
                <c:pt idx="25">
                  <c:v>305</c:v>
                </c:pt>
                <c:pt idx="26">
                  <c:v>310</c:v>
                </c:pt>
                <c:pt idx="27">
                  <c:v>315</c:v>
                </c:pt>
                <c:pt idx="28">
                  <c:v>320</c:v>
                </c:pt>
                <c:pt idx="29">
                  <c:v>325</c:v>
                </c:pt>
                <c:pt idx="30">
                  <c:v>330</c:v>
                </c:pt>
                <c:pt idx="31">
                  <c:v>335</c:v>
                </c:pt>
                <c:pt idx="32">
                  <c:v>340</c:v>
                </c:pt>
                <c:pt idx="33">
                  <c:v>345</c:v>
                </c:pt>
                <c:pt idx="34">
                  <c:v>350</c:v>
                </c:pt>
                <c:pt idx="35">
                  <c:v>355</c:v>
                </c:pt>
                <c:pt idx="36">
                  <c:v>360</c:v>
                </c:pt>
                <c:pt idx="37">
                  <c:v>365</c:v>
                </c:pt>
                <c:pt idx="38">
                  <c:v>370</c:v>
                </c:pt>
                <c:pt idx="39">
                  <c:v>375</c:v>
                </c:pt>
                <c:pt idx="40">
                  <c:v>380</c:v>
                </c:pt>
                <c:pt idx="41">
                  <c:v>385</c:v>
                </c:pt>
                <c:pt idx="42">
                  <c:v>390</c:v>
                </c:pt>
                <c:pt idx="43">
                  <c:v>395</c:v>
                </c:pt>
                <c:pt idx="44">
                  <c:v>400</c:v>
                </c:pt>
                <c:pt idx="45">
                  <c:v>405</c:v>
                </c:pt>
                <c:pt idx="46">
                  <c:v>410</c:v>
                </c:pt>
                <c:pt idx="47">
                  <c:v>415</c:v>
                </c:pt>
                <c:pt idx="48">
                  <c:v>420</c:v>
                </c:pt>
                <c:pt idx="49">
                  <c:v>425</c:v>
                </c:pt>
                <c:pt idx="50">
                  <c:v>430</c:v>
                </c:pt>
                <c:pt idx="51">
                  <c:v>435</c:v>
                </c:pt>
                <c:pt idx="52">
                  <c:v>440</c:v>
                </c:pt>
                <c:pt idx="53">
                  <c:v>445</c:v>
                </c:pt>
                <c:pt idx="54">
                  <c:v>450</c:v>
                </c:pt>
                <c:pt idx="55">
                  <c:v>455</c:v>
                </c:pt>
                <c:pt idx="56">
                  <c:v>460</c:v>
                </c:pt>
                <c:pt idx="57">
                  <c:v>465</c:v>
                </c:pt>
                <c:pt idx="58">
                  <c:v>470</c:v>
                </c:pt>
                <c:pt idx="59">
                  <c:v>475</c:v>
                </c:pt>
                <c:pt idx="60">
                  <c:v>480</c:v>
                </c:pt>
                <c:pt idx="61">
                  <c:v>485</c:v>
                </c:pt>
                <c:pt idx="62">
                  <c:v>490</c:v>
                </c:pt>
                <c:pt idx="63">
                  <c:v>495</c:v>
                </c:pt>
                <c:pt idx="64">
                  <c:v>500</c:v>
                </c:pt>
                <c:pt idx="65">
                  <c:v>505</c:v>
                </c:pt>
                <c:pt idx="66">
                  <c:v>510</c:v>
                </c:pt>
                <c:pt idx="67">
                  <c:v>515</c:v>
                </c:pt>
                <c:pt idx="68">
                  <c:v>520</c:v>
                </c:pt>
                <c:pt idx="69">
                  <c:v>525</c:v>
                </c:pt>
                <c:pt idx="70">
                  <c:v>530</c:v>
                </c:pt>
                <c:pt idx="71">
                  <c:v>535</c:v>
                </c:pt>
                <c:pt idx="72">
                  <c:v>540</c:v>
                </c:pt>
                <c:pt idx="73">
                  <c:v>545</c:v>
                </c:pt>
                <c:pt idx="74">
                  <c:v>550</c:v>
                </c:pt>
                <c:pt idx="75">
                  <c:v>555</c:v>
                </c:pt>
                <c:pt idx="76">
                  <c:v>560</c:v>
                </c:pt>
                <c:pt idx="77">
                  <c:v>565</c:v>
                </c:pt>
                <c:pt idx="78">
                  <c:v>570</c:v>
                </c:pt>
                <c:pt idx="79">
                  <c:v>575</c:v>
                </c:pt>
                <c:pt idx="80">
                  <c:v>580</c:v>
                </c:pt>
                <c:pt idx="81">
                  <c:v>585</c:v>
                </c:pt>
                <c:pt idx="82">
                  <c:v>590</c:v>
                </c:pt>
                <c:pt idx="83">
                  <c:v>595</c:v>
                </c:pt>
                <c:pt idx="84">
                  <c:v>600</c:v>
                </c:pt>
                <c:pt idx="85">
                  <c:v>605</c:v>
                </c:pt>
                <c:pt idx="86">
                  <c:v>610</c:v>
                </c:pt>
                <c:pt idx="87">
                  <c:v>615</c:v>
                </c:pt>
                <c:pt idx="88">
                  <c:v>620</c:v>
                </c:pt>
                <c:pt idx="89">
                  <c:v>625</c:v>
                </c:pt>
                <c:pt idx="90">
                  <c:v>630</c:v>
                </c:pt>
                <c:pt idx="91">
                  <c:v>635</c:v>
                </c:pt>
                <c:pt idx="92">
                  <c:v>640</c:v>
                </c:pt>
                <c:pt idx="93">
                  <c:v>645</c:v>
                </c:pt>
                <c:pt idx="94">
                  <c:v>650</c:v>
                </c:pt>
                <c:pt idx="95">
                  <c:v>655</c:v>
                </c:pt>
                <c:pt idx="96">
                  <c:v>660</c:v>
                </c:pt>
                <c:pt idx="97">
                  <c:v>665</c:v>
                </c:pt>
                <c:pt idx="98">
                  <c:v>670</c:v>
                </c:pt>
                <c:pt idx="99">
                  <c:v>675</c:v>
                </c:pt>
                <c:pt idx="100">
                  <c:v>680</c:v>
                </c:pt>
                <c:pt idx="101">
                  <c:v>685</c:v>
                </c:pt>
                <c:pt idx="102">
                  <c:v>690</c:v>
                </c:pt>
                <c:pt idx="103">
                  <c:v>695</c:v>
                </c:pt>
                <c:pt idx="104">
                  <c:v>700</c:v>
                </c:pt>
                <c:pt idx="105">
                  <c:v>705</c:v>
                </c:pt>
                <c:pt idx="106">
                  <c:v>710</c:v>
                </c:pt>
                <c:pt idx="107">
                  <c:v>715</c:v>
                </c:pt>
                <c:pt idx="108">
                  <c:v>720</c:v>
                </c:pt>
                <c:pt idx="109">
                  <c:v>725</c:v>
                </c:pt>
                <c:pt idx="110">
                  <c:v>730</c:v>
                </c:pt>
                <c:pt idx="111">
                  <c:v>735</c:v>
                </c:pt>
                <c:pt idx="112">
                  <c:v>740</c:v>
                </c:pt>
                <c:pt idx="113">
                  <c:v>745</c:v>
                </c:pt>
                <c:pt idx="114">
                  <c:v>750</c:v>
                </c:pt>
                <c:pt idx="115">
                  <c:v>755</c:v>
                </c:pt>
                <c:pt idx="116">
                  <c:v>760</c:v>
                </c:pt>
                <c:pt idx="117">
                  <c:v>765</c:v>
                </c:pt>
                <c:pt idx="118">
                  <c:v>770</c:v>
                </c:pt>
                <c:pt idx="119">
                  <c:v>775</c:v>
                </c:pt>
                <c:pt idx="120">
                  <c:v>780</c:v>
                </c:pt>
                <c:pt idx="121">
                  <c:v>785</c:v>
                </c:pt>
                <c:pt idx="122">
                  <c:v>790</c:v>
                </c:pt>
                <c:pt idx="123">
                  <c:v>795</c:v>
                </c:pt>
                <c:pt idx="124">
                  <c:v>800</c:v>
                </c:pt>
                <c:pt idx="125">
                  <c:v>805</c:v>
                </c:pt>
                <c:pt idx="126">
                  <c:v>810</c:v>
                </c:pt>
                <c:pt idx="127">
                  <c:v>815</c:v>
                </c:pt>
                <c:pt idx="128">
                  <c:v>820</c:v>
                </c:pt>
                <c:pt idx="129">
                  <c:v>825</c:v>
                </c:pt>
                <c:pt idx="130">
                  <c:v>830</c:v>
                </c:pt>
                <c:pt idx="131">
                  <c:v>835</c:v>
                </c:pt>
                <c:pt idx="132">
                  <c:v>840</c:v>
                </c:pt>
                <c:pt idx="133">
                  <c:v>845</c:v>
                </c:pt>
                <c:pt idx="134">
                  <c:v>850</c:v>
                </c:pt>
                <c:pt idx="135">
                  <c:v>855</c:v>
                </c:pt>
                <c:pt idx="136">
                  <c:v>860</c:v>
                </c:pt>
                <c:pt idx="137">
                  <c:v>865</c:v>
                </c:pt>
                <c:pt idx="138">
                  <c:v>870</c:v>
                </c:pt>
                <c:pt idx="139">
                  <c:v>875</c:v>
                </c:pt>
                <c:pt idx="140">
                  <c:v>880</c:v>
                </c:pt>
                <c:pt idx="141">
                  <c:v>885</c:v>
                </c:pt>
                <c:pt idx="142">
                  <c:v>890</c:v>
                </c:pt>
                <c:pt idx="143">
                  <c:v>895</c:v>
                </c:pt>
                <c:pt idx="144">
                  <c:v>900</c:v>
                </c:pt>
                <c:pt idx="145">
                  <c:v>905</c:v>
                </c:pt>
                <c:pt idx="146">
                  <c:v>910</c:v>
                </c:pt>
                <c:pt idx="147">
                  <c:v>915</c:v>
                </c:pt>
                <c:pt idx="148">
                  <c:v>920</c:v>
                </c:pt>
                <c:pt idx="149">
                  <c:v>925</c:v>
                </c:pt>
                <c:pt idx="150">
                  <c:v>930</c:v>
                </c:pt>
                <c:pt idx="151">
                  <c:v>935</c:v>
                </c:pt>
                <c:pt idx="152">
                  <c:v>940</c:v>
                </c:pt>
                <c:pt idx="153">
                  <c:v>945</c:v>
                </c:pt>
                <c:pt idx="154">
                  <c:v>950</c:v>
                </c:pt>
                <c:pt idx="155">
                  <c:v>955</c:v>
                </c:pt>
                <c:pt idx="156">
                  <c:v>960</c:v>
                </c:pt>
                <c:pt idx="157">
                  <c:v>965</c:v>
                </c:pt>
                <c:pt idx="158">
                  <c:v>970</c:v>
                </c:pt>
                <c:pt idx="159">
                  <c:v>975</c:v>
                </c:pt>
                <c:pt idx="160">
                  <c:v>980</c:v>
                </c:pt>
                <c:pt idx="161">
                  <c:v>985</c:v>
                </c:pt>
                <c:pt idx="162">
                  <c:v>990</c:v>
                </c:pt>
                <c:pt idx="163">
                  <c:v>995</c:v>
                </c:pt>
                <c:pt idx="164">
                  <c:v>1000</c:v>
                </c:pt>
                <c:pt idx="165">
                  <c:v>1005</c:v>
                </c:pt>
                <c:pt idx="166">
                  <c:v>1010</c:v>
                </c:pt>
                <c:pt idx="167">
                  <c:v>1015</c:v>
                </c:pt>
                <c:pt idx="168">
                  <c:v>1020</c:v>
                </c:pt>
                <c:pt idx="169">
                  <c:v>1025</c:v>
                </c:pt>
                <c:pt idx="170">
                  <c:v>1030</c:v>
                </c:pt>
                <c:pt idx="171">
                  <c:v>1035</c:v>
                </c:pt>
                <c:pt idx="172">
                  <c:v>1040</c:v>
                </c:pt>
                <c:pt idx="173">
                  <c:v>1045</c:v>
                </c:pt>
                <c:pt idx="174">
                  <c:v>1050</c:v>
                </c:pt>
                <c:pt idx="175">
                  <c:v>1055</c:v>
                </c:pt>
                <c:pt idx="176">
                  <c:v>1060</c:v>
                </c:pt>
                <c:pt idx="177">
                  <c:v>1065</c:v>
                </c:pt>
                <c:pt idx="178">
                  <c:v>1070</c:v>
                </c:pt>
                <c:pt idx="179">
                  <c:v>1075</c:v>
                </c:pt>
                <c:pt idx="180">
                  <c:v>1080</c:v>
                </c:pt>
                <c:pt idx="181">
                  <c:v>1085</c:v>
                </c:pt>
                <c:pt idx="182">
                  <c:v>1090</c:v>
                </c:pt>
                <c:pt idx="183">
                  <c:v>1095</c:v>
                </c:pt>
                <c:pt idx="184">
                  <c:v>1100</c:v>
                </c:pt>
              </c:numCache>
            </c:numRef>
          </c:xVal>
          <c:yVal>
            <c:numRef>
              <c:f>'TL-POR'!$I$3:$I$187</c:f>
              <c:numCache>
                <c:formatCode>General</c:formatCode>
                <c:ptCount val="185"/>
                <c:pt idx="0">
                  <c:v>1.50217</c:v>
                </c:pt>
                <c:pt idx="1">
                  <c:v>1.5677599999999998</c:v>
                </c:pt>
                <c:pt idx="2">
                  <c:v>1.63313</c:v>
                </c:pt>
                <c:pt idx="3">
                  <c:v>1.6981200000000001</c:v>
                </c:pt>
                <c:pt idx="4">
                  <c:v>1.7625599999999999</c:v>
                </c:pt>
                <c:pt idx="5">
                  <c:v>1.8263</c:v>
                </c:pt>
                <c:pt idx="6">
                  <c:v>1.8892</c:v>
                </c:pt>
                <c:pt idx="7">
                  <c:v>1.95112</c:v>
                </c:pt>
                <c:pt idx="8">
                  <c:v>2.0119599999999975</c:v>
                </c:pt>
                <c:pt idx="9">
                  <c:v>2.0716199999999971</c:v>
                </c:pt>
                <c:pt idx="10">
                  <c:v>2.13</c:v>
                </c:pt>
                <c:pt idx="11">
                  <c:v>2.1870200000000026</c:v>
                </c:pt>
                <c:pt idx="12">
                  <c:v>2.2426399999999997</c:v>
                </c:pt>
                <c:pt idx="13">
                  <c:v>2.29677</c:v>
                </c:pt>
                <c:pt idx="14">
                  <c:v>2.3493999999999997</c:v>
                </c:pt>
                <c:pt idx="15">
                  <c:v>2.4004699999999977</c:v>
                </c:pt>
                <c:pt idx="16">
                  <c:v>2.4499599999999977</c:v>
                </c:pt>
                <c:pt idx="17">
                  <c:v>2.4978599999999975</c:v>
                </c:pt>
                <c:pt idx="18">
                  <c:v>2.5441500000000001</c:v>
                </c:pt>
                <c:pt idx="19">
                  <c:v>2.5888300000000002</c:v>
                </c:pt>
                <c:pt idx="20">
                  <c:v>2.63192</c:v>
                </c:pt>
                <c:pt idx="21">
                  <c:v>2.6734</c:v>
                </c:pt>
                <c:pt idx="22">
                  <c:v>2.7133200000000026</c:v>
                </c:pt>
                <c:pt idx="23">
                  <c:v>2.7516699999999972</c:v>
                </c:pt>
                <c:pt idx="24">
                  <c:v>2.7885000000000026</c:v>
                </c:pt>
                <c:pt idx="25">
                  <c:v>2.82382</c:v>
                </c:pt>
                <c:pt idx="26">
                  <c:v>2.8576799999999976</c:v>
                </c:pt>
                <c:pt idx="27">
                  <c:v>2.8900999999999977</c:v>
                </c:pt>
                <c:pt idx="28">
                  <c:v>2.9211299999999998</c:v>
                </c:pt>
                <c:pt idx="29">
                  <c:v>2.95079</c:v>
                </c:pt>
                <c:pt idx="30">
                  <c:v>2.9791399999999997</c:v>
                </c:pt>
                <c:pt idx="31">
                  <c:v>3.0062199999999977</c:v>
                </c:pt>
                <c:pt idx="32">
                  <c:v>3.0320599999999964</c:v>
                </c:pt>
                <c:pt idx="33">
                  <c:v>3.0567099999999972</c:v>
                </c:pt>
                <c:pt idx="34">
                  <c:v>3.0802</c:v>
                </c:pt>
                <c:pt idx="35">
                  <c:v>3.1025800000000001</c:v>
                </c:pt>
                <c:pt idx="36">
                  <c:v>3.1238999999999999</c:v>
                </c:pt>
                <c:pt idx="37">
                  <c:v>3.1441699999999999</c:v>
                </c:pt>
                <c:pt idx="38">
                  <c:v>3.1634500000000001</c:v>
                </c:pt>
                <c:pt idx="39">
                  <c:v>3.1817700000000002</c:v>
                </c:pt>
                <c:pt idx="40">
                  <c:v>3.19916</c:v>
                </c:pt>
                <c:pt idx="41">
                  <c:v>3.2156399999999987</c:v>
                </c:pt>
                <c:pt idx="42">
                  <c:v>3.2312599999999971</c:v>
                </c:pt>
                <c:pt idx="43">
                  <c:v>3.2460300000000002</c:v>
                </c:pt>
                <c:pt idx="44">
                  <c:v>3.2599800000000001</c:v>
                </c:pt>
                <c:pt idx="45">
                  <c:v>3.2731300000000032</c:v>
                </c:pt>
                <c:pt idx="46">
                  <c:v>3.2854999999999999</c:v>
                </c:pt>
                <c:pt idx="47">
                  <c:v>3.2971100000000026</c:v>
                </c:pt>
                <c:pt idx="48">
                  <c:v>3.30796</c:v>
                </c:pt>
                <c:pt idx="49">
                  <c:v>3.3180799999999975</c:v>
                </c:pt>
                <c:pt idx="50">
                  <c:v>3.3274699999999977</c:v>
                </c:pt>
                <c:pt idx="51">
                  <c:v>3.3361299999999972</c:v>
                </c:pt>
                <c:pt idx="52">
                  <c:v>3.3440799999999977</c:v>
                </c:pt>
                <c:pt idx="53">
                  <c:v>3.3513099999999971</c:v>
                </c:pt>
                <c:pt idx="54">
                  <c:v>3.3578399999999977</c:v>
                </c:pt>
                <c:pt idx="55">
                  <c:v>3.3636499999999971</c:v>
                </c:pt>
                <c:pt idx="56">
                  <c:v>3.3687499999999977</c:v>
                </c:pt>
                <c:pt idx="57">
                  <c:v>3.3731399999999998</c:v>
                </c:pt>
                <c:pt idx="58">
                  <c:v>3.376809999999995</c:v>
                </c:pt>
                <c:pt idx="59">
                  <c:v>3.3797699999999975</c:v>
                </c:pt>
                <c:pt idx="60">
                  <c:v>3.3820099999999975</c:v>
                </c:pt>
                <c:pt idx="61">
                  <c:v>3.3835299999999999</c:v>
                </c:pt>
                <c:pt idx="62">
                  <c:v>3.3843299999999998</c:v>
                </c:pt>
                <c:pt idx="63">
                  <c:v>3.3843999999999999</c:v>
                </c:pt>
                <c:pt idx="64">
                  <c:v>3.3837600000000001</c:v>
                </c:pt>
                <c:pt idx="65">
                  <c:v>3.3824099999999975</c:v>
                </c:pt>
                <c:pt idx="66">
                  <c:v>3.38035</c:v>
                </c:pt>
                <c:pt idx="67">
                  <c:v>3.3775900000000001</c:v>
                </c:pt>
                <c:pt idx="68">
                  <c:v>3.3741399999999997</c:v>
                </c:pt>
                <c:pt idx="69">
                  <c:v>3.3700099999999975</c:v>
                </c:pt>
                <c:pt idx="70">
                  <c:v>3.3652199999999977</c:v>
                </c:pt>
                <c:pt idx="71">
                  <c:v>3.3597999999999977</c:v>
                </c:pt>
                <c:pt idx="72">
                  <c:v>3.3537499999999971</c:v>
                </c:pt>
                <c:pt idx="73">
                  <c:v>3.3471199999999999</c:v>
                </c:pt>
                <c:pt idx="74">
                  <c:v>3.3399199999999976</c:v>
                </c:pt>
                <c:pt idx="75">
                  <c:v>3.3321899999999975</c:v>
                </c:pt>
                <c:pt idx="76">
                  <c:v>3.32396</c:v>
                </c:pt>
                <c:pt idx="77">
                  <c:v>3.3152699999999959</c:v>
                </c:pt>
                <c:pt idx="78">
                  <c:v>3.3061499999999975</c:v>
                </c:pt>
                <c:pt idx="79">
                  <c:v>3.2966399999999987</c:v>
                </c:pt>
                <c:pt idx="80">
                  <c:v>3.2867799999999998</c:v>
                </c:pt>
                <c:pt idx="81">
                  <c:v>3.2766199999999972</c:v>
                </c:pt>
                <c:pt idx="82">
                  <c:v>3.2662</c:v>
                </c:pt>
                <c:pt idx="83">
                  <c:v>3.2555499999999977</c:v>
                </c:pt>
                <c:pt idx="84">
                  <c:v>3.2447100000000026</c:v>
                </c:pt>
                <c:pt idx="85">
                  <c:v>3.2337400000000001</c:v>
                </c:pt>
                <c:pt idx="86">
                  <c:v>3.2226599999999972</c:v>
                </c:pt>
                <c:pt idx="87">
                  <c:v>3.2115100000000001</c:v>
                </c:pt>
                <c:pt idx="88">
                  <c:v>3.2003300000000032</c:v>
                </c:pt>
                <c:pt idx="89">
                  <c:v>3.1891500000000002</c:v>
                </c:pt>
                <c:pt idx="90">
                  <c:v>3.17801</c:v>
                </c:pt>
                <c:pt idx="91">
                  <c:v>3.1669399999999999</c:v>
                </c:pt>
                <c:pt idx="92">
                  <c:v>3.1559599999999977</c:v>
                </c:pt>
                <c:pt idx="93">
                  <c:v>3.1450900000000002</c:v>
                </c:pt>
                <c:pt idx="94">
                  <c:v>3.1343700000000001</c:v>
                </c:pt>
                <c:pt idx="95">
                  <c:v>3.1238100000000002</c:v>
                </c:pt>
                <c:pt idx="96">
                  <c:v>3.1134300000000001</c:v>
                </c:pt>
                <c:pt idx="97">
                  <c:v>3.1032500000000001</c:v>
                </c:pt>
                <c:pt idx="98">
                  <c:v>3.09327</c:v>
                </c:pt>
                <c:pt idx="99">
                  <c:v>3.0835200000000031</c:v>
                </c:pt>
                <c:pt idx="100">
                  <c:v>3.0739999999999998</c:v>
                </c:pt>
                <c:pt idx="101">
                  <c:v>3.0647199999999999</c:v>
                </c:pt>
                <c:pt idx="102">
                  <c:v>3.0556799999999975</c:v>
                </c:pt>
                <c:pt idx="103">
                  <c:v>3.0468899999999977</c:v>
                </c:pt>
                <c:pt idx="104">
                  <c:v>3.0383599999999977</c:v>
                </c:pt>
                <c:pt idx="105">
                  <c:v>3.0300799999999977</c:v>
                </c:pt>
                <c:pt idx="106">
                  <c:v>3.022049999999997</c:v>
                </c:pt>
                <c:pt idx="107">
                  <c:v>3.0142799999999972</c:v>
                </c:pt>
                <c:pt idx="108">
                  <c:v>3.0067599999999977</c:v>
                </c:pt>
                <c:pt idx="109">
                  <c:v>2.9994899999999975</c:v>
                </c:pt>
                <c:pt idx="110">
                  <c:v>2.992459999999995</c:v>
                </c:pt>
                <c:pt idx="111">
                  <c:v>2.9856799999999977</c:v>
                </c:pt>
                <c:pt idx="112">
                  <c:v>2.9791399999999997</c:v>
                </c:pt>
                <c:pt idx="113">
                  <c:v>2.972829999999997</c:v>
                </c:pt>
                <c:pt idx="114">
                  <c:v>2.9667399999999997</c:v>
                </c:pt>
                <c:pt idx="115">
                  <c:v>2.96088</c:v>
                </c:pt>
                <c:pt idx="116">
                  <c:v>2.9552399999999972</c:v>
                </c:pt>
                <c:pt idx="117">
                  <c:v>2.9497999999999998</c:v>
                </c:pt>
                <c:pt idx="118">
                  <c:v>2.9445700000000001</c:v>
                </c:pt>
                <c:pt idx="119">
                  <c:v>2.9395399999999987</c:v>
                </c:pt>
                <c:pt idx="120">
                  <c:v>2.9346999999999972</c:v>
                </c:pt>
                <c:pt idx="121">
                  <c:v>2.9300399999999978</c:v>
                </c:pt>
                <c:pt idx="122">
                  <c:v>2.9255599999999977</c:v>
                </c:pt>
                <c:pt idx="123">
                  <c:v>2.921249999999997</c:v>
                </c:pt>
                <c:pt idx="124">
                  <c:v>2.9171100000000001</c:v>
                </c:pt>
                <c:pt idx="125">
                  <c:v>2.9131300000000002</c:v>
                </c:pt>
                <c:pt idx="126">
                  <c:v>2.9093</c:v>
                </c:pt>
                <c:pt idx="127">
                  <c:v>2.9056199999999972</c:v>
                </c:pt>
                <c:pt idx="128">
                  <c:v>2.9020899999999972</c:v>
                </c:pt>
                <c:pt idx="129">
                  <c:v>2.8986899999999975</c:v>
                </c:pt>
                <c:pt idx="130">
                  <c:v>2.895419999999997</c:v>
                </c:pt>
                <c:pt idx="131">
                  <c:v>2.8922799999999964</c:v>
                </c:pt>
                <c:pt idx="132">
                  <c:v>2.8892599999999975</c:v>
                </c:pt>
                <c:pt idx="133">
                  <c:v>2.8863499999999975</c:v>
                </c:pt>
                <c:pt idx="134">
                  <c:v>2.8835600000000001</c:v>
                </c:pt>
                <c:pt idx="135">
                  <c:v>2.8808799999999977</c:v>
                </c:pt>
                <c:pt idx="136">
                  <c:v>2.8782899999999971</c:v>
                </c:pt>
                <c:pt idx="137">
                  <c:v>2.8758099999999964</c:v>
                </c:pt>
                <c:pt idx="138">
                  <c:v>2.8734099999999971</c:v>
                </c:pt>
                <c:pt idx="139">
                  <c:v>2.8711099999999972</c:v>
                </c:pt>
                <c:pt idx="140">
                  <c:v>2.8689</c:v>
                </c:pt>
                <c:pt idx="141">
                  <c:v>2.8667699999999972</c:v>
                </c:pt>
                <c:pt idx="142">
                  <c:v>2.8647100000000001</c:v>
                </c:pt>
                <c:pt idx="143">
                  <c:v>2.8627399999999987</c:v>
                </c:pt>
                <c:pt idx="144">
                  <c:v>2.86083</c:v>
                </c:pt>
                <c:pt idx="145">
                  <c:v>2.8589999999999987</c:v>
                </c:pt>
                <c:pt idx="146">
                  <c:v>2.8572299999999977</c:v>
                </c:pt>
                <c:pt idx="147">
                  <c:v>2.8555299999999977</c:v>
                </c:pt>
                <c:pt idx="148">
                  <c:v>2.8538799999999975</c:v>
                </c:pt>
                <c:pt idx="149">
                  <c:v>2.8522999999999969</c:v>
                </c:pt>
                <c:pt idx="150">
                  <c:v>2.8507699999999971</c:v>
                </c:pt>
                <c:pt idx="151">
                  <c:v>2.8492999999999977</c:v>
                </c:pt>
                <c:pt idx="152">
                  <c:v>2.8478699999999977</c:v>
                </c:pt>
                <c:pt idx="153">
                  <c:v>2.8464999999999971</c:v>
                </c:pt>
                <c:pt idx="154">
                  <c:v>2.84517</c:v>
                </c:pt>
                <c:pt idx="155">
                  <c:v>2.84389</c:v>
                </c:pt>
                <c:pt idx="156">
                  <c:v>2.8426599999999964</c:v>
                </c:pt>
                <c:pt idx="157">
                  <c:v>2.841459999999997</c:v>
                </c:pt>
                <c:pt idx="158">
                  <c:v>2.8403100000000001</c:v>
                </c:pt>
                <c:pt idx="159">
                  <c:v>2.8391899999999977</c:v>
                </c:pt>
                <c:pt idx="160">
                  <c:v>2.8381099999999977</c:v>
                </c:pt>
                <c:pt idx="161">
                  <c:v>2.8370699999999975</c:v>
                </c:pt>
                <c:pt idx="162">
                  <c:v>2.8360499999999949</c:v>
                </c:pt>
                <c:pt idx="163">
                  <c:v>2.8350799999999969</c:v>
                </c:pt>
                <c:pt idx="164">
                  <c:v>2.83413</c:v>
                </c:pt>
                <c:pt idx="165">
                  <c:v>2.8332099999999971</c:v>
                </c:pt>
                <c:pt idx="166">
                  <c:v>2.8323199999999975</c:v>
                </c:pt>
                <c:pt idx="167">
                  <c:v>2.831459999999995</c:v>
                </c:pt>
                <c:pt idx="168">
                  <c:v>2.8306299999999975</c:v>
                </c:pt>
                <c:pt idx="169">
                  <c:v>2.8298199999999971</c:v>
                </c:pt>
                <c:pt idx="170">
                  <c:v>2.8290299999999977</c:v>
                </c:pt>
                <c:pt idx="171">
                  <c:v>2.8282699999999972</c:v>
                </c:pt>
                <c:pt idx="172">
                  <c:v>2.8275399999999999</c:v>
                </c:pt>
                <c:pt idx="173">
                  <c:v>2.826819999999997</c:v>
                </c:pt>
                <c:pt idx="174">
                  <c:v>2.82612</c:v>
                </c:pt>
                <c:pt idx="175">
                  <c:v>2.8254499999999965</c:v>
                </c:pt>
                <c:pt idx="176">
                  <c:v>2.8247900000000001</c:v>
                </c:pt>
                <c:pt idx="177">
                  <c:v>2.8241499999999977</c:v>
                </c:pt>
                <c:pt idx="178">
                  <c:v>2.8235299999999999</c:v>
                </c:pt>
                <c:pt idx="179">
                  <c:v>2.8229299999999977</c:v>
                </c:pt>
                <c:pt idx="180">
                  <c:v>2.822349999999997</c:v>
                </c:pt>
                <c:pt idx="181">
                  <c:v>2.82178</c:v>
                </c:pt>
                <c:pt idx="182">
                  <c:v>2.8212199999999972</c:v>
                </c:pt>
                <c:pt idx="183">
                  <c:v>2.8206799999999972</c:v>
                </c:pt>
                <c:pt idx="184">
                  <c:v>2.82016</c:v>
                </c:pt>
              </c:numCache>
            </c:numRef>
          </c:yVal>
          <c:smooth val="1"/>
        </c:ser>
        <c:ser>
          <c:idx val="4"/>
          <c:order val="4"/>
          <c:tx>
            <c:v>TL OXMEAS11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'TL-POR'!$B$3:$B$187</c:f>
              <c:numCache>
                <c:formatCode>General</c:formatCode>
                <c:ptCount val="185"/>
                <c:pt idx="0">
                  <c:v>180</c:v>
                </c:pt>
                <c:pt idx="1">
                  <c:v>185</c:v>
                </c:pt>
                <c:pt idx="2">
                  <c:v>190</c:v>
                </c:pt>
                <c:pt idx="3">
                  <c:v>195</c:v>
                </c:pt>
                <c:pt idx="4">
                  <c:v>200</c:v>
                </c:pt>
                <c:pt idx="5">
                  <c:v>205</c:v>
                </c:pt>
                <c:pt idx="6">
                  <c:v>210</c:v>
                </c:pt>
                <c:pt idx="7">
                  <c:v>215</c:v>
                </c:pt>
                <c:pt idx="8">
                  <c:v>220</c:v>
                </c:pt>
                <c:pt idx="9">
                  <c:v>225</c:v>
                </c:pt>
                <c:pt idx="10">
                  <c:v>230</c:v>
                </c:pt>
                <c:pt idx="11">
                  <c:v>235</c:v>
                </c:pt>
                <c:pt idx="12">
                  <c:v>240</c:v>
                </c:pt>
                <c:pt idx="13">
                  <c:v>245</c:v>
                </c:pt>
                <c:pt idx="14">
                  <c:v>250</c:v>
                </c:pt>
                <c:pt idx="15">
                  <c:v>255</c:v>
                </c:pt>
                <c:pt idx="16">
                  <c:v>260</c:v>
                </c:pt>
                <c:pt idx="17">
                  <c:v>265</c:v>
                </c:pt>
                <c:pt idx="18">
                  <c:v>270</c:v>
                </c:pt>
                <c:pt idx="19">
                  <c:v>275</c:v>
                </c:pt>
                <c:pt idx="20">
                  <c:v>280</c:v>
                </c:pt>
                <c:pt idx="21">
                  <c:v>285</c:v>
                </c:pt>
                <c:pt idx="22">
                  <c:v>290</c:v>
                </c:pt>
                <c:pt idx="23">
                  <c:v>295</c:v>
                </c:pt>
                <c:pt idx="24">
                  <c:v>300</c:v>
                </c:pt>
                <c:pt idx="25">
                  <c:v>305</c:v>
                </c:pt>
                <c:pt idx="26">
                  <c:v>310</c:v>
                </c:pt>
                <c:pt idx="27">
                  <c:v>315</c:v>
                </c:pt>
                <c:pt idx="28">
                  <c:v>320</c:v>
                </c:pt>
                <c:pt idx="29">
                  <c:v>325</c:v>
                </c:pt>
                <c:pt idx="30">
                  <c:v>330</c:v>
                </c:pt>
                <c:pt idx="31">
                  <c:v>335</c:v>
                </c:pt>
                <c:pt idx="32">
                  <c:v>340</c:v>
                </c:pt>
                <c:pt idx="33">
                  <c:v>345</c:v>
                </c:pt>
                <c:pt idx="34">
                  <c:v>350</c:v>
                </c:pt>
                <c:pt idx="35">
                  <c:v>355</c:v>
                </c:pt>
                <c:pt idx="36">
                  <c:v>360</c:v>
                </c:pt>
                <c:pt idx="37">
                  <c:v>365</c:v>
                </c:pt>
                <c:pt idx="38">
                  <c:v>370</c:v>
                </c:pt>
                <c:pt idx="39">
                  <c:v>375</c:v>
                </c:pt>
                <c:pt idx="40">
                  <c:v>380</c:v>
                </c:pt>
                <c:pt idx="41">
                  <c:v>385</c:v>
                </c:pt>
                <c:pt idx="42">
                  <c:v>390</c:v>
                </c:pt>
                <c:pt idx="43">
                  <c:v>395</c:v>
                </c:pt>
                <c:pt idx="44">
                  <c:v>400</c:v>
                </c:pt>
                <c:pt idx="45">
                  <c:v>405</c:v>
                </c:pt>
                <c:pt idx="46">
                  <c:v>410</c:v>
                </c:pt>
                <c:pt idx="47">
                  <c:v>415</c:v>
                </c:pt>
                <c:pt idx="48">
                  <c:v>420</c:v>
                </c:pt>
                <c:pt idx="49">
                  <c:v>425</c:v>
                </c:pt>
                <c:pt idx="50">
                  <c:v>430</c:v>
                </c:pt>
                <c:pt idx="51">
                  <c:v>435</c:v>
                </c:pt>
                <c:pt idx="52">
                  <c:v>440</c:v>
                </c:pt>
                <c:pt idx="53">
                  <c:v>445</c:v>
                </c:pt>
                <c:pt idx="54">
                  <c:v>450</c:v>
                </c:pt>
                <c:pt idx="55">
                  <c:v>455</c:v>
                </c:pt>
                <c:pt idx="56">
                  <c:v>460</c:v>
                </c:pt>
                <c:pt idx="57">
                  <c:v>465</c:v>
                </c:pt>
                <c:pt idx="58">
                  <c:v>470</c:v>
                </c:pt>
                <c:pt idx="59">
                  <c:v>475</c:v>
                </c:pt>
                <c:pt idx="60">
                  <c:v>480</c:v>
                </c:pt>
                <c:pt idx="61">
                  <c:v>485</c:v>
                </c:pt>
                <c:pt idx="62">
                  <c:v>490</c:v>
                </c:pt>
                <c:pt idx="63">
                  <c:v>495</c:v>
                </c:pt>
                <c:pt idx="64">
                  <c:v>500</c:v>
                </c:pt>
                <c:pt idx="65">
                  <c:v>505</c:v>
                </c:pt>
                <c:pt idx="66">
                  <c:v>510</c:v>
                </c:pt>
                <c:pt idx="67">
                  <c:v>515</c:v>
                </c:pt>
                <c:pt idx="68">
                  <c:v>520</c:v>
                </c:pt>
                <c:pt idx="69">
                  <c:v>525</c:v>
                </c:pt>
                <c:pt idx="70">
                  <c:v>530</c:v>
                </c:pt>
                <c:pt idx="71">
                  <c:v>535</c:v>
                </c:pt>
                <c:pt idx="72">
                  <c:v>540</c:v>
                </c:pt>
                <c:pt idx="73">
                  <c:v>545</c:v>
                </c:pt>
                <c:pt idx="74">
                  <c:v>550</c:v>
                </c:pt>
                <c:pt idx="75">
                  <c:v>555</c:v>
                </c:pt>
                <c:pt idx="76">
                  <c:v>560</c:v>
                </c:pt>
                <c:pt idx="77">
                  <c:v>565</c:v>
                </c:pt>
                <c:pt idx="78">
                  <c:v>570</c:v>
                </c:pt>
                <c:pt idx="79">
                  <c:v>575</c:v>
                </c:pt>
                <c:pt idx="80">
                  <c:v>580</c:v>
                </c:pt>
                <c:pt idx="81">
                  <c:v>585</c:v>
                </c:pt>
                <c:pt idx="82">
                  <c:v>590</c:v>
                </c:pt>
                <c:pt idx="83">
                  <c:v>595</c:v>
                </c:pt>
                <c:pt idx="84">
                  <c:v>600</c:v>
                </c:pt>
                <c:pt idx="85">
                  <c:v>605</c:v>
                </c:pt>
                <c:pt idx="86">
                  <c:v>610</c:v>
                </c:pt>
                <c:pt idx="87">
                  <c:v>615</c:v>
                </c:pt>
                <c:pt idx="88">
                  <c:v>620</c:v>
                </c:pt>
                <c:pt idx="89">
                  <c:v>625</c:v>
                </c:pt>
                <c:pt idx="90">
                  <c:v>630</c:v>
                </c:pt>
                <c:pt idx="91">
                  <c:v>635</c:v>
                </c:pt>
                <c:pt idx="92">
                  <c:v>640</c:v>
                </c:pt>
                <c:pt idx="93">
                  <c:v>645</c:v>
                </c:pt>
                <c:pt idx="94">
                  <c:v>650</c:v>
                </c:pt>
                <c:pt idx="95">
                  <c:v>655</c:v>
                </c:pt>
                <c:pt idx="96">
                  <c:v>660</c:v>
                </c:pt>
                <c:pt idx="97">
                  <c:v>665</c:v>
                </c:pt>
                <c:pt idx="98">
                  <c:v>670</c:v>
                </c:pt>
                <c:pt idx="99">
                  <c:v>675</c:v>
                </c:pt>
                <c:pt idx="100">
                  <c:v>680</c:v>
                </c:pt>
                <c:pt idx="101">
                  <c:v>685</c:v>
                </c:pt>
                <c:pt idx="102">
                  <c:v>690</c:v>
                </c:pt>
                <c:pt idx="103">
                  <c:v>695</c:v>
                </c:pt>
                <c:pt idx="104">
                  <c:v>700</c:v>
                </c:pt>
                <c:pt idx="105">
                  <c:v>705</c:v>
                </c:pt>
                <c:pt idx="106">
                  <c:v>710</c:v>
                </c:pt>
                <c:pt idx="107">
                  <c:v>715</c:v>
                </c:pt>
                <c:pt idx="108">
                  <c:v>720</c:v>
                </c:pt>
                <c:pt idx="109">
                  <c:v>725</c:v>
                </c:pt>
                <c:pt idx="110">
                  <c:v>730</c:v>
                </c:pt>
                <c:pt idx="111">
                  <c:v>735</c:v>
                </c:pt>
                <c:pt idx="112">
                  <c:v>740</c:v>
                </c:pt>
                <c:pt idx="113">
                  <c:v>745</c:v>
                </c:pt>
                <c:pt idx="114">
                  <c:v>750</c:v>
                </c:pt>
                <c:pt idx="115">
                  <c:v>755</c:v>
                </c:pt>
                <c:pt idx="116">
                  <c:v>760</c:v>
                </c:pt>
                <c:pt idx="117">
                  <c:v>765</c:v>
                </c:pt>
                <c:pt idx="118">
                  <c:v>770</c:v>
                </c:pt>
                <c:pt idx="119">
                  <c:v>775</c:v>
                </c:pt>
                <c:pt idx="120">
                  <c:v>780</c:v>
                </c:pt>
                <c:pt idx="121">
                  <c:v>785</c:v>
                </c:pt>
                <c:pt idx="122">
                  <c:v>790</c:v>
                </c:pt>
                <c:pt idx="123">
                  <c:v>795</c:v>
                </c:pt>
                <c:pt idx="124">
                  <c:v>800</c:v>
                </c:pt>
                <c:pt idx="125">
                  <c:v>805</c:v>
                </c:pt>
                <c:pt idx="126">
                  <c:v>810</c:v>
                </c:pt>
                <c:pt idx="127">
                  <c:v>815</c:v>
                </c:pt>
                <c:pt idx="128">
                  <c:v>820</c:v>
                </c:pt>
                <c:pt idx="129">
                  <c:v>825</c:v>
                </c:pt>
                <c:pt idx="130">
                  <c:v>830</c:v>
                </c:pt>
                <c:pt idx="131">
                  <c:v>835</c:v>
                </c:pt>
                <c:pt idx="132">
                  <c:v>840</c:v>
                </c:pt>
                <c:pt idx="133">
                  <c:v>845</c:v>
                </c:pt>
                <c:pt idx="134">
                  <c:v>850</c:v>
                </c:pt>
                <c:pt idx="135">
                  <c:v>855</c:v>
                </c:pt>
                <c:pt idx="136">
                  <c:v>860</c:v>
                </c:pt>
                <c:pt idx="137">
                  <c:v>865</c:v>
                </c:pt>
                <c:pt idx="138">
                  <c:v>870</c:v>
                </c:pt>
                <c:pt idx="139">
                  <c:v>875</c:v>
                </c:pt>
                <c:pt idx="140">
                  <c:v>880</c:v>
                </c:pt>
                <c:pt idx="141">
                  <c:v>885</c:v>
                </c:pt>
                <c:pt idx="142">
                  <c:v>890</c:v>
                </c:pt>
                <c:pt idx="143">
                  <c:v>895</c:v>
                </c:pt>
                <c:pt idx="144">
                  <c:v>900</c:v>
                </c:pt>
                <c:pt idx="145">
                  <c:v>905</c:v>
                </c:pt>
                <c:pt idx="146">
                  <c:v>910</c:v>
                </c:pt>
                <c:pt idx="147">
                  <c:v>915</c:v>
                </c:pt>
                <c:pt idx="148">
                  <c:v>920</c:v>
                </c:pt>
                <c:pt idx="149">
                  <c:v>925</c:v>
                </c:pt>
                <c:pt idx="150">
                  <c:v>930</c:v>
                </c:pt>
                <c:pt idx="151">
                  <c:v>935</c:v>
                </c:pt>
                <c:pt idx="152">
                  <c:v>940</c:v>
                </c:pt>
                <c:pt idx="153">
                  <c:v>945</c:v>
                </c:pt>
                <c:pt idx="154">
                  <c:v>950</c:v>
                </c:pt>
                <c:pt idx="155">
                  <c:v>955</c:v>
                </c:pt>
                <c:pt idx="156">
                  <c:v>960</c:v>
                </c:pt>
                <c:pt idx="157">
                  <c:v>965</c:v>
                </c:pt>
                <c:pt idx="158">
                  <c:v>970</c:v>
                </c:pt>
                <c:pt idx="159">
                  <c:v>975</c:v>
                </c:pt>
                <c:pt idx="160">
                  <c:v>980</c:v>
                </c:pt>
                <c:pt idx="161">
                  <c:v>985</c:v>
                </c:pt>
                <c:pt idx="162">
                  <c:v>990</c:v>
                </c:pt>
                <c:pt idx="163">
                  <c:v>995</c:v>
                </c:pt>
                <c:pt idx="164">
                  <c:v>1000</c:v>
                </c:pt>
                <c:pt idx="165">
                  <c:v>1005</c:v>
                </c:pt>
                <c:pt idx="166">
                  <c:v>1010</c:v>
                </c:pt>
                <c:pt idx="167">
                  <c:v>1015</c:v>
                </c:pt>
                <c:pt idx="168">
                  <c:v>1020</c:v>
                </c:pt>
                <c:pt idx="169">
                  <c:v>1025</c:v>
                </c:pt>
                <c:pt idx="170">
                  <c:v>1030</c:v>
                </c:pt>
                <c:pt idx="171">
                  <c:v>1035</c:v>
                </c:pt>
                <c:pt idx="172">
                  <c:v>1040</c:v>
                </c:pt>
                <c:pt idx="173">
                  <c:v>1045</c:v>
                </c:pt>
                <c:pt idx="174">
                  <c:v>1050</c:v>
                </c:pt>
                <c:pt idx="175">
                  <c:v>1055</c:v>
                </c:pt>
                <c:pt idx="176">
                  <c:v>1060</c:v>
                </c:pt>
                <c:pt idx="177">
                  <c:v>1065</c:v>
                </c:pt>
                <c:pt idx="178">
                  <c:v>1070</c:v>
                </c:pt>
                <c:pt idx="179">
                  <c:v>1075</c:v>
                </c:pt>
                <c:pt idx="180">
                  <c:v>1080</c:v>
                </c:pt>
                <c:pt idx="181">
                  <c:v>1085</c:v>
                </c:pt>
                <c:pt idx="182">
                  <c:v>1090</c:v>
                </c:pt>
                <c:pt idx="183">
                  <c:v>1095</c:v>
                </c:pt>
                <c:pt idx="184">
                  <c:v>1100</c:v>
                </c:pt>
              </c:numCache>
            </c:numRef>
          </c:xVal>
          <c:yVal>
            <c:numRef>
              <c:f>'TL-POR'!$H$3:$H$187</c:f>
              <c:numCache>
                <c:formatCode>General</c:formatCode>
                <c:ptCount val="185"/>
                <c:pt idx="0">
                  <c:v>1.5948899999999999</c:v>
                </c:pt>
                <c:pt idx="1">
                  <c:v>1.6138089999999998</c:v>
                </c:pt>
                <c:pt idx="2">
                  <c:v>1.6303639999999999</c:v>
                </c:pt>
                <c:pt idx="3">
                  <c:v>1.6446190000000001</c:v>
                </c:pt>
                <c:pt idx="4">
                  <c:v>1.656636</c:v>
                </c:pt>
                <c:pt idx="5">
                  <c:v>1.6664780000000001</c:v>
                </c:pt>
                <c:pt idx="6">
                  <c:v>1.6742090000000001</c:v>
                </c:pt>
                <c:pt idx="7">
                  <c:v>1.6798919999999986</c:v>
                </c:pt>
                <c:pt idx="8">
                  <c:v>1.6835909999999998</c:v>
                </c:pt>
                <c:pt idx="9">
                  <c:v>1.685371</c:v>
                </c:pt>
                <c:pt idx="10">
                  <c:v>1.6852939999999998</c:v>
                </c:pt>
                <c:pt idx="11">
                  <c:v>1.683427</c:v>
                </c:pt>
                <c:pt idx="12">
                  <c:v>1.6798339999999998</c:v>
                </c:pt>
                <c:pt idx="13">
                  <c:v>1.6745810000000001</c:v>
                </c:pt>
                <c:pt idx="14">
                  <c:v>1.6677329999999999</c:v>
                </c:pt>
                <c:pt idx="15">
                  <c:v>1.6593549999999999</c:v>
                </c:pt>
                <c:pt idx="16">
                  <c:v>1.6495120000000001</c:v>
                </c:pt>
                <c:pt idx="17">
                  <c:v>1.6382699999999999</c:v>
                </c:pt>
                <c:pt idx="18">
                  <c:v>1.6256929999999998</c:v>
                </c:pt>
                <c:pt idx="19">
                  <c:v>1.611845</c:v>
                </c:pt>
                <c:pt idx="20">
                  <c:v>1.5967899999999999</c:v>
                </c:pt>
                <c:pt idx="21">
                  <c:v>1.5805909999999999</c:v>
                </c:pt>
                <c:pt idx="22">
                  <c:v>1.56331</c:v>
                </c:pt>
                <c:pt idx="23">
                  <c:v>1.5450079999999999</c:v>
                </c:pt>
                <c:pt idx="24">
                  <c:v>1.525747</c:v>
                </c:pt>
                <c:pt idx="25">
                  <c:v>1.5055839999999998</c:v>
                </c:pt>
                <c:pt idx="26">
                  <c:v>1.4845789999999999</c:v>
                </c:pt>
                <c:pt idx="27">
                  <c:v>1.4627889999999999</c:v>
                </c:pt>
                <c:pt idx="28">
                  <c:v>1.4402699999999986</c:v>
                </c:pt>
                <c:pt idx="29">
                  <c:v>1.4170759999999998</c:v>
                </c:pt>
                <c:pt idx="30">
                  <c:v>1.393259</c:v>
                </c:pt>
                <c:pt idx="31">
                  <c:v>1.368873</c:v>
                </c:pt>
                <c:pt idx="32">
                  <c:v>1.3439679999999998</c:v>
                </c:pt>
                <c:pt idx="33">
                  <c:v>1.3185929999999999</c:v>
                </c:pt>
                <c:pt idx="34">
                  <c:v>1.2927949999999986</c:v>
                </c:pt>
                <c:pt idx="35">
                  <c:v>1.2666199999999999</c:v>
                </c:pt>
                <c:pt idx="36">
                  <c:v>1.240113</c:v>
                </c:pt>
                <c:pt idx="37">
                  <c:v>1.2133159999999998</c:v>
                </c:pt>
                <c:pt idx="38">
                  <c:v>1.1862720000000013</c:v>
                </c:pt>
                <c:pt idx="39">
                  <c:v>1.1590209999999999</c:v>
                </c:pt>
                <c:pt idx="40">
                  <c:v>1.1315999999999986</c:v>
                </c:pt>
                <c:pt idx="41">
                  <c:v>1.1040480000000001</c:v>
                </c:pt>
                <c:pt idx="42">
                  <c:v>1.0763989999999999</c:v>
                </c:pt>
                <c:pt idx="43">
                  <c:v>1.048689</c:v>
                </c:pt>
                <c:pt idx="44">
                  <c:v>1.02095</c:v>
                </c:pt>
                <c:pt idx="45">
                  <c:v>0.99321399999999915</c:v>
                </c:pt>
                <c:pt idx="46">
                  <c:v>0.96551100000000001</c:v>
                </c:pt>
                <c:pt idx="47">
                  <c:v>0.93786999999999998</c:v>
                </c:pt>
                <c:pt idx="48">
                  <c:v>0.91031799999999907</c:v>
                </c:pt>
                <c:pt idx="49">
                  <c:v>0.8828819999999995</c:v>
                </c:pt>
                <c:pt idx="50">
                  <c:v>0.85558900000000004</c:v>
                </c:pt>
                <c:pt idx="51">
                  <c:v>0.82845999999999997</c:v>
                </c:pt>
                <c:pt idx="52">
                  <c:v>0.80152000000000001</c:v>
                </c:pt>
                <c:pt idx="53">
                  <c:v>0.77479100000000134</c:v>
                </c:pt>
                <c:pt idx="54">
                  <c:v>0.74829400000000079</c:v>
                </c:pt>
                <c:pt idx="55">
                  <c:v>0.72204800000000091</c:v>
                </c:pt>
                <c:pt idx="56">
                  <c:v>0.69607399999999997</c:v>
                </c:pt>
                <c:pt idx="57">
                  <c:v>0.67038799999999998</c:v>
                </c:pt>
                <c:pt idx="58">
                  <c:v>0.64500900000000094</c:v>
                </c:pt>
                <c:pt idx="59">
                  <c:v>0.61995299999999998</c:v>
                </c:pt>
                <c:pt idx="60">
                  <c:v>0.59523499999999907</c:v>
                </c:pt>
                <c:pt idx="61">
                  <c:v>0.57087100000000079</c:v>
                </c:pt>
                <c:pt idx="62">
                  <c:v>0.54687600000000003</c:v>
                </c:pt>
                <c:pt idx="63">
                  <c:v>0.52326199999999956</c:v>
                </c:pt>
                <c:pt idx="64">
                  <c:v>0.50004300000000002</c:v>
                </c:pt>
                <c:pt idx="65">
                  <c:v>0.47723100000000002</c:v>
                </c:pt>
                <c:pt idx="66">
                  <c:v>0.4548390000000001</c:v>
                </c:pt>
                <c:pt idx="67">
                  <c:v>0.4328770000000004</c:v>
                </c:pt>
                <c:pt idx="68">
                  <c:v>0.41135700000000008</c:v>
                </c:pt>
                <c:pt idx="69">
                  <c:v>0.39028800000000047</c:v>
                </c:pt>
                <c:pt idx="70">
                  <c:v>0.3696820000000004</c:v>
                </c:pt>
                <c:pt idx="71">
                  <c:v>0.34954800000000008</c:v>
                </c:pt>
                <c:pt idx="72">
                  <c:v>0.32989500000000038</c:v>
                </c:pt>
                <c:pt idx="73">
                  <c:v>0.31073200000000001</c:v>
                </c:pt>
                <c:pt idx="74">
                  <c:v>0.29206700000000002</c:v>
                </c:pt>
                <c:pt idx="75">
                  <c:v>0.27390900000000001</c:v>
                </c:pt>
                <c:pt idx="76">
                  <c:v>0.25626700000000002</c:v>
                </c:pt>
                <c:pt idx="77">
                  <c:v>0.23914800000000017</c:v>
                </c:pt>
                <c:pt idx="78">
                  <c:v>0.22256000000000001</c:v>
                </c:pt>
                <c:pt idx="79">
                  <c:v>0.20651000000000017</c:v>
                </c:pt>
                <c:pt idx="80">
                  <c:v>0.19100600000000001</c:v>
                </c:pt>
                <c:pt idx="81">
                  <c:v>0.17605499999999999</c:v>
                </c:pt>
                <c:pt idx="82">
                  <c:v>0.161663</c:v>
                </c:pt>
                <c:pt idx="83">
                  <c:v>0.14783900000000016</c:v>
                </c:pt>
                <c:pt idx="84">
                  <c:v>0.13458800000000001</c:v>
                </c:pt>
                <c:pt idx="85">
                  <c:v>0.121918</c:v>
                </c:pt>
                <c:pt idx="86">
                  <c:v>0.10983500000000009</c:v>
                </c:pt>
                <c:pt idx="87">
                  <c:v>9.8346000000000044E-2</c:v>
                </c:pt>
                <c:pt idx="88">
                  <c:v>8.7457000000000021E-2</c:v>
                </c:pt>
                <c:pt idx="89">
                  <c:v>7.7175999999999995E-2</c:v>
                </c:pt>
                <c:pt idx="90">
                  <c:v>6.7507000000000011E-2</c:v>
                </c:pt>
                <c:pt idx="91">
                  <c:v>5.8459000000000004E-2</c:v>
                </c:pt>
                <c:pt idx="92">
                  <c:v>5.0036000000000046E-2</c:v>
                </c:pt>
                <c:pt idx="93">
                  <c:v>4.2245999999999985E-2</c:v>
                </c:pt>
                <c:pt idx="94">
                  <c:v>3.5095000000000001E-2</c:v>
                </c:pt>
                <c:pt idx="95">
                  <c:v>2.8589E-2</c:v>
                </c:pt>
                <c:pt idx="96">
                  <c:v>2.2734000000000011E-2</c:v>
                </c:pt>
                <c:pt idx="97">
                  <c:v>1.7536E-2</c:v>
                </c:pt>
                <c:pt idx="98">
                  <c:v>1.3001000000000013E-2</c:v>
                </c:pt>
                <c:pt idx="99">
                  <c:v>9.1340000000000015E-3</c:v>
                </c:pt>
                <c:pt idx="100">
                  <c:v>5.9410000000000105E-3</c:v>
                </c:pt>
                <c:pt idx="101">
                  <c:v>3.4280000000000027E-3</c:v>
                </c:pt>
                <c:pt idx="102">
                  <c:v>1.5980000000000024E-3</c:v>
                </c:pt>
                <c:pt idx="103">
                  <c:v>4.5700000000000065E-4</c:v>
                </c:pt>
                <c:pt idx="104">
                  <c:v>8.0000000000000183E-6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</c:numCache>
            </c:numRef>
          </c:yVal>
          <c:smooth val="1"/>
        </c:ser>
        <c:axId val="77233152"/>
        <c:axId val="88758912"/>
      </c:scatterChart>
      <c:scatterChart>
        <c:scatterStyle val="smoothMarker"/>
        <c:ser>
          <c:idx val="1"/>
          <c:order val="1"/>
          <c:tx>
            <c:v>TL OXMEAS11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'TL-POR'!$B$3:$B$187</c:f>
              <c:numCache>
                <c:formatCode>General</c:formatCode>
                <c:ptCount val="185"/>
                <c:pt idx="0">
                  <c:v>180</c:v>
                </c:pt>
                <c:pt idx="1">
                  <c:v>185</c:v>
                </c:pt>
                <c:pt idx="2">
                  <c:v>190</c:v>
                </c:pt>
                <c:pt idx="3">
                  <c:v>195</c:v>
                </c:pt>
                <c:pt idx="4">
                  <c:v>200</c:v>
                </c:pt>
                <c:pt idx="5">
                  <c:v>205</c:v>
                </c:pt>
                <c:pt idx="6">
                  <c:v>210</c:v>
                </c:pt>
                <c:pt idx="7">
                  <c:v>215</c:v>
                </c:pt>
                <c:pt idx="8">
                  <c:v>220</c:v>
                </c:pt>
                <c:pt idx="9">
                  <c:v>225</c:v>
                </c:pt>
                <c:pt idx="10">
                  <c:v>230</c:v>
                </c:pt>
                <c:pt idx="11">
                  <c:v>235</c:v>
                </c:pt>
                <c:pt idx="12">
                  <c:v>240</c:v>
                </c:pt>
                <c:pt idx="13">
                  <c:v>245</c:v>
                </c:pt>
                <c:pt idx="14">
                  <c:v>250</c:v>
                </c:pt>
                <c:pt idx="15">
                  <c:v>255</c:v>
                </c:pt>
                <c:pt idx="16">
                  <c:v>260</c:v>
                </c:pt>
                <c:pt idx="17">
                  <c:v>265</c:v>
                </c:pt>
                <c:pt idx="18">
                  <c:v>270</c:v>
                </c:pt>
                <c:pt idx="19">
                  <c:v>275</c:v>
                </c:pt>
                <c:pt idx="20">
                  <c:v>280</c:v>
                </c:pt>
                <c:pt idx="21">
                  <c:v>285</c:v>
                </c:pt>
                <c:pt idx="22">
                  <c:v>290</c:v>
                </c:pt>
                <c:pt idx="23">
                  <c:v>295</c:v>
                </c:pt>
                <c:pt idx="24">
                  <c:v>300</c:v>
                </c:pt>
                <c:pt idx="25">
                  <c:v>305</c:v>
                </c:pt>
                <c:pt idx="26">
                  <c:v>310</c:v>
                </c:pt>
                <c:pt idx="27">
                  <c:v>315</c:v>
                </c:pt>
                <c:pt idx="28">
                  <c:v>320</c:v>
                </c:pt>
                <c:pt idx="29">
                  <c:v>325</c:v>
                </c:pt>
                <c:pt idx="30">
                  <c:v>330</c:v>
                </c:pt>
                <c:pt idx="31">
                  <c:v>335</c:v>
                </c:pt>
                <c:pt idx="32">
                  <c:v>340</c:v>
                </c:pt>
                <c:pt idx="33">
                  <c:v>345</c:v>
                </c:pt>
                <c:pt idx="34">
                  <c:v>350</c:v>
                </c:pt>
                <c:pt idx="35">
                  <c:v>355</c:v>
                </c:pt>
                <c:pt idx="36">
                  <c:v>360</c:v>
                </c:pt>
                <c:pt idx="37">
                  <c:v>365</c:v>
                </c:pt>
                <c:pt idx="38">
                  <c:v>370</c:v>
                </c:pt>
                <c:pt idx="39">
                  <c:v>375</c:v>
                </c:pt>
                <c:pt idx="40">
                  <c:v>380</c:v>
                </c:pt>
                <c:pt idx="41">
                  <c:v>385</c:v>
                </c:pt>
                <c:pt idx="42">
                  <c:v>390</c:v>
                </c:pt>
                <c:pt idx="43">
                  <c:v>395</c:v>
                </c:pt>
                <c:pt idx="44">
                  <c:v>400</c:v>
                </c:pt>
                <c:pt idx="45">
                  <c:v>405</c:v>
                </c:pt>
                <c:pt idx="46">
                  <c:v>410</c:v>
                </c:pt>
                <c:pt idx="47">
                  <c:v>415</c:v>
                </c:pt>
                <c:pt idx="48">
                  <c:v>420</c:v>
                </c:pt>
                <c:pt idx="49">
                  <c:v>425</c:v>
                </c:pt>
                <c:pt idx="50">
                  <c:v>430</c:v>
                </c:pt>
                <c:pt idx="51">
                  <c:v>435</c:v>
                </c:pt>
                <c:pt idx="52">
                  <c:v>440</c:v>
                </c:pt>
                <c:pt idx="53">
                  <c:v>445</c:v>
                </c:pt>
                <c:pt idx="54">
                  <c:v>450</c:v>
                </c:pt>
                <c:pt idx="55">
                  <c:v>455</c:v>
                </c:pt>
                <c:pt idx="56">
                  <c:v>460</c:v>
                </c:pt>
                <c:pt idx="57">
                  <c:v>465</c:v>
                </c:pt>
                <c:pt idx="58">
                  <c:v>470</c:v>
                </c:pt>
                <c:pt idx="59">
                  <c:v>475</c:v>
                </c:pt>
                <c:pt idx="60">
                  <c:v>480</c:v>
                </c:pt>
                <c:pt idx="61">
                  <c:v>485</c:v>
                </c:pt>
                <c:pt idx="62">
                  <c:v>490</c:v>
                </c:pt>
                <c:pt idx="63">
                  <c:v>495</c:v>
                </c:pt>
                <c:pt idx="64">
                  <c:v>500</c:v>
                </c:pt>
                <c:pt idx="65">
                  <c:v>505</c:v>
                </c:pt>
                <c:pt idx="66">
                  <c:v>510</c:v>
                </c:pt>
                <c:pt idx="67">
                  <c:v>515</c:v>
                </c:pt>
                <c:pt idx="68">
                  <c:v>520</c:v>
                </c:pt>
                <c:pt idx="69">
                  <c:v>525</c:v>
                </c:pt>
                <c:pt idx="70">
                  <c:v>530</c:v>
                </c:pt>
                <c:pt idx="71">
                  <c:v>535</c:v>
                </c:pt>
                <c:pt idx="72">
                  <c:v>540</c:v>
                </c:pt>
                <c:pt idx="73">
                  <c:v>545</c:v>
                </c:pt>
                <c:pt idx="74">
                  <c:v>550</c:v>
                </c:pt>
                <c:pt idx="75">
                  <c:v>555</c:v>
                </c:pt>
                <c:pt idx="76">
                  <c:v>560</c:v>
                </c:pt>
                <c:pt idx="77">
                  <c:v>565</c:v>
                </c:pt>
                <c:pt idx="78">
                  <c:v>570</c:v>
                </c:pt>
                <c:pt idx="79">
                  <c:v>575</c:v>
                </c:pt>
                <c:pt idx="80">
                  <c:v>580</c:v>
                </c:pt>
                <c:pt idx="81">
                  <c:v>585</c:v>
                </c:pt>
                <c:pt idx="82">
                  <c:v>590</c:v>
                </c:pt>
                <c:pt idx="83">
                  <c:v>595</c:v>
                </c:pt>
                <c:pt idx="84">
                  <c:v>600</c:v>
                </c:pt>
                <c:pt idx="85">
                  <c:v>605</c:v>
                </c:pt>
                <c:pt idx="86">
                  <c:v>610</c:v>
                </c:pt>
                <c:pt idx="87">
                  <c:v>615</c:v>
                </c:pt>
                <c:pt idx="88">
                  <c:v>620</c:v>
                </c:pt>
                <c:pt idx="89">
                  <c:v>625</c:v>
                </c:pt>
                <c:pt idx="90">
                  <c:v>630</c:v>
                </c:pt>
                <c:pt idx="91">
                  <c:v>635</c:v>
                </c:pt>
                <c:pt idx="92">
                  <c:v>640</c:v>
                </c:pt>
                <c:pt idx="93">
                  <c:v>645</c:v>
                </c:pt>
                <c:pt idx="94">
                  <c:v>650</c:v>
                </c:pt>
                <c:pt idx="95">
                  <c:v>655</c:v>
                </c:pt>
                <c:pt idx="96">
                  <c:v>660</c:v>
                </c:pt>
                <c:pt idx="97">
                  <c:v>665</c:v>
                </c:pt>
                <c:pt idx="98">
                  <c:v>670</c:v>
                </c:pt>
                <c:pt idx="99">
                  <c:v>675</c:v>
                </c:pt>
                <c:pt idx="100">
                  <c:v>680</c:v>
                </c:pt>
                <c:pt idx="101">
                  <c:v>685</c:v>
                </c:pt>
                <c:pt idx="102">
                  <c:v>690</c:v>
                </c:pt>
                <c:pt idx="103">
                  <c:v>695</c:v>
                </c:pt>
                <c:pt idx="104">
                  <c:v>700</c:v>
                </c:pt>
                <c:pt idx="105">
                  <c:v>705</c:v>
                </c:pt>
                <c:pt idx="106">
                  <c:v>710</c:v>
                </c:pt>
                <c:pt idx="107">
                  <c:v>715</c:v>
                </c:pt>
                <c:pt idx="108">
                  <c:v>720</c:v>
                </c:pt>
                <c:pt idx="109">
                  <c:v>725</c:v>
                </c:pt>
                <c:pt idx="110">
                  <c:v>730</c:v>
                </c:pt>
                <c:pt idx="111">
                  <c:v>735</c:v>
                </c:pt>
                <c:pt idx="112">
                  <c:v>740</c:v>
                </c:pt>
                <c:pt idx="113">
                  <c:v>745</c:v>
                </c:pt>
                <c:pt idx="114">
                  <c:v>750</c:v>
                </c:pt>
                <c:pt idx="115">
                  <c:v>755</c:v>
                </c:pt>
                <c:pt idx="116">
                  <c:v>760</c:v>
                </c:pt>
                <c:pt idx="117">
                  <c:v>765</c:v>
                </c:pt>
                <c:pt idx="118">
                  <c:v>770</c:v>
                </c:pt>
                <c:pt idx="119">
                  <c:v>775</c:v>
                </c:pt>
                <c:pt idx="120">
                  <c:v>780</c:v>
                </c:pt>
                <c:pt idx="121">
                  <c:v>785</c:v>
                </c:pt>
                <c:pt idx="122">
                  <c:v>790</c:v>
                </c:pt>
                <c:pt idx="123">
                  <c:v>795</c:v>
                </c:pt>
                <c:pt idx="124">
                  <c:v>800</c:v>
                </c:pt>
                <c:pt idx="125">
                  <c:v>805</c:v>
                </c:pt>
                <c:pt idx="126">
                  <c:v>810</c:v>
                </c:pt>
                <c:pt idx="127">
                  <c:v>815</c:v>
                </c:pt>
                <c:pt idx="128">
                  <c:v>820</c:v>
                </c:pt>
                <c:pt idx="129">
                  <c:v>825</c:v>
                </c:pt>
                <c:pt idx="130">
                  <c:v>830</c:v>
                </c:pt>
                <c:pt idx="131">
                  <c:v>835</c:v>
                </c:pt>
                <c:pt idx="132">
                  <c:v>840</c:v>
                </c:pt>
                <c:pt idx="133">
                  <c:v>845</c:v>
                </c:pt>
                <c:pt idx="134">
                  <c:v>850</c:v>
                </c:pt>
                <c:pt idx="135">
                  <c:v>855</c:v>
                </c:pt>
                <c:pt idx="136">
                  <c:v>860</c:v>
                </c:pt>
                <c:pt idx="137">
                  <c:v>865</c:v>
                </c:pt>
                <c:pt idx="138">
                  <c:v>870</c:v>
                </c:pt>
                <c:pt idx="139">
                  <c:v>875</c:v>
                </c:pt>
                <c:pt idx="140">
                  <c:v>880</c:v>
                </c:pt>
                <c:pt idx="141">
                  <c:v>885</c:v>
                </c:pt>
                <c:pt idx="142">
                  <c:v>890</c:v>
                </c:pt>
                <c:pt idx="143">
                  <c:v>895</c:v>
                </c:pt>
                <c:pt idx="144">
                  <c:v>900</c:v>
                </c:pt>
                <c:pt idx="145">
                  <c:v>905</c:v>
                </c:pt>
                <c:pt idx="146">
                  <c:v>910</c:v>
                </c:pt>
                <c:pt idx="147">
                  <c:v>915</c:v>
                </c:pt>
                <c:pt idx="148">
                  <c:v>920</c:v>
                </c:pt>
                <c:pt idx="149">
                  <c:v>925</c:v>
                </c:pt>
                <c:pt idx="150">
                  <c:v>930</c:v>
                </c:pt>
                <c:pt idx="151">
                  <c:v>935</c:v>
                </c:pt>
                <c:pt idx="152">
                  <c:v>940</c:v>
                </c:pt>
                <c:pt idx="153">
                  <c:v>945</c:v>
                </c:pt>
                <c:pt idx="154">
                  <c:v>950</c:v>
                </c:pt>
                <c:pt idx="155">
                  <c:v>955</c:v>
                </c:pt>
                <c:pt idx="156">
                  <c:v>960</c:v>
                </c:pt>
                <c:pt idx="157">
                  <c:v>965</c:v>
                </c:pt>
                <c:pt idx="158">
                  <c:v>970</c:v>
                </c:pt>
                <c:pt idx="159">
                  <c:v>975</c:v>
                </c:pt>
                <c:pt idx="160">
                  <c:v>980</c:v>
                </c:pt>
                <c:pt idx="161">
                  <c:v>985</c:v>
                </c:pt>
                <c:pt idx="162">
                  <c:v>990</c:v>
                </c:pt>
                <c:pt idx="163">
                  <c:v>995</c:v>
                </c:pt>
                <c:pt idx="164">
                  <c:v>1000</c:v>
                </c:pt>
                <c:pt idx="165">
                  <c:v>1005</c:v>
                </c:pt>
                <c:pt idx="166">
                  <c:v>1010</c:v>
                </c:pt>
                <c:pt idx="167">
                  <c:v>1015</c:v>
                </c:pt>
                <c:pt idx="168">
                  <c:v>1020</c:v>
                </c:pt>
                <c:pt idx="169">
                  <c:v>1025</c:v>
                </c:pt>
                <c:pt idx="170">
                  <c:v>1030</c:v>
                </c:pt>
                <c:pt idx="171">
                  <c:v>1035</c:v>
                </c:pt>
                <c:pt idx="172">
                  <c:v>1040</c:v>
                </c:pt>
                <c:pt idx="173">
                  <c:v>1045</c:v>
                </c:pt>
                <c:pt idx="174">
                  <c:v>1050</c:v>
                </c:pt>
                <c:pt idx="175">
                  <c:v>1055</c:v>
                </c:pt>
                <c:pt idx="176">
                  <c:v>1060</c:v>
                </c:pt>
                <c:pt idx="177">
                  <c:v>1065</c:v>
                </c:pt>
                <c:pt idx="178">
                  <c:v>1070</c:v>
                </c:pt>
                <c:pt idx="179">
                  <c:v>1075</c:v>
                </c:pt>
                <c:pt idx="180">
                  <c:v>1080</c:v>
                </c:pt>
                <c:pt idx="181">
                  <c:v>1085</c:v>
                </c:pt>
                <c:pt idx="182">
                  <c:v>1090</c:v>
                </c:pt>
                <c:pt idx="183">
                  <c:v>1095</c:v>
                </c:pt>
                <c:pt idx="184">
                  <c:v>1100</c:v>
                </c:pt>
              </c:numCache>
            </c:numRef>
          </c:xVal>
          <c:yVal>
            <c:numRef>
              <c:f>'TL-POR'!$G$3:$G$187</c:f>
              <c:numCache>
                <c:formatCode>General</c:formatCode>
                <c:ptCount val="185"/>
                <c:pt idx="0">
                  <c:v>1.5828199999999999</c:v>
                </c:pt>
                <c:pt idx="1">
                  <c:v>1.6385700000000001</c:v>
                </c:pt>
                <c:pt idx="2">
                  <c:v>1.6942200000000001</c:v>
                </c:pt>
                <c:pt idx="3">
                  <c:v>1.7496799999999986</c:v>
                </c:pt>
                <c:pt idx="4">
                  <c:v>1.8048599999999999</c:v>
                </c:pt>
                <c:pt idx="5">
                  <c:v>1.8596999999999986</c:v>
                </c:pt>
                <c:pt idx="6">
                  <c:v>1.9140999999999999</c:v>
                </c:pt>
                <c:pt idx="7">
                  <c:v>1.9680000000000013</c:v>
                </c:pt>
                <c:pt idx="8">
                  <c:v>2.0213399999999999</c:v>
                </c:pt>
                <c:pt idx="9">
                  <c:v>2.0740499999999975</c:v>
                </c:pt>
                <c:pt idx="10">
                  <c:v>2.1260699999999977</c:v>
                </c:pt>
                <c:pt idx="11">
                  <c:v>2.1773500000000001</c:v>
                </c:pt>
                <c:pt idx="12">
                  <c:v>2.2278199999999999</c:v>
                </c:pt>
                <c:pt idx="13">
                  <c:v>2.27746</c:v>
                </c:pt>
                <c:pt idx="14">
                  <c:v>2.3261999999999987</c:v>
                </c:pt>
                <c:pt idx="15">
                  <c:v>2.3740099999999975</c:v>
                </c:pt>
                <c:pt idx="16">
                  <c:v>2.4208499999999975</c:v>
                </c:pt>
                <c:pt idx="17">
                  <c:v>2.4666799999999975</c:v>
                </c:pt>
                <c:pt idx="18">
                  <c:v>2.5114799999999975</c:v>
                </c:pt>
                <c:pt idx="19">
                  <c:v>2.5552199999999972</c:v>
                </c:pt>
                <c:pt idx="20">
                  <c:v>2.5978599999999972</c:v>
                </c:pt>
                <c:pt idx="21">
                  <c:v>2.6393999999999997</c:v>
                </c:pt>
                <c:pt idx="22">
                  <c:v>2.6797999999999997</c:v>
                </c:pt>
                <c:pt idx="23">
                  <c:v>2.7190599999999971</c:v>
                </c:pt>
                <c:pt idx="24">
                  <c:v>2.7571599999999998</c:v>
                </c:pt>
                <c:pt idx="25">
                  <c:v>2.7940800000000001</c:v>
                </c:pt>
                <c:pt idx="26">
                  <c:v>2.8298299999999972</c:v>
                </c:pt>
                <c:pt idx="27">
                  <c:v>2.8643900000000002</c:v>
                </c:pt>
                <c:pt idx="28">
                  <c:v>2.8977599999999977</c:v>
                </c:pt>
                <c:pt idx="29">
                  <c:v>2.9299399999999998</c:v>
                </c:pt>
                <c:pt idx="30">
                  <c:v>2.9609299999999998</c:v>
                </c:pt>
                <c:pt idx="31">
                  <c:v>2.9907300000000001</c:v>
                </c:pt>
                <c:pt idx="32">
                  <c:v>3.0193399999999997</c:v>
                </c:pt>
                <c:pt idx="33">
                  <c:v>3.04678</c:v>
                </c:pt>
                <c:pt idx="34">
                  <c:v>3.0730399999999998</c:v>
                </c:pt>
                <c:pt idx="35">
                  <c:v>3.0981399999999999</c:v>
                </c:pt>
                <c:pt idx="36">
                  <c:v>3.12209</c:v>
                </c:pt>
                <c:pt idx="37">
                  <c:v>3.1448900000000002</c:v>
                </c:pt>
                <c:pt idx="38">
                  <c:v>3.1665700000000001</c:v>
                </c:pt>
                <c:pt idx="39">
                  <c:v>3.1871300000000038</c:v>
                </c:pt>
                <c:pt idx="40">
                  <c:v>3.2065899999999998</c:v>
                </c:pt>
                <c:pt idx="41">
                  <c:v>3.2249599999999998</c:v>
                </c:pt>
                <c:pt idx="42">
                  <c:v>3.2422599999999977</c:v>
                </c:pt>
                <c:pt idx="43">
                  <c:v>3.2585000000000002</c:v>
                </c:pt>
                <c:pt idx="44">
                  <c:v>3.2737099999999999</c:v>
                </c:pt>
                <c:pt idx="45">
                  <c:v>3.2879000000000032</c:v>
                </c:pt>
                <c:pt idx="46">
                  <c:v>3.3010899999999972</c:v>
                </c:pt>
                <c:pt idx="47">
                  <c:v>3.3132999999999977</c:v>
                </c:pt>
                <c:pt idx="48">
                  <c:v>3.3245499999999977</c:v>
                </c:pt>
                <c:pt idx="49">
                  <c:v>3.334849999999995</c:v>
                </c:pt>
                <c:pt idx="50">
                  <c:v>3.34423</c:v>
                </c:pt>
                <c:pt idx="51">
                  <c:v>3.3526999999999965</c:v>
                </c:pt>
                <c:pt idx="52">
                  <c:v>3.36029</c:v>
                </c:pt>
                <c:pt idx="53">
                  <c:v>3.3670200000000001</c:v>
                </c:pt>
                <c:pt idx="54">
                  <c:v>3.3728999999999965</c:v>
                </c:pt>
                <c:pt idx="55">
                  <c:v>3.3779599999999972</c:v>
                </c:pt>
                <c:pt idx="56">
                  <c:v>3.3822199999999971</c:v>
                </c:pt>
                <c:pt idx="57">
                  <c:v>3.3856899999999972</c:v>
                </c:pt>
                <c:pt idx="58">
                  <c:v>3.3883999999999999</c:v>
                </c:pt>
                <c:pt idx="59">
                  <c:v>3.3903599999999972</c:v>
                </c:pt>
                <c:pt idx="60">
                  <c:v>3.3916099999999965</c:v>
                </c:pt>
                <c:pt idx="61">
                  <c:v>3.3921499999999964</c:v>
                </c:pt>
                <c:pt idx="62">
                  <c:v>3.3919999999999977</c:v>
                </c:pt>
                <c:pt idx="63">
                  <c:v>3.3911999999999987</c:v>
                </c:pt>
                <c:pt idx="64">
                  <c:v>3.3897499999999972</c:v>
                </c:pt>
                <c:pt idx="65">
                  <c:v>3.38767</c:v>
                </c:pt>
                <c:pt idx="66">
                  <c:v>3.3849900000000002</c:v>
                </c:pt>
                <c:pt idx="67">
                  <c:v>3.3817200000000001</c:v>
                </c:pt>
                <c:pt idx="68">
                  <c:v>3.3778899999999972</c:v>
                </c:pt>
                <c:pt idx="69">
                  <c:v>3.37351</c:v>
                </c:pt>
                <c:pt idx="70">
                  <c:v>3.3685999999999998</c:v>
                </c:pt>
                <c:pt idx="71">
                  <c:v>3.3631799999999998</c:v>
                </c:pt>
                <c:pt idx="72">
                  <c:v>3.3572699999999975</c:v>
                </c:pt>
                <c:pt idx="73">
                  <c:v>3.350879999999997</c:v>
                </c:pt>
                <c:pt idx="74">
                  <c:v>3.3440399999999997</c:v>
                </c:pt>
                <c:pt idx="75">
                  <c:v>3.3367699999999965</c:v>
                </c:pt>
                <c:pt idx="76">
                  <c:v>3.3290799999999972</c:v>
                </c:pt>
                <c:pt idx="77">
                  <c:v>3.3209999999999997</c:v>
                </c:pt>
                <c:pt idx="78">
                  <c:v>3.3125299999999975</c:v>
                </c:pt>
                <c:pt idx="79">
                  <c:v>3.3037000000000001</c:v>
                </c:pt>
                <c:pt idx="80">
                  <c:v>3.29454</c:v>
                </c:pt>
                <c:pt idx="81">
                  <c:v>3.28505</c:v>
                </c:pt>
                <c:pt idx="82">
                  <c:v>3.2752599999999972</c:v>
                </c:pt>
                <c:pt idx="83">
                  <c:v>3.2651800000000026</c:v>
                </c:pt>
                <c:pt idx="84">
                  <c:v>3.2548399999999997</c:v>
                </c:pt>
                <c:pt idx="85">
                  <c:v>3.2442600000000001</c:v>
                </c:pt>
                <c:pt idx="86">
                  <c:v>3.2334499999999977</c:v>
                </c:pt>
                <c:pt idx="87">
                  <c:v>3.2224499999999972</c:v>
                </c:pt>
                <c:pt idx="88">
                  <c:v>3.2112599999999971</c:v>
                </c:pt>
                <c:pt idx="89">
                  <c:v>3.1999200000000001</c:v>
                </c:pt>
                <c:pt idx="90">
                  <c:v>3.18845</c:v>
                </c:pt>
                <c:pt idx="91">
                  <c:v>3.1768599999999965</c:v>
                </c:pt>
                <c:pt idx="92">
                  <c:v>3.1651899999999999</c:v>
                </c:pt>
                <c:pt idx="93">
                  <c:v>3.15347</c:v>
                </c:pt>
                <c:pt idx="94">
                  <c:v>3.1417199999999998</c:v>
                </c:pt>
                <c:pt idx="95">
                  <c:v>3.1299600000000001</c:v>
                </c:pt>
                <c:pt idx="96">
                  <c:v>3.1182499999999975</c:v>
                </c:pt>
                <c:pt idx="97">
                  <c:v>3.1065999999999998</c:v>
                </c:pt>
                <c:pt idx="98">
                  <c:v>3.0950699999999975</c:v>
                </c:pt>
                <c:pt idx="99">
                  <c:v>3.0836800000000002</c:v>
                </c:pt>
                <c:pt idx="100">
                  <c:v>3.0724999999999971</c:v>
                </c:pt>
                <c:pt idx="101">
                  <c:v>3.0615899999999998</c:v>
                </c:pt>
                <c:pt idx="102">
                  <c:v>3.0509999999999997</c:v>
                </c:pt>
                <c:pt idx="103">
                  <c:v>3.0408499999999972</c:v>
                </c:pt>
                <c:pt idx="104">
                  <c:v>3.0312999999999977</c:v>
                </c:pt>
                <c:pt idx="105">
                  <c:v>3.0226799999999971</c:v>
                </c:pt>
                <c:pt idx="106">
                  <c:v>3.01478</c:v>
                </c:pt>
                <c:pt idx="107">
                  <c:v>3.0073900000000027</c:v>
                </c:pt>
                <c:pt idx="108">
                  <c:v>3.0004300000000002</c:v>
                </c:pt>
                <c:pt idx="109">
                  <c:v>2.9938399999999987</c:v>
                </c:pt>
                <c:pt idx="110">
                  <c:v>2.9875600000000002</c:v>
                </c:pt>
                <c:pt idx="111">
                  <c:v>2.9815800000000001</c:v>
                </c:pt>
                <c:pt idx="112">
                  <c:v>2.9758699999999965</c:v>
                </c:pt>
                <c:pt idx="113">
                  <c:v>2.9703900000000001</c:v>
                </c:pt>
                <c:pt idx="114">
                  <c:v>2.9651399999999999</c:v>
                </c:pt>
                <c:pt idx="115">
                  <c:v>2.9600900000000001</c:v>
                </c:pt>
                <c:pt idx="116">
                  <c:v>2.9552299999999971</c:v>
                </c:pt>
                <c:pt idx="117">
                  <c:v>2.9505499999999971</c:v>
                </c:pt>
                <c:pt idx="118">
                  <c:v>2.9460399999999987</c:v>
                </c:pt>
                <c:pt idx="119">
                  <c:v>2.9416899999999977</c:v>
                </c:pt>
                <c:pt idx="120">
                  <c:v>2.9374799999999972</c:v>
                </c:pt>
                <c:pt idx="121">
                  <c:v>2.9334099999999972</c:v>
                </c:pt>
                <c:pt idx="122">
                  <c:v>2.9294699999999971</c:v>
                </c:pt>
                <c:pt idx="123">
                  <c:v>2.9256599999999975</c:v>
                </c:pt>
                <c:pt idx="124">
                  <c:v>2.9219599999999977</c:v>
                </c:pt>
                <c:pt idx="125">
                  <c:v>2.91838</c:v>
                </c:pt>
                <c:pt idx="126">
                  <c:v>2.9148999999999972</c:v>
                </c:pt>
                <c:pt idx="127">
                  <c:v>2.91153</c:v>
                </c:pt>
                <c:pt idx="128">
                  <c:v>2.9082499999999971</c:v>
                </c:pt>
                <c:pt idx="129">
                  <c:v>2.9050599999999975</c:v>
                </c:pt>
                <c:pt idx="130">
                  <c:v>2.9019699999999977</c:v>
                </c:pt>
                <c:pt idx="131">
                  <c:v>2.898949999999997</c:v>
                </c:pt>
                <c:pt idx="132">
                  <c:v>2.8960199999999969</c:v>
                </c:pt>
                <c:pt idx="133">
                  <c:v>2.89317</c:v>
                </c:pt>
                <c:pt idx="134">
                  <c:v>2.89039</c:v>
                </c:pt>
                <c:pt idx="135">
                  <c:v>2.88768</c:v>
                </c:pt>
                <c:pt idx="136">
                  <c:v>2.8850399999999987</c:v>
                </c:pt>
                <c:pt idx="137">
                  <c:v>2.882469999999997</c:v>
                </c:pt>
                <c:pt idx="138">
                  <c:v>2.879959999999997</c:v>
                </c:pt>
                <c:pt idx="139">
                  <c:v>2.8775200000000001</c:v>
                </c:pt>
                <c:pt idx="140">
                  <c:v>2.87513</c:v>
                </c:pt>
                <c:pt idx="141">
                  <c:v>2.8727999999999971</c:v>
                </c:pt>
                <c:pt idx="142">
                  <c:v>2.87052</c:v>
                </c:pt>
                <c:pt idx="143">
                  <c:v>2.8683000000000001</c:v>
                </c:pt>
                <c:pt idx="144">
                  <c:v>2.8661300000000001</c:v>
                </c:pt>
                <c:pt idx="145">
                  <c:v>2.8639999999999999</c:v>
                </c:pt>
                <c:pt idx="146">
                  <c:v>2.8619300000000001</c:v>
                </c:pt>
                <c:pt idx="147">
                  <c:v>2.859899999999997</c:v>
                </c:pt>
                <c:pt idx="148">
                  <c:v>2.85792</c:v>
                </c:pt>
                <c:pt idx="149">
                  <c:v>2.8559799999999975</c:v>
                </c:pt>
                <c:pt idx="150">
                  <c:v>2.8540799999999975</c:v>
                </c:pt>
                <c:pt idx="151">
                  <c:v>2.8522199999999964</c:v>
                </c:pt>
                <c:pt idx="152">
                  <c:v>2.8503999999999987</c:v>
                </c:pt>
                <c:pt idx="153">
                  <c:v>2.8486199999999977</c:v>
                </c:pt>
                <c:pt idx="154">
                  <c:v>2.8468699999999965</c:v>
                </c:pt>
                <c:pt idx="155">
                  <c:v>2.8451599999999977</c:v>
                </c:pt>
                <c:pt idx="156">
                  <c:v>2.8434900000000001</c:v>
                </c:pt>
                <c:pt idx="157">
                  <c:v>2.8418499999999964</c:v>
                </c:pt>
                <c:pt idx="158">
                  <c:v>2.8402399999999997</c:v>
                </c:pt>
                <c:pt idx="159">
                  <c:v>2.8386699999999969</c:v>
                </c:pt>
                <c:pt idx="160">
                  <c:v>2.8371200000000001</c:v>
                </c:pt>
                <c:pt idx="161">
                  <c:v>2.8356099999999964</c:v>
                </c:pt>
                <c:pt idx="162">
                  <c:v>2.83413</c:v>
                </c:pt>
                <c:pt idx="163">
                  <c:v>2.8326699999999945</c:v>
                </c:pt>
                <c:pt idx="164">
                  <c:v>2.8312399999999971</c:v>
                </c:pt>
                <c:pt idx="165">
                  <c:v>2.8298399999999977</c:v>
                </c:pt>
                <c:pt idx="166">
                  <c:v>2.8284599999999975</c:v>
                </c:pt>
                <c:pt idx="167">
                  <c:v>2.8271099999999998</c:v>
                </c:pt>
                <c:pt idx="168">
                  <c:v>2.82579</c:v>
                </c:pt>
                <c:pt idx="169">
                  <c:v>2.8244799999999977</c:v>
                </c:pt>
                <c:pt idx="170">
                  <c:v>2.82321</c:v>
                </c:pt>
                <c:pt idx="171">
                  <c:v>2.8219499999999975</c:v>
                </c:pt>
                <c:pt idx="172">
                  <c:v>2.8207200000000001</c:v>
                </c:pt>
                <c:pt idx="173">
                  <c:v>2.8195099999999975</c:v>
                </c:pt>
                <c:pt idx="174">
                  <c:v>2.8183199999999977</c:v>
                </c:pt>
                <c:pt idx="175">
                  <c:v>2.8171499999999972</c:v>
                </c:pt>
                <c:pt idx="176">
                  <c:v>2.8159999999999972</c:v>
                </c:pt>
                <c:pt idx="177">
                  <c:v>2.8148699999999964</c:v>
                </c:pt>
                <c:pt idx="178">
                  <c:v>2.8137599999999972</c:v>
                </c:pt>
                <c:pt idx="179">
                  <c:v>2.8126699999999945</c:v>
                </c:pt>
                <c:pt idx="180">
                  <c:v>2.8115999999999977</c:v>
                </c:pt>
                <c:pt idx="181">
                  <c:v>2.8105399999999987</c:v>
                </c:pt>
                <c:pt idx="182">
                  <c:v>2.8094999999999977</c:v>
                </c:pt>
                <c:pt idx="183">
                  <c:v>2.8084799999999972</c:v>
                </c:pt>
                <c:pt idx="184">
                  <c:v>2.80748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'TL-POR'!$Q$1</c:f>
              <c:strCache>
                <c:ptCount val="1"/>
                <c:pt idx="0">
                  <c:v>3xHO OX11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'TL-POR'!$B$3:$B$187</c:f>
              <c:numCache>
                <c:formatCode>General</c:formatCode>
                <c:ptCount val="185"/>
                <c:pt idx="0">
                  <c:v>180</c:v>
                </c:pt>
                <c:pt idx="1">
                  <c:v>185</c:v>
                </c:pt>
                <c:pt idx="2">
                  <c:v>190</c:v>
                </c:pt>
                <c:pt idx="3">
                  <c:v>195</c:v>
                </c:pt>
                <c:pt idx="4">
                  <c:v>200</c:v>
                </c:pt>
                <c:pt idx="5">
                  <c:v>205</c:v>
                </c:pt>
                <c:pt idx="6">
                  <c:v>210</c:v>
                </c:pt>
                <c:pt idx="7">
                  <c:v>215</c:v>
                </c:pt>
                <c:pt idx="8">
                  <c:v>220</c:v>
                </c:pt>
                <c:pt idx="9">
                  <c:v>225</c:v>
                </c:pt>
                <c:pt idx="10">
                  <c:v>230</c:v>
                </c:pt>
                <c:pt idx="11">
                  <c:v>235</c:v>
                </c:pt>
                <c:pt idx="12">
                  <c:v>240</c:v>
                </c:pt>
                <c:pt idx="13">
                  <c:v>245</c:v>
                </c:pt>
                <c:pt idx="14">
                  <c:v>250</c:v>
                </c:pt>
                <c:pt idx="15">
                  <c:v>255</c:v>
                </c:pt>
                <c:pt idx="16">
                  <c:v>260</c:v>
                </c:pt>
                <c:pt idx="17">
                  <c:v>265</c:v>
                </c:pt>
                <c:pt idx="18">
                  <c:v>270</c:v>
                </c:pt>
                <c:pt idx="19">
                  <c:v>275</c:v>
                </c:pt>
                <c:pt idx="20">
                  <c:v>280</c:v>
                </c:pt>
                <c:pt idx="21">
                  <c:v>285</c:v>
                </c:pt>
                <c:pt idx="22">
                  <c:v>290</c:v>
                </c:pt>
                <c:pt idx="23">
                  <c:v>295</c:v>
                </c:pt>
                <c:pt idx="24">
                  <c:v>300</c:v>
                </c:pt>
                <c:pt idx="25">
                  <c:v>305</c:v>
                </c:pt>
                <c:pt idx="26">
                  <c:v>310</c:v>
                </c:pt>
                <c:pt idx="27">
                  <c:v>315</c:v>
                </c:pt>
                <c:pt idx="28">
                  <c:v>320</c:v>
                </c:pt>
                <c:pt idx="29">
                  <c:v>325</c:v>
                </c:pt>
                <c:pt idx="30">
                  <c:v>330</c:v>
                </c:pt>
                <c:pt idx="31">
                  <c:v>335</c:v>
                </c:pt>
                <c:pt idx="32">
                  <c:v>340</c:v>
                </c:pt>
                <c:pt idx="33">
                  <c:v>345</c:v>
                </c:pt>
                <c:pt idx="34">
                  <c:v>350</c:v>
                </c:pt>
                <c:pt idx="35">
                  <c:v>355</c:v>
                </c:pt>
                <c:pt idx="36">
                  <c:v>360</c:v>
                </c:pt>
                <c:pt idx="37">
                  <c:v>365</c:v>
                </c:pt>
                <c:pt idx="38">
                  <c:v>370</c:v>
                </c:pt>
                <c:pt idx="39">
                  <c:v>375</c:v>
                </c:pt>
                <c:pt idx="40">
                  <c:v>380</c:v>
                </c:pt>
                <c:pt idx="41">
                  <c:v>385</c:v>
                </c:pt>
                <c:pt idx="42">
                  <c:v>390</c:v>
                </c:pt>
                <c:pt idx="43">
                  <c:v>395</c:v>
                </c:pt>
                <c:pt idx="44">
                  <c:v>400</c:v>
                </c:pt>
                <c:pt idx="45">
                  <c:v>405</c:v>
                </c:pt>
                <c:pt idx="46">
                  <c:v>410</c:v>
                </c:pt>
                <c:pt idx="47">
                  <c:v>415</c:v>
                </c:pt>
                <c:pt idx="48">
                  <c:v>420</c:v>
                </c:pt>
                <c:pt idx="49">
                  <c:v>425</c:v>
                </c:pt>
                <c:pt idx="50">
                  <c:v>430</c:v>
                </c:pt>
                <c:pt idx="51">
                  <c:v>435</c:v>
                </c:pt>
                <c:pt idx="52">
                  <c:v>440</c:v>
                </c:pt>
                <c:pt idx="53">
                  <c:v>445</c:v>
                </c:pt>
                <c:pt idx="54">
                  <c:v>450</c:v>
                </c:pt>
                <c:pt idx="55">
                  <c:v>455</c:v>
                </c:pt>
                <c:pt idx="56">
                  <c:v>460</c:v>
                </c:pt>
                <c:pt idx="57">
                  <c:v>465</c:v>
                </c:pt>
                <c:pt idx="58">
                  <c:v>470</c:v>
                </c:pt>
                <c:pt idx="59">
                  <c:v>475</c:v>
                </c:pt>
                <c:pt idx="60">
                  <c:v>480</c:v>
                </c:pt>
                <c:pt idx="61">
                  <c:v>485</c:v>
                </c:pt>
                <c:pt idx="62">
                  <c:v>490</c:v>
                </c:pt>
                <c:pt idx="63">
                  <c:v>495</c:v>
                </c:pt>
                <c:pt idx="64">
                  <c:v>500</c:v>
                </c:pt>
                <c:pt idx="65">
                  <c:v>505</c:v>
                </c:pt>
                <c:pt idx="66">
                  <c:v>510</c:v>
                </c:pt>
                <c:pt idx="67">
                  <c:v>515</c:v>
                </c:pt>
                <c:pt idx="68">
                  <c:v>520</c:v>
                </c:pt>
                <c:pt idx="69">
                  <c:v>525</c:v>
                </c:pt>
                <c:pt idx="70">
                  <c:v>530</c:v>
                </c:pt>
                <c:pt idx="71">
                  <c:v>535</c:v>
                </c:pt>
                <c:pt idx="72">
                  <c:v>540</c:v>
                </c:pt>
                <c:pt idx="73">
                  <c:v>545</c:v>
                </c:pt>
                <c:pt idx="74">
                  <c:v>550</c:v>
                </c:pt>
                <c:pt idx="75">
                  <c:v>555</c:v>
                </c:pt>
                <c:pt idx="76">
                  <c:v>560</c:v>
                </c:pt>
                <c:pt idx="77">
                  <c:v>565</c:v>
                </c:pt>
                <c:pt idx="78">
                  <c:v>570</c:v>
                </c:pt>
                <c:pt idx="79">
                  <c:v>575</c:v>
                </c:pt>
                <c:pt idx="80">
                  <c:v>580</c:v>
                </c:pt>
                <c:pt idx="81">
                  <c:v>585</c:v>
                </c:pt>
                <c:pt idx="82">
                  <c:v>590</c:v>
                </c:pt>
                <c:pt idx="83">
                  <c:v>595</c:v>
                </c:pt>
                <c:pt idx="84">
                  <c:v>600</c:v>
                </c:pt>
                <c:pt idx="85">
                  <c:v>605</c:v>
                </c:pt>
                <c:pt idx="86">
                  <c:v>610</c:v>
                </c:pt>
                <c:pt idx="87">
                  <c:v>615</c:v>
                </c:pt>
                <c:pt idx="88">
                  <c:v>620</c:v>
                </c:pt>
                <c:pt idx="89">
                  <c:v>625</c:v>
                </c:pt>
                <c:pt idx="90">
                  <c:v>630</c:v>
                </c:pt>
                <c:pt idx="91">
                  <c:v>635</c:v>
                </c:pt>
                <c:pt idx="92">
                  <c:v>640</c:v>
                </c:pt>
                <c:pt idx="93">
                  <c:v>645</c:v>
                </c:pt>
                <c:pt idx="94">
                  <c:v>650</c:v>
                </c:pt>
                <c:pt idx="95">
                  <c:v>655</c:v>
                </c:pt>
                <c:pt idx="96">
                  <c:v>660</c:v>
                </c:pt>
                <c:pt idx="97">
                  <c:v>665</c:v>
                </c:pt>
                <c:pt idx="98">
                  <c:v>670</c:v>
                </c:pt>
                <c:pt idx="99">
                  <c:v>675</c:v>
                </c:pt>
                <c:pt idx="100">
                  <c:v>680</c:v>
                </c:pt>
                <c:pt idx="101">
                  <c:v>685</c:v>
                </c:pt>
                <c:pt idx="102">
                  <c:v>690</c:v>
                </c:pt>
                <c:pt idx="103">
                  <c:v>695</c:v>
                </c:pt>
                <c:pt idx="104">
                  <c:v>700</c:v>
                </c:pt>
                <c:pt idx="105">
                  <c:v>705</c:v>
                </c:pt>
                <c:pt idx="106">
                  <c:v>710</c:v>
                </c:pt>
                <c:pt idx="107">
                  <c:v>715</c:v>
                </c:pt>
                <c:pt idx="108">
                  <c:v>720</c:v>
                </c:pt>
                <c:pt idx="109">
                  <c:v>725</c:v>
                </c:pt>
                <c:pt idx="110">
                  <c:v>730</c:v>
                </c:pt>
                <c:pt idx="111">
                  <c:v>735</c:v>
                </c:pt>
                <c:pt idx="112">
                  <c:v>740</c:v>
                </c:pt>
                <c:pt idx="113">
                  <c:v>745</c:v>
                </c:pt>
                <c:pt idx="114">
                  <c:v>750</c:v>
                </c:pt>
                <c:pt idx="115">
                  <c:v>755</c:v>
                </c:pt>
                <c:pt idx="116">
                  <c:v>760</c:v>
                </c:pt>
                <c:pt idx="117">
                  <c:v>765</c:v>
                </c:pt>
                <c:pt idx="118">
                  <c:v>770</c:v>
                </c:pt>
                <c:pt idx="119">
                  <c:v>775</c:v>
                </c:pt>
                <c:pt idx="120">
                  <c:v>780</c:v>
                </c:pt>
                <c:pt idx="121">
                  <c:v>785</c:v>
                </c:pt>
                <c:pt idx="122">
                  <c:v>790</c:v>
                </c:pt>
                <c:pt idx="123">
                  <c:v>795</c:v>
                </c:pt>
                <c:pt idx="124">
                  <c:v>800</c:v>
                </c:pt>
                <c:pt idx="125">
                  <c:v>805</c:v>
                </c:pt>
                <c:pt idx="126">
                  <c:v>810</c:v>
                </c:pt>
                <c:pt idx="127">
                  <c:v>815</c:v>
                </c:pt>
                <c:pt idx="128">
                  <c:v>820</c:v>
                </c:pt>
                <c:pt idx="129">
                  <c:v>825</c:v>
                </c:pt>
                <c:pt idx="130">
                  <c:v>830</c:v>
                </c:pt>
                <c:pt idx="131">
                  <c:v>835</c:v>
                </c:pt>
                <c:pt idx="132">
                  <c:v>840</c:v>
                </c:pt>
                <c:pt idx="133">
                  <c:v>845</c:v>
                </c:pt>
                <c:pt idx="134">
                  <c:v>850</c:v>
                </c:pt>
                <c:pt idx="135">
                  <c:v>855</c:v>
                </c:pt>
                <c:pt idx="136">
                  <c:v>860</c:v>
                </c:pt>
                <c:pt idx="137">
                  <c:v>865</c:v>
                </c:pt>
                <c:pt idx="138">
                  <c:v>870</c:v>
                </c:pt>
                <c:pt idx="139">
                  <c:v>875</c:v>
                </c:pt>
                <c:pt idx="140">
                  <c:v>880</c:v>
                </c:pt>
                <c:pt idx="141">
                  <c:v>885</c:v>
                </c:pt>
                <c:pt idx="142">
                  <c:v>890</c:v>
                </c:pt>
                <c:pt idx="143">
                  <c:v>895</c:v>
                </c:pt>
                <c:pt idx="144">
                  <c:v>900</c:v>
                </c:pt>
                <c:pt idx="145">
                  <c:v>905</c:v>
                </c:pt>
                <c:pt idx="146">
                  <c:v>910</c:v>
                </c:pt>
                <c:pt idx="147">
                  <c:v>915</c:v>
                </c:pt>
                <c:pt idx="148">
                  <c:v>920</c:v>
                </c:pt>
                <c:pt idx="149">
                  <c:v>925</c:v>
                </c:pt>
                <c:pt idx="150">
                  <c:v>930</c:v>
                </c:pt>
                <c:pt idx="151">
                  <c:v>935</c:v>
                </c:pt>
                <c:pt idx="152">
                  <c:v>940</c:v>
                </c:pt>
                <c:pt idx="153">
                  <c:v>945</c:v>
                </c:pt>
                <c:pt idx="154">
                  <c:v>950</c:v>
                </c:pt>
                <c:pt idx="155">
                  <c:v>955</c:v>
                </c:pt>
                <c:pt idx="156">
                  <c:v>960</c:v>
                </c:pt>
                <c:pt idx="157">
                  <c:v>965</c:v>
                </c:pt>
                <c:pt idx="158">
                  <c:v>970</c:v>
                </c:pt>
                <c:pt idx="159">
                  <c:v>975</c:v>
                </c:pt>
                <c:pt idx="160">
                  <c:v>980</c:v>
                </c:pt>
                <c:pt idx="161">
                  <c:v>985</c:v>
                </c:pt>
                <c:pt idx="162">
                  <c:v>990</c:v>
                </c:pt>
                <c:pt idx="163">
                  <c:v>995</c:v>
                </c:pt>
                <c:pt idx="164">
                  <c:v>1000</c:v>
                </c:pt>
                <c:pt idx="165">
                  <c:v>1005</c:v>
                </c:pt>
                <c:pt idx="166">
                  <c:v>1010</c:v>
                </c:pt>
                <c:pt idx="167">
                  <c:v>1015</c:v>
                </c:pt>
                <c:pt idx="168">
                  <c:v>1020</c:v>
                </c:pt>
                <c:pt idx="169">
                  <c:v>1025</c:v>
                </c:pt>
                <c:pt idx="170">
                  <c:v>1030</c:v>
                </c:pt>
                <c:pt idx="171">
                  <c:v>1035</c:v>
                </c:pt>
                <c:pt idx="172">
                  <c:v>1040</c:v>
                </c:pt>
                <c:pt idx="173">
                  <c:v>1045</c:v>
                </c:pt>
                <c:pt idx="174">
                  <c:v>1050</c:v>
                </c:pt>
                <c:pt idx="175">
                  <c:v>1055</c:v>
                </c:pt>
                <c:pt idx="176">
                  <c:v>1060</c:v>
                </c:pt>
                <c:pt idx="177">
                  <c:v>1065</c:v>
                </c:pt>
                <c:pt idx="178">
                  <c:v>1070</c:v>
                </c:pt>
                <c:pt idx="179">
                  <c:v>1075</c:v>
                </c:pt>
                <c:pt idx="180">
                  <c:v>1080</c:v>
                </c:pt>
                <c:pt idx="181">
                  <c:v>1085</c:v>
                </c:pt>
                <c:pt idx="182">
                  <c:v>1090</c:v>
                </c:pt>
                <c:pt idx="183">
                  <c:v>1095</c:v>
                </c:pt>
                <c:pt idx="184">
                  <c:v>1100</c:v>
                </c:pt>
              </c:numCache>
            </c:numRef>
          </c:xVal>
          <c:yVal>
            <c:numRef>
              <c:f>'TL-POR'!$J$3:$J$187</c:f>
              <c:numCache>
                <c:formatCode>General</c:formatCode>
                <c:ptCount val="185"/>
                <c:pt idx="0">
                  <c:v>1.7321759999999999</c:v>
                </c:pt>
                <c:pt idx="1">
                  <c:v>1.7520689999999999</c:v>
                </c:pt>
                <c:pt idx="2">
                  <c:v>1.7687120000000001</c:v>
                </c:pt>
                <c:pt idx="3">
                  <c:v>1.782206</c:v>
                </c:pt>
                <c:pt idx="4">
                  <c:v>1.792659</c:v>
                </c:pt>
                <c:pt idx="5">
                  <c:v>1.800184</c:v>
                </c:pt>
                <c:pt idx="6">
                  <c:v>1.804905</c:v>
                </c:pt>
                <c:pt idx="7">
                  <c:v>1.806948</c:v>
                </c:pt>
                <c:pt idx="8">
                  <c:v>1.8064420000000001</c:v>
                </c:pt>
                <c:pt idx="9">
                  <c:v>1.8035199999999998</c:v>
                </c:pt>
                <c:pt idx="10">
                  <c:v>1.798316</c:v>
                </c:pt>
                <c:pt idx="11">
                  <c:v>1.7909649999999986</c:v>
                </c:pt>
                <c:pt idx="12">
                  <c:v>1.7815989999999986</c:v>
                </c:pt>
                <c:pt idx="13">
                  <c:v>1.7703519999999999</c:v>
                </c:pt>
                <c:pt idx="14">
                  <c:v>1.7573529999999999</c:v>
                </c:pt>
                <c:pt idx="15">
                  <c:v>1.7427309999999998</c:v>
                </c:pt>
                <c:pt idx="16">
                  <c:v>1.7266109999999999</c:v>
                </c:pt>
                <c:pt idx="17">
                  <c:v>1.7091129999999999</c:v>
                </c:pt>
                <c:pt idx="18">
                  <c:v>1.6903540000000001</c:v>
                </c:pt>
                <c:pt idx="19">
                  <c:v>1.6704490000000001</c:v>
                </c:pt>
                <c:pt idx="20">
                  <c:v>1.6495039999999999</c:v>
                </c:pt>
                <c:pt idx="21">
                  <c:v>1.6276229999999998</c:v>
                </c:pt>
                <c:pt idx="22">
                  <c:v>1.604905</c:v>
                </c:pt>
                <c:pt idx="23">
                  <c:v>1.581442</c:v>
                </c:pt>
                <c:pt idx="24">
                  <c:v>1.5573229999999998</c:v>
                </c:pt>
                <c:pt idx="25">
                  <c:v>1.5326289999999998</c:v>
                </c:pt>
                <c:pt idx="26">
                  <c:v>1.5074359999999998</c:v>
                </c:pt>
                <c:pt idx="27">
                  <c:v>1.4818169999999986</c:v>
                </c:pt>
                <c:pt idx="28">
                  <c:v>1.4558359999999986</c:v>
                </c:pt>
                <c:pt idx="29">
                  <c:v>1.4295529999999999</c:v>
                </c:pt>
                <c:pt idx="30">
                  <c:v>1.4030249999999975</c:v>
                </c:pt>
                <c:pt idx="31">
                  <c:v>1.3762989999999999</c:v>
                </c:pt>
                <c:pt idx="32">
                  <c:v>1.3494219999999986</c:v>
                </c:pt>
                <c:pt idx="33">
                  <c:v>1.3224320000000001</c:v>
                </c:pt>
                <c:pt idx="34">
                  <c:v>1.2953649999999988</c:v>
                </c:pt>
                <c:pt idx="35">
                  <c:v>1.2682530000000001</c:v>
                </c:pt>
                <c:pt idx="36">
                  <c:v>1.2411219999999985</c:v>
                </c:pt>
                <c:pt idx="37">
                  <c:v>1.2139959999999983</c:v>
                </c:pt>
                <c:pt idx="38">
                  <c:v>1.1868939999999999</c:v>
                </c:pt>
                <c:pt idx="39">
                  <c:v>1.159832</c:v>
                </c:pt>
                <c:pt idx="40">
                  <c:v>1.132825</c:v>
                </c:pt>
                <c:pt idx="41">
                  <c:v>1.1058839999999999</c:v>
                </c:pt>
                <c:pt idx="42">
                  <c:v>1.0790169999999999</c:v>
                </c:pt>
                <c:pt idx="43">
                  <c:v>1.0522320000000001</c:v>
                </c:pt>
                <c:pt idx="44">
                  <c:v>1.0255339999999986</c:v>
                </c:pt>
                <c:pt idx="45">
                  <c:v>0.99892599999999998</c:v>
                </c:pt>
                <c:pt idx="46">
                  <c:v>0.97241299999999919</c:v>
                </c:pt>
                <c:pt idx="47">
                  <c:v>0.94599599999999995</c:v>
                </c:pt>
                <c:pt idx="48">
                  <c:v>0.91967800000000066</c:v>
                </c:pt>
                <c:pt idx="49">
                  <c:v>0.89345999999999959</c:v>
                </c:pt>
                <c:pt idx="50">
                  <c:v>0.86734599999999995</c:v>
                </c:pt>
                <c:pt idx="51">
                  <c:v>0.841337</c:v>
                </c:pt>
                <c:pt idx="52">
                  <c:v>0.815438</c:v>
                </c:pt>
                <c:pt idx="53">
                  <c:v>0.78965200000000002</c:v>
                </c:pt>
                <c:pt idx="54">
                  <c:v>0.76398699999999997</c:v>
                </c:pt>
                <c:pt idx="55">
                  <c:v>0.73844799999999999</c:v>
                </c:pt>
                <c:pt idx="56">
                  <c:v>0.71304699999999999</c:v>
                </c:pt>
                <c:pt idx="57">
                  <c:v>0.68779200000000063</c:v>
                </c:pt>
                <c:pt idx="58">
                  <c:v>0.6626970000000012</c:v>
                </c:pt>
                <c:pt idx="59">
                  <c:v>0.63777700000000093</c:v>
                </c:pt>
                <c:pt idx="60">
                  <c:v>0.61305000000000065</c:v>
                </c:pt>
                <c:pt idx="61">
                  <c:v>0.58853299999999842</c:v>
                </c:pt>
                <c:pt idx="62">
                  <c:v>0.56424799999999997</c:v>
                </c:pt>
                <c:pt idx="63">
                  <c:v>0.540219</c:v>
                </c:pt>
                <c:pt idx="64">
                  <c:v>0.51646999999999921</c:v>
                </c:pt>
                <c:pt idx="65">
                  <c:v>0.49302800000000047</c:v>
                </c:pt>
                <c:pt idx="66">
                  <c:v>0.46992100000000031</c:v>
                </c:pt>
                <c:pt idx="67">
                  <c:v>0.4471790000000001</c:v>
                </c:pt>
                <c:pt idx="68">
                  <c:v>0.42483100000000001</c:v>
                </c:pt>
                <c:pt idx="69">
                  <c:v>0.40290800000000032</c:v>
                </c:pt>
                <c:pt idx="70">
                  <c:v>0.38144100000000031</c:v>
                </c:pt>
                <c:pt idx="71">
                  <c:v>0.36046000000000034</c:v>
                </c:pt>
                <c:pt idx="72">
                  <c:v>0.33999500000000032</c:v>
                </c:pt>
                <c:pt idx="73">
                  <c:v>0.32007500000000033</c:v>
                </c:pt>
                <c:pt idx="74">
                  <c:v>0.30072600000000038</c:v>
                </c:pt>
                <c:pt idx="75">
                  <c:v>0.28197500000000031</c:v>
                </c:pt>
                <c:pt idx="76">
                  <c:v>0.26384300000000011</c:v>
                </c:pt>
                <c:pt idx="77">
                  <c:v>0.24635199999999999</c:v>
                </c:pt>
                <c:pt idx="78">
                  <c:v>0.22952</c:v>
                </c:pt>
                <c:pt idx="79">
                  <c:v>0.21336100000000016</c:v>
                </c:pt>
                <c:pt idx="80">
                  <c:v>0.19788600000000001</c:v>
                </c:pt>
                <c:pt idx="81">
                  <c:v>0.18310499999999999</c:v>
                </c:pt>
                <c:pt idx="82">
                  <c:v>0.169021</c:v>
                </c:pt>
                <c:pt idx="83">
                  <c:v>0.15563700000000016</c:v>
                </c:pt>
                <c:pt idx="84">
                  <c:v>0.14295200000000016</c:v>
                </c:pt>
                <c:pt idx="85">
                  <c:v>0.13095899999999999</c:v>
                </c:pt>
                <c:pt idx="86">
                  <c:v>0.11965099999999998</c:v>
                </c:pt>
                <c:pt idx="87">
                  <c:v>0.109018</c:v>
                </c:pt>
                <c:pt idx="88">
                  <c:v>9.9047000000000024E-2</c:v>
                </c:pt>
                <c:pt idx="89">
                  <c:v>8.9721000000000134E-2</c:v>
                </c:pt>
                <c:pt idx="90">
                  <c:v>8.1024000000000068E-2</c:v>
                </c:pt>
                <c:pt idx="91">
                  <c:v>7.2934000000000013E-2</c:v>
                </c:pt>
                <c:pt idx="92">
                  <c:v>6.5433000000000033E-2</c:v>
                </c:pt>
                <c:pt idx="93">
                  <c:v>5.8496000000000076E-2</c:v>
                </c:pt>
                <c:pt idx="94">
                  <c:v>5.2101000000000001E-2</c:v>
                </c:pt>
                <c:pt idx="95">
                  <c:v>4.6223E-2</c:v>
                </c:pt>
                <c:pt idx="96">
                  <c:v>4.0838000000000013E-2</c:v>
                </c:pt>
                <c:pt idx="97">
                  <c:v>3.5921000000000002E-2</c:v>
                </c:pt>
                <c:pt idx="98">
                  <c:v>3.1447000000000044E-2</c:v>
                </c:pt>
                <c:pt idx="99">
                  <c:v>2.7390999999999999E-2</c:v>
                </c:pt>
                <c:pt idx="100">
                  <c:v>2.3728999999999976E-2</c:v>
                </c:pt>
                <c:pt idx="101">
                  <c:v>2.0436000000000006E-2</c:v>
                </c:pt>
                <c:pt idx="102">
                  <c:v>1.7488E-2</c:v>
                </c:pt>
                <c:pt idx="103">
                  <c:v>1.4862999999999999E-2</c:v>
                </c:pt>
                <c:pt idx="104">
                  <c:v>1.2537999999999994E-2</c:v>
                </c:pt>
                <c:pt idx="105">
                  <c:v>1.0493000000000001E-2</c:v>
                </c:pt>
                <c:pt idx="106">
                  <c:v>8.7050000000000027E-3</c:v>
                </c:pt>
                <c:pt idx="107">
                  <c:v>7.1570000000000002E-3</c:v>
                </c:pt>
                <c:pt idx="108">
                  <c:v>5.8290000000000034E-3</c:v>
                </c:pt>
                <c:pt idx="109">
                  <c:v>4.7030000000000075E-3</c:v>
                </c:pt>
                <c:pt idx="110">
                  <c:v>3.7630000000000064E-3</c:v>
                </c:pt>
                <c:pt idx="111">
                  <c:v>2.9919999999999999E-3</c:v>
                </c:pt>
                <c:pt idx="112">
                  <c:v>2.3770000000000002E-3</c:v>
                </c:pt>
                <c:pt idx="113">
                  <c:v>1.9020000000000029E-3</c:v>
                </c:pt>
                <c:pt idx="114">
                  <c:v>1.5560000000000018E-3</c:v>
                </c:pt>
                <c:pt idx="115">
                  <c:v>1.3240000000000018E-3</c:v>
                </c:pt>
                <c:pt idx="116">
                  <c:v>1.1970000000000021E-3</c:v>
                </c:pt>
                <c:pt idx="117">
                  <c:v>1.1640000000000021E-3</c:v>
                </c:pt>
                <c:pt idx="118">
                  <c:v>1.2140000000000013E-3</c:v>
                </c:pt>
                <c:pt idx="119">
                  <c:v>1.3389999999999999E-3</c:v>
                </c:pt>
                <c:pt idx="120">
                  <c:v>1.5299999999999999E-3</c:v>
                </c:pt>
                <c:pt idx="121">
                  <c:v>1.7799999999999999E-3</c:v>
                </c:pt>
                <c:pt idx="122">
                  <c:v>2.0799999999999998E-3</c:v>
                </c:pt>
                <c:pt idx="123">
                  <c:v>2.4260000000000002E-3</c:v>
                </c:pt>
                <c:pt idx="124">
                  <c:v>2.81E-3</c:v>
                </c:pt>
                <c:pt idx="125">
                  <c:v>3.2270000000000042E-3</c:v>
                </c:pt>
                <c:pt idx="126">
                  <c:v>3.6730000000000031E-3</c:v>
                </c:pt>
                <c:pt idx="127">
                  <c:v>4.1419999999999998E-3</c:v>
                </c:pt>
                <c:pt idx="128">
                  <c:v>4.6299999999999996E-3</c:v>
                </c:pt>
                <c:pt idx="129">
                  <c:v>5.1330000000000065E-3</c:v>
                </c:pt>
                <c:pt idx="130">
                  <c:v>5.6490000000000064E-3</c:v>
                </c:pt>
                <c:pt idx="131">
                  <c:v>6.1730000000000075E-3</c:v>
                </c:pt>
                <c:pt idx="132">
                  <c:v>6.7040000000000034E-3</c:v>
                </c:pt>
                <c:pt idx="133">
                  <c:v>7.2370000000000064E-3</c:v>
                </c:pt>
                <c:pt idx="134">
                  <c:v>7.7720000000000098E-3</c:v>
                </c:pt>
                <c:pt idx="135">
                  <c:v>8.3060000000000148E-3</c:v>
                </c:pt>
                <c:pt idx="136">
                  <c:v>8.8380000000000004E-3</c:v>
                </c:pt>
                <c:pt idx="137">
                  <c:v>9.3650000000000226E-3</c:v>
                </c:pt>
                <c:pt idx="138">
                  <c:v>9.8860000000000146E-3</c:v>
                </c:pt>
                <c:pt idx="139">
                  <c:v>1.0400000000000001E-2</c:v>
                </c:pt>
                <c:pt idx="140">
                  <c:v>1.0905000000000001E-2</c:v>
                </c:pt>
                <c:pt idx="141">
                  <c:v>1.1402000000000013E-2</c:v>
                </c:pt>
                <c:pt idx="142">
                  <c:v>1.1887999999999999E-2</c:v>
                </c:pt>
                <c:pt idx="143">
                  <c:v>1.2363000000000001E-2</c:v>
                </c:pt>
                <c:pt idx="144">
                  <c:v>1.2827000000000003E-2</c:v>
                </c:pt>
                <c:pt idx="145">
                  <c:v>1.3278999999999996E-2</c:v>
                </c:pt>
                <c:pt idx="146">
                  <c:v>1.3717999999999998E-2</c:v>
                </c:pt>
                <c:pt idx="147">
                  <c:v>1.4145E-2</c:v>
                </c:pt>
                <c:pt idx="148">
                  <c:v>1.4558E-2</c:v>
                </c:pt>
                <c:pt idx="149">
                  <c:v>1.4957999999999996E-2</c:v>
                </c:pt>
                <c:pt idx="150">
                  <c:v>1.5344000000000003E-2</c:v>
                </c:pt>
                <c:pt idx="151">
                  <c:v>1.5716999999999998E-2</c:v>
                </c:pt>
                <c:pt idx="152">
                  <c:v>1.6076E-2</c:v>
                </c:pt>
                <c:pt idx="153">
                  <c:v>1.6421000000000022E-2</c:v>
                </c:pt>
                <c:pt idx="154">
                  <c:v>1.6752000000000003E-2</c:v>
                </c:pt>
                <c:pt idx="155">
                  <c:v>1.7069000000000001E-2</c:v>
                </c:pt>
                <c:pt idx="156">
                  <c:v>1.7373E-2</c:v>
                </c:pt>
                <c:pt idx="157">
                  <c:v>1.7663000000000005E-2</c:v>
                </c:pt>
                <c:pt idx="158">
                  <c:v>1.7940000000000001E-2</c:v>
                </c:pt>
                <c:pt idx="159">
                  <c:v>1.8203000000000007E-2</c:v>
                </c:pt>
                <c:pt idx="160">
                  <c:v>1.8453000000000001E-2</c:v>
                </c:pt>
                <c:pt idx="161">
                  <c:v>1.8689999999999998E-2</c:v>
                </c:pt>
                <c:pt idx="162">
                  <c:v>1.8915000000000001E-2</c:v>
                </c:pt>
                <c:pt idx="163">
                  <c:v>1.9127000000000022E-2</c:v>
                </c:pt>
                <c:pt idx="164">
                  <c:v>1.9325999999999999E-2</c:v>
                </c:pt>
                <c:pt idx="165">
                  <c:v>1.9512999999999999E-2</c:v>
                </c:pt>
                <c:pt idx="166">
                  <c:v>1.9689000000000026E-2</c:v>
                </c:pt>
                <c:pt idx="167">
                  <c:v>1.9852000000000022E-2</c:v>
                </c:pt>
                <c:pt idx="168">
                  <c:v>2.0004999999999998E-2</c:v>
                </c:pt>
                <c:pt idx="169">
                  <c:v>2.0146000000000001E-2</c:v>
                </c:pt>
                <c:pt idx="170">
                  <c:v>2.0276000000000002E-2</c:v>
                </c:pt>
                <c:pt idx="171">
                  <c:v>2.0395E-2</c:v>
                </c:pt>
                <c:pt idx="172">
                  <c:v>2.0504000000000001E-2</c:v>
                </c:pt>
                <c:pt idx="173">
                  <c:v>2.0603000000000031E-2</c:v>
                </c:pt>
                <c:pt idx="174">
                  <c:v>2.0691000000000011E-2</c:v>
                </c:pt>
                <c:pt idx="175">
                  <c:v>2.077E-2</c:v>
                </c:pt>
                <c:pt idx="176">
                  <c:v>2.0840000000000011E-2</c:v>
                </c:pt>
                <c:pt idx="177">
                  <c:v>2.0900000000000002E-2</c:v>
                </c:pt>
                <c:pt idx="178">
                  <c:v>2.0951000000000001E-2</c:v>
                </c:pt>
                <c:pt idx="179">
                  <c:v>2.0993999999999999E-2</c:v>
                </c:pt>
                <c:pt idx="180">
                  <c:v>2.1028000000000002E-2</c:v>
                </c:pt>
                <c:pt idx="181">
                  <c:v>2.105400000000001E-2</c:v>
                </c:pt>
                <c:pt idx="182">
                  <c:v>2.1072000000000025E-2</c:v>
                </c:pt>
                <c:pt idx="183">
                  <c:v>2.108200000000001E-2</c:v>
                </c:pt>
                <c:pt idx="184">
                  <c:v>2.1084000000000002E-2</c:v>
                </c:pt>
              </c:numCache>
            </c:numRef>
          </c:yVal>
          <c:smooth val="1"/>
        </c:ser>
        <c:ser>
          <c:idx val="5"/>
          <c:order val="5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'TL-POR'!$B$3:$B$187</c:f>
              <c:numCache>
                <c:formatCode>General</c:formatCode>
                <c:ptCount val="185"/>
                <c:pt idx="0">
                  <c:v>180</c:v>
                </c:pt>
                <c:pt idx="1">
                  <c:v>185</c:v>
                </c:pt>
                <c:pt idx="2">
                  <c:v>190</c:v>
                </c:pt>
                <c:pt idx="3">
                  <c:v>195</c:v>
                </c:pt>
                <c:pt idx="4">
                  <c:v>200</c:v>
                </c:pt>
                <c:pt idx="5">
                  <c:v>205</c:v>
                </c:pt>
                <c:pt idx="6">
                  <c:v>210</c:v>
                </c:pt>
                <c:pt idx="7">
                  <c:v>215</c:v>
                </c:pt>
                <c:pt idx="8">
                  <c:v>220</c:v>
                </c:pt>
                <c:pt idx="9">
                  <c:v>225</c:v>
                </c:pt>
                <c:pt idx="10">
                  <c:v>230</c:v>
                </c:pt>
                <c:pt idx="11">
                  <c:v>235</c:v>
                </c:pt>
                <c:pt idx="12">
                  <c:v>240</c:v>
                </c:pt>
                <c:pt idx="13">
                  <c:v>245</c:v>
                </c:pt>
                <c:pt idx="14">
                  <c:v>250</c:v>
                </c:pt>
                <c:pt idx="15">
                  <c:v>255</c:v>
                </c:pt>
                <c:pt idx="16">
                  <c:v>260</c:v>
                </c:pt>
                <c:pt idx="17">
                  <c:v>265</c:v>
                </c:pt>
                <c:pt idx="18">
                  <c:v>270</c:v>
                </c:pt>
                <c:pt idx="19">
                  <c:v>275</c:v>
                </c:pt>
                <c:pt idx="20">
                  <c:v>280</c:v>
                </c:pt>
                <c:pt idx="21">
                  <c:v>285</c:v>
                </c:pt>
                <c:pt idx="22">
                  <c:v>290</c:v>
                </c:pt>
                <c:pt idx="23">
                  <c:v>295</c:v>
                </c:pt>
                <c:pt idx="24">
                  <c:v>300</c:v>
                </c:pt>
                <c:pt idx="25">
                  <c:v>305</c:v>
                </c:pt>
                <c:pt idx="26">
                  <c:v>310</c:v>
                </c:pt>
                <c:pt idx="27">
                  <c:v>315</c:v>
                </c:pt>
                <c:pt idx="28">
                  <c:v>320</c:v>
                </c:pt>
                <c:pt idx="29">
                  <c:v>325</c:v>
                </c:pt>
                <c:pt idx="30">
                  <c:v>330</c:v>
                </c:pt>
                <c:pt idx="31">
                  <c:v>335</c:v>
                </c:pt>
                <c:pt idx="32">
                  <c:v>340</c:v>
                </c:pt>
                <c:pt idx="33">
                  <c:v>345</c:v>
                </c:pt>
                <c:pt idx="34">
                  <c:v>350</c:v>
                </c:pt>
                <c:pt idx="35">
                  <c:v>355</c:v>
                </c:pt>
                <c:pt idx="36">
                  <c:v>360</c:v>
                </c:pt>
                <c:pt idx="37">
                  <c:v>365</c:v>
                </c:pt>
                <c:pt idx="38">
                  <c:v>370</c:v>
                </c:pt>
                <c:pt idx="39">
                  <c:v>375</c:v>
                </c:pt>
                <c:pt idx="40">
                  <c:v>380</c:v>
                </c:pt>
                <c:pt idx="41">
                  <c:v>385</c:v>
                </c:pt>
                <c:pt idx="42">
                  <c:v>390</c:v>
                </c:pt>
                <c:pt idx="43">
                  <c:v>395</c:v>
                </c:pt>
                <c:pt idx="44">
                  <c:v>400</c:v>
                </c:pt>
                <c:pt idx="45">
                  <c:v>405</c:v>
                </c:pt>
                <c:pt idx="46">
                  <c:v>410</c:v>
                </c:pt>
                <c:pt idx="47">
                  <c:v>415</c:v>
                </c:pt>
                <c:pt idx="48">
                  <c:v>420</c:v>
                </c:pt>
                <c:pt idx="49">
                  <c:v>425</c:v>
                </c:pt>
                <c:pt idx="50">
                  <c:v>430</c:v>
                </c:pt>
                <c:pt idx="51">
                  <c:v>435</c:v>
                </c:pt>
                <c:pt idx="52">
                  <c:v>440</c:v>
                </c:pt>
                <c:pt idx="53">
                  <c:v>445</c:v>
                </c:pt>
                <c:pt idx="54">
                  <c:v>450</c:v>
                </c:pt>
                <c:pt idx="55">
                  <c:v>455</c:v>
                </c:pt>
                <c:pt idx="56">
                  <c:v>460</c:v>
                </c:pt>
                <c:pt idx="57">
                  <c:v>465</c:v>
                </c:pt>
                <c:pt idx="58">
                  <c:v>470</c:v>
                </c:pt>
                <c:pt idx="59">
                  <c:v>475</c:v>
                </c:pt>
                <c:pt idx="60">
                  <c:v>480</c:v>
                </c:pt>
                <c:pt idx="61">
                  <c:v>485</c:v>
                </c:pt>
                <c:pt idx="62">
                  <c:v>490</c:v>
                </c:pt>
                <c:pt idx="63">
                  <c:v>495</c:v>
                </c:pt>
                <c:pt idx="64">
                  <c:v>500</c:v>
                </c:pt>
                <c:pt idx="65">
                  <c:v>505</c:v>
                </c:pt>
                <c:pt idx="66">
                  <c:v>510</c:v>
                </c:pt>
                <c:pt idx="67">
                  <c:v>515</c:v>
                </c:pt>
                <c:pt idx="68">
                  <c:v>520</c:v>
                </c:pt>
                <c:pt idx="69">
                  <c:v>525</c:v>
                </c:pt>
                <c:pt idx="70">
                  <c:v>530</c:v>
                </c:pt>
                <c:pt idx="71">
                  <c:v>535</c:v>
                </c:pt>
                <c:pt idx="72">
                  <c:v>540</c:v>
                </c:pt>
                <c:pt idx="73">
                  <c:v>545</c:v>
                </c:pt>
                <c:pt idx="74">
                  <c:v>550</c:v>
                </c:pt>
                <c:pt idx="75">
                  <c:v>555</c:v>
                </c:pt>
                <c:pt idx="76">
                  <c:v>560</c:v>
                </c:pt>
                <c:pt idx="77">
                  <c:v>565</c:v>
                </c:pt>
                <c:pt idx="78">
                  <c:v>570</c:v>
                </c:pt>
                <c:pt idx="79">
                  <c:v>575</c:v>
                </c:pt>
                <c:pt idx="80">
                  <c:v>580</c:v>
                </c:pt>
                <c:pt idx="81">
                  <c:v>585</c:v>
                </c:pt>
                <c:pt idx="82">
                  <c:v>590</c:v>
                </c:pt>
                <c:pt idx="83">
                  <c:v>595</c:v>
                </c:pt>
                <c:pt idx="84">
                  <c:v>600</c:v>
                </c:pt>
                <c:pt idx="85">
                  <c:v>605</c:v>
                </c:pt>
                <c:pt idx="86">
                  <c:v>610</c:v>
                </c:pt>
                <c:pt idx="87">
                  <c:v>615</c:v>
                </c:pt>
                <c:pt idx="88">
                  <c:v>620</c:v>
                </c:pt>
                <c:pt idx="89">
                  <c:v>625</c:v>
                </c:pt>
                <c:pt idx="90">
                  <c:v>630</c:v>
                </c:pt>
                <c:pt idx="91">
                  <c:v>635</c:v>
                </c:pt>
                <c:pt idx="92">
                  <c:v>640</c:v>
                </c:pt>
                <c:pt idx="93">
                  <c:v>645</c:v>
                </c:pt>
                <c:pt idx="94">
                  <c:v>650</c:v>
                </c:pt>
                <c:pt idx="95">
                  <c:v>655</c:v>
                </c:pt>
                <c:pt idx="96">
                  <c:v>660</c:v>
                </c:pt>
                <c:pt idx="97">
                  <c:v>665</c:v>
                </c:pt>
                <c:pt idx="98">
                  <c:v>670</c:v>
                </c:pt>
                <c:pt idx="99">
                  <c:v>675</c:v>
                </c:pt>
                <c:pt idx="100">
                  <c:v>680</c:v>
                </c:pt>
                <c:pt idx="101">
                  <c:v>685</c:v>
                </c:pt>
                <c:pt idx="102">
                  <c:v>690</c:v>
                </c:pt>
                <c:pt idx="103">
                  <c:v>695</c:v>
                </c:pt>
                <c:pt idx="104">
                  <c:v>700</c:v>
                </c:pt>
                <c:pt idx="105">
                  <c:v>705</c:v>
                </c:pt>
                <c:pt idx="106">
                  <c:v>710</c:v>
                </c:pt>
                <c:pt idx="107">
                  <c:v>715</c:v>
                </c:pt>
                <c:pt idx="108">
                  <c:v>720</c:v>
                </c:pt>
                <c:pt idx="109">
                  <c:v>725</c:v>
                </c:pt>
                <c:pt idx="110">
                  <c:v>730</c:v>
                </c:pt>
                <c:pt idx="111">
                  <c:v>735</c:v>
                </c:pt>
                <c:pt idx="112">
                  <c:v>740</c:v>
                </c:pt>
                <c:pt idx="113">
                  <c:v>745</c:v>
                </c:pt>
                <c:pt idx="114">
                  <c:v>750</c:v>
                </c:pt>
                <c:pt idx="115">
                  <c:v>755</c:v>
                </c:pt>
                <c:pt idx="116">
                  <c:v>760</c:v>
                </c:pt>
                <c:pt idx="117">
                  <c:v>765</c:v>
                </c:pt>
                <c:pt idx="118">
                  <c:v>770</c:v>
                </c:pt>
                <c:pt idx="119">
                  <c:v>775</c:v>
                </c:pt>
                <c:pt idx="120">
                  <c:v>780</c:v>
                </c:pt>
                <c:pt idx="121">
                  <c:v>785</c:v>
                </c:pt>
                <c:pt idx="122">
                  <c:v>790</c:v>
                </c:pt>
                <c:pt idx="123">
                  <c:v>795</c:v>
                </c:pt>
                <c:pt idx="124">
                  <c:v>800</c:v>
                </c:pt>
                <c:pt idx="125">
                  <c:v>805</c:v>
                </c:pt>
                <c:pt idx="126">
                  <c:v>810</c:v>
                </c:pt>
                <c:pt idx="127">
                  <c:v>815</c:v>
                </c:pt>
                <c:pt idx="128">
                  <c:v>820</c:v>
                </c:pt>
                <c:pt idx="129">
                  <c:v>825</c:v>
                </c:pt>
                <c:pt idx="130">
                  <c:v>830</c:v>
                </c:pt>
                <c:pt idx="131">
                  <c:v>835</c:v>
                </c:pt>
                <c:pt idx="132">
                  <c:v>840</c:v>
                </c:pt>
                <c:pt idx="133">
                  <c:v>845</c:v>
                </c:pt>
                <c:pt idx="134">
                  <c:v>850</c:v>
                </c:pt>
                <c:pt idx="135">
                  <c:v>855</c:v>
                </c:pt>
                <c:pt idx="136">
                  <c:v>860</c:v>
                </c:pt>
                <c:pt idx="137">
                  <c:v>865</c:v>
                </c:pt>
                <c:pt idx="138">
                  <c:v>870</c:v>
                </c:pt>
                <c:pt idx="139">
                  <c:v>875</c:v>
                </c:pt>
                <c:pt idx="140">
                  <c:v>880</c:v>
                </c:pt>
                <c:pt idx="141">
                  <c:v>885</c:v>
                </c:pt>
                <c:pt idx="142">
                  <c:v>890</c:v>
                </c:pt>
                <c:pt idx="143">
                  <c:v>895</c:v>
                </c:pt>
                <c:pt idx="144">
                  <c:v>900</c:v>
                </c:pt>
                <c:pt idx="145">
                  <c:v>905</c:v>
                </c:pt>
                <c:pt idx="146">
                  <c:v>910</c:v>
                </c:pt>
                <c:pt idx="147">
                  <c:v>915</c:v>
                </c:pt>
                <c:pt idx="148">
                  <c:v>920</c:v>
                </c:pt>
                <c:pt idx="149">
                  <c:v>925</c:v>
                </c:pt>
                <c:pt idx="150">
                  <c:v>930</c:v>
                </c:pt>
                <c:pt idx="151">
                  <c:v>935</c:v>
                </c:pt>
                <c:pt idx="152">
                  <c:v>940</c:v>
                </c:pt>
                <c:pt idx="153">
                  <c:v>945</c:v>
                </c:pt>
                <c:pt idx="154">
                  <c:v>950</c:v>
                </c:pt>
                <c:pt idx="155">
                  <c:v>955</c:v>
                </c:pt>
                <c:pt idx="156">
                  <c:v>960</c:v>
                </c:pt>
                <c:pt idx="157">
                  <c:v>965</c:v>
                </c:pt>
                <c:pt idx="158">
                  <c:v>970</c:v>
                </c:pt>
                <c:pt idx="159">
                  <c:v>975</c:v>
                </c:pt>
                <c:pt idx="160">
                  <c:v>980</c:v>
                </c:pt>
                <c:pt idx="161">
                  <c:v>985</c:v>
                </c:pt>
                <c:pt idx="162">
                  <c:v>990</c:v>
                </c:pt>
                <c:pt idx="163">
                  <c:v>995</c:v>
                </c:pt>
                <c:pt idx="164">
                  <c:v>1000</c:v>
                </c:pt>
                <c:pt idx="165">
                  <c:v>1005</c:v>
                </c:pt>
                <c:pt idx="166">
                  <c:v>1010</c:v>
                </c:pt>
                <c:pt idx="167">
                  <c:v>1015</c:v>
                </c:pt>
                <c:pt idx="168">
                  <c:v>1020</c:v>
                </c:pt>
                <c:pt idx="169">
                  <c:v>1025</c:v>
                </c:pt>
                <c:pt idx="170">
                  <c:v>1030</c:v>
                </c:pt>
                <c:pt idx="171">
                  <c:v>1035</c:v>
                </c:pt>
                <c:pt idx="172">
                  <c:v>1040</c:v>
                </c:pt>
                <c:pt idx="173">
                  <c:v>1045</c:v>
                </c:pt>
                <c:pt idx="174">
                  <c:v>1050</c:v>
                </c:pt>
                <c:pt idx="175">
                  <c:v>1055</c:v>
                </c:pt>
                <c:pt idx="176">
                  <c:v>1060</c:v>
                </c:pt>
                <c:pt idx="177">
                  <c:v>1065</c:v>
                </c:pt>
                <c:pt idx="178">
                  <c:v>1070</c:v>
                </c:pt>
                <c:pt idx="179">
                  <c:v>1075</c:v>
                </c:pt>
                <c:pt idx="180">
                  <c:v>1080</c:v>
                </c:pt>
                <c:pt idx="181">
                  <c:v>1085</c:v>
                </c:pt>
                <c:pt idx="182">
                  <c:v>1090</c:v>
                </c:pt>
                <c:pt idx="183">
                  <c:v>1095</c:v>
                </c:pt>
                <c:pt idx="184">
                  <c:v>1100</c:v>
                </c:pt>
              </c:numCache>
            </c:numRef>
          </c:xVal>
          <c:yVal>
            <c:numRef>
              <c:f>'TL-POR'!$D$3:$D$187</c:f>
              <c:numCache>
                <c:formatCode>General</c:formatCode>
                <c:ptCount val="185"/>
                <c:pt idx="0">
                  <c:v>1.5892809999999999</c:v>
                </c:pt>
                <c:pt idx="1">
                  <c:v>1.6100850000000013</c:v>
                </c:pt>
                <c:pt idx="2">
                  <c:v>1.6285130000000001</c:v>
                </c:pt>
                <c:pt idx="3">
                  <c:v>1.6446160000000001</c:v>
                </c:pt>
                <c:pt idx="4">
                  <c:v>1.6584500000000013</c:v>
                </c:pt>
                <c:pt idx="5">
                  <c:v>1.6700699999999999</c:v>
                </c:pt>
                <c:pt idx="6">
                  <c:v>1.67953</c:v>
                </c:pt>
                <c:pt idx="7">
                  <c:v>1.6868880000000013</c:v>
                </c:pt>
                <c:pt idx="8">
                  <c:v>1.6921999999999999</c:v>
                </c:pt>
                <c:pt idx="9">
                  <c:v>1.6955239999999998</c:v>
                </c:pt>
                <c:pt idx="10">
                  <c:v>1.6969209999999999</c:v>
                </c:pt>
                <c:pt idx="11">
                  <c:v>1.6964500000000013</c:v>
                </c:pt>
                <c:pt idx="12">
                  <c:v>1.6941730000000013</c:v>
                </c:pt>
                <c:pt idx="13">
                  <c:v>1.6901530000000013</c:v>
                </c:pt>
                <c:pt idx="14">
                  <c:v>1.6844510000000001</c:v>
                </c:pt>
                <c:pt idx="15">
                  <c:v>1.677133</c:v>
                </c:pt>
                <c:pt idx="16">
                  <c:v>1.6682630000000001</c:v>
                </c:pt>
                <c:pt idx="17">
                  <c:v>1.657905</c:v>
                </c:pt>
                <c:pt idx="18">
                  <c:v>1.6461239999999999</c:v>
                </c:pt>
                <c:pt idx="19">
                  <c:v>1.632986</c:v>
                </c:pt>
                <c:pt idx="20">
                  <c:v>1.6185560000000001</c:v>
                </c:pt>
                <c:pt idx="21">
                  <c:v>1.6028979999999999</c:v>
                </c:pt>
                <c:pt idx="22">
                  <c:v>1.586079</c:v>
                </c:pt>
                <c:pt idx="23">
                  <c:v>1.56816</c:v>
                </c:pt>
                <c:pt idx="24">
                  <c:v>1.5492079999999999</c:v>
                </c:pt>
                <c:pt idx="25">
                  <c:v>1.5292829999999999</c:v>
                </c:pt>
                <c:pt idx="26">
                  <c:v>1.5084489999999999</c:v>
                </c:pt>
                <c:pt idx="27">
                  <c:v>1.4867659999999998</c:v>
                </c:pt>
                <c:pt idx="28">
                  <c:v>1.4642939999999998</c:v>
                </c:pt>
                <c:pt idx="29">
                  <c:v>1.4410919999999985</c:v>
                </c:pt>
                <c:pt idx="30">
                  <c:v>1.4172179999999999</c:v>
                </c:pt>
                <c:pt idx="31">
                  <c:v>1.392727</c:v>
                </c:pt>
                <c:pt idx="32">
                  <c:v>1.367675</c:v>
                </c:pt>
                <c:pt idx="33">
                  <c:v>1.3421149999999999</c:v>
                </c:pt>
                <c:pt idx="34">
                  <c:v>1.3160970000000001</c:v>
                </c:pt>
                <c:pt idx="35">
                  <c:v>1.2896739999999998</c:v>
                </c:pt>
                <c:pt idx="36">
                  <c:v>1.2628919999999986</c:v>
                </c:pt>
                <c:pt idx="37">
                  <c:v>1.235799999999998</c:v>
                </c:pt>
                <c:pt idx="38">
                  <c:v>1.2084409999999999</c:v>
                </c:pt>
                <c:pt idx="39">
                  <c:v>1.18086</c:v>
                </c:pt>
                <c:pt idx="40">
                  <c:v>1.1530989999999999</c:v>
                </c:pt>
                <c:pt idx="41">
                  <c:v>1.1251979999999999</c:v>
                </c:pt>
                <c:pt idx="42">
                  <c:v>1.0971949999999986</c:v>
                </c:pt>
                <c:pt idx="43">
                  <c:v>1.0691289999999998</c:v>
                </c:pt>
                <c:pt idx="44">
                  <c:v>1.0410329999999999</c:v>
                </c:pt>
                <c:pt idx="45">
                  <c:v>1.0129429999999999</c:v>
                </c:pt>
                <c:pt idx="46">
                  <c:v>0.98489000000000004</c:v>
                </c:pt>
                <c:pt idx="47">
                  <c:v>0.95690399999999998</c:v>
                </c:pt>
                <c:pt idx="48">
                  <c:v>0.92901800000000001</c:v>
                </c:pt>
                <c:pt idx="49">
                  <c:v>0.9012559999999995</c:v>
                </c:pt>
                <c:pt idx="50">
                  <c:v>0.87364699999999995</c:v>
                </c:pt>
                <c:pt idx="51">
                  <c:v>0.84621500000000005</c:v>
                </c:pt>
                <c:pt idx="52">
                  <c:v>0.81898499999999996</c:v>
                </c:pt>
                <c:pt idx="53">
                  <c:v>0.79197899999999999</c:v>
                </c:pt>
                <c:pt idx="54">
                  <c:v>0.76521799999999951</c:v>
                </c:pt>
                <c:pt idx="55">
                  <c:v>0.73872400000000094</c:v>
                </c:pt>
                <c:pt idx="56">
                  <c:v>0.71251599999999959</c:v>
                </c:pt>
                <c:pt idx="57">
                  <c:v>0.68661099999999997</c:v>
                </c:pt>
                <c:pt idx="58">
                  <c:v>0.66102600000000078</c:v>
                </c:pt>
                <c:pt idx="59">
                  <c:v>0.6357790000000012</c:v>
                </c:pt>
                <c:pt idx="60">
                  <c:v>0.61088500000000079</c:v>
                </c:pt>
                <c:pt idx="61">
                  <c:v>0.58635699999999891</c:v>
                </c:pt>
                <c:pt idx="62">
                  <c:v>0.56221100000000002</c:v>
                </c:pt>
                <c:pt idx="63">
                  <c:v>0.53845799999999933</c:v>
                </c:pt>
                <c:pt idx="64">
                  <c:v>0.51511099999999921</c:v>
                </c:pt>
                <c:pt idx="65">
                  <c:v>0.4921820000000004</c:v>
                </c:pt>
                <c:pt idx="66">
                  <c:v>0.46968100000000002</c:v>
                </c:pt>
                <c:pt idx="67">
                  <c:v>0.4476190000000001</c:v>
                </c:pt>
                <c:pt idx="68">
                  <c:v>0.42600500000000002</c:v>
                </c:pt>
                <c:pt idx="69">
                  <c:v>0.40484800000000032</c:v>
                </c:pt>
                <c:pt idx="70">
                  <c:v>0.38415800000000033</c:v>
                </c:pt>
                <c:pt idx="71">
                  <c:v>0.36394200000000032</c:v>
                </c:pt>
                <c:pt idx="72">
                  <c:v>0.3442090000000001</c:v>
                </c:pt>
                <c:pt idx="73">
                  <c:v>0.32496500000000039</c:v>
                </c:pt>
                <c:pt idx="74">
                  <c:v>0.30621800000000032</c:v>
                </c:pt>
                <c:pt idx="75">
                  <c:v>0.2879740000000004</c:v>
                </c:pt>
                <c:pt idx="76">
                  <c:v>0.27023999999999998</c:v>
                </c:pt>
                <c:pt idx="77">
                  <c:v>0.25302200000000002</c:v>
                </c:pt>
                <c:pt idx="78">
                  <c:v>0.23632600000000001</c:v>
                </c:pt>
                <c:pt idx="79">
                  <c:v>0.22015699999999988</c:v>
                </c:pt>
                <c:pt idx="80">
                  <c:v>0.20452200000000001</c:v>
                </c:pt>
                <c:pt idx="81">
                  <c:v>0.18942400000000023</c:v>
                </c:pt>
                <c:pt idx="82">
                  <c:v>0.17487</c:v>
                </c:pt>
                <c:pt idx="83">
                  <c:v>0.16086400000000001</c:v>
                </c:pt>
                <c:pt idx="84">
                  <c:v>0.14741200000000027</c:v>
                </c:pt>
                <c:pt idx="85">
                  <c:v>0.13451700000000016</c:v>
                </c:pt>
                <c:pt idx="86">
                  <c:v>0.12218400000000008</c:v>
                </c:pt>
                <c:pt idx="87">
                  <c:v>0.11041799999999986</c:v>
                </c:pt>
                <c:pt idx="88">
                  <c:v>9.9224000000000118E-2</c:v>
                </c:pt>
                <c:pt idx="89">
                  <c:v>8.860400000000021E-2</c:v>
                </c:pt>
                <c:pt idx="90">
                  <c:v>7.856500000000001E-2</c:v>
                </c:pt>
                <c:pt idx="91">
                  <c:v>6.9110000000000033E-2</c:v>
                </c:pt>
                <c:pt idx="92">
                  <c:v>6.0242999999999998E-2</c:v>
                </c:pt>
                <c:pt idx="93">
                  <c:v>5.1969000000000001E-2</c:v>
                </c:pt>
                <c:pt idx="94">
                  <c:v>4.4291000000000004E-2</c:v>
                </c:pt>
                <c:pt idx="95">
                  <c:v>3.7213000000000045E-2</c:v>
                </c:pt>
                <c:pt idx="96">
                  <c:v>3.074000000000001E-2</c:v>
                </c:pt>
                <c:pt idx="97">
                  <c:v>2.4874000000000011E-2</c:v>
                </c:pt>
                <c:pt idx="98">
                  <c:v>1.962100000000002E-2</c:v>
                </c:pt>
                <c:pt idx="99">
                  <c:v>1.4982000000000007E-2</c:v>
                </c:pt>
                <c:pt idx="100">
                  <c:v>1.0963000000000013E-2</c:v>
                </c:pt>
                <c:pt idx="101">
                  <c:v>7.5649999999999997E-3</c:v>
                </c:pt>
                <c:pt idx="102">
                  <c:v>4.7930000000000065E-3</c:v>
                </c:pt>
                <c:pt idx="103">
                  <c:v>2.6480000000000032E-3</c:v>
                </c:pt>
                <c:pt idx="104">
                  <c:v>1.1340000000000013E-3</c:v>
                </c:pt>
                <c:pt idx="105">
                  <c:v>2.5200000000000038E-4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</c:numCache>
            </c:numRef>
          </c:yVal>
          <c:smooth val="1"/>
        </c:ser>
        <c:axId val="90573824"/>
        <c:axId val="90571520"/>
      </c:scatterChart>
      <c:valAx>
        <c:axId val="77233152"/>
        <c:scaling>
          <c:orientation val="minMax"/>
          <c:max val="1100"/>
          <c:min val="2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8758912"/>
        <c:crosses val="autoZero"/>
        <c:crossBetween val="midCat"/>
        <c:majorUnit val="100"/>
        <c:minorUnit val="50"/>
      </c:valAx>
      <c:valAx>
        <c:axId val="88758912"/>
        <c:scaling>
          <c:orientation val="minMax"/>
          <c:min val="2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400" baseline="-25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40974787803432172"/>
            </c:manualLayout>
          </c:layout>
        </c:title>
        <c:numFmt formatCode="General" sourceLinked="0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233152"/>
        <c:crosses val="autoZero"/>
        <c:crossBetween val="midCat"/>
        <c:majorUnit val="0.5"/>
        <c:minorUnit val="0.1"/>
      </c:valAx>
      <c:valAx>
        <c:axId val="90571520"/>
        <c:scaling>
          <c:orientation val="minMax"/>
          <c:max val="2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>
                    <a:latin typeface="Symbol" pitchFamily="18" charset="2"/>
                  </a:rPr>
                  <a:t>k</a:t>
                </a:r>
                <a:endParaRPr lang="en-US" sz="1400" baseline="-25000"/>
              </a:p>
            </c:rich>
          </c:tx>
          <c:layout>
            <c:manualLayout>
              <c:xMode val="edge"/>
              <c:yMode val="edge"/>
              <c:x val="0.91676747770858324"/>
              <c:y val="0.42492377927115527"/>
            </c:manualLayout>
          </c:layout>
        </c:title>
        <c:numFmt formatCode="General" sourceLinked="0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573824"/>
        <c:crosses val="max"/>
        <c:crossBetween val="midCat"/>
        <c:majorUnit val="0.5"/>
        <c:minorUnit val="0.1"/>
      </c:valAx>
      <c:valAx>
        <c:axId val="90573824"/>
        <c:scaling>
          <c:orientation val="minMax"/>
        </c:scaling>
        <c:delete val="1"/>
        <c:axPos val="b"/>
        <c:numFmt formatCode="General" sourceLinked="1"/>
        <c:tickLblPos val="none"/>
        <c:crossAx val="90571520"/>
        <c:crosses val="autoZero"/>
        <c:crossBetween val="midCat"/>
      </c:valAx>
      <c:spPr>
        <a:noFill/>
        <a:ln w="25400">
          <a:solidFill>
            <a:sysClr val="windowText" lastClr="000000">
              <a:shade val="95000"/>
              <a:satMod val="105000"/>
            </a:sysClr>
          </a:solidFill>
        </a:ln>
      </c:spPr>
    </c:plotArea>
    <c:legend>
      <c:legendPos val="r"/>
      <c:layout>
        <c:manualLayout>
          <c:xMode val="edge"/>
          <c:yMode val="edge"/>
          <c:x val="0.34232580878308488"/>
          <c:y val="0.46709121620993826"/>
          <c:w val="0.2570574422525887"/>
          <c:h val="0.11464610691275863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</c:chart>
  <c:txPr>
    <a:bodyPr/>
    <a:lstStyle/>
    <a:p>
      <a:pPr>
        <a:defRPr sz="105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944091544229738"/>
          <c:y val="2.9164702938900423E-2"/>
          <c:w val="0.71796173504627725"/>
          <c:h val="0.77214464307222164"/>
        </c:manualLayout>
      </c:layout>
      <c:scatterChart>
        <c:scatterStyle val="smoothMarker"/>
        <c:ser>
          <c:idx val="0"/>
          <c:order val="0"/>
          <c:tx>
            <c:strRef>
              <c:f>'SD0 vs SD1'!$D$1</c:f>
              <c:strCache>
                <c:ptCount val="1"/>
                <c:pt idx="0">
                  <c:v>D2 (29nm) SCI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'SD0 vs SD1'!$C$3:$C$3250</c:f>
              <c:numCache>
                <c:formatCode>General</c:formatCode>
                <c:ptCount val="3248"/>
                <c:pt idx="0">
                  <c:v>265.35000000000002</c:v>
                </c:pt>
                <c:pt idx="1">
                  <c:v>265.82</c:v>
                </c:pt>
                <c:pt idx="2">
                  <c:v>266.28999999999968</c:v>
                </c:pt>
                <c:pt idx="3">
                  <c:v>266.75</c:v>
                </c:pt>
                <c:pt idx="4">
                  <c:v>267.22000000000003</c:v>
                </c:pt>
                <c:pt idx="5">
                  <c:v>267.69</c:v>
                </c:pt>
                <c:pt idx="6">
                  <c:v>268.16000000000008</c:v>
                </c:pt>
                <c:pt idx="7">
                  <c:v>268.63</c:v>
                </c:pt>
                <c:pt idx="8">
                  <c:v>269.08999999999969</c:v>
                </c:pt>
                <c:pt idx="9">
                  <c:v>269.56</c:v>
                </c:pt>
                <c:pt idx="10">
                  <c:v>270.02999999999969</c:v>
                </c:pt>
                <c:pt idx="11">
                  <c:v>270.5</c:v>
                </c:pt>
                <c:pt idx="12">
                  <c:v>270.97000000000003</c:v>
                </c:pt>
                <c:pt idx="13">
                  <c:v>271.42999999999961</c:v>
                </c:pt>
                <c:pt idx="14">
                  <c:v>271.89999999999969</c:v>
                </c:pt>
                <c:pt idx="15">
                  <c:v>272.37</c:v>
                </c:pt>
                <c:pt idx="16">
                  <c:v>272.83999999999969</c:v>
                </c:pt>
                <c:pt idx="17">
                  <c:v>273.3</c:v>
                </c:pt>
                <c:pt idx="18">
                  <c:v>273.77</c:v>
                </c:pt>
                <c:pt idx="19">
                  <c:v>274.24</c:v>
                </c:pt>
                <c:pt idx="20">
                  <c:v>274.70999999999964</c:v>
                </c:pt>
                <c:pt idx="21">
                  <c:v>275.17</c:v>
                </c:pt>
                <c:pt idx="22">
                  <c:v>275.64000000000033</c:v>
                </c:pt>
                <c:pt idx="23">
                  <c:v>276.11</c:v>
                </c:pt>
                <c:pt idx="24">
                  <c:v>276.58</c:v>
                </c:pt>
                <c:pt idx="25">
                  <c:v>277.04000000000002</c:v>
                </c:pt>
                <c:pt idx="26">
                  <c:v>277.51</c:v>
                </c:pt>
                <c:pt idx="27">
                  <c:v>277.97999999999968</c:v>
                </c:pt>
                <c:pt idx="28">
                  <c:v>278.45</c:v>
                </c:pt>
                <c:pt idx="29">
                  <c:v>278.91000000000003</c:v>
                </c:pt>
                <c:pt idx="30">
                  <c:v>279.38</c:v>
                </c:pt>
                <c:pt idx="31">
                  <c:v>279.85000000000002</c:v>
                </c:pt>
                <c:pt idx="32">
                  <c:v>280.32</c:v>
                </c:pt>
                <c:pt idx="33">
                  <c:v>280.77999999999969</c:v>
                </c:pt>
                <c:pt idx="34">
                  <c:v>281.25</c:v>
                </c:pt>
                <c:pt idx="35">
                  <c:v>281.72000000000003</c:v>
                </c:pt>
                <c:pt idx="36">
                  <c:v>282.18</c:v>
                </c:pt>
                <c:pt idx="37">
                  <c:v>282.64999999999998</c:v>
                </c:pt>
                <c:pt idx="38">
                  <c:v>283.12</c:v>
                </c:pt>
                <c:pt idx="39">
                  <c:v>283.58999999999969</c:v>
                </c:pt>
                <c:pt idx="40">
                  <c:v>284.05</c:v>
                </c:pt>
                <c:pt idx="41">
                  <c:v>284.52</c:v>
                </c:pt>
                <c:pt idx="42">
                  <c:v>284.98999999999961</c:v>
                </c:pt>
                <c:pt idx="43">
                  <c:v>285.45</c:v>
                </c:pt>
                <c:pt idx="44">
                  <c:v>285.91999999999967</c:v>
                </c:pt>
                <c:pt idx="45">
                  <c:v>286.39</c:v>
                </c:pt>
                <c:pt idx="46">
                  <c:v>286.85000000000002</c:v>
                </c:pt>
                <c:pt idx="47">
                  <c:v>287.32</c:v>
                </c:pt>
                <c:pt idx="48">
                  <c:v>287.78999999999968</c:v>
                </c:pt>
                <c:pt idx="49">
                  <c:v>288.26</c:v>
                </c:pt>
                <c:pt idx="50">
                  <c:v>288.72000000000003</c:v>
                </c:pt>
                <c:pt idx="51">
                  <c:v>289.19</c:v>
                </c:pt>
                <c:pt idx="52">
                  <c:v>289.66000000000008</c:v>
                </c:pt>
                <c:pt idx="53">
                  <c:v>290.12</c:v>
                </c:pt>
                <c:pt idx="54">
                  <c:v>290.58999999999969</c:v>
                </c:pt>
                <c:pt idx="55">
                  <c:v>291.06</c:v>
                </c:pt>
                <c:pt idx="56">
                  <c:v>291.52</c:v>
                </c:pt>
                <c:pt idx="57">
                  <c:v>291.98999999999961</c:v>
                </c:pt>
                <c:pt idx="58">
                  <c:v>292.45</c:v>
                </c:pt>
                <c:pt idx="59">
                  <c:v>292.91999999999967</c:v>
                </c:pt>
                <c:pt idx="60">
                  <c:v>293.39</c:v>
                </c:pt>
                <c:pt idx="61">
                  <c:v>293.85000000000002</c:v>
                </c:pt>
                <c:pt idx="62">
                  <c:v>294.32</c:v>
                </c:pt>
                <c:pt idx="63">
                  <c:v>294.78999999999968</c:v>
                </c:pt>
                <c:pt idx="64">
                  <c:v>295.25</c:v>
                </c:pt>
                <c:pt idx="65">
                  <c:v>295.72000000000003</c:v>
                </c:pt>
                <c:pt idx="66">
                  <c:v>296.19</c:v>
                </c:pt>
                <c:pt idx="67">
                  <c:v>296.64999999999998</c:v>
                </c:pt>
                <c:pt idx="68">
                  <c:v>297.12</c:v>
                </c:pt>
                <c:pt idx="69">
                  <c:v>297.58</c:v>
                </c:pt>
                <c:pt idx="70">
                  <c:v>298.05</c:v>
                </c:pt>
                <c:pt idx="71">
                  <c:v>298.52</c:v>
                </c:pt>
                <c:pt idx="72">
                  <c:v>298.97999999999968</c:v>
                </c:pt>
                <c:pt idx="73">
                  <c:v>299.45</c:v>
                </c:pt>
                <c:pt idx="74">
                  <c:v>299.91999999999967</c:v>
                </c:pt>
                <c:pt idx="75">
                  <c:v>300.38</c:v>
                </c:pt>
                <c:pt idx="76">
                  <c:v>300.85000000000002</c:v>
                </c:pt>
                <c:pt idx="77">
                  <c:v>301.31</c:v>
                </c:pt>
                <c:pt idx="78">
                  <c:v>301.77999999999969</c:v>
                </c:pt>
                <c:pt idx="79">
                  <c:v>302.25</c:v>
                </c:pt>
                <c:pt idx="80">
                  <c:v>302.70999999999964</c:v>
                </c:pt>
                <c:pt idx="81">
                  <c:v>303.18</c:v>
                </c:pt>
                <c:pt idx="82">
                  <c:v>303.64000000000033</c:v>
                </c:pt>
                <c:pt idx="83">
                  <c:v>304.11</c:v>
                </c:pt>
                <c:pt idx="84">
                  <c:v>304.57</c:v>
                </c:pt>
                <c:pt idx="85">
                  <c:v>305.04000000000002</c:v>
                </c:pt>
                <c:pt idx="86">
                  <c:v>305.51</c:v>
                </c:pt>
                <c:pt idx="87">
                  <c:v>305.97000000000003</c:v>
                </c:pt>
                <c:pt idx="88">
                  <c:v>306.44</c:v>
                </c:pt>
                <c:pt idx="89">
                  <c:v>306.89999999999969</c:v>
                </c:pt>
                <c:pt idx="90">
                  <c:v>307.37</c:v>
                </c:pt>
                <c:pt idx="91">
                  <c:v>307.83</c:v>
                </c:pt>
                <c:pt idx="92">
                  <c:v>308.3</c:v>
                </c:pt>
                <c:pt idx="93">
                  <c:v>308.76</c:v>
                </c:pt>
                <c:pt idx="94">
                  <c:v>309.22999999999968</c:v>
                </c:pt>
                <c:pt idx="95">
                  <c:v>309.7</c:v>
                </c:pt>
                <c:pt idx="96">
                  <c:v>310.16000000000008</c:v>
                </c:pt>
                <c:pt idx="97">
                  <c:v>310.63</c:v>
                </c:pt>
                <c:pt idx="98">
                  <c:v>311.08999999999969</c:v>
                </c:pt>
                <c:pt idx="99">
                  <c:v>311.56</c:v>
                </c:pt>
                <c:pt idx="100">
                  <c:v>312.02</c:v>
                </c:pt>
                <c:pt idx="101">
                  <c:v>312.48999999999961</c:v>
                </c:pt>
                <c:pt idx="102">
                  <c:v>312.95</c:v>
                </c:pt>
                <c:pt idx="103">
                  <c:v>313.41999999999967</c:v>
                </c:pt>
                <c:pt idx="104">
                  <c:v>313.88</c:v>
                </c:pt>
                <c:pt idx="105">
                  <c:v>314.35000000000002</c:v>
                </c:pt>
                <c:pt idx="106">
                  <c:v>314.81</c:v>
                </c:pt>
                <c:pt idx="107">
                  <c:v>315.27999999999969</c:v>
                </c:pt>
                <c:pt idx="108">
                  <c:v>315.74</c:v>
                </c:pt>
                <c:pt idx="109">
                  <c:v>316.20999999999964</c:v>
                </c:pt>
                <c:pt idx="110">
                  <c:v>316.67</c:v>
                </c:pt>
                <c:pt idx="111">
                  <c:v>317.14000000000033</c:v>
                </c:pt>
                <c:pt idx="112">
                  <c:v>317.60000000000002</c:v>
                </c:pt>
                <c:pt idx="113">
                  <c:v>318.07</c:v>
                </c:pt>
                <c:pt idx="114">
                  <c:v>318.52999999999969</c:v>
                </c:pt>
                <c:pt idx="115">
                  <c:v>319</c:v>
                </c:pt>
                <c:pt idx="116">
                  <c:v>319.45999999999964</c:v>
                </c:pt>
                <c:pt idx="117">
                  <c:v>319.92999999999961</c:v>
                </c:pt>
                <c:pt idx="118">
                  <c:v>320.39</c:v>
                </c:pt>
                <c:pt idx="119">
                  <c:v>320.86</c:v>
                </c:pt>
                <c:pt idx="120">
                  <c:v>321.32</c:v>
                </c:pt>
                <c:pt idx="121">
                  <c:v>321.78999999999968</c:v>
                </c:pt>
                <c:pt idx="122">
                  <c:v>322.25</c:v>
                </c:pt>
                <c:pt idx="123">
                  <c:v>322.72000000000003</c:v>
                </c:pt>
                <c:pt idx="124">
                  <c:v>323.18</c:v>
                </c:pt>
                <c:pt idx="125">
                  <c:v>323.64999999999998</c:v>
                </c:pt>
                <c:pt idx="126">
                  <c:v>324.11</c:v>
                </c:pt>
                <c:pt idx="127">
                  <c:v>324.57</c:v>
                </c:pt>
                <c:pt idx="128">
                  <c:v>325.04000000000002</c:v>
                </c:pt>
                <c:pt idx="129">
                  <c:v>325.5</c:v>
                </c:pt>
                <c:pt idx="130">
                  <c:v>325.97000000000003</c:v>
                </c:pt>
                <c:pt idx="131">
                  <c:v>326.42999999999961</c:v>
                </c:pt>
                <c:pt idx="132">
                  <c:v>326.89999999999969</c:v>
                </c:pt>
                <c:pt idx="133">
                  <c:v>327.36</c:v>
                </c:pt>
                <c:pt idx="134">
                  <c:v>327.83</c:v>
                </c:pt>
                <c:pt idx="135">
                  <c:v>328.28999999999968</c:v>
                </c:pt>
                <c:pt idx="136">
                  <c:v>328.75</c:v>
                </c:pt>
                <c:pt idx="137">
                  <c:v>329.21999999999969</c:v>
                </c:pt>
                <c:pt idx="138">
                  <c:v>329.68</c:v>
                </c:pt>
                <c:pt idx="139">
                  <c:v>330.15000000000032</c:v>
                </c:pt>
                <c:pt idx="140">
                  <c:v>330.61</c:v>
                </c:pt>
                <c:pt idx="141">
                  <c:v>331.08</c:v>
                </c:pt>
                <c:pt idx="142">
                  <c:v>331.54</c:v>
                </c:pt>
                <c:pt idx="143">
                  <c:v>332</c:v>
                </c:pt>
                <c:pt idx="144">
                  <c:v>332.46999999999969</c:v>
                </c:pt>
                <c:pt idx="145">
                  <c:v>332.92999999999961</c:v>
                </c:pt>
                <c:pt idx="146">
                  <c:v>333.4</c:v>
                </c:pt>
                <c:pt idx="147">
                  <c:v>333.86</c:v>
                </c:pt>
                <c:pt idx="148">
                  <c:v>334.32</c:v>
                </c:pt>
                <c:pt idx="149">
                  <c:v>334.78999999999968</c:v>
                </c:pt>
                <c:pt idx="150">
                  <c:v>335.25</c:v>
                </c:pt>
                <c:pt idx="151">
                  <c:v>335.71</c:v>
                </c:pt>
                <c:pt idx="152">
                  <c:v>336.18</c:v>
                </c:pt>
                <c:pt idx="153">
                  <c:v>336.64000000000033</c:v>
                </c:pt>
                <c:pt idx="154">
                  <c:v>337.11</c:v>
                </c:pt>
                <c:pt idx="155">
                  <c:v>337.57</c:v>
                </c:pt>
                <c:pt idx="156">
                  <c:v>338.03</c:v>
                </c:pt>
                <c:pt idx="157">
                  <c:v>338.5</c:v>
                </c:pt>
                <c:pt idx="158">
                  <c:v>338.96</c:v>
                </c:pt>
                <c:pt idx="159">
                  <c:v>339.41999999999967</c:v>
                </c:pt>
                <c:pt idx="160">
                  <c:v>339.89</c:v>
                </c:pt>
                <c:pt idx="161">
                  <c:v>340.35</c:v>
                </c:pt>
                <c:pt idx="162">
                  <c:v>340.82</c:v>
                </c:pt>
                <c:pt idx="163">
                  <c:v>341.28</c:v>
                </c:pt>
                <c:pt idx="164">
                  <c:v>341.74</c:v>
                </c:pt>
                <c:pt idx="165">
                  <c:v>342.21</c:v>
                </c:pt>
                <c:pt idx="166">
                  <c:v>342.67</c:v>
                </c:pt>
                <c:pt idx="167">
                  <c:v>343.13</c:v>
                </c:pt>
                <c:pt idx="168">
                  <c:v>343.6</c:v>
                </c:pt>
                <c:pt idx="169">
                  <c:v>344.06</c:v>
                </c:pt>
                <c:pt idx="170">
                  <c:v>344.52</c:v>
                </c:pt>
                <c:pt idx="171">
                  <c:v>344.98999999999961</c:v>
                </c:pt>
                <c:pt idx="172">
                  <c:v>345.45</c:v>
                </c:pt>
                <c:pt idx="173">
                  <c:v>345.90999999999968</c:v>
                </c:pt>
                <c:pt idx="174">
                  <c:v>346.38</c:v>
                </c:pt>
                <c:pt idx="175">
                  <c:v>346.84000000000032</c:v>
                </c:pt>
                <c:pt idx="176">
                  <c:v>347.3</c:v>
                </c:pt>
                <c:pt idx="177">
                  <c:v>347.76</c:v>
                </c:pt>
                <c:pt idx="178">
                  <c:v>348.22999999999968</c:v>
                </c:pt>
                <c:pt idx="179">
                  <c:v>348.69</c:v>
                </c:pt>
                <c:pt idx="180">
                  <c:v>349.15000000000032</c:v>
                </c:pt>
                <c:pt idx="181">
                  <c:v>349.62</c:v>
                </c:pt>
                <c:pt idx="182">
                  <c:v>350.08</c:v>
                </c:pt>
                <c:pt idx="183">
                  <c:v>350.54</c:v>
                </c:pt>
                <c:pt idx="184">
                  <c:v>351.01</c:v>
                </c:pt>
                <c:pt idx="185">
                  <c:v>351.46999999999969</c:v>
                </c:pt>
                <c:pt idx="186">
                  <c:v>351.92999999999961</c:v>
                </c:pt>
                <c:pt idx="187">
                  <c:v>352.39</c:v>
                </c:pt>
                <c:pt idx="188">
                  <c:v>352.86</c:v>
                </c:pt>
                <c:pt idx="189">
                  <c:v>353.32</c:v>
                </c:pt>
                <c:pt idx="190">
                  <c:v>353.78</c:v>
                </c:pt>
                <c:pt idx="191">
                  <c:v>354.24</c:v>
                </c:pt>
                <c:pt idx="192">
                  <c:v>354.71</c:v>
                </c:pt>
                <c:pt idx="193">
                  <c:v>355.17</c:v>
                </c:pt>
                <c:pt idx="194">
                  <c:v>355.63</c:v>
                </c:pt>
                <c:pt idx="195">
                  <c:v>356.1</c:v>
                </c:pt>
                <c:pt idx="196">
                  <c:v>356.56</c:v>
                </c:pt>
                <c:pt idx="197">
                  <c:v>357.02</c:v>
                </c:pt>
                <c:pt idx="198">
                  <c:v>357.47999999999968</c:v>
                </c:pt>
                <c:pt idx="199">
                  <c:v>357.95</c:v>
                </c:pt>
                <c:pt idx="200">
                  <c:v>358.40999999999968</c:v>
                </c:pt>
                <c:pt idx="201">
                  <c:v>358.87</c:v>
                </c:pt>
                <c:pt idx="202">
                  <c:v>359.33</c:v>
                </c:pt>
                <c:pt idx="203">
                  <c:v>359.78999999999968</c:v>
                </c:pt>
                <c:pt idx="204">
                  <c:v>360.26</c:v>
                </c:pt>
                <c:pt idx="205">
                  <c:v>360.71999999999969</c:v>
                </c:pt>
                <c:pt idx="206">
                  <c:v>361.18</c:v>
                </c:pt>
                <c:pt idx="207">
                  <c:v>361.64000000000033</c:v>
                </c:pt>
                <c:pt idx="208">
                  <c:v>362.11</c:v>
                </c:pt>
                <c:pt idx="209">
                  <c:v>362.57</c:v>
                </c:pt>
                <c:pt idx="210">
                  <c:v>363.03</c:v>
                </c:pt>
                <c:pt idx="211">
                  <c:v>363.48999999999961</c:v>
                </c:pt>
                <c:pt idx="212">
                  <c:v>363.95</c:v>
                </c:pt>
                <c:pt idx="213">
                  <c:v>364.41999999999967</c:v>
                </c:pt>
                <c:pt idx="214">
                  <c:v>364.88</c:v>
                </c:pt>
                <c:pt idx="215">
                  <c:v>365.34000000000032</c:v>
                </c:pt>
                <c:pt idx="216">
                  <c:v>365.8</c:v>
                </c:pt>
                <c:pt idx="217">
                  <c:v>366.26</c:v>
                </c:pt>
                <c:pt idx="218">
                  <c:v>366.72999999999968</c:v>
                </c:pt>
                <c:pt idx="219">
                  <c:v>367.19</c:v>
                </c:pt>
                <c:pt idx="220">
                  <c:v>367.65000000000032</c:v>
                </c:pt>
                <c:pt idx="221">
                  <c:v>368.11</c:v>
                </c:pt>
                <c:pt idx="222">
                  <c:v>368.57</c:v>
                </c:pt>
                <c:pt idx="223">
                  <c:v>369.04</c:v>
                </c:pt>
                <c:pt idx="224">
                  <c:v>369.5</c:v>
                </c:pt>
                <c:pt idx="225">
                  <c:v>369.96</c:v>
                </c:pt>
                <c:pt idx="226">
                  <c:v>370.41999999999967</c:v>
                </c:pt>
                <c:pt idx="227">
                  <c:v>370.88</c:v>
                </c:pt>
                <c:pt idx="228">
                  <c:v>371.34000000000032</c:v>
                </c:pt>
                <c:pt idx="229">
                  <c:v>371.81</c:v>
                </c:pt>
                <c:pt idx="230">
                  <c:v>372.27</c:v>
                </c:pt>
                <c:pt idx="231">
                  <c:v>372.72999999999968</c:v>
                </c:pt>
                <c:pt idx="232">
                  <c:v>373.19</c:v>
                </c:pt>
                <c:pt idx="233">
                  <c:v>373.65000000000032</c:v>
                </c:pt>
                <c:pt idx="234">
                  <c:v>374.11</c:v>
                </c:pt>
                <c:pt idx="235">
                  <c:v>374.57</c:v>
                </c:pt>
                <c:pt idx="236">
                  <c:v>375.04</c:v>
                </c:pt>
                <c:pt idx="237">
                  <c:v>375.5</c:v>
                </c:pt>
                <c:pt idx="238">
                  <c:v>375.96</c:v>
                </c:pt>
                <c:pt idx="239">
                  <c:v>376.41999999999967</c:v>
                </c:pt>
                <c:pt idx="240">
                  <c:v>376.88</c:v>
                </c:pt>
                <c:pt idx="241">
                  <c:v>377.34000000000032</c:v>
                </c:pt>
                <c:pt idx="242">
                  <c:v>377.8</c:v>
                </c:pt>
                <c:pt idx="243">
                  <c:v>378.26</c:v>
                </c:pt>
                <c:pt idx="244">
                  <c:v>378.72999999999968</c:v>
                </c:pt>
                <c:pt idx="245">
                  <c:v>379.19</c:v>
                </c:pt>
                <c:pt idx="246">
                  <c:v>379.65000000000032</c:v>
                </c:pt>
                <c:pt idx="247">
                  <c:v>380.11</c:v>
                </c:pt>
                <c:pt idx="248">
                  <c:v>380.57</c:v>
                </c:pt>
                <c:pt idx="249">
                  <c:v>381.03</c:v>
                </c:pt>
                <c:pt idx="250">
                  <c:v>381.48999999999961</c:v>
                </c:pt>
                <c:pt idx="251">
                  <c:v>381.95</c:v>
                </c:pt>
                <c:pt idx="252">
                  <c:v>382.40999999999968</c:v>
                </c:pt>
                <c:pt idx="253">
                  <c:v>382.87</c:v>
                </c:pt>
                <c:pt idx="254">
                  <c:v>383.34000000000032</c:v>
                </c:pt>
                <c:pt idx="255">
                  <c:v>383.8</c:v>
                </c:pt>
                <c:pt idx="256">
                  <c:v>384.26</c:v>
                </c:pt>
                <c:pt idx="257">
                  <c:v>384.71999999999969</c:v>
                </c:pt>
                <c:pt idx="258">
                  <c:v>385.18</c:v>
                </c:pt>
                <c:pt idx="259">
                  <c:v>385.64000000000033</c:v>
                </c:pt>
                <c:pt idx="260">
                  <c:v>386.1</c:v>
                </c:pt>
                <c:pt idx="261">
                  <c:v>386.56</c:v>
                </c:pt>
                <c:pt idx="262">
                  <c:v>387.02</c:v>
                </c:pt>
                <c:pt idx="263">
                  <c:v>387.47999999999968</c:v>
                </c:pt>
                <c:pt idx="264">
                  <c:v>387.94</c:v>
                </c:pt>
                <c:pt idx="265">
                  <c:v>388.4</c:v>
                </c:pt>
                <c:pt idx="266">
                  <c:v>388.86</c:v>
                </c:pt>
                <c:pt idx="267">
                  <c:v>389.32</c:v>
                </c:pt>
                <c:pt idx="268">
                  <c:v>389.78</c:v>
                </c:pt>
                <c:pt idx="269">
                  <c:v>390.25</c:v>
                </c:pt>
                <c:pt idx="270">
                  <c:v>390.71</c:v>
                </c:pt>
                <c:pt idx="271">
                  <c:v>391.17</c:v>
                </c:pt>
                <c:pt idx="272">
                  <c:v>391.63</c:v>
                </c:pt>
                <c:pt idx="273">
                  <c:v>392.09</c:v>
                </c:pt>
                <c:pt idx="274">
                  <c:v>392.55</c:v>
                </c:pt>
                <c:pt idx="275">
                  <c:v>393.01</c:v>
                </c:pt>
                <c:pt idx="276">
                  <c:v>393.46999999999969</c:v>
                </c:pt>
                <c:pt idx="277">
                  <c:v>393.92999999999961</c:v>
                </c:pt>
                <c:pt idx="278">
                  <c:v>394.39</c:v>
                </c:pt>
                <c:pt idx="279">
                  <c:v>394.85</c:v>
                </c:pt>
                <c:pt idx="280">
                  <c:v>395.31</c:v>
                </c:pt>
                <c:pt idx="281">
                  <c:v>395.77</c:v>
                </c:pt>
                <c:pt idx="282">
                  <c:v>396.22999999999968</c:v>
                </c:pt>
                <c:pt idx="283">
                  <c:v>396.69</c:v>
                </c:pt>
                <c:pt idx="284">
                  <c:v>397.15000000000032</c:v>
                </c:pt>
                <c:pt idx="285">
                  <c:v>397.61</c:v>
                </c:pt>
                <c:pt idx="286">
                  <c:v>398.07</c:v>
                </c:pt>
                <c:pt idx="287">
                  <c:v>398.53</c:v>
                </c:pt>
                <c:pt idx="288">
                  <c:v>398.98999999999961</c:v>
                </c:pt>
                <c:pt idx="289">
                  <c:v>399.45</c:v>
                </c:pt>
                <c:pt idx="290">
                  <c:v>399.90999999999968</c:v>
                </c:pt>
                <c:pt idx="291">
                  <c:v>400.17</c:v>
                </c:pt>
                <c:pt idx="292">
                  <c:v>400.37</c:v>
                </c:pt>
                <c:pt idx="293">
                  <c:v>400.63</c:v>
                </c:pt>
                <c:pt idx="294">
                  <c:v>400.83</c:v>
                </c:pt>
                <c:pt idx="295">
                  <c:v>401.08</c:v>
                </c:pt>
                <c:pt idx="296">
                  <c:v>401.28999999999968</c:v>
                </c:pt>
                <c:pt idx="297">
                  <c:v>401.53</c:v>
                </c:pt>
                <c:pt idx="298">
                  <c:v>401.75</c:v>
                </c:pt>
                <c:pt idx="299">
                  <c:v>401.98999999999961</c:v>
                </c:pt>
                <c:pt idx="300">
                  <c:v>402.21</c:v>
                </c:pt>
                <c:pt idx="301">
                  <c:v>402.44</c:v>
                </c:pt>
                <c:pt idx="302">
                  <c:v>402.67</c:v>
                </c:pt>
                <c:pt idx="303">
                  <c:v>402.9</c:v>
                </c:pt>
                <c:pt idx="304">
                  <c:v>403.13</c:v>
                </c:pt>
                <c:pt idx="305">
                  <c:v>403.35</c:v>
                </c:pt>
                <c:pt idx="306">
                  <c:v>403.59</c:v>
                </c:pt>
                <c:pt idx="307">
                  <c:v>403.81</c:v>
                </c:pt>
                <c:pt idx="308">
                  <c:v>404.04</c:v>
                </c:pt>
                <c:pt idx="309">
                  <c:v>404.26</c:v>
                </c:pt>
                <c:pt idx="310">
                  <c:v>404.5</c:v>
                </c:pt>
                <c:pt idx="311">
                  <c:v>404.71999999999969</c:v>
                </c:pt>
                <c:pt idx="312">
                  <c:v>404.96</c:v>
                </c:pt>
                <c:pt idx="313">
                  <c:v>405.17</c:v>
                </c:pt>
                <c:pt idx="314">
                  <c:v>405.41999999999967</c:v>
                </c:pt>
                <c:pt idx="315">
                  <c:v>405.62</c:v>
                </c:pt>
                <c:pt idx="316">
                  <c:v>405.88</c:v>
                </c:pt>
                <c:pt idx="317">
                  <c:v>406.08</c:v>
                </c:pt>
                <c:pt idx="318">
                  <c:v>406.34000000000032</c:v>
                </c:pt>
                <c:pt idx="319">
                  <c:v>406.53</c:v>
                </c:pt>
                <c:pt idx="320">
                  <c:v>406.8</c:v>
                </c:pt>
                <c:pt idx="321">
                  <c:v>406.98999999999961</c:v>
                </c:pt>
                <c:pt idx="322">
                  <c:v>407.26</c:v>
                </c:pt>
                <c:pt idx="323">
                  <c:v>407.44</c:v>
                </c:pt>
                <c:pt idx="324">
                  <c:v>407.71999999999969</c:v>
                </c:pt>
                <c:pt idx="325">
                  <c:v>407.9</c:v>
                </c:pt>
                <c:pt idx="326">
                  <c:v>408.18</c:v>
                </c:pt>
                <c:pt idx="327">
                  <c:v>408.35</c:v>
                </c:pt>
                <c:pt idx="328">
                  <c:v>408.64000000000033</c:v>
                </c:pt>
                <c:pt idx="329">
                  <c:v>408.8</c:v>
                </c:pt>
                <c:pt idx="330">
                  <c:v>409.1</c:v>
                </c:pt>
                <c:pt idx="331">
                  <c:v>409.26</c:v>
                </c:pt>
                <c:pt idx="332">
                  <c:v>409.56</c:v>
                </c:pt>
                <c:pt idx="333">
                  <c:v>409.71</c:v>
                </c:pt>
                <c:pt idx="334">
                  <c:v>410.02</c:v>
                </c:pt>
                <c:pt idx="335">
                  <c:v>410.17</c:v>
                </c:pt>
                <c:pt idx="336">
                  <c:v>410.47999999999968</c:v>
                </c:pt>
                <c:pt idx="337">
                  <c:v>410.62</c:v>
                </c:pt>
                <c:pt idx="338">
                  <c:v>410.92999999999961</c:v>
                </c:pt>
                <c:pt idx="339">
                  <c:v>411.07</c:v>
                </c:pt>
                <c:pt idx="340">
                  <c:v>411.39</c:v>
                </c:pt>
                <c:pt idx="341">
                  <c:v>411.53</c:v>
                </c:pt>
                <c:pt idx="342">
                  <c:v>411.85</c:v>
                </c:pt>
                <c:pt idx="343">
                  <c:v>411.97999999999968</c:v>
                </c:pt>
                <c:pt idx="344">
                  <c:v>412.31</c:v>
                </c:pt>
                <c:pt idx="345">
                  <c:v>412.44</c:v>
                </c:pt>
                <c:pt idx="346">
                  <c:v>412.77</c:v>
                </c:pt>
                <c:pt idx="347">
                  <c:v>412.89</c:v>
                </c:pt>
                <c:pt idx="348">
                  <c:v>413.22999999999968</c:v>
                </c:pt>
                <c:pt idx="349">
                  <c:v>413.34000000000032</c:v>
                </c:pt>
                <c:pt idx="350">
                  <c:v>413.69</c:v>
                </c:pt>
                <c:pt idx="351">
                  <c:v>413.8</c:v>
                </c:pt>
                <c:pt idx="352">
                  <c:v>414.15000000000032</c:v>
                </c:pt>
                <c:pt idx="353">
                  <c:v>414.25</c:v>
                </c:pt>
                <c:pt idx="354">
                  <c:v>414.61</c:v>
                </c:pt>
                <c:pt idx="355">
                  <c:v>414.7</c:v>
                </c:pt>
                <c:pt idx="356">
                  <c:v>415.07</c:v>
                </c:pt>
                <c:pt idx="357">
                  <c:v>415.16</c:v>
                </c:pt>
                <c:pt idx="358">
                  <c:v>415.52</c:v>
                </c:pt>
                <c:pt idx="359">
                  <c:v>415.61</c:v>
                </c:pt>
                <c:pt idx="360">
                  <c:v>415.97999999999968</c:v>
                </c:pt>
                <c:pt idx="361">
                  <c:v>416.07</c:v>
                </c:pt>
                <c:pt idx="362">
                  <c:v>416.44</c:v>
                </c:pt>
                <c:pt idx="363">
                  <c:v>416.52</c:v>
                </c:pt>
                <c:pt idx="364">
                  <c:v>416.9</c:v>
                </c:pt>
                <c:pt idx="365">
                  <c:v>416.96999999999969</c:v>
                </c:pt>
                <c:pt idx="366">
                  <c:v>417.36</c:v>
                </c:pt>
                <c:pt idx="367">
                  <c:v>417.42999999999961</c:v>
                </c:pt>
                <c:pt idx="368">
                  <c:v>417.82</c:v>
                </c:pt>
                <c:pt idx="369">
                  <c:v>417.88</c:v>
                </c:pt>
                <c:pt idx="370">
                  <c:v>418.28</c:v>
                </c:pt>
                <c:pt idx="371">
                  <c:v>418.33</c:v>
                </c:pt>
                <c:pt idx="372">
                  <c:v>418.74</c:v>
                </c:pt>
                <c:pt idx="373">
                  <c:v>418.78999999999968</c:v>
                </c:pt>
                <c:pt idx="374">
                  <c:v>419.19</c:v>
                </c:pt>
                <c:pt idx="375">
                  <c:v>419.24</c:v>
                </c:pt>
                <c:pt idx="376">
                  <c:v>419.65000000000032</c:v>
                </c:pt>
                <c:pt idx="377">
                  <c:v>419.69</c:v>
                </c:pt>
                <c:pt idx="378">
                  <c:v>420.11</c:v>
                </c:pt>
                <c:pt idx="379">
                  <c:v>420.15000000000032</c:v>
                </c:pt>
                <c:pt idx="380">
                  <c:v>420.57</c:v>
                </c:pt>
                <c:pt idx="381">
                  <c:v>420.6</c:v>
                </c:pt>
                <c:pt idx="382">
                  <c:v>421.03</c:v>
                </c:pt>
                <c:pt idx="383">
                  <c:v>421.06</c:v>
                </c:pt>
                <c:pt idx="384">
                  <c:v>421.48999999999961</c:v>
                </c:pt>
                <c:pt idx="385">
                  <c:v>421.51</c:v>
                </c:pt>
                <c:pt idx="386">
                  <c:v>421.95</c:v>
                </c:pt>
                <c:pt idx="387">
                  <c:v>421.96</c:v>
                </c:pt>
                <c:pt idx="388">
                  <c:v>422.4</c:v>
                </c:pt>
                <c:pt idx="389">
                  <c:v>422.41999999999967</c:v>
                </c:pt>
                <c:pt idx="390">
                  <c:v>422.86</c:v>
                </c:pt>
                <c:pt idx="391">
                  <c:v>422.87</c:v>
                </c:pt>
                <c:pt idx="392">
                  <c:v>423.32</c:v>
                </c:pt>
                <c:pt idx="393">
                  <c:v>423.32</c:v>
                </c:pt>
                <c:pt idx="394">
                  <c:v>423.78</c:v>
                </c:pt>
                <c:pt idx="395">
                  <c:v>423.78</c:v>
                </c:pt>
                <c:pt idx="396">
                  <c:v>424.22999999999968</c:v>
                </c:pt>
                <c:pt idx="397">
                  <c:v>424.24</c:v>
                </c:pt>
                <c:pt idx="398">
                  <c:v>424.68</c:v>
                </c:pt>
                <c:pt idx="399">
                  <c:v>424.7</c:v>
                </c:pt>
                <c:pt idx="400">
                  <c:v>425.14000000000033</c:v>
                </c:pt>
                <c:pt idx="401">
                  <c:v>425.15000000000032</c:v>
                </c:pt>
                <c:pt idx="402">
                  <c:v>425.59</c:v>
                </c:pt>
                <c:pt idx="403">
                  <c:v>425.61</c:v>
                </c:pt>
                <c:pt idx="404">
                  <c:v>426.04</c:v>
                </c:pt>
                <c:pt idx="405">
                  <c:v>426.07</c:v>
                </c:pt>
                <c:pt idx="406">
                  <c:v>426.48999999999961</c:v>
                </c:pt>
                <c:pt idx="407">
                  <c:v>426.53</c:v>
                </c:pt>
                <c:pt idx="408">
                  <c:v>426.95</c:v>
                </c:pt>
                <c:pt idx="409">
                  <c:v>426.98999999999961</c:v>
                </c:pt>
                <c:pt idx="410">
                  <c:v>427.4</c:v>
                </c:pt>
                <c:pt idx="411">
                  <c:v>427.44</c:v>
                </c:pt>
                <c:pt idx="412">
                  <c:v>427.85</c:v>
                </c:pt>
                <c:pt idx="413">
                  <c:v>427.9</c:v>
                </c:pt>
                <c:pt idx="414">
                  <c:v>428.31</c:v>
                </c:pt>
                <c:pt idx="415">
                  <c:v>428.36</c:v>
                </c:pt>
                <c:pt idx="416">
                  <c:v>428.76</c:v>
                </c:pt>
                <c:pt idx="417">
                  <c:v>428.82</c:v>
                </c:pt>
                <c:pt idx="418">
                  <c:v>429.21</c:v>
                </c:pt>
                <c:pt idx="419">
                  <c:v>429.28</c:v>
                </c:pt>
                <c:pt idx="420">
                  <c:v>429.67</c:v>
                </c:pt>
                <c:pt idx="421">
                  <c:v>429.72999999999968</c:v>
                </c:pt>
                <c:pt idx="422">
                  <c:v>430.12</c:v>
                </c:pt>
                <c:pt idx="423">
                  <c:v>430.19</c:v>
                </c:pt>
                <c:pt idx="424">
                  <c:v>430.57</c:v>
                </c:pt>
                <c:pt idx="425">
                  <c:v>430.65000000000032</c:v>
                </c:pt>
                <c:pt idx="426">
                  <c:v>431.03</c:v>
                </c:pt>
                <c:pt idx="427">
                  <c:v>431.11</c:v>
                </c:pt>
                <c:pt idx="428">
                  <c:v>431.47999999999968</c:v>
                </c:pt>
                <c:pt idx="429">
                  <c:v>431.57</c:v>
                </c:pt>
                <c:pt idx="430">
                  <c:v>431.92999999999961</c:v>
                </c:pt>
                <c:pt idx="431">
                  <c:v>432.02</c:v>
                </c:pt>
                <c:pt idx="432">
                  <c:v>432.38</c:v>
                </c:pt>
                <c:pt idx="433">
                  <c:v>432.47999999999968</c:v>
                </c:pt>
                <c:pt idx="434">
                  <c:v>432.84000000000032</c:v>
                </c:pt>
                <c:pt idx="435">
                  <c:v>432.94</c:v>
                </c:pt>
                <c:pt idx="436">
                  <c:v>433.28999999999968</c:v>
                </c:pt>
                <c:pt idx="437">
                  <c:v>433.4</c:v>
                </c:pt>
                <c:pt idx="438">
                  <c:v>433.74</c:v>
                </c:pt>
                <c:pt idx="439">
                  <c:v>433.85</c:v>
                </c:pt>
                <c:pt idx="440">
                  <c:v>434.2</c:v>
                </c:pt>
                <c:pt idx="441">
                  <c:v>434.31</c:v>
                </c:pt>
                <c:pt idx="442">
                  <c:v>434.65000000000032</c:v>
                </c:pt>
                <c:pt idx="443">
                  <c:v>434.77</c:v>
                </c:pt>
                <c:pt idx="444">
                  <c:v>435.1</c:v>
                </c:pt>
                <c:pt idx="445">
                  <c:v>435.22999999999968</c:v>
                </c:pt>
                <c:pt idx="446">
                  <c:v>435.55</c:v>
                </c:pt>
                <c:pt idx="447">
                  <c:v>435.69</c:v>
                </c:pt>
                <c:pt idx="448">
                  <c:v>436.01</c:v>
                </c:pt>
                <c:pt idx="449">
                  <c:v>436.14000000000033</c:v>
                </c:pt>
                <c:pt idx="450">
                  <c:v>436.46</c:v>
                </c:pt>
                <c:pt idx="451">
                  <c:v>436.6</c:v>
                </c:pt>
                <c:pt idx="452">
                  <c:v>436.90999999999968</c:v>
                </c:pt>
                <c:pt idx="453">
                  <c:v>437.06</c:v>
                </c:pt>
                <c:pt idx="454">
                  <c:v>437.36</c:v>
                </c:pt>
                <c:pt idx="455">
                  <c:v>437.52</c:v>
                </c:pt>
                <c:pt idx="456">
                  <c:v>437.82</c:v>
                </c:pt>
                <c:pt idx="457">
                  <c:v>437.96999999999969</c:v>
                </c:pt>
                <c:pt idx="458">
                  <c:v>438.27</c:v>
                </c:pt>
                <c:pt idx="459">
                  <c:v>438.42999999999961</c:v>
                </c:pt>
                <c:pt idx="460">
                  <c:v>438.71999999999969</c:v>
                </c:pt>
                <c:pt idx="461">
                  <c:v>438.89</c:v>
                </c:pt>
                <c:pt idx="462">
                  <c:v>439.17</c:v>
                </c:pt>
                <c:pt idx="463">
                  <c:v>439.34000000000032</c:v>
                </c:pt>
                <c:pt idx="464">
                  <c:v>439.63</c:v>
                </c:pt>
                <c:pt idx="465">
                  <c:v>439.8</c:v>
                </c:pt>
                <c:pt idx="466">
                  <c:v>440.08</c:v>
                </c:pt>
                <c:pt idx="467">
                  <c:v>440.26</c:v>
                </c:pt>
                <c:pt idx="468">
                  <c:v>440.53</c:v>
                </c:pt>
                <c:pt idx="469">
                  <c:v>440.71999999999969</c:v>
                </c:pt>
                <c:pt idx="470">
                  <c:v>440.97999999999968</c:v>
                </c:pt>
                <c:pt idx="471">
                  <c:v>441.17</c:v>
                </c:pt>
                <c:pt idx="472">
                  <c:v>441.44</c:v>
                </c:pt>
                <c:pt idx="473">
                  <c:v>441.63</c:v>
                </c:pt>
                <c:pt idx="474">
                  <c:v>441.89</c:v>
                </c:pt>
                <c:pt idx="475">
                  <c:v>442.09</c:v>
                </c:pt>
                <c:pt idx="476">
                  <c:v>442.34000000000032</c:v>
                </c:pt>
                <c:pt idx="477">
                  <c:v>442.55</c:v>
                </c:pt>
                <c:pt idx="478">
                  <c:v>442.78999999999968</c:v>
                </c:pt>
                <c:pt idx="479">
                  <c:v>443</c:v>
                </c:pt>
                <c:pt idx="480">
                  <c:v>443.25</c:v>
                </c:pt>
                <c:pt idx="481">
                  <c:v>443.46</c:v>
                </c:pt>
                <c:pt idx="482">
                  <c:v>443.7</c:v>
                </c:pt>
                <c:pt idx="483">
                  <c:v>443.91999999999967</c:v>
                </c:pt>
                <c:pt idx="484">
                  <c:v>444.15000000000032</c:v>
                </c:pt>
                <c:pt idx="485">
                  <c:v>444.37</c:v>
                </c:pt>
                <c:pt idx="486">
                  <c:v>444.6</c:v>
                </c:pt>
                <c:pt idx="487">
                  <c:v>444.83</c:v>
                </c:pt>
                <c:pt idx="488">
                  <c:v>445.05</c:v>
                </c:pt>
                <c:pt idx="489">
                  <c:v>445.28999999999968</c:v>
                </c:pt>
                <c:pt idx="490">
                  <c:v>445.51</c:v>
                </c:pt>
                <c:pt idx="491">
                  <c:v>445.74</c:v>
                </c:pt>
                <c:pt idx="492">
                  <c:v>445.96</c:v>
                </c:pt>
                <c:pt idx="493">
                  <c:v>446.2</c:v>
                </c:pt>
                <c:pt idx="494">
                  <c:v>446.40999999999968</c:v>
                </c:pt>
                <c:pt idx="495">
                  <c:v>446.66</c:v>
                </c:pt>
                <c:pt idx="496">
                  <c:v>446.86</c:v>
                </c:pt>
                <c:pt idx="497">
                  <c:v>447.12</c:v>
                </c:pt>
                <c:pt idx="498">
                  <c:v>447.31</c:v>
                </c:pt>
                <c:pt idx="499">
                  <c:v>447.57</c:v>
                </c:pt>
                <c:pt idx="500">
                  <c:v>447.77</c:v>
                </c:pt>
                <c:pt idx="501">
                  <c:v>448.03</c:v>
                </c:pt>
                <c:pt idx="502">
                  <c:v>448.21999999999969</c:v>
                </c:pt>
                <c:pt idx="503">
                  <c:v>448.48999999999961</c:v>
                </c:pt>
                <c:pt idx="504">
                  <c:v>448.67</c:v>
                </c:pt>
                <c:pt idx="505">
                  <c:v>448.94</c:v>
                </c:pt>
                <c:pt idx="506">
                  <c:v>449.12</c:v>
                </c:pt>
                <c:pt idx="507">
                  <c:v>449.4</c:v>
                </c:pt>
                <c:pt idx="508">
                  <c:v>449.57</c:v>
                </c:pt>
                <c:pt idx="509">
                  <c:v>449.86</c:v>
                </c:pt>
                <c:pt idx="510">
                  <c:v>450.03</c:v>
                </c:pt>
                <c:pt idx="511">
                  <c:v>450.31</c:v>
                </c:pt>
                <c:pt idx="512">
                  <c:v>450.47999999999968</c:v>
                </c:pt>
                <c:pt idx="513">
                  <c:v>450.77</c:v>
                </c:pt>
                <c:pt idx="514">
                  <c:v>450.92999999999961</c:v>
                </c:pt>
                <c:pt idx="515">
                  <c:v>451.22999999999968</c:v>
                </c:pt>
                <c:pt idx="516">
                  <c:v>451.38</c:v>
                </c:pt>
                <c:pt idx="517">
                  <c:v>451.68</c:v>
                </c:pt>
                <c:pt idx="518">
                  <c:v>451.83</c:v>
                </c:pt>
                <c:pt idx="519">
                  <c:v>452.14000000000033</c:v>
                </c:pt>
                <c:pt idx="520">
                  <c:v>452.28999999999968</c:v>
                </c:pt>
                <c:pt idx="521">
                  <c:v>452.6</c:v>
                </c:pt>
                <c:pt idx="522">
                  <c:v>452.74</c:v>
                </c:pt>
                <c:pt idx="523">
                  <c:v>453.05</c:v>
                </c:pt>
                <c:pt idx="524">
                  <c:v>453.19</c:v>
                </c:pt>
                <c:pt idx="525">
                  <c:v>453.51</c:v>
                </c:pt>
                <c:pt idx="526">
                  <c:v>453.64000000000033</c:v>
                </c:pt>
                <c:pt idx="527">
                  <c:v>453.96</c:v>
                </c:pt>
                <c:pt idx="528">
                  <c:v>454.09</c:v>
                </c:pt>
                <c:pt idx="529">
                  <c:v>454.41999999999967</c:v>
                </c:pt>
                <c:pt idx="530">
                  <c:v>454.54</c:v>
                </c:pt>
                <c:pt idx="531">
                  <c:v>454.88</c:v>
                </c:pt>
                <c:pt idx="532">
                  <c:v>455</c:v>
                </c:pt>
                <c:pt idx="533">
                  <c:v>455.33</c:v>
                </c:pt>
                <c:pt idx="534">
                  <c:v>455.45</c:v>
                </c:pt>
                <c:pt idx="535">
                  <c:v>455.78999999999968</c:v>
                </c:pt>
                <c:pt idx="536">
                  <c:v>455.9</c:v>
                </c:pt>
                <c:pt idx="537">
                  <c:v>456.25</c:v>
                </c:pt>
                <c:pt idx="538">
                  <c:v>456.35</c:v>
                </c:pt>
                <c:pt idx="539">
                  <c:v>456.7</c:v>
                </c:pt>
                <c:pt idx="540">
                  <c:v>456.8</c:v>
                </c:pt>
                <c:pt idx="541">
                  <c:v>457.16</c:v>
                </c:pt>
                <c:pt idx="542">
                  <c:v>457.25</c:v>
                </c:pt>
                <c:pt idx="543">
                  <c:v>457.61</c:v>
                </c:pt>
                <c:pt idx="544">
                  <c:v>457.7</c:v>
                </c:pt>
                <c:pt idx="545">
                  <c:v>458.07</c:v>
                </c:pt>
                <c:pt idx="546">
                  <c:v>458.16</c:v>
                </c:pt>
                <c:pt idx="547">
                  <c:v>458.53</c:v>
                </c:pt>
                <c:pt idx="548">
                  <c:v>458.61</c:v>
                </c:pt>
                <c:pt idx="549">
                  <c:v>458.97999999999968</c:v>
                </c:pt>
                <c:pt idx="550">
                  <c:v>459.06</c:v>
                </c:pt>
                <c:pt idx="551">
                  <c:v>459.44</c:v>
                </c:pt>
                <c:pt idx="552">
                  <c:v>459.51</c:v>
                </c:pt>
                <c:pt idx="553">
                  <c:v>459.9</c:v>
                </c:pt>
                <c:pt idx="554">
                  <c:v>459.96</c:v>
                </c:pt>
                <c:pt idx="555">
                  <c:v>460.35</c:v>
                </c:pt>
                <c:pt idx="556">
                  <c:v>460.40999999999968</c:v>
                </c:pt>
                <c:pt idx="557">
                  <c:v>460.81</c:v>
                </c:pt>
                <c:pt idx="558">
                  <c:v>460.86</c:v>
                </c:pt>
                <c:pt idx="559">
                  <c:v>461.26</c:v>
                </c:pt>
                <c:pt idx="560">
                  <c:v>461.32</c:v>
                </c:pt>
                <c:pt idx="561">
                  <c:v>461.71999999999969</c:v>
                </c:pt>
                <c:pt idx="562">
                  <c:v>461.77</c:v>
                </c:pt>
                <c:pt idx="563">
                  <c:v>462.18</c:v>
                </c:pt>
                <c:pt idx="564">
                  <c:v>462.21999999999969</c:v>
                </c:pt>
                <c:pt idx="565">
                  <c:v>462.63</c:v>
                </c:pt>
                <c:pt idx="566">
                  <c:v>462.67</c:v>
                </c:pt>
                <c:pt idx="567">
                  <c:v>463.09</c:v>
                </c:pt>
                <c:pt idx="568">
                  <c:v>463.12</c:v>
                </c:pt>
                <c:pt idx="569">
                  <c:v>463.54</c:v>
                </c:pt>
                <c:pt idx="570">
                  <c:v>463.57</c:v>
                </c:pt>
                <c:pt idx="571">
                  <c:v>464</c:v>
                </c:pt>
                <c:pt idx="572">
                  <c:v>464.02</c:v>
                </c:pt>
                <c:pt idx="573">
                  <c:v>464.45</c:v>
                </c:pt>
                <c:pt idx="574">
                  <c:v>464.46999999999969</c:v>
                </c:pt>
                <c:pt idx="575">
                  <c:v>464.90999999999968</c:v>
                </c:pt>
                <c:pt idx="576">
                  <c:v>464.92999999999961</c:v>
                </c:pt>
                <c:pt idx="577">
                  <c:v>465.37</c:v>
                </c:pt>
                <c:pt idx="578">
                  <c:v>465.38</c:v>
                </c:pt>
                <c:pt idx="579">
                  <c:v>465.82</c:v>
                </c:pt>
                <c:pt idx="580">
                  <c:v>465.83</c:v>
                </c:pt>
                <c:pt idx="581">
                  <c:v>466.28</c:v>
                </c:pt>
                <c:pt idx="582">
                  <c:v>466.28</c:v>
                </c:pt>
                <c:pt idx="583">
                  <c:v>466.72999999999968</c:v>
                </c:pt>
                <c:pt idx="584">
                  <c:v>466.72999999999968</c:v>
                </c:pt>
                <c:pt idx="585">
                  <c:v>467.18</c:v>
                </c:pt>
                <c:pt idx="586">
                  <c:v>467.19</c:v>
                </c:pt>
                <c:pt idx="587">
                  <c:v>467.63</c:v>
                </c:pt>
                <c:pt idx="588">
                  <c:v>467.64000000000033</c:v>
                </c:pt>
                <c:pt idx="589">
                  <c:v>468.08</c:v>
                </c:pt>
                <c:pt idx="590">
                  <c:v>468.1</c:v>
                </c:pt>
                <c:pt idx="591">
                  <c:v>468.53</c:v>
                </c:pt>
                <c:pt idx="592">
                  <c:v>468.55</c:v>
                </c:pt>
                <c:pt idx="593">
                  <c:v>468.97999999999968</c:v>
                </c:pt>
                <c:pt idx="594">
                  <c:v>469.01</c:v>
                </c:pt>
                <c:pt idx="595">
                  <c:v>469.42999999999961</c:v>
                </c:pt>
                <c:pt idx="596">
                  <c:v>469.46999999999969</c:v>
                </c:pt>
                <c:pt idx="597">
                  <c:v>469.89</c:v>
                </c:pt>
                <c:pt idx="598">
                  <c:v>469.91999999999967</c:v>
                </c:pt>
                <c:pt idx="599">
                  <c:v>470.34000000000032</c:v>
                </c:pt>
                <c:pt idx="600">
                  <c:v>470.38</c:v>
                </c:pt>
                <c:pt idx="601">
                  <c:v>470.78999999999968</c:v>
                </c:pt>
                <c:pt idx="602">
                  <c:v>470.83</c:v>
                </c:pt>
                <c:pt idx="603">
                  <c:v>471.24</c:v>
                </c:pt>
                <c:pt idx="604">
                  <c:v>471.28999999999968</c:v>
                </c:pt>
                <c:pt idx="605">
                  <c:v>471.69</c:v>
                </c:pt>
                <c:pt idx="606">
                  <c:v>471.74</c:v>
                </c:pt>
                <c:pt idx="607">
                  <c:v>472.14000000000033</c:v>
                </c:pt>
                <c:pt idx="608">
                  <c:v>472.2</c:v>
                </c:pt>
                <c:pt idx="609">
                  <c:v>472.59</c:v>
                </c:pt>
                <c:pt idx="610">
                  <c:v>472.65000000000032</c:v>
                </c:pt>
                <c:pt idx="611">
                  <c:v>473.04</c:v>
                </c:pt>
                <c:pt idx="612">
                  <c:v>473.11</c:v>
                </c:pt>
                <c:pt idx="613">
                  <c:v>473.48999999999961</c:v>
                </c:pt>
                <c:pt idx="614">
                  <c:v>473.56</c:v>
                </c:pt>
                <c:pt idx="615">
                  <c:v>473.94</c:v>
                </c:pt>
                <c:pt idx="616">
                  <c:v>474.02</c:v>
                </c:pt>
                <c:pt idx="617">
                  <c:v>474.39</c:v>
                </c:pt>
                <c:pt idx="618">
                  <c:v>474.46999999999969</c:v>
                </c:pt>
                <c:pt idx="619">
                  <c:v>474.84000000000032</c:v>
                </c:pt>
                <c:pt idx="620">
                  <c:v>474.92999999999961</c:v>
                </c:pt>
                <c:pt idx="621">
                  <c:v>475.28999999999968</c:v>
                </c:pt>
                <c:pt idx="622">
                  <c:v>475.38</c:v>
                </c:pt>
                <c:pt idx="623">
                  <c:v>475.74</c:v>
                </c:pt>
                <c:pt idx="624">
                  <c:v>475.84000000000032</c:v>
                </c:pt>
                <c:pt idx="625">
                  <c:v>476.19</c:v>
                </c:pt>
                <c:pt idx="626">
                  <c:v>476.28999999999968</c:v>
                </c:pt>
                <c:pt idx="627">
                  <c:v>476.64000000000033</c:v>
                </c:pt>
                <c:pt idx="628">
                  <c:v>476.75</c:v>
                </c:pt>
                <c:pt idx="629">
                  <c:v>477.09</c:v>
                </c:pt>
                <c:pt idx="630">
                  <c:v>477.2</c:v>
                </c:pt>
                <c:pt idx="631">
                  <c:v>477.55</c:v>
                </c:pt>
                <c:pt idx="632">
                  <c:v>477.66</c:v>
                </c:pt>
                <c:pt idx="633">
                  <c:v>478</c:v>
                </c:pt>
                <c:pt idx="634">
                  <c:v>478.11</c:v>
                </c:pt>
                <c:pt idx="635">
                  <c:v>478.45</c:v>
                </c:pt>
                <c:pt idx="636">
                  <c:v>478.57</c:v>
                </c:pt>
                <c:pt idx="637">
                  <c:v>478.9</c:v>
                </c:pt>
                <c:pt idx="638">
                  <c:v>479.02</c:v>
                </c:pt>
                <c:pt idx="639">
                  <c:v>479.35</c:v>
                </c:pt>
                <c:pt idx="640">
                  <c:v>479.47999999999968</c:v>
                </c:pt>
                <c:pt idx="641">
                  <c:v>479.8</c:v>
                </c:pt>
                <c:pt idx="642">
                  <c:v>479.92999999999961</c:v>
                </c:pt>
                <c:pt idx="643">
                  <c:v>480.25</c:v>
                </c:pt>
                <c:pt idx="644">
                  <c:v>480.39</c:v>
                </c:pt>
                <c:pt idx="645">
                  <c:v>480.7</c:v>
                </c:pt>
                <c:pt idx="646">
                  <c:v>480.84000000000032</c:v>
                </c:pt>
                <c:pt idx="647">
                  <c:v>481.15000000000032</c:v>
                </c:pt>
                <c:pt idx="648">
                  <c:v>481.3</c:v>
                </c:pt>
                <c:pt idx="649">
                  <c:v>481.6</c:v>
                </c:pt>
                <c:pt idx="650">
                  <c:v>481.75</c:v>
                </c:pt>
                <c:pt idx="651">
                  <c:v>482.05</c:v>
                </c:pt>
                <c:pt idx="652">
                  <c:v>482.21</c:v>
                </c:pt>
                <c:pt idx="653">
                  <c:v>482.5</c:v>
                </c:pt>
                <c:pt idx="654">
                  <c:v>482.66</c:v>
                </c:pt>
                <c:pt idx="655">
                  <c:v>482.95</c:v>
                </c:pt>
                <c:pt idx="656">
                  <c:v>483.12</c:v>
                </c:pt>
                <c:pt idx="657">
                  <c:v>483.4</c:v>
                </c:pt>
                <c:pt idx="658">
                  <c:v>483.57</c:v>
                </c:pt>
                <c:pt idx="659">
                  <c:v>483.85</c:v>
                </c:pt>
                <c:pt idx="660">
                  <c:v>484.02</c:v>
                </c:pt>
                <c:pt idx="661">
                  <c:v>484.3</c:v>
                </c:pt>
                <c:pt idx="662">
                  <c:v>484.47999999999968</c:v>
                </c:pt>
                <c:pt idx="663">
                  <c:v>484.75</c:v>
                </c:pt>
                <c:pt idx="664">
                  <c:v>484.92999999999961</c:v>
                </c:pt>
                <c:pt idx="665">
                  <c:v>485.2</c:v>
                </c:pt>
                <c:pt idx="666">
                  <c:v>485.39</c:v>
                </c:pt>
                <c:pt idx="667">
                  <c:v>485.65000000000032</c:v>
                </c:pt>
                <c:pt idx="668">
                  <c:v>485.84000000000032</c:v>
                </c:pt>
                <c:pt idx="669">
                  <c:v>486.1</c:v>
                </c:pt>
                <c:pt idx="670">
                  <c:v>486.3</c:v>
                </c:pt>
                <c:pt idx="671">
                  <c:v>486.55</c:v>
                </c:pt>
                <c:pt idx="672">
                  <c:v>486.75</c:v>
                </c:pt>
                <c:pt idx="673">
                  <c:v>487</c:v>
                </c:pt>
                <c:pt idx="674">
                  <c:v>487.21</c:v>
                </c:pt>
                <c:pt idx="675">
                  <c:v>487.45</c:v>
                </c:pt>
                <c:pt idx="676">
                  <c:v>487.66</c:v>
                </c:pt>
                <c:pt idx="677">
                  <c:v>487.9</c:v>
                </c:pt>
                <c:pt idx="678">
                  <c:v>488.11</c:v>
                </c:pt>
                <c:pt idx="679">
                  <c:v>488.35</c:v>
                </c:pt>
                <c:pt idx="680">
                  <c:v>488.57</c:v>
                </c:pt>
                <c:pt idx="681">
                  <c:v>488.8</c:v>
                </c:pt>
                <c:pt idx="682">
                  <c:v>489.02</c:v>
                </c:pt>
                <c:pt idx="683">
                  <c:v>489.25</c:v>
                </c:pt>
                <c:pt idx="684">
                  <c:v>489.47999999999968</c:v>
                </c:pt>
                <c:pt idx="685">
                  <c:v>489.7</c:v>
                </c:pt>
                <c:pt idx="686">
                  <c:v>489.92999999999961</c:v>
                </c:pt>
                <c:pt idx="687">
                  <c:v>490.15000000000032</c:v>
                </c:pt>
                <c:pt idx="688">
                  <c:v>490.38</c:v>
                </c:pt>
                <c:pt idx="689">
                  <c:v>490.6</c:v>
                </c:pt>
                <c:pt idx="690">
                  <c:v>490.84000000000032</c:v>
                </c:pt>
                <c:pt idx="691">
                  <c:v>491.04</c:v>
                </c:pt>
                <c:pt idx="692">
                  <c:v>491.28999999999968</c:v>
                </c:pt>
                <c:pt idx="693">
                  <c:v>491.48999999999961</c:v>
                </c:pt>
                <c:pt idx="694">
                  <c:v>491.75</c:v>
                </c:pt>
                <c:pt idx="695">
                  <c:v>491.94</c:v>
                </c:pt>
                <c:pt idx="696">
                  <c:v>492.2</c:v>
                </c:pt>
                <c:pt idx="697">
                  <c:v>492.39</c:v>
                </c:pt>
                <c:pt idx="698">
                  <c:v>492.65000000000032</c:v>
                </c:pt>
                <c:pt idx="699">
                  <c:v>492.84000000000032</c:v>
                </c:pt>
                <c:pt idx="700">
                  <c:v>493.11</c:v>
                </c:pt>
                <c:pt idx="701">
                  <c:v>493.28999999999968</c:v>
                </c:pt>
                <c:pt idx="702">
                  <c:v>493.56</c:v>
                </c:pt>
                <c:pt idx="703">
                  <c:v>493.74</c:v>
                </c:pt>
                <c:pt idx="704">
                  <c:v>494.02</c:v>
                </c:pt>
                <c:pt idx="705">
                  <c:v>494.19</c:v>
                </c:pt>
                <c:pt idx="706">
                  <c:v>494.46999999999969</c:v>
                </c:pt>
                <c:pt idx="707">
                  <c:v>494.64000000000033</c:v>
                </c:pt>
                <c:pt idx="708">
                  <c:v>494.91999999999967</c:v>
                </c:pt>
                <c:pt idx="709">
                  <c:v>495.09</c:v>
                </c:pt>
                <c:pt idx="710">
                  <c:v>495.38</c:v>
                </c:pt>
                <c:pt idx="711">
                  <c:v>495.54</c:v>
                </c:pt>
                <c:pt idx="712">
                  <c:v>495.83</c:v>
                </c:pt>
                <c:pt idx="713">
                  <c:v>495.98999999999961</c:v>
                </c:pt>
                <c:pt idx="714">
                  <c:v>496.28999999999968</c:v>
                </c:pt>
                <c:pt idx="715">
                  <c:v>496.44</c:v>
                </c:pt>
                <c:pt idx="716">
                  <c:v>496.74</c:v>
                </c:pt>
                <c:pt idx="717">
                  <c:v>496.89</c:v>
                </c:pt>
                <c:pt idx="718">
                  <c:v>497.19</c:v>
                </c:pt>
                <c:pt idx="719">
                  <c:v>497.34000000000032</c:v>
                </c:pt>
                <c:pt idx="720">
                  <c:v>497.65000000000032</c:v>
                </c:pt>
                <c:pt idx="721">
                  <c:v>497.78999999999968</c:v>
                </c:pt>
                <c:pt idx="722">
                  <c:v>498.1</c:v>
                </c:pt>
                <c:pt idx="723">
                  <c:v>498.24</c:v>
                </c:pt>
                <c:pt idx="724">
                  <c:v>498.55</c:v>
                </c:pt>
                <c:pt idx="725">
                  <c:v>498.68</c:v>
                </c:pt>
                <c:pt idx="726">
                  <c:v>499.01</c:v>
                </c:pt>
                <c:pt idx="727">
                  <c:v>499.13</c:v>
                </c:pt>
                <c:pt idx="728">
                  <c:v>499.46</c:v>
                </c:pt>
                <c:pt idx="729">
                  <c:v>499.58</c:v>
                </c:pt>
                <c:pt idx="730">
                  <c:v>499.90999999999968</c:v>
                </c:pt>
                <c:pt idx="731">
                  <c:v>500.03</c:v>
                </c:pt>
                <c:pt idx="732">
                  <c:v>500.37</c:v>
                </c:pt>
                <c:pt idx="733">
                  <c:v>500.47999999999968</c:v>
                </c:pt>
                <c:pt idx="734">
                  <c:v>500.82</c:v>
                </c:pt>
                <c:pt idx="735">
                  <c:v>500.92999999999961</c:v>
                </c:pt>
                <c:pt idx="736">
                  <c:v>501.27</c:v>
                </c:pt>
                <c:pt idx="737">
                  <c:v>501.38</c:v>
                </c:pt>
                <c:pt idx="738">
                  <c:v>501.72999999999968</c:v>
                </c:pt>
                <c:pt idx="739">
                  <c:v>501.83</c:v>
                </c:pt>
                <c:pt idx="740">
                  <c:v>502.18</c:v>
                </c:pt>
                <c:pt idx="741">
                  <c:v>502.28</c:v>
                </c:pt>
                <c:pt idx="742">
                  <c:v>502.63</c:v>
                </c:pt>
                <c:pt idx="743">
                  <c:v>502.72999999999968</c:v>
                </c:pt>
                <c:pt idx="744">
                  <c:v>503.09</c:v>
                </c:pt>
                <c:pt idx="745">
                  <c:v>503.17</c:v>
                </c:pt>
                <c:pt idx="746">
                  <c:v>503.54</c:v>
                </c:pt>
                <c:pt idx="747">
                  <c:v>503.62</c:v>
                </c:pt>
                <c:pt idx="748">
                  <c:v>503.98999999999961</c:v>
                </c:pt>
                <c:pt idx="749">
                  <c:v>504.07</c:v>
                </c:pt>
                <c:pt idx="750">
                  <c:v>504.45</c:v>
                </c:pt>
                <c:pt idx="751">
                  <c:v>504.52</c:v>
                </c:pt>
                <c:pt idx="752">
                  <c:v>504.9</c:v>
                </c:pt>
                <c:pt idx="753">
                  <c:v>504.96999999999969</c:v>
                </c:pt>
                <c:pt idx="754">
                  <c:v>505.35</c:v>
                </c:pt>
                <c:pt idx="755">
                  <c:v>505.41999999999967</c:v>
                </c:pt>
                <c:pt idx="756">
                  <c:v>505.81</c:v>
                </c:pt>
                <c:pt idx="757">
                  <c:v>505.87</c:v>
                </c:pt>
                <c:pt idx="758">
                  <c:v>506.26</c:v>
                </c:pt>
                <c:pt idx="759">
                  <c:v>506.32</c:v>
                </c:pt>
                <c:pt idx="760">
                  <c:v>506.71</c:v>
                </c:pt>
                <c:pt idx="761">
                  <c:v>506.77</c:v>
                </c:pt>
                <c:pt idx="762">
                  <c:v>507.17</c:v>
                </c:pt>
                <c:pt idx="763">
                  <c:v>507.21</c:v>
                </c:pt>
                <c:pt idx="764">
                  <c:v>507.62</c:v>
                </c:pt>
                <c:pt idx="765">
                  <c:v>507.66</c:v>
                </c:pt>
                <c:pt idx="766">
                  <c:v>508.07</c:v>
                </c:pt>
                <c:pt idx="767">
                  <c:v>508.11</c:v>
                </c:pt>
                <c:pt idx="768">
                  <c:v>508.53</c:v>
                </c:pt>
                <c:pt idx="769">
                  <c:v>508.56</c:v>
                </c:pt>
                <c:pt idx="770">
                  <c:v>508.97999999999968</c:v>
                </c:pt>
                <c:pt idx="771">
                  <c:v>509.01</c:v>
                </c:pt>
                <c:pt idx="772">
                  <c:v>509.42999999999961</c:v>
                </c:pt>
                <c:pt idx="773">
                  <c:v>509.46</c:v>
                </c:pt>
                <c:pt idx="774">
                  <c:v>509.88</c:v>
                </c:pt>
                <c:pt idx="775">
                  <c:v>509.90999999999968</c:v>
                </c:pt>
                <c:pt idx="776">
                  <c:v>510.34000000000032</c:v>
                </c:pt>
                <c:pt idx="777">
                  <c:v>510.35</c:v>
                </c:pt>
                <c:pt idx="778">
                  <c:v>510.78999999999968</c:v>
                </c:pt>
                <c:pt idx="779">
                  <c:v>510.8</c:v>
                </c:pt>
                <c:pt idx="780">
                  <c:v>511.24</c:v>
                </c:pt>
                <c:pt idx="781">
                  <c:v>511.25</c:v>
                </c:pt>
                <c:pt idx="782">
                  <c:v>511.7</c:v>
                </c:pt>
                <c:pt idx="783">
                  <c:v>511.7</c:v>
                </c:pt>
                <c:pt idx="784">
                  <c:v>512.15</c:v>
                </c:pt>
                <c:pt idx="785">
                  <c:v>512.15</c:v>
                </c:pt>
                <c:pt idx="786">
                  <c:v>512.6</c:v>
                </c:pt>
                <c:pt idx="787">
                  <c:v>512.6</c:v>
                </c:pt>
                <c:pt idx="788">
                  <c:v>513.04</c:v>
                </c:pt>
                <c:pt idx="789">
                  <c:v>513.04999999999939</c:v>
                </c:pt>
                <c:pt idx="790">
                  <c:v>513.49</c:v>
                </c:pt>
                <c:pt idx="791">
                  <c:v>513.51</c:v>
                </c:pt>
                <c:pt idx="792">
                  <c:v>513.93999999999949</c:v>
                </c:pt>
                <c:pt idx="793">
                  <c:v>513.95999999999947</c:v>
                </c:pt>
                <c:pt idx="794">
                  <c:v>514.39</c:v>
                </c:pt>
                <c:pt idx="795">
                  <c:v>514.41</c:v>
                </c:pt>
                <c:pt idx="796">
                  <c:v>514.83999999999946</c:v>
                </c:pt>
                <c:pt idx="797">
                  <c:v>514.85999999999933</c:v>
                </c:pt>
                <c:pt idx="798">
                  <c:v>515.29000000000053</c:v>
                </c:pt>
                <c:pt idx="799">
                  <c:v>515.31999999999948</c:v>
                </c:pt>
                <c:pt idx="800">
                  <c:v>515.73</c:v>
                </c:pt>
                <c:pt idx="801">
                  <c:v>515.77000000000055</c:v>
                </c:pt>
                <c:pt idx="802">
                  <c:v>516.17999999999995</c:v>
                </c:pt>
                <c:pt idx="803">
                  <c:v>516.22</c:v>
                </c:pt>
                <c:pt idx="804">
                  <c:v>516.63</c:v>
                </c:pt>
                <c:pt idx="805">
                  <c:v>516.66999999999996</c:v>
                </c:pt>
                <c:pt idx="806">
                  <c:v>517.08000000000004</c:v>
                </c:pt>
                <c:pt idx="807">
                  <c:v>517.13</c:v>
                </c:pt>
                <c:pt idx="808">
                  <c:v>517.53</c:v>
                </c:pt>
                <c:pt idx="809">
                  <c:v>517.58000000000004</c:v>
                </c:pt>
                <c:pt idx="810">
                  <c:v>517.98</c:v>
                </c:pt>
                <c:pt idx="811">
                  <c:v>518.03</c:v>
                </c:pt>
                <c:pt idx="812">
                  <c:v>518.41999999999996</c:v>
                </c:pt>
                <c:pt idx="813">
                  <c:v>518.48</c:v>
                </c:pt>
                <c:pt idx="814">
                  <c:v>518.87</c:v>
                </c:pt>
                <c:pt idx="815">
                  <c:v>518.93999999999949</c:v>
                </c:pt>
                <c:pt idx="816">
                  <c:v>519.31999999999948</c:v>
                </c:pt>
                <c:pt idx="817">
                  <c:v>519.39</c:v>
                </c:pt>
                <c:pt idx="818">
                  <c:v>519.77000000000055</c:v>
                </c:pt>
                <c:pt idx="819">
                  <c:v>519.83999999999946</c:v>
                </c:pt>
                <c:pt idx="820">
                  <c:v>520.22</c:v>
                </c:pt>
                <c:pt idx="821">
                  <c:v>520.29000000000053</c:v>
                </c:pt>
                <c:pt idx="822">
                  <c:v>520.66</c:v>
                </c:pt>
                <c:pt idx="823">
                  <c:v>520.74</c:v>
                </c:pt>
                <c:pt idx="824">
                  <c:v>521.11</c:v>
                </c:pt>
                <c:pt idx="825">
                  <c:v>521.20000000000005</c:v>
                </c:pt>
                <c:pt idx="826">
                  <c:v>521.55999999999949</c:v>
                </c:pt>
                <c:pt idx="827">
                  <c:v>521.65</c:v>
                </c:pt>
                <c:pt idx="828">
                  <c:v>522.01</c:v>
                </c:pt>
                <c:pt idx="829">
                  <c:v>522.1</c:v>
                </c:pt>
                <c:pt idx="830">
                  <c:v>522.44999999999948</c:v>
                </c:pt>
                <c:pt idx="831">
                  <c:v>522.54999999999939</c:v>
                </c:pt>
                <c:pt idx="832">
                  <c:v>522.9</c:v>
                </c:pt>
                <c:pt idx="833">
                  <c:v>523</c:v>
                </c:pt>
                <c:pt idx="834">
                  <c:v>523.34999999999934</c:v>
                </c:pt>
                <c:pt idx="835">
                  <c:v>523.45999999999947</c:v>
                </c:pt>
                <c:pt idx="836">
                  <c:v>523.79999999999995</c:v>
                </c:pt>
                <c:pt idx="837">
                  <c:v>523.91</c:v>
                </c:pt>
                <c:pt idx="838">
                  <c:v>524.25</c:v>
                </c:pt>
                <c:pt idx="839">
                  <c:v>524.35999999999933</c:v>
                </c:pt>
                <c:pt idx="840">
                  <c:v>524.69000000000005</c:v>
                </c:pt>
                <c:pt idx="841">
                  <c:v>524.80999999999949</c:v>
                </c:pt>
                <c:pt idx="842">
                  <c:v>525.14</c:v>
                </c:pt>
                <c:pt idx="843">
                  <c:v>525.26</c:v>
                </c:pt>
                <c:pt idx="844">
                  <c:v>525.59</c:v>
                </c:pt>
                <c:pt idx="845">
                  <c:v>525.72</c:v>
                </c:pt>
                <c:pt idx="846">
                  <c:v>526.04</c:v>
                </c:pt>
                <c:pt idx="847">
                  <c:v>526.16999999999996</c:v>
                </c:pt>
                <c:pt idx="848">
                  <c:v>526.48</c:v>
                </c:pt>
                <c:pt idx="849">
                  <c:v>526.62</c:v>
                </c:pt>
                <c:pt idx="850">
                  <c:v>526.92999999999938</c:v>
                </c:pt>
                <c:pt idx="851">
                  <c:v>527.07000000000005</c:v>
                </c:pt>
                <c:pt idx="852">
                  <c:v>527.38</c:v>
                </c:pt>
                <c:pt idx="853">
                  <c:v>527.52</c:v>
                </c:pt>
                <c:pt idx="854">
                  <c:v>527.82999999999947</c:v>
                </c:pt>
                <c:pt idx="855">
                  <c:v>527.98</c:v>
                </c:pt>
                <c:pt idx="856">
                  <c:v>528.27000000000055</c:v>
                </c:pt>
                <c:pt idx="857">
                  <c:v>528.42999999999938</c:v>
                </c:pt>
                <c:pt idx="858">
                  <c:v>528.72</c:v>
                </c:pt>
                <c:pt idx="859">
                  <c:v>528.88</c:v>
                </c:pt>
                <c:pt idx="860">
                  <c:v>529.16999999999996</c:v>
                </c:pt>
                <c:pt idx="861">
                  <c:v>529.32999999999947</c:v>
                </c:pt>
                <c:pt idx="862">
                  <c:v>529.62</c:v>
                </c:pt>
                <c:pt idx="863">
                  <c:v>529.78000000000054</c:v>
                </c:pt>
                <c:pt idx="864">
                  <c:v>530.05999999999949</c:v>
                </c:pt>
                <c:pt idx="865">
                  <c:v>530.23</c:v>
                </c:pt>
                <c:pt idx="866">
                  <c:v>530.51</c:v>
                </c:pt>
                <c:pt idx="867">
                  <c:v>530.67999999999995</c:v>
                </c:pt>
                <c:pt idx="868">
                  <c:v>530.95999999999947</c:v>
                </c:pt>
                <c:pt idx="869">
                  <c:v>531.14</c:v>
                </c:pt>
                <c:pt idx="870">
                  <c:v>531.41</c:v>
                </c:pt>
                <c:pt idx="871">
                  <c:v>531.59</c:v>
                </c:pt>
                <c:pt idx="872">
                  <c:v>531.84999999999934</c:v>
                </c:pt>
                <c:pt idx="873">
                  <c:v>532.04</c:v>
                </c:pt>
                <c:pt idx="874">
                  <c:v>532.29999999999995</c:v>
                </c:pt>
                <c:pt idx="875">
                  <c:v>532.49</c:v>
                </c:pt>
                <c:pt idx="876">
                  <c:v>532.75</c:v>
                </c:pt>
                <c:pt idx="877">
                  <c:v>532.93999999999949</c:v>
                </c:pt>
                <c:pt idx="878">
                  <c:v>533.19000000000005</c:v>
                </c:pt>
                <c:pt idx="879">
                  <c:v>533.39</c:v>
                </c:pt>
                <c:pt idx="880">
                  <c:v>533.64</c:v>
                </c:pt>
                <c:pt idx="881">
                  <c:v>533.83999999999946</c:v>
                </c:pt>
                <c:pt idx="882">
                  <c:v>534.09</c:v>
                </c:pt>
                <c:pt idx="883">
                  <c:v>534.29999999999995</c:v>
                </c:pt>
                <c:pt idx="884">
                  <c:v>534.54</c:v>
                </c:pt>
                <c:pt idx="885">
                  <c:v>534.75</c:v>
                </c:pt>
                <c:pt idx="886">
                  <c:v>534.98</c:v>
                </c:pt>
                <c:pt idx="887">
                  <c:v>535.20000000000005</c:v>
                </c:pt>
                <c:pt idx="888">
                  <c:v>535.42999999999938</c:v>
                </c:pt>
                <c:pt idx="889">
                  <c:v>535.65</c:v>
                </c:pt>
                <c:pt idx="890">
                  <c:v>535.88</c:v>
                </c:pt>
                <c:pt idx="891">
                  <c:v>536.1</c:v>
                </c:pt>
                <c:pt idx="892">
                  <c:v>536.31999999999948</c:v>
                </c:pt>
                <c:pt idx="893">
                  <c:v>536.54999999999939</c:v>
                </c:pt>
                <c:pt idx="894">
                  <c:v>536.77000000000055</c:v>
                </c:pt>
                <c:pt idx="895">
                  <c:v>537</c:v>
                </c:pt>
                <c:pt idx="896">
                  <c:v>537.22</c:v>
                </c:pt>
                <c:pt idx="897">
                  <c:v>537.44999999999948</c:v>
                </c:pt>
                <c:pt idx="898">
                  <c:v>537.66</c:v>
                </c:pt>
                <c:pt idx="899">
                  <c:v>537.91</c:v>
                </c:pt>
                <c:pt idx="900">
                  <c:v>538.11</c:v>
                </c:pt>
                <c:pt idx="901">
                  <c:v>538.35999999999933</c:v>
                </c:pt>
                <c:pt idx="902">
                  <c:v>538.55999999999949</c:v>
                </c:pt>
                <c:pt idx="903">
                  <c:v>538.80999999999949</c:v>
                </c:pt>
                <c:pt idx="904">
                  <c:v>539.01</c:v>
                </c:pt>
                <c:pt idx="905">
                  <c:v>539.26</c:v>
                </c:pt>
                <c:pt idx="906">
                  <c:v>539.44999999999948</c:v>
                </c:pt>
                <c:pt idx="907">
                  <c:v>539.71</c:v>
                </c:pt>
                <c:pt idx="908">
                  <c:v>539.9</c:v>
                </c:pt>
                <c:pt idx="909">
                  <c:v>540.16</c:v>
                </c:pt>
                <c:pt idx="910">
                  <c:v>540.34999999999934</c:v>
                </c:pt>
                <c:pt idx="911">
                  <c:v>540.61</c:v>
                </c:pt>
                <c:pt idx="912">
                  <c:v>540.79000000000053</c:v>
                </c:pt>
                <c:pt idx="913">
                  <c:v>541.05999999999949</c:v>
                </c:pt>
                <c:pt idx="914">
                  <c:v>541.24</c:v>
                </c:pt>
                <c:pt idx="915">
                  <c:v>541.51</c:v>
                </c:pt>
                <c:pt idx="916">
                  <c:v>541.69000000000005</c:v>
                </c:pt>
                <c:pt idx="917">
                  <c:v>541.95999999999947</c:v>
                </c:pt>
                <c:pt idx="918">
                  <c:v>542.13</c:v>
                </c:pt>
                <c:pt idx="919">
                  <c:v>542.41</c:v>
                </c:pt>
                <c:pt idx="920">
                  <c:v>542.58000000000004</c:v>
                </c:pt>
                <c:pt idx="921">
                  <c:v>542.87</c:v>
                </c:pt>
                <c:pt idx="922">
                  <c:v>543.03</c:v>
                </c:pt>
                <c:pt idx="923">
                  <c:v>543.31999999999948</c:v>
                </c:pt>
                <c:pt idx="924">
                  <c:v>543.47</c:v>
                </c:pt>
                <c:pt idx="925">
                  <c:v>543.77000000000055</c:v>
                </c:pt>
                <c:pt idx="926">
                  <c:v>543.91999999999996</c:v>
                </c:pt>
                <c:pt idx="927">
                  <c:v>544.22</c:v>
                </c:pt>
                <c:pt idx="928">
                  <c:v>544.37</c:v>
                </c:pt>
                <c:pt idx="929">
                  <c:v>544.66999999999996</c:v>
                </c:pt>
                <c:pt idx="930">
                  <c:v>544.80999999999949</c:v>
                </c:pt>
                <c:pt idx="931">
                  <c:v>545.12</c:v>
                </c:pt>
                <c:pt idx="932">
                  <c:v>545.26</c:v>
                </c:pt>
                <c:pt idx="933">
                  <c:v>545.57000000000005</c:v>
                </c:pt>
                <c:pt idx="934">
                  <c:v>545.71</c:v>
                </c:pt>
                <c:pt idx="935">
                  <c:v>546.02</c:v>
                </c:pt>
                <c:pt idx="936">
                  <c:v>546.15</c:v>
                </c:pt>
                <c:pt idx="937">
                  <c:v>546.47</c:v>
                </c:pt>
                <c:pt idx="938">
                  <c:v>546.6</c:v>
                </c:pt>
                <c:pt idx="939">
                  <c:v>546.91999999999996</c:v>
                </c:pt>
                <c:pt idx="940">
                  <c:v>547.04</c:v>
                </c:pt>
                <c:pt idx="941">
                  <c:v>547.37</c:v>
                </c:pt>
                <c:pt idx="942">
                  <c:v>547.49</c:v>
                </c:pt>
                <c:pt idx="943">
                  <c:v>547.81999999999948</c:v>
                </c:pt>
                <c:pt idx="944">
                  <c:v>547.93999999999949</c:v>
                </c:pt>
                <c:pt idx="945">
                  <c:v>548.27000000000055</c:v>
                </c:pt>
                <c:pt idx="946">
                  <c:v>548.38</c:v>
                </c:pt>
                <c:pt idx="947">
                  <c:v>548.72</c:v>
                </c:pt>
                <c:pt idx="948">
                  <c:v>548.82999999999947</c:v>
                </c:pt>
                <c:pt idx="949">
                  <c:v>549.16999999999996</c:v>
                </c:pt>
                <c:pt idx="950">
                  <c:v>549.28000000000054</c:v>
                </c:pt>
                <c:pt idx="951">
                  <c:v>549.62</c:v>
                </c:pt>
                <c:pt idx="952">
                  <c:v>549.72</c:v>
                </c:pt>
                <c:pt idx="953">
                  <c:v>550.07000000000005</c:v>
                </c:pt>
                <c:pt idx="954">
                  <c:v>550.16999999999996</c:v>
                </c:pt>
                <c:pt idx="955">
                  <c:v>550.52</c:v>
                </c:pt>
                <c:pt idx="956">
                  <c:v>550.61</c:v>
                </c:pt>
                <c:pt idx="957">
                  <c:v>550.97</c:v>
                </c:pt>
                <c:pt idx="958">
                  <c:v>551.05999999999949</c:v>
                </c:pt>
                <c:pt idx="959">
                  <c:v>551.41999999999996</c:v>
                </c:pt>
                <c:pt idx="960">
                  <c:v>551.51</c:v>
                </c:pt>
                <c:pt idx="961">
                  <c:v>551.87</c:v>
                </c:pt>
                <c:pt idx="962">
                  <c:v>551.94999999999948</c:v>
                </c:pt>
                <c:pt idx="963">
                  <c:v>552.31999999999948</c:v>
                </c:pt>
                <c:pt idx="964">
                  <c:v>552.4</c:v>
                </c:pt>
                <c:pt idx="965">
                  <c:v>552.77000000000055</c:v>
                </c:pt>
                <c:pt idx="966">
                  <c:v>552.83999999999946</c:v>
                </c:pt>
                <c:pt idx="967">
                  <c:v>553.23</c:v>
                </c:pt>
                <c:pt idx="968">
                  <c:v>553.29000000000053</c:v>
                </c:pt>
                <c:pt idx="969">
                  <c:v>553.67999999999995</c:v>
                </c:pt>
                <c:pt idx="970">
                  <c:v>553.74</c:v>
                </c:pt>
                <c:pt idx="971">
                  <c:v>554.13</c:v>
                </c:pt>
                <c:pt idx="972">
                  <c:v>554.17999999999995</c:v>
                </c:pt>
                <c:pt idx="973">
                  <c:v>554.58000000000004</c:v>
                </c:pt>
                <c:pt idx="974">
                  <c:v>554.63</c:v>
                </c:pt>
                <c:pt idx="975">
                  <c:v>555.03</c:v>
                </c:pt>
                <c:pt idx="976">
                  <c:v>555.07000000000005</c:v>
                </c:pt>
                <c:pt idx="977">
                  <c:v>555.48</c:v>
                </c:pt>
                <c:pt idx="978">
                  <c:v>555.52</c:v>
                </c:pt>
                <c:pt idx="979">
                  <c:v>555.92999999999938</c:v>
                </c:pt>
                <c:pt idx="980">
                  <c:v>555.97</c:v>
                </c:pt>
                <c:pt idx="981">
                  <c:v>556.37</c:v>
                </c:pt>
                <c:pt idx="982">
                  <c:v>556.41</c:v>
                </c:pt>
                <c:pt idx="983">
                  <c:v>556.81999999999948</c:v>
                </c:pt>
                <c:pt idx="984">
                  <c:v>556.85999999999933</c:v>
                </c:pt>
                <c:pt idx="985">
                  <c:v>557.27000000000055</c:v>
                </c:pt>
                <c:pt idx="986">
                  <c:v>557.29999999999995</c:v>
                </c:pt>
                <c:pt idx="987">
                  <c:v>557.72</c:v>
                </c:pt>
                <c:pt idx="988">
                  <c:v>557.75</c:v>
                </c:pt>
                <c:pt idx="989">
                  <c:v>558.16999999999996</c:v>
                </c:pt>
                <c:pt idx="990">
                  <c:v>558.20000000000005</c:v>
                </c:pt>
                <c:pt idx="991">
                  <c:v>558.62</c:v>
                </c:pt>
                <c:pt idx="992">
                  <c:v>558.64</c:v>
                </c:pt>
                <c:pt idx="993">
                  <c:v>559.07000000000005</c:v>
                </c:pt>
                <c:pt idx="994">
                  <c:v>559.09</c:v>
                </c:pt>
                <c:pt idx="995">
                  <c:v>559.52</c:v>
                </c:pt>
                <c:pt idx="996">
                  <c:v>559.53</c:v>
                </c:pt>
                <c:pt idx="997">
                  <c:v>559.97</c:v>
                </c:pt>
                <c:pt idx="998">
                  <c:v>559.98</c:v>
                </c:pt>
                <c:pt idx="999">
                  <c:v>560.41999999999996</c:v>
                </c:pt>
                <c:pt idx="1000">
                  <c:v>560.41999999999996</c:v>
                </c:pt>
                <c:pt idx="1001">
                  <c:v>560.87</c:v>
                </c:pt>
                <c:pt idx="1002">
                  <c:v>560.87</c:v>
                </c:pt>
                <c:pt idx="1003">
                  <c:v>561.30999999999949</c:v>
                </c:pt>
                <c:pt idx="1004">
                  <c:v>561.31999999999948</c:v>
                </c:pt>
                <c:pt idx="1005">
                  <c:v>561.76</c:v>
                </c:pt>
                <c:pt idx="1006">
                  <c:v>561.77000000000055</c:v>
                </c:pt>
                <c:pt idx="1007">
                  <c:v>562.21</c:v>
                </c:pt>
                <c:pt idx="1008">
                  <c:v>562.22</c:v>
                </c:pt>
                <c:pt idx="1009">
                  <c:v>562.65</c:v>
                </c:pt>
                <c:pt idx="1010">
                  <c:v>562.66999999999996</c:v>
                </c:pt>
                <c:pt idx="1011">
                  <c:v>563.1</c:v>
                </c:pt>
                <c:pt idx="1012">
                  <c:v>563.12</c:v>
                </c:pt>
                <c:pt idx="1013">
                  <c:v>563.54</c:v>
                </c:pt>
                <c:pt idx="1014">
                  <c:v>563.57000000000005</c:v>
                </c:pt>
                <c:pt idx="1015">
                  <c:v>563.99</c:v>
                </c:pt>
                <c:pt idx="1016">
                  <c:v>564.02</c:v>
                </c:pt>
                <c:pt idx="1017">
                  <c:v>564.42999999999938</c:v>
                </c:pt>
                <c:pt idx="1018">
                  <c:v>564.47</c:v>
                </c:pt>
                <c:pt idx="1019">
                  <c:v>564.88</c:v>
                </c:pt>
                <c:pt idx="1020">
                  <c:v>564.91999999999996</c:v>
                </c:pt>
                <c:pt idx="1021">
                  <c:v>565.31999999999948</c:v>
                </c:pt>
                <c:pt idx="1022">
                  <c:v>565.37</c:v>
                </c:pt>
                <c:pt idx="1023">
                  <c:v>565.77000000000055</c:v>
                </c:pt>
                <c:pt idx="1024">
                  <c:v>565.81999999999948</c:v>
                </c:pt>
                <c:pt idx="1025">
                  <c:v>566.21</c:v>
                </c:pt>
                <c:pt idx="1026">
                  <c:v>566.27000000000055</c:v>
                </c:pt>
                <c:pt idx="1027">
                  <c:v>566.66</c:v>
                </c:pt>
                <c:pt idx="1028">
                  <c:v>566.71</c:v>
                </c:pt>
                <c:pt idx="1029">
                  <c:v>567.1</c:v>
                </c:pt>
                <c:pt idx="1030">
                  <c:v>567.16</c:v>
                </c:pt>
                <c:pt idx="1031">
                  <c:v>567.54999999999939</c:v>
                </c:pt>
                <c:pt idx="1032">
                  <c:v>567.61</c:v>
                </c:pt>
                <c:pt idx="1033">
                  <c:v>567.99</c:v>
                </c:pt>
                <c:pt idx="1034">
                  <c:v>568.05999999999949</c:v>
                </c:pt>
                <c:pt idx="1035">
                  <c:v>568.43999999999949</c:v>
                </c:pt>
                <c:pt idx="1036">
                  <c:v>568.51</c:v>
                </c:pt>
                <c:pt idx="1037">
                  <c:v>568.88</c:v>
                </c:pt>
                <c:pt idx="1038">
                  <c:v>568.95999999999947</c:v>
                </c:pt>
                <c:pt idx="1039">
                  <c:v>569.32999999999947</c:v>
                </c:pt>
                <c:pt idx="1040">
                  <c:v>569.41</c:v>
                </c:pt>
                <c:pt idx="1041">
                  <c:v>569.77000000000055</c:v>
                </c:pt>
                <c:pt idx="1042">
                  <c:v>569.85999999999933</c:v>
                </c:pt>
                <c:pt idx="1043">
                  <c:v>570.22</c:v>
                </c:pt>
                <c:pt idx="1044">
                  <c:v>570.30999999999949</c:v>
                </c:pt>
                <c:pt idx="1045">
                  <c:v>570.66</c:v>
                </c:pt>
                <c:pt idx="1046">
                  <c:v>570.76</c:v>
                </c:pt>
                <c:pt idx="1047">
                  <c:v>571.11</c:v>
                </c:pt>
                <c:pt idx="1048">
                  <c:v>571.21</c:v>
                </c:pt>
                <c:pt idx="1049">
                  <c:v>571.54999999999939</c:v>
                </c:pt>
                <c:pt idx="1050">
                  <c:v>571.65</c:v>
                </c:pt>
                <c:pt idx="1051">
                  <c:v>572</c:v>
                </c:pt>
                <c:pt idx="1052">
                  <c:v>572.1</c:v>
                </c:pt>
                <c:pt idx="1053">
                  <c:v>572.43999999999949</c:v>
                </c:pt>
                <c:pt idx="1054">
                  <c:v>572.54999999999939</c:v>
                </c:pt>
                <c:pt idx="1055">
                  <c:v>572.89</c:v>
                </c:pt>
                <c:pt idx="1056">
                  <c:v>573</c:v>
                </c:pt>
                <c:pt idx="1057">
                  <c:v>573.32999999999947</c:v>
                </c:pt>
                <c:pt idx="1058">
                  <c:v>573.44999999999948</c:v>
                </c:pt>
                <c:pt idx="1059">
                  <c:v>573.78000000000054</c:v>
                </c:pt>
                <c:pt idx="1060">
                  <c:v>573.9</c:v>
                </c:pt>
                <c:pt idx="1061">
                  <c:v>574.22</c:v>
                </c:pt>
                <c:pt idx="1062">
                  <c:v>574.34999999999934</c:v>
                </c:pt>
                <c:pt idx="1063">
                  <c:v>574.66999999999996</c:v>
                </c:pt>
                <c:pt idx="1064">
                  <c:v>574.79999999999995</c:v>
                </c:pt>
                <c:pt idx="1065">
                  <c:v>575.11</c:v>
                </c:pt>
                <c:pt idx="1066">
                  <c:v>575.24</c:v>
                </c:pt>
                <c:pt idx="1067">
                  <c:v>575.55999999999949</c:v>
                </c:pt>
                <c:pt idx="1068">
                  <c:v>575.69000000000005</c:v>
                </c:pt>
                <c:pt idx="1069">
                  <c:v>576</c:v>
                </c:pt>
                <c:pt idx="1070">
                  <c:v>576.14</c:v>
                </c:pt>
                <c:pt idx="1071">
                  <c:v>576.44999999999948</c:v>
                </c:pt>
                <c:pt idx="1072">
                  <c:v>576.59</c:v>
                </c:pt>
                <c:pt idx="1073">
                  <c:v>576.89</c:v>
                </c:pt>
                <c:pt idx="1074">
                  <c:v>577.04</c:v>
                </c:pt>
                <c:pt idx="1075">
                  <c:v>577.33999999999946</c:v>
                </c:pt>
                <c:pt idx="1076">
                  <c:v>577.49</c:v>
                </c:pt>
                <c:pt idx="1077">
                  <c:v>577.78000000000054</c:v>
                </c:pt>
                <c:pt idx="1078">
                  <c:v>577.93999999999949</c:v>
                </c:pt>
                <c:pt idx="1079">
                  <c:v>578.22</c:v>
                </c:pt>
                <c:pt idx="1080">
                  <c:v>578.38</c:v>
                </c:pt>
                <c:pt idx="1081">
                  <c:v>578.66999999999996</c:v>
                </c:pt>
                <c:pt idx="1082">
                  <c:v>578.82999999999947</c:v>
                </c:pt>
                <c:pt idx="1083">
                  <c:v>579.11</c:v>
                </c:pt>
                <c:pt idx="1084">
                  <c:v>579.28000000000054</c:v>
                </c:pt>
                <c:pt idx="1085">
                  <c:v>579.55999999999949</c:v>
                </c:pt>
                <c:pt idx="1086">
                  <c:v>579.73</c:v>
                </c:pt>
                <c:pt idx="1087">
                  <c:v>580</c:v>
                </c:pt>
                <c:pt idx="1088">
                  <c:v>580.17999999999995</c:v>
                </c:pt>
                <c:pt idx="1089">
                  <c:v>580.44999999999948</c:v>
                </c:pt>
                <c:pt idx="1090">
                  <c:v>580.63</c:v>
                </c:pt>
                <c:pt idx="1091">
                  <c:v>580.89</c:v>
                </c:pt>
                <c:pt idx="1092">
                  <c:v>581.07000000000005</c:v>
                </c:pt>
                <c:pt idx="1093">
                  <c:v>581.33999999999946</c:v>
                </c:pt>
                <c:pt idx="1094">
                  <c:v>581.52</c:v>
                </c:pt>
                <c:pt idx="1095">
                  <c:v>581.78000000000054</c:v>
                </c:pt>
                <c:pt idx="1096">
                  <c:v>581.97</c:v>
                </c:pt>
                <c:pt idx="1097">
                  <c:v>582.22</c:v>
                </c:pt>
                <c:pt idx="1098">
                  <c:v>582.41999999999996</c:v>
                </c:pt>
                <c:pt idx="1099">
                  <c:v>582.66999999999996</c:v>
                </c:pt>
                <c:pt idx="1100">
                  <c:v>582.87</c:v>
                </c:pt>
                <c:pt idx="1101">
                  <c:v>583.11</c:v>
                </c:pt>
                <c:pt idx="1102">
                  <c:v>583.31999999999948</c:v>
                </c:pt>
                <c:pt idx="1103">
                  <c:v>583.55999999999949</c:v>
                </c:pt>
                <c:pt idx="1104">
                  <c:v>583.76</c:v>
                </c:pt>
                <c:pt idx="1105">
                  <c:v>584</c:v>
                </c:pt>
                <c:pt idx="1106">
                  <c:v>584.21</c:v>
                </c:pt>
                <c:pt idx="1107">
                  <c:v>584.43999999999949</c:v>
                </c:pt>
                <c:pt idx="1108">
                  <c:v>584.66</c:v>
                </c:pt>
                <c:pt idx="1109">
                  <c:v>584.89</c:v>
                </c:pt>
                <c:pt idx="1110">
                  <c:v>585.11</c:v>
                </c:pt>
                <c:pt idx="1111">
                  <c:v>585.32999999999947</c:v>
                </c:pt>
                <c:pt idx="1112">
                  <c:v>585.55999999999949</c:v>
                </c:pt>
                <c:pt idx="1113">
                  <c:v>585.78000000000054</c:v>
                </c:pt>
                <c:pt idx="1114">
                  <c:v>586</c:v>
                </c:pt>
                <c:pt idx="1115">
                  <c:v>586.22</c:v>
                </c:pt>
                <c:pt idx="1116">
                  <c:v>586.44999999999948</c:v>
                </c:pt>
                <c:pt idx="1117">
                  <c:v>586.66</c:v>
                </c:pt>
                <c:pt idx="1118">
                  <c:v>586.9</c:v>
                </c:pt>
                <c:pt idx="1119">
                  <c:v>587.11</c:v>
                </c:pt>
                <c:pt idx="1120">
                  <c:v>587.34999999999934</c:v>
                </c:pt>
                <c:pt idx="1121">
                  <c:v>587.54999999999939</c:v>
                </c:pt>
                <c:pt idx="1122">
                  <c:v>587.79999999999995</c:v>
                </c:pt>
                <c:pt idx="1123">
                  <c:v>588</c:v>
                </c:pt>
                <c:pt idx="1124">
                  <c:v>588.24</c:v>
                </c:pt>
                <c:pt idx="1125">
                  <c:v>588.43999999999949</c:v>
                </c:pt>
                <c:pt idx="1126">
                  <c:v>588.69000000000005</c:v>
                </c:pt>
                <c:pt idx="1127">
                  <c:v>588.88</c:v>
                </c:pt>
                <c:pt idx="1128">
                  <c:v>589.14</c:v>
                </c:pt>
                <c:pt idx="1129">
                  <c:v>589.32999999999947</c:v>
                </c:pt>
                <c:pt idx="1130">
                  <c:v>589.59</c:v>
                </c:pt>
                <c:pt idx="1131">
                  <c:v>589.77000000000055</c:v>
                </c:pt>
                <c:pt idx="1132">
                  <c:v>590.03</c:v>
                </c:pt>
                <c:pt idx="1133">
                  <c:v>590.22</c:v>
                </c:pt>
                <c:pt idx="1134">
                  <c:v>590.48</c:v>
                </c:pt>
                <c:pt idx="1135">
                  <c:v>590.66</c:v>
                </c:pt>
                <c:pt idx="1136">
                  <c:v>590.92999999999938</c:v>
                </c:pt>
                <c:pt idx="1137">
                  <c:v>591.1</c:v>
                </c:pt>
                <c:pt idx="1138">
                  <c:v>591.38</c:v>
                </c:pt>
                <c:pt idx="1139">
                  <c:v>591.54999999999939</c:v>
                </c:pt>
                <c:pt idx="1140">
                  <c:v>591.82999999999947</c:v>
                </c:pt>
                <c:pt idx="1141">
                  <c:v>591.99</c:v>
                </c:pt>
                <c:pt idx="1142">
                  <c:v>592.27000000000055</c:v>
                </c:pt>
                <c:pt idx="1143">
                  <c:v>592.42999999999938</c:v>
                </c:pt>
                <c:pt idx="1144">
                  <c:v>592.72</c:v>
                </c:pt>
                <c:pt idx="1145">
                  <c:v>592.88</c:v>
                </c:pt>
                <c:pt idx="1146">
                  <c:v>593.16999999999996</c:v>
                </c:pt>
                <c:pt idx="1147">
                  <c:v>593.31999999999948</c:v>
                </c:pt>
                <c:pt idx="1148">
                  <c:v>593.62</c:v>
                </c:pt>
                <c:pt idx="1149">
                  <c:v>593.76</c:v>
                </c:pt>
                <c:pt idx="1150">
                  <c:v>594.05999999999949</c:v>
                </c:pt>
                <c:pt idx="1151">
                  <c:v>594.21</c:v>
                </c:pt>
                <c:pt idx="1152">
                  <c:v>594.51</c:v>
                </c:pt>
                <c:pt idx="1153">
                  <c:v>594.65</c:v>
                </c:pt>
                <c:pt idx="1154">
                  <c:v>594.95999999999947</c:v>
                </c:pt>
                <c:pt idx="1155">
                  <c:v>595.1</c:v>
                </c:pt>
                <c:pt idx="1156">
                  <c:v>595.41</c:v>
                </c:pt>
                <c:pt idx="1157">
                  <c:v>595.54</c:v>
                </c:pt>
                <c:pt idx="1158">
                  <c:v>595.84999999999934</c:v>
                </c:pt>
                <c:pt idx="1159">
                  <c:v>595.98</c:v>
                </c:pt>
                <c:pt idx="1160">
                  <c:v>596.29999999999995</c:v>
                </c:pt>
                <c:pt idx="1161">
                  <c:v>596.42999999999938</c:v>
                </c:pt>
                <c:pt idx="1162">
                  <c:v>596.75</c:v>
                </c:pt>
                <c:pt idx="1163">
                  <c:v>596.87</c:v>
                </c:pt>
                <c:pt idx="1164">
                  <c:v>597.19000000000005</c:v>
                </c:pt>
                <c:pt idx="1165">
                  <c:v>597.30999999999949</c:v>
                </c:pt>
                <c:pt idx="1166">
                  <c:v>597.64</c:v>
                </c:pt>
                <c:pt idx="1167">
                  <c:v>597.76</c:v>
                </c:pt>
                <c:pt idx="1168">
                  <c:v>598.09</c:v>
                </c:pt>
                <c:pt idx="1169">
                  <c:v>598.20000000000005</c:v>
                </c:pt>
                <c:pt idx="1170">
                  <c:v>598.54</c:v>
                </c:pt>
                <c:pt idx="1171">
                  <c:v>598.64</c:v>
                </c:pt>
                <c:pt idx="1172">
                  <c:v>598.98</c:v>
                </c:pt>
                <c:pt idx="1173">
                  <c:v>599.09</c:v>
                </c:pt>
                <c:pt idx="1174">
                  <c:v>599.42999999999938</c:v>
                </c:pt>
                <c:pt idx="1175">
                  <c:v>599.53</c:v>
                </c:pt>
                <c:pt idx="1176">
                  <c:v>599.88</c:v>
                </c:pt>
                <c:pt idx="1177">
                  <c:v>599.97</c:v>
                </c:pt>
                <c:pt idx="1178">
                  <c:v>600.31999999999948</c:v>
                </c:pt>
                <c:pt idx="1179">
                  <c:v>600.41</c:v>
                </c:pt>
                <c:pt idx="1180">
                  <c:v>600.77000000000055</c:v>
                </c:pt>
                <c:pt idx="1181">
                  <c:v>600.85999999999933</c:v>
                </c:pt>
                <c:pt idx="1182">
                  <c:v>601.22</c:v>
                </c:pt>
                <c:pt idx="1183">
                  <c:v>601.29999999999995</c:v>
                </c:pt>
                <c:pt idx="1184">
                  <c:v>601.66999999999996</c:v>
                </c:pt>
                <c:pt idx="1185">
                  <c:v>601.74</c:v>
                </c:pt>
                <c:pt idx="1186">
                  <c:v>602.11</c:v>
                </c:pt>
                <c:pt idx="1187">
                  <c:v>602.19000000000005</c:v>
                </c:pt>
                <c:pt idx="1188">
                  <c:v>602.55999999999949</c:v>
                </c:pt>
                <c:pt idx="1189">
                  <c:v>602.63</c:v>
                </c:pt>
                <c:pt idx="1190">
                  <c:v>603.01</c:v>
                </c:pt>
                <c:pt idx="1191">
                  <c:v>603.07000000000005</c:v>
                </c:pt>
                <c:pt idx="1192">
                  <c:v>603.44999999999948</c:v>
                </c:pt>
                <c:pt idx="1193">
                  <c:v>603.52</c:v>
                </c:pt>
                <c:pt idx="1194">
                  <c:v>603.9</c:v>
                </c:pt>
                <c:pt idx="1195">
                  <c:v>603.95999999999947</c:v>
                </c:pt>
                <c:pt idx="1196">
                  <c:v>604.34999999999934</c:v>
                </c:pt>
                <c:pt idx="1197">
                  <c:v>604.4</c:v>
                </c:pt>
                <c:pt idx="1198">
                  <c:v>604.79000000000053</c:v>
                </c:pt>
                <c:pt idx="1199">
                  <c:v>604.83999999999946</c:v>
                </c:pt>
                <c:pt idx="1200">
                  <c:v>605.24</c:v>
                </c:pt>
                <c:pt idx="1201">
                  <c:v>605.29000000000053</c:v>
                </c:pt>
                <c:pt idx="1202">
                  <c:v>605.69000000000005</c:v>
                </c:pt>
                <c:pt idx="1203">
                  <c:v>605.73</c:v>
                </c:pt>
                <c:pt idx="1204">
                  <c:v>606.13</c:v>
                </c:pt>
                <c:pt idx="1205">
                  <c:v>606.16999999999996</c:v>
                </c:pt>
                <c:pt idx="1206">
                  <c:v>606.58000000000004</c:v>
                </c:pt>
                <c:pt idx="1207">
                  <c:v>606.62</c:v>
                </c:pt>
                <c:pt idx="1208">
                  <c:v>607.03</c:v>
                </c:pt>
                <c:pt idx="1209">
                  <c:v>607.05999999999949</c:v>
                </c:pt>
                <c:pt idx="1210">
                  <c:v>607.47</c:v>
                </c:pt>
                <c:pt idx="1211">
                  <c:v>607.5</c:v>
                </c:pt>
                <c:pt idx="1212">
                  <c:v>607.91999999999996</c:v>
                </c:pt>
                <c:pt idx="1213">
                  <c:v>607.93999999999949</c:v>
                </c:pt>
                <c:pt idx="1214">
                  <c:v>608.37</c:v>
                </c:pt>
                <c:pt idx="1215">
                  <c:v>608.39</c:v>
                </c:pt>
                <c:pt idx="1216">
                  <c:v>608.80999999999949</c:v>
                </c:pt>
                <c:pt idx="1217">
                  <c:v>608.82999999999947</c:v>
                </c:pt>
                <c:pt idx="1218">
                  <c:v>609.26</c:v>
                </c:pt>
                <c:pt idx="1219">
                  <c:v>609.27000000000055</c:v>
                </c:pt>
                <c:pt idx="1220">
                  <c:v>609.71</c:v>
                </c:pt>
                <c:pt idx="1221">
                  <c:v>609.71</c:v>
                </c:pt>
                <c:pt idx="1222">
                  <c:v>610.15</c:v>
                </c:pt>
                <c:pt idx="1223">
                  <c:v>610.16</c:v>
                </c:pt>
                <c:pt idx="1224">
                  <c:v>610.6</c:v>
                </c:pt>
                <c:pt idx="1225">
                  <c:v>610.6</c:v>
                </c:pt>
                <c:pt idx="1226">
                  <c:v>611.04</c:v>
                </c:pt>
                <c:pt idx="1227">
                  <c:v>611.04999999999939</c:v>
                </c:pt>
                <c:pt idx="1228">
                  <c:v>611.48</c:v>
                </c:pt>
                <c:pt idx="1229">
                  <c:v>611.49</c:v>
                </c:pt>
                <c:pt idx="1230">
                  <c:v>611.92999999999938</c:v>
                </c:pt>
                <c:pt idx="1231">
                  <c:v>611.93999999999949</c:v>
                </c:pt>
                <c:pt idx="1232">
                  <c:v>612.37</c:v>
                </c:pt>
                <c:pt idx="1233">
                  <c:v>612.38</c:v>
                </c:pt>
                <c:pt idx="1234">
                  <c:v>612.80999999999949</c:v>
                </c:pt>
                <c:pt idx="1235">
                  <c:v>612.82999999999947</c:v>
                </c:pt>
                <c:pt idx="1236">
                  <c:v>613.25</c:v>
                </c:pt>
                <c:pt idx="1237">
                  <c:v>613.28000000000054</c:v>
                </c:pt>
                <c:pt idx="1238">
                  <c:v>613.70000000000005</c:v>
                </c:pt>
                <c:pt idx="1239">
                  <c:v>613.72</c:v>
                </c:pt>
                <c:pt idx="1240">
                  <c:v>614.14</c:v>
                </c:pt>
                <c:pt idx="1241">
                  <c:v>614.16999999999996</c:v>
                </c:pt>
                <c:pt idx="1242">
                  <c:v>614.58000000000004</c:v>
                </c:pt>
                <c:pt idx="1243">
                  <c:v>614.62</c:v>
                </c:pt>
                <c:pt idx="1244">
                  <c:v>615.02</c:v>
                </c:pt>
                <c:pt idx="1245">
                  <c:v>615.05999999999949</c:v>
                </c:pt>
                <c:pt idx="1246">
                  <c:v>615.47</c:v>
                </c:pt>
                <c:pt idx="1247">
                  <c:v>615.51</c:v>
                </c:pt>
                <c:pt idx="1248">
                  <c:v>615.91</c:v>
                </c:pt>
                <c:pt idx="1249">
                  <c:v>615.94999999999948</c:v>
                </c:pt>
                <c:pt idx="1250">
                  <c:v>616.34999999999934</c:v>
                </c:pt>
                <c:pt idx="1251">
                  <c:v>616.4</c:v>
                </c:pt>
                <c:pt idx="1252">
                  <c:v>616.79000000000053</c:v>
                </c:pt>
                <c:pt idx="1253">
                  <c:v>616.84999999999934</c:v>
                </c:pt>
                <c:pt idx="1254">
                  <c:v>617.23</c:v>
                </c:pt>
                <c:pt idx="1255">
                  <c:v>617.29000000000053</c:v>
                </c:pt>
                <c:pt idx="1256">
                  <c:v>617.67999999999995</c:v>
                </c:pt>
                <c:pt idx="1257">
                  <c:v>617.74</c:v>
                </c:pt>
                <c:pt idx="1258">
                  <c:v>618.12</c:v>
                </c:pt>
                <c:pt idx="1259">
                  <c:v>618.17999999999995</c:v>
                </c:pt>
                <c:pt idx="1260">
                  <c:v>618.55999999999949</c:v>
                </c:pt>
                <c:pt idx="1261">
                  <c:v>618.63</c:v>
                </c:pt>
                <c:pt idx="1262">
                  <c:v>619</c:v>
                </c:pt>
                <c:pt idx="1263">
                  <c:v>619.08000000000004</c:v>
                </c:pt>
                <c:pt idx="1264">
                  <c:v>619.43999999999949</c:v>
                </c:pt>
                <c:pt idx="1265">
                  <c:v>619.52</c:v>
                </c:pt>
                <c:pt idx="1266">
                  <c:v>619.89</c:v>
                </c:pt>
                <c:pt idx="1267">
                  <c:v>619.97</c:v>
                </c:pt>
                <c:pt idx="1268">
                  <c:v>620.32999999999947</c:v>
                </c:pt>
                <c:pt idx="1269">
                  <c:v>620.41</c:v>
                </c:pt>
                <c:pt idx="1270">
                  <c:v>620.77000000000055</c:v>
                </c:pt>
                <c:pt idx="1271">
                  <c:v>620.85999999999933</c:v>
                </c:pt>
                <c:pt idx="1272">
                  <c:v>621.21</c:v>
                </c:pt>
                <c:pt idx="1273">
                  <c:v>621.29999999999995</c:v>
                </c:pt>
                <c:pt idx="1274">
                  <c:v>621.65</c:v>
                </c:pt>
                <c:pt idx="1275">
                  <c:v>621.75</c:v>
                </c:pt>
                <c:pt idx="1276">
                  <c:v>622.09</c:v>
                </c:pt>
                <c:pt idx="1277">
                  <c:v>622.20000000000005</c:v>
                </c:pt>
                <c:pt idx="1278">
                  <c:v>622.54</c:v>
                </c:pt>
                <c:pt idx="1279">
                  <c:v>622.64</c:v>
                </c:pt>
                <c:pt idx="1280">
                  <c:v>622.98</c:v>
                </c:pt>
                <c:pt idx="1281">
                  <c:v>623.09</c:v>
                </c:pt>
                <c:pt idx="1282">
                  <c:v>623.41999999999996</c:v>
                </c:pt>
                <c:pt idx="1283">
                  <c:v>623.53</c:v>
                </c:pt>
                <c:pt idx="1284">
                  <c:v>623.85999999999933</c:v>
                </c:pt>
                <c:pt idx="1285">
                  <c:v>623.98</c:v>
                </c:pt>
                <c:pt idx="1286">
                  <c:v>624.29999999999995</c:v>
                </c:pt>
                <c:pt idx="1287">
                  <c:v>624.41999999999996</c:v>
                </c:pt>
                <c:pt idx="1288">
                  <c:v>624.74</c:v>
                </c:pt>
                <c:pt idx="1289">
                  <c:v>624.87</c:v>
                </c:pt>
                <c:pt idx="1290">
                  <c:v>625.19000000000005</c:v>
                </c:pt>
                <c:pt idx="1291">
                  <c:v>625.30999999999949</c:v>
                </c:pt>
                <c:pt idx="1292">
                  <c:v>625.63</c:v>
                </c:pt>
                <c:pt idx="1293">
                  <c:v>625.76</c:v>
                </c:pt>
                <c:pt idx="1294">
                  <c:v>626.07000000000005</c:v>
                </c:pt>
                <c:pt idx="1295">
                  <c:v>626.20000000000005</c:v>
                </c:pt>
                <c:pt idx="1296">
                  <c:v>626.51</c:v>
                </c:pt>
                <c:pt idx="1297">
                  <c:v>626.65</c:v>
                </c:pt>
                <c:pt idx="1298">
                  <c:v>626.94999999999948</c:v>
                </c:pt>
                <c:pt idx="1299">
                  <c:v>627.1</c:v>
                </c:pt>
                <c:pt idx="1300">
                  <c:v>627.39</c:v>
                </c:pt>
                <c:pt idx="1301">
                  <c:v>627.54</c:v>
                </c:pt>
                <c:pt idx="1302">
                  <c:v>627.83999999999946</c:v>
                </c:pt>
                <c:pt idx="1303">
                  <c:v>627.99</c:v>
                </c:pt>
                <c:pt idx="1304">
                  <c:v>628.28000000000054</c:v>
                </c:pt>
                <c:pt idx="1305">
                  <c:v>628.42999999999938</c:v>
                </c:pt>
                <c:pt idx="1306">
                  <c:v>628.72</c:v>
                </c:pt>
                <c:pt idx="1307">
                  <c:v>628.88</c:v>
                </c:pt>
                <c:pt idx="1308">
                  <c:v>629.16</c:v>
                </c:pt>
                <c:pt idx="1309">
                  <c:v>629.31999999999948</c:v>
                </c:pt>
                <c:pt idx="1310">
                  <c:v>629.6</c:v>
                </c:pt>
                <c:pt idx="1311">
                  <c:v>629.77000000000055</c:v>
                </c:pt>
                <c:pt idx="1312">
                  <c:v>630.04</c:v>
                </c:pt>
                <c:pt idx="1313">
                  <c:v>630.21</c:v>
                </c:pt>
                <c:pt idx="1314">
                  <c:v>630.48</c:v>
                </c:pt>
                <c:pt idx="1315">
                  <c:v>630.66</c:v>
                </c:pt>
                <c:pt idx="1316">
                  <c:v>630.91999999999996</c:v>
                </c:pt>
                <c:pt idx="1317">
                  <c:v>631.1</c:v>
                </c:pt>
                <c:pt idx="1318">
                  <c:v>631.37</c:v>
                </c:pt>
                <c:pt idx="1319">
                  <c:v>631.54999999999939</c:v>
                </c:pt>
                <c:pt idx="1320">
                  <c:v>631.80999999999949</c:v>
                </c:pt>
                <c:pt idx="1321">
                  <c:v>631.99</c:v>
                </c:pt>
                <c:pt idx="1322">
                  <c:v>632.25</c:v>
                </c:pt>
                <c:pt idx="1323">
                  <c:v>632.43999999999949</c:v>
                </c:pt>
                <c:pt idx="1324">
                  <c:v>632.69000000000005</c:v>
                </c:pt>
                <c:pt idx="1325">
                  <c:v>632.88</c:v>
                </c:pt>
                <c:pt idx="1326">
                  <c:v>633.13</c:v>
                </c:pt>
                <c:pt idx="1327">
                  <c:v>633.32999999999947</c:v>
                </c:pt>
                <c:pt idx="1328">
                  <c:v>633.57000000000005</c:v>
                </c:pt>
                <c:pt idx="1329">
                  <c:v>633.77000000000055</c:v>
                </c:pt>
                <c:pt idx="1330">
                  <c:v>634.01</c:v>
                </c:pt>
                <c:pt idx="1331">
                  <c:v>634.22</c:v>
                </c:pt>
                <c:pt idx="1332">
                  <c:v>634.44999999999948</c:v>
                </c:pt>
                <c:pt idx="1333">
                  <c:v>634.66</c:v>
                </c:pt>
                <c:pt idx="1334">
                  <c:v>634.89</c:v>
                </c:pt>
                <c:pt idx="1335">
                  <c:v>635.11</c:v>
                </c:pt>
                <c:pt idx="1336">
                  <c:v>635.33999999999946</c:v>
                </c:pt>
                <c:pt idx="1337">
                  <c:v>635.54999999999939</c:v>
                </c:pt>
                <c:pt idx="1338">
                  <c:v>635.78000000000054</c:v>
                </c:pt>
                <c:pt idx="1339">
                  <c:v>636</c:v>
                </c:pt>
                <c:pt idx="1340">
                  <c:v>636.22</c:v>
                </c:pt>
                <c:pt idx="1341">
                  <c:v>636.43999999999949</c:v>
                </c:pt>
                <c:pt idx="1342">
                  <c:v>636.66</c:v>
                </c:pt>
                <c:pt idx="1343">
                  <c:v>636.89</c:v>
                </c:pt>
                <c:pt idx="1344">
                  <c:v>637.1</c:v>
                </c:pt>
                <c:pt idx="1345">
                  <c:v>637.32999999999947</c:v>
                </c:pt>
                <c:pt idx="1346">
                  <c:v>637.54</c:v>
                </c:pt>
                <c:pt idx="1347">
                  <c:v>637.77000000000055</c:v>
                </c:pt>
                <c:pt idx="1348">
                  <c:v>637.98</c:v>
                </c:pt>
                <c:pt idx="1349">
                  <c:v>638.22</c:v>
                </c:pt>
                <c:pt idx="1350">
                  <c:v>638.41999999999996</c:v>
                </c:pt>
                <c:pt idx="1351">
                  <c:v>638.66</c:v>
                </c:pt>
                <c:pt idx="1352">
                  <c:v>638.85999999999933</c:v>
                </c:pt>
                <c:pt idx="1353">
                  <c:v>639.11</c:v>
                </c:pt>
                <c:pt idx="1354">
                  <c:v>639.29999999999995</c:v>
                </c:pt>
                <c:pt idx="1355">
                  <c:v>639.54999999999939</c:v>
                </c:pt>
                <c:pt idx="1356">
                  <c:v>639.74</c:v>
                </c:pt>
                <c:pt idx="1357">
                  <c:v>640</c:v>
                </c:pt>
                <c:pt idx="1358">
                  <c:v>640.17999999999995</c:v>
                </c:pt>
                <c:pt idx="1359">
                  <c:v>640.43999999999949</c:v>
                </c:pt>
                <c:pt idx="1360">
                  <c:v>640.62</c:v>
                </c:pt>
                <c:pt idx="1361">
                  <c:v>640.89</c:v>
                </c:pt>
                <c:pt idx="1362">
                  <c:v>641.05999999999949</c:v>
                </c:pt>
                <c:pt idx="1363">
                  <c:v>641.32999999999947</c:v>
                </c:pt>
                <c:pt idx="1364">
                  <c:v>641.51</c:v>
                </c:pt>
                <c:pt idx="1365">
                  <c:v>641.78000000000054</c:v>
                </c:pt>
                <c:pt idx="1366">
                  <c:v>641.94999999999948</c:v>
                </c:pt>
                <c:pt idx="1367">
                  <c:v>642.22</c:v>
                </c:pt>
                <c:pt idx="1368">
                  <c:v>642.39</c:v>
                </c:pt>
                <c:pt idx="1369">
                  <c:v>642.66</c:v>
                </c:pt>
                <c:pt idx="1370">
                  <c:v>642.82999999999947</c:v>
                </c:pt>
                <c:pt idx="1371">
                  <c:v>643.11</c:v>
                </c:pt>
                <c:pt idx="1372">
                  <c:v>643.27000000000055</c:v>
                </c:pt>
                <c:pt idx="1373">
                  <c:v>643.54999999999939</c:v>
                </c:pt>
                <c:pt idx="1374">
                  <c:v>643.71</c:v>
                </c:pt>
                <c:pt idx="1375">
                  <c:v>644</c:v>
                </c:pt>
                <c:pt idx="1376">
                  <c:v>644.15</c:v>
                </c:pt>
                <c:pt idx="1377">
                  <c:v>644.43999999999949</c:v>
                </c:pt>
                <c:pt idx="1378">
                  <c:v>644.59</c:v>
                </c:pt>
                <c:pt idx="1379">
                  <c:v>644.88</c:v>
                </c:pt>
                <c:pt idx="1380">
                  <c:v>645.03</c:v>
                </c:pt>
                <c:pt idx="1381">
                  <c:v>645.32999999999947</c:v>
                </c:pt>
                <c:pt idx="1382">
                  <c:v>645.47</c:v>
                </c:pt>
                <c:pt idx="1383">
                  <c:v>645.77000000000055</c:v>
                </c:pt>
                <c:pt idx="1384">
                  <c:v>645.91</c:v>
                </c:pt>
                <c:pt idx="1385">
                  <c:v>646.22</c:v>
                </c:pt>
                <c:pt idx="1386">
                  <c:v>646.34999999999934</c:v>
                </c:pt>
                <c:pt idx="1387">
                  <c:v>646.66</c:v>
                </c:pt>
                <c:pt idx="1388">
                  <c:v>646.79000000000053</c:v>
                </c:pt>
                <c:pt idx="1389">
                  <c:v>647.11</c:v>
                </c:pt>
                <c:pt idx="1390">
                  <c:v>647.23</c:v>
                </c:pt>
                <c:pt idx="1391">
                  <c:v>647.54999999999939</c:v>
                </c:pt>
                <c:pt idx="1392">
                  <c:v>647.66999999999996</c:v>
                </c:pt>
                <c:pt idx="1393">
                  <c:v>647.99</c:v>
                </c:pt>
                <c:pt idx="1394">
                  <c:v>648.11</c:v>
                </c:pt>
                <c:pt idx="1395">
                  <c:v>648.43999999999949</c:v>
                </c:pt>
                <c:pt idx="1396">
                  <c:v>648.54999999999939</c:v>
                </c:pt>
                <c:pt idx="1397">
                  <c:v>648.88</c:v>
                </c:pt>
                <c:pt idx="1398">
                  <c:v>648.99</c:v>
                </c:pt>
                <c:pt idx="1399">
                  <c:v>649.32999999999947</c:v>
                </c:pt>
                <c:pt idx="1400">
                  <c:v>649.42999999999938</c:v>
                </c:pt>
                <c:pt idx="1401">
                  <c:v>649.77000000000055</c:v>
                </c:pt>
                <c:pt idx="1402">
                  <c:v>649.87</c:v>
                </c:pt>
                <c:pt idx="1403">
                  <c:v>650.21</c:v>
                </c:pt>
                <c:pt idx="1404">
                  <c:v>650.30999999999949</c:v>
                </c:pt>
                <c:pt idx="1405">
                  <c:v>650.66</c:v>
                </c:pt>
                <c:pt idx="1406">
                  <c:v>650.75</c:v>
                </c:pt>
                <c:pt idx="1407">
                  <c:v>651.1</c:v>
                </c:pt>
                <c:pt idx="1408">
                  <c:v>651.19000000000005</c:v>
                </c:pt>
                <c:pt idx="1409">
                  <c:v>651.54</c:v>
                </c:pt>
                <c:pt idx="1410">
                  <c:v>651.63</c:v>
                </c:pt>
                <c:pt idx="1411">
                  <c:v>651.99</c:v>
                </c:pt>
                <c:pt idx="1412">
                  <c:v>652.07000000000005</c:v>
                </c:pt>
                <c:pt idx="1413">
                  <c:v>652.42999999999938</c:v>
                </c:pt>
                <c:pt idx="1414">
                  <c:v>652.51</c:v>
                </c:pt>
                <c:pt idx="1415">
                  <c:v>652.88</c:v>
                </c:pt>
                <c:pt idx="1416">
                  <c:v>652.94999999999948</c:v>
                </c:pt>
                <c:pt idx="1417">
                  <c:v>653.31999999999948</c:v>
                </c:pt>
                <c:pt idx="1418">
                  <c:v>653.39</c:v>
                </c:pt>
                <c:pt idx="1419">
                  <c:v>653.76</c:v>
                </c:pt>
                <c:pt idx="1420">
                  <c:v>653.82999999999947</c:v>
                </c:pt>
                <c:pt idx="1421">
                  <c:v>654.21</c:v>
                </c:pt>
                <c:pt idx="1422">
                  <c:v>654.27000000000055</c:v>
                </c:pt>
                <c:pt idx="1423">
                  <c:v>654.65</c:v>
                </c:pt>
                <c:pt idx="1424">
                  <c:v>654.71</c:v>
                </c:pt>
                <c:pt idx="1425">
                  <c:v>655.09</c:v>
                </c:pt>
                <c:pt idx="1426">
                  <c:v>655.15</c:v>
                </c:pt>
                <c:pt idx="1427">
                  <c:v>655.54</c:v>
                </c:pt>
                <c:pt idx="1428">
                  <c:v>655.59</c:v>
                </c:pt>
                <c:pt idx="1429">
                  <c:v>655.98</c:v>
                </c:pt>
                <c:pt idx="1430">
                  <c:v>656.03</c:v>
                </c:pt>
                <c:pt idx="1431">
                  <c:v>656.42</c:v>
                </c:pt>
                <c:pt idx="1432">
                  <c:v>656.47</c:v>
                </c:pt>
                <c:pt idx="1433">
                  <c:v>656.87</c:v>
                </c:pt>
                <c:pt idx="1434">
                  <c:v>656.91</c:v>
                </c:pt>
                <c:pt idx="1435">
                  <c:v>657.31</c:v>
                </c:pt>
                <c:pt idx="1436">
                  <c:v>657.34999999999934</c:v>
                </c:pt>
                <c:pt idx="1437">
                  <c:v>657.75</c:v>
                </c:pt>
                <c:pt idx="1438">
                  <c:v>657.79000000000053</c:v>
                </c:pt>
                <c:pt idx="1439">
                  <c:v>658.2</c:v>
                </c:pt>
                <c:pt idx="1440">
                  <c:v>658.23</c:v>
                </c:pt>
                <c:pt idx="1441">
                  <c:v>658.64</c:v>
                </c:pt>
                <c:pt idx="1442">
                  <c:v>658.66</c:v>
                </c:pt>
                <c:pt idx="1443">
                  <c:v>659.08</c:v>
                </c:pt>
                <c:pt idx="1444">
                  <c:v>659.1</c:v>
                </c:pt>
                <c:pt idx="1445">
                  <c:v>659.53</c:v>
                </c:pt>
                <c:pt idx="1446">
                  <c:v>659.54</c:v>
                </c:pt>
                <c:pt idx="1447">
                  <c:v>659.97</c:v>
                </c:pt>
                <c:pt idx="1448">
                  <c:v>659.98</c:v>
                </c:pt>
                <c:pt idx="1449">
                  <c:v>660.41</c:v>
                </c:pt>
                <c:pt idx="1450">
                  <c:v>660.42</c:v>
                </c:pt>
                <c:pt idx="1451">
                  <c:v>660.85999999999933</c:v>
                </c:pt>
                <c:pt idx="1452">
                  <c:v>660.85999999999933</c:v>
                </c:pt>
                <c:pt idx="1453">
                  <c:v>661.3</c:v>
                </c:pt>
                <c:pt idx="1454">
                  <c:v>661.3</c:v>
                </c:pt>
                <c:pt idx="1455">
                  <c:v>661.74</c:v>
                </c:pt>
                <c:pt idx="1456">
                  <c:v>661.74</c:v>
                </c:pt>
                <c:pt idx="1457">
                  <c:v>662.18000000000052</c:v>
                </c:pt>
                <c:pt idx="1458">
                  <c:v>662.19</c:v>
                </c:pt>
                <c:pt idx="1459">
                  <c:v>662.62</c:v>
                </c:pt>
                <c:pt idx="1460">
                  <c:v>662.63</c:v>
                </c:pt>
                <c:pt idx="1461">
                  <c:v>663.06</c:v>
                </c:pt>
                <c:pt idx="1462">
                  <c:v>663.07</c:v>
                </c:pt>
                <c:pt idx="1463">
                  <c:v>663.5</c:v>
                </c:pt>
                <c:pt idx="1464">
                  <c:v>663.51</c:v>
                </c:pt>
                <c:pt idx="1465">
                  <c:v>663.93999999999949</c:v>
                </c:pt>
                <c:pt idx="1466">
                  <c:v>663.95999999999947</c:v>
                </c:pt>
                <c:pt idx="1467">
                  <c:v>664.37</c:v>
                </c:pt>
                <c:pt idx="1468">
                  <c:v>664.4</c:v>
                </c:pt>
                <c:pt idx="1469">
                  <c:v>664.81</c:v>
                </c:pt>
                <c:pt idx="1470">
                  <c:v>664.83999999999946</c:v>
                </c:pt>
                <c:pt idx="1471">
                  <c:v>665.25</c:v>
                </c:pt>
                <c:pt idx="1472">
                  <c:v>665.29000000000053</c:v>
                </c:pt>
                <c:pt idx="1473">
                  <c:v>665.69</c:v>
                </c:pt>
                <c:pt idx="1474">
                  <c:v>665.73</c:v>
                </c:pt>
                <c:pt idx="1475">
                  <c:v>666.13</c:v>
                </c:pt>
                <c:pt idx="1476">
                  <c:v>666.17000000000053</c:v>
                </c:pt>
                <c:pt idx="1477">
                  <c:v>666.57</c:v>
                </c:pt>
                <c:pt idx="1478">
                  <c:v>666.61</c:v>
                </c:pt>
                <c:pt idx="1479">
                  <c:v>667.01</c:v>
                </c:pt>
                <c:pt idx="1480">
                  <c:v>667.06</c:v>
                </c:pt>
                <c:pt idx="1481">
                  <c:v>667.44999999999948</c:v>
                </c:pt>
                <c:pt idx="1482">
                  <c:v>667.5</c:v>
                </c:pt>
                <c:pt idx="1483">
                  <c:v>667.89</c:v>
                </c:pt>
                <c:pt idx="1484">
                  <c:v>667.93999999999949</c:v>
                </c:pt>
                <c:pt idx="1485">
                  <c:v>668.31999999999948</c:v>
                </c:pt>
                <c:pt idx="1486">
                  <c:v>668.38</c:v>
                </c:pt>
                <c:pt idx="1487">
                  <c:v>668.76</c:v>
                </c:pt>
                <c:pt idx="1488">
                  <c:v>668.82999999999947</c:v>
                </c:pt>
                <c:pt idx="1489">
                  <c:v>669.2</c:v>
                </c:pt>
                <c:pt idx="1490">
                  <c:v>669.27000000000055</c:v>
                </c:pt>
                <c:pt idx="1491">
                  <c:v>669.64</c:v>
                </c:pt>
                <c:pt idx="1492">
                  <c:v>669.71</c:v>
                </c:pt>
                <c:pt idx="1493">
                  <c:v>670.08</c:v>
                </c:pt>
                <c:pt idx="1494">
                  <c:v>670.16</c:v>
                </c:pt>
                <c:pt idx="1495">
                  <c:v>670.52</c:v>
                </c:pt>
                <c:pt idx="1496">
                  <c:v>670.6</c:v>
                </c:pt>
                <c:pt idx="1497">
                  <c:v>670.95999999999947</c:v>
                </c:pt>
                <c:pt idx="1498">
                  <c:v>671.04</c:v>
                </c:pt>
                <c:pt idx="1499">
                  <c:v>671.4</c:v>
                </c:pt>
                <c:pt idx="1500">
                  <c:v>671.48</c:v>
                </c:pt>
                <c:pt idx="1501">
                  <c:v>671.82999999999947</c:v>
                </c:pt>
                <c:pt idx="1502">
                  <c:v>671.92</c:v>
                </c:pt>
                <c:pt idx="1503">
                  <c:v>672.27000000000055</c:v>
                </c:pt>
                <c:pt idx="1504">
                  <c:v>672.37</c:v>
                </c:pt>
                <c:pt idx="1505">
                  <c:v>672.71</c:v>
                </c:pt>
                <c:pt idx="1506">
                  <c:v>672.81</c:v>
                </c:pt>
                <c:pt idx="1507">
                  <c:v>673.15</c:v>
                </c:pt>
                <c:pt idx="1508">
                  <c:v>673.25</c:v>
                </c:pt>
                <c:pt idx="1509">
                  <c:v>673.59</c:v>
                </c:pt>
                <c:pt idx="1510">
                  <c:v>673.69</c:v>
                </c:pt>
                <c:pt idx="1511">
                  <c:v>674.03</c:v>
                </c:pt>
                <c:pt idx="1512">
                  <c:v>674.14</c:v>
                </c:pt>
                <c:pt idx="1513">
                  <c:v>674.47</c:v>
                </c:pt>
                <c:pt idx="1514">
                  <c:v>674.58</c:v>
                </c:pt>
                <c:pt idx="1515">
                  <c:v>674.9</c:v>
                </c:pt>
                <c:pt idx="1516">
                  <c:v>675.02</c:v>
                </c:pt>
                <c:pt idx="1517">
                  <c:v>675.33999999999946</c:v>
                </c:pt>
                <c:pt idx="1518">
                  <c:v>675.45999999999947</c:v>
                </c:pt>
                <c:pt idx="1519">
                  <c:v>675.78000000000054</c:v>
                </c:pt>
                <c:pt idx="1520">
                  <c:v>675.91</c:v>
                </c:pt>
                <c:pt idx="1521">
                  <c:v>676.22</c:v>
                </c:pt>
                <c:pt idx="1522">
                  <c:v>676.34999999999934</c:v>
                </c:pt>
                <c:pt idx="1523">
                  <c:v>676.66</c:v>
                </c:pt>
                <c:pt idx="1524">
                  <c:v>676.79000000000053</c:v>
                </c:pt>
                <c:pt idx="1525">
                  <c:v>677.1</c:v>
                </c:pt>
                <c:pt idx="1526">
                  <c:v>677.23</c:v>
                </c:pt>
                <c:pt idx="1527">
                  <c:v>677.53</c:v>
                </c:pt>
                <c:pt idx="1528">
                  <c:v>677.67000000000053</c:v>
                </c:pt>
                <c:pt idx="1529">
                  <c:v>677.97</c:v>
                </c:pt>
                <c:pt idx="1530">
                  <c:v>678.12</c:v>
                </c:pt>
                <c:pt idx="1531">
                  <c:v>678.41</c:v>
                </c:pt>
                <c:pt idx="1532">
                  <c:v>678.56</c:v>
                </c:pt>
                <c:pt idx="1533">
                  <c:v>678.84999999999934</c:v>
                </c:pt>
                <c:pt idx="1534">
                  <c:v>679</c:v>
                </c:pt>
                <c:pt idx="1535">
                  <c:v>679.29000000000053</c:v>
                </c:pt>
                <c:pt idx="1536">
                  <c:v>679.43999999999949</c:v>
                </c:pt>
                <c:pt idx="1537">
                  <c:v>679.72</c:v>
                </c:pt>
                <c:pt idx="1538">
                  <c:v>679.88</c:v>
                </c:pt>
                <c:pt idx="1539">
                  <c:v>680.16</c:v>
                </c:pt>
                <c:pt idx="1540">
                  <c:v>680.32999999999947</c:v>
                </c:pt>
                <c:pt idx="1541">
                  <c:v>680.6</c:v>
                </c:pt>
                <c:pt idx="1542">
                  <c:v>680.77000000000055</c:v>
                </c:pt>
                <c:pt idx="1543">
                  <c:v>681.04</c:v>
                </c:pt>
                <c:pt idx="1544">
                  <c:v>681.21</c:v>
                </c:pt>
                <c:pt idx="1545">
                  <c:v>681.48</c:v>
                </c:pt>
                <c:pt idx="1546">
                  <c:v>681.65</c:v>
                </c:pt>
                <c:pt idx="1547">
                  <c:v>681.91</c:v>
                </c:pt>
                <c:pt idx="1548">
                  <c:v>682.09</c:v>
                </c:pt>
                <c:pt idx="1549">
                  <c:v>682.34999999999934</c:v>
                </c:pt>
                <c:pt idx="1550">
                  <c:v>682.53</c:v>
                </c:pt>
                <c:pt idx="1551">
                  <c:v>682.79000000000053</c:v>
                </c:pt>
                <c:pt idx="1552">
                  <c:v>682.98</c:v>
                </c:pt>
                <c:pt idx="1553">
                  <c:v>683.23</c:v>
                </c:pt>
                <c:pt idx="1554">
                  <c:v>683.42</c:v>
                </c:pt>
                <c:pt idx="1555">
                  <c:v>683.66</c:v>
                </c:pt>
                <c:pt idx="1556">
                  <c:v>683.85999999999933</c:v>
                </c:pt>
                <c:pt idx="1557">
                  <c:v>684.1</c:v>
                </c:pt>
                <c:pt idx="1558">
                  <c:v>684.3</c:v>
                </c:pt>
                <c:pt idx="1559">
                  <c:v>684.54</c:v>
                </c:pt>
                <c:pt idx="1560">
                  <c:v>684.74</c:v>
                </c:pt>
                <c:pt idx="1561">
                  <c:v>684.98</c:v>
                </c:pt>
                <c:pt idx="1562">
                  <c:v>685.18000000000052</c:v>
                </c:pt>
                <c:pt idx="1563">
                  <c:v>685.42</c:v>
                </c:pt>
                <c:pt idx="1564">
                  <c:v>685.63</c:v>
                </c:pt>
                <c:pt idx="1565">
                  <c:v>685.84999999999934</c:v>
                </c:pt>
                <c:pt idx="1566">
                  <c:v>686.07</c:v>
                </c:pt>
                <c:pt idx="1567">
                  <c:v>686.29000000000053</c:v>
                </c:pt>
                <c:pt idx="1568">
                  <c:v>686.51</c:v>
                </c:pt>
                <c:pt idx="1569">
                  <c:v>686.73</c:v>
                </c:pt>
                <c:pt idx="1570">
                  <c:v>686.94999999999948</c:v>
                </c:pt>
                <c:pt idx="1571">
                  <c:v>687.17000000000053</c:v>
                </c:pt>
                <c:pt idx="1572">
                  <c:v>687.39</c:v>
                </c:pt>
                <c:pt idx="1573">
                  <c:v>687.6</c:v>
                </c:pt>
                <c:pt idx="1574">
                  <c:v>687.82999999999947</c:v>
                </c:pt>
                <c:pt idx="1575">
                  <c:v>688.04</c:v>
                </c:pt>
                <c:pt idx="1576">
                  <c:v>688.27000000000055</c:v>
                </c:pt>
                <c:pt idx="1577">
                  <c:v>688.48</c:v>
                </c:pt>
                <c:pt idx="1578">
                  <c:v>688.72</c:v>
                </c:pt>
                <c:pt idx="1579">
                  <c:v>688.92</c:v>
                </c:pt>
                <c:pt idx="1580">
                  <c:v>689.16</c:v>
                </c:pt>
                <c:pt idx="1581">
                  <c:v>689.34999999999934</c:v>
                </c:pt>
                <c:pt idx="1582">
                  <c:v>689.6</c:v>
                </c:pt>
                <c:pt idx="1583">
                  <c:v>689.79000000000053</c:v>
                </c:pt>
                <c:pt idx="1584">
                  <c:v>690.04</c:v>
                </c:pt>
                <c:pt idx="1585">
                  <c:v>690.23</c:v>
                </c:pt>
                <c:pt idx="1586">
                  <c:v>690.48</c:v>
                </c:pt>
                <c:pt idx="1587">
                  <c:v>690.67000000000053</c:v>
                </c:pt>
                <c:pt idx="1588">
                  <c:v>690.92</c:v>
                </c:pt>
                <c:pt idx="1589">
                  <c:v>691.1</c:v>
                </c:pt>
                <c:pt idx="1590">
                  <c:v>691.35999999999933</c:v>
                </c:pt>
                <c:pt idx="1591">
                  <c:v>691.54</c:v>
                </c:pt>
                <c:pt idx="1592">
                  <c:v>691.8</c:v>
                </c:pt>
                <c:pt idx="1593">
                  <c:v>691.98</c:v>
                </c:pt>
                <c:pt idx="1594">
                  <c:v>692.24</c:v>
                </c:pt>
                <c:pt idx="1595">
                  <c:v>692.41</c:v>
                </c:pt>
                <c:pt idx="1596">
                  <c:v>692.69</c:v>
                </c:pt>
                <c:pt idx="1597">
                  <c:v>692.84999999999934</c:v>
                </c:pt>
                <c:pt idx="1598">
                  <c:v>693.13</c:v>
                </c:pt>
                <c:pt idx="1599">
                  <c:v>693.29000000000053</c:v>
                </c:pt>
                <c:pt idx="1600">
                  <c:v>693.57</c:v>
                </c:pt>
                <c:pt idx="1601">
                  <c:v>693.73</c:v>
                </c:pt>
                <c:pt idx="1602">
                  <c:v>694.01</c:v>
                </c:pt>
                <c:pt idx="1603">
                  <c:v>694.16</c:v>
                </c:pt>
                <c:pt idx="1604">
                  <c:v>694.44999999999948</c:v>
                </c:pt>
                <c:pt idx="1605">
                  <c:v>694.6</c:v>
                </c:pt>
                <c:pt idx="1606">
                  <c:v>694.89</c:v>
                </c:pt>
                <c:pt idx="1607">
                  <c:v>695.04</c:v>
                </c:pt>
                <c:pt idx="1608">
                  <c:v>695.32999999999947</c:v>
                </c:pt>
                <c:pt idx="1609">
                  <c:v>695.47</c:v>
                </c:pt>
                <c:pt idx="1610">
                  <c:v>695.77000000000055</c:v>
                </c:pt>
                <c:pt idx="1611">
                  <c:v>695.91</c:v>
                </c:pt>
                <c:pt idx="1612">
                  <c:v>696.21</c:v>
                </c:pt>
                <c:pt idx="1613">
                  <c:v>696.34999999999934</c:v>
                </c:pt>
                <c:pt idx="1614">
                  <c:v>696.65</c:v>
                </c:pt>
                <c:pt idx="1615">
                  <c:v>696.79000000000053</c:v>
                </c:pt>
                <c:pt idx="1616">
                  <c:v>697.09</c:v>
                </c:pt>
                <c:pt idx="1617">
                  <c:v>697.22</c:v>
                </c:pt>
                <c:pt idx="1618">
                  <c:v>697.54</c:v>
                </c:pt>
                <c:pt idx="1619">
                  <c:v>697.66</c:v>
                </c:pt>
                <c:pt idx="1620">
                  <c:v>697.98</c:v>
                </c:pt>
                <c:pt idx="1621">
                  <c:v>698.1</c:v>
                </c:pt>
                <c:pt idx="1622">
                  <c:v>698.42</c:v>
                </c:pt>
                <c:pt idx="1623">
                  <c:v>698.53</c:v>
                </c:pt>
                <c:pt idx="1624">
                  <c:v>698.85999999999933</c:v>
                </c:pt>
                <c:pt idx="1625">
                  <c:v>698.97</c:v>
                </c:pt>
                <c:pt idx="1626">
                  <c:v>699.3</c:v>
                </c:pt>
                <c:pt idx="1627">
                  <c:v>699.41</c:v>
                </c:pt>
                <c:pt idx="1628">
                  <c:v>699.74</c:v>
                </c:pt>
                <c:pt idx="1629">
                  <c:v>699.83999999999946</c:v>
                </c:pt>
                <c:pt idx="1630">
                  <c:v>700.18000000000052</c:v>
                </c:pt>
                <c:pt idx="1631">
                  <c:v>700.28000000000054</c:v>
                </c:pt>
                <c:pt idx="1632">
                  <c:v>700.62</c:v>
                </c:pt>
                <c:pt idx="1633">
                  <c:v>700.72</c:v>
                </c:pt>
                <c:pt idx="1634">
                  <c:v>701.06</c:v>
                </c:pt>
                <c:pt idx="1635">
                  <c:v>701.15</c:v>
                </c:pt>
                <c:pt idx="1636">
                  <c:v>701.5</c:v>
                </c:pt>
                <c:pt idx="1637">
                  <c:v>701.59</c:v>
                </c:pt>
                <c:pt idx="1638">
                  <c:v>701.93999999999949</c:v>
                </c:pt>
                <c:pt idx="1639">
                  <c:v>702.03</c:v>
                </c:pt>
                <c:pt idx="1640">
                  <c:v>702.38</c:v>
                </c:pt>
                <c:pt idx="1641">
                  <c:v>702.45999999999947</c:v>
                </c:pt>
                <c:pt idx="1642">
                  <c:v>702.81999999999948</c:v>
                </c:pt>
                <c:pt idx="1643">
                  <c:v>702.9</c:v>
                </c:pt>
                <c:pt idx="1644">
                  <c:v>703.26</c:v>
                </c:pt>
                <c:pt idx="1645">
                  <c:v>703.33999999999946</c:v>
                </c:pt>
                <c:pt idx="1646">
                  <c:v>703.7</c:v>
                </c:pt>
                <c:pt idx="1647">
                  <c:v>703.77000000000055</c:v>
                </c:pt>
                <c:pt idx="1648">
                  <c:v>704.14</c:v>
                </c:pt>
                <c:pt idx="1649">
                  <c:v>704.21</c:v>
                </c:pt>
                <c:pt idx="1650">
                  <c:v>704.58</c:v>
                </c:pt>
                <c:pt idx="1651">
                  <c:v>704.64</c:v>
                </c:pt>
                <c:pt idx="1652">
                  <c:v>705.02</c:v>
                </c:pt>
                <c:pt idx="1653">
                  <c:v>705.08</c:v>
                </c:pt>
                <c:pt idx="1654">
                  <c:v>705.45999999999947</c:v>
                </c:pt>
                <c:pt idx="1655">
                  <c:v>705.52</c:v>
                </c:pt>
                <c:pt idx="1656">
                  <c:v>705.9</c:v>
                </c:pt>
                <c:pt idx="1657">
                  <c:v>705.94999999999948</c:v>
                </c:pt>
                <c:pt idx="1658">
                  <c:v>706.33999999999946</c:v>
                </c:pt>
                <c:pt idx="1659">
                  <c:v>706.39</c:v>
                </c:pt>
                <c:pt idx="1660">
                  <c:v>706.78000000000054</c:v>
                </c:pt>
                <c:pt idx="1661">
                  <c:v>706.82999999999947</c:v>
                </c:pt>
                <c:pt idx="1662">
                  <c:v>707.22</c:v>
                </c:pt>
                <c:pt idx="1663">
                  <c:v>707.26</c:v>
                </c:pt>
                <c:pt idx="1664">
                  <c:v>707.66</c:v>
                </c:pt>
                <c:pt idx="1665">
                  <c:v>707.7</c:v>
                </c:pt>
                <c:pt idx="1666">
                  <c:v>708.1</c:v>
                </c:pt>
                <c:pt idx="1667">
                  <c:v>708.13</c:v>
                </c:pt>
                <c:pt idx="1668">
                  <c:v>708.54</c:v>
                </c:pt>
                <c:pt idx="1669">
                  <c:v>708.57</c:v>
                </c:pt>
                <c:pt idx="1670">
                  <c:v>708.98</c:v>
                </c:pt>
                <c:pt idx="1671">
                  <c:v>709.01</c:v>
                </c:pt>
                <c:pt idx="1672">
                  <c:v>709.42</c:v>
                </c:pt>
                <c:pt idx="1673">
                  <c:v>709.43999999999949</c:v>
                </c:pt>
                <c:pt idx="1674">
                  <c:v>709.85999999999933</c:v>
                </c:pt>
                <c:pt idx="1675">
                  <c:v>709.88</c:v>
                </c:pt>
                <c:pt idx="1676">
                  <c:v>710.3</c:v>
                </c:pt>
                <c:pt idx="1677">
                  <c:v>710.31999999999948</c:v>
                </c:pt>
                <c:pt idx="1678">
                  <c:v>710.74</c:v>
                </c:pt>
                <c:pt idx="1679">
                  <c:v>710.75</c:v>
                </c:pt>
                <c:pt idx="1680">
                  <c:v>711.18000000000052</c:v>
                </c:pt>
                <c:pt idx="1681">
                  <c:v>711.19</c:v>
                </c:pt>
                <c:pt idx="1682">
                  <c:v>711.62</c:v>
                </c:pt>
                <c:pt idx="1683">
                  <c:v>711.62</c:v>
                </c:pt>
                <c:pt idx="1684">
                  <c:v>712.06</c:v>
                </c:pt>
                <c:pt idx="1685">
                  <c:v>712.06</c:v>
                </c:pt>
                <c:pt idx="1686">
                  <c:v>712.49</c:v>
                </c:pt>
                <c:pt idx="1687">
                  <c:v>712.5</c:v>
                </c:pt>
                <c:pt idx="1688">
                  <c:v>712.93</c:v>
                </c:pt>
                <c:pt idx="1689">
                  <c:v>712.93999999999949</c:v>
                </c:pt>
                <c:pt idx="1690">
                  <c:v>713.37</c:v>
                </c:pt>
                <c:pt idx="1691">
                  <c:v>713.38</c:v>
                </c:pt>
                <c:pt idx="1692">
                  <c:v>713.8</c:v>
                </c:pt>
                <c:pt idx="1693">
                  <c:v>713.81999999999948</c:v>
                </c:pt>
                <c:pt idx="1694">
                  <c:v>714.24</c:v>
                </c:pt>
                <c:pt idx="1695">
                  <c:v>714.26</c:v>
                </c:pt>
                <c:pt idx="1696">
                  <c:v>714.67000000000053</c:v>
                </c:pt>
                <c:pt idx="1697">
                  <c:v>714.7</c:v>
                </c:pt>
                <c:pt idx="1698">
                  <c:v>715.11</c:v>
                </c:pt>
                <c:pt idx="1699">
                  <c:v>715.14</c:v>
                </c:pt>
                <c:pt idx="1700">
                  <c:v>715.54</c:v>
                </c:pt>
                <c:pt idx="1701">
                  <c:v>715.58</c:v>
                </c:pt>
                <c:pt idx="1702">
                  <c:v>715.98</c:v>
                </c:pt>
                <c:pt idx="1703">
                  <c:v>716.02</c:v>
                </c:pt>
                <c:pt idx="1704">
                  <c:v>716.42</c:v>
                </c:pt>
                <c:pt idx="1705">
                  <c:v>716.45999999999947</c:v>
                </c:pt>
                <c:pt idx="1706">
                  <c:v>716.84999999999934</c:v>
                </c:pt>
                <c:pt idx="1707">
                  <c:v>716.9</c:v>
                </c:pt>
                <c:pt idx="1708">
                  <c:v>717.29000000000053</c:v>
                </c:pt>
                <c:pt idx="1709">
                  <c:v>717.33999999999946</c:v>
                </c:pt>
                <c:pt idx="1710">
                  <c:v>717.72</c:v>
                </c:pt>
                <c:pt idx="1711">
                  <c:v>717.78000000000054</c:v>
                </c:pt>
                <c:pt idx="1712">
                  <c:v>718.16</c:v>
                </c:pt>
                <c:pt idx="1713">
                  <c:v>718.22</c:v>
                </c:pt>
                <c:pt idx="1714">
                  <c:v>718.59</c:v>
                </c:pt>
                <c:pt idx="1715">
                  <c:v>718.66</c:v>
                </c:pt>
                <c:pt idx="1716">
                  <c:v>719.03</c:v>
                </c:pt>
                <c:pt idx="1717">
                  <c:v>719.1</c:v>
                </c:pt>
                <c:pt idx="1718">
                  <c:v>719.45999999999947</c:v>
                </c:pt>
                <c:pt idx="1719">
                  <c:v>719.54</c:v>
                </c:pt>
                <c:pt idx="1720">
                  <c:v>719.9</c:v>
                </c:pt>
                <c:pt idx="1721">
                  <c:v>719.97</c:v>
                </c:pt>
                <c:pt idx="1722">
                  <c:v>720.32999999999947</c:v>
                </c:pt>
                <c:pt idx="1723">
                  <c:v>720.41</c:v>
                </c:pt>
                <c:pt idx="1724">
                  <c:v>720.77000000000055</c:v>
                </c:pt>
                <c:pt idx="1725">
                  <c:v>720.84999999999934</c:v>
                </c:pt>
                <c:pt idx="1726">
                  <c:v>721.21</c:v>
                </c:pt>
                <c:pt idx="1727">
                  <c:v>721.29000000000053</c:v>
                </c:pt>
                <c:pt idx="1728">
                  <c:v>721.64</c:v>
                </c:pt>
                <c:pt idx="1729">
                  <c:v>721.73</c:v>
                </c:pt>
                <c:pt idx="1730">
                  <c:v>722.08</c:v>
                </c:pt>
                <c:pt idx="1731">
                  <c:v>722.17000000000053</c:v>
                </c:pt>
                <c:pt idx="1732">
                  <c:v>722.51</c:v>
                </c:pt>
                <c:pt idx="1733">
                  <c:v>722.61</c:v>
                </c:pt>
                <c:pt idx="1734">
                  <c:v>722.94999999999948</c:v>
                </c:pt>
                <c:pt idx="1735">
                  <c:v>723.05</c:v>
                </c:pt>
                <c:pt idx="1736">
                  <c:v>723.38</c:v>
                </c:pt>
                <c:pt idx="1737">
                  <c:v>723.49</c:v>
                </c:pt>
                <c:pt idx="1738">
                  <c:v>723.81999999999948</c:v>
                </c:pt>
                <c:pt idx="1739">
                  <c:v>723.93</c:v>
                </c:pt>
                <c:pt idx="1740">
                  <c:v>724.25</c:v>
                </c:pt>
                <c:pt idx="1741">
                  <c:v>724.37</c:v>
                </c:pt>
                <c:pt idx="1742">
                  <c:v>724.69</c:v>
                </c:pt>
                <c:pt idx="1743">
                  <c:v>724.8</c:v>
                </c:pt>
                <c:pt idx="1744">
                  <c:v>725.12</c:v>
                </c:pt>
                <c:pt idx="1745">
                  <c:v>725.24</c:v>
                </c:pt>
                <c:pt idx="1746">
                  <c:v>725.56</c:v>
                </c:pt>
                <c:pt idx="1747">
                  <c:v>725.68000000000052</c:v>
                </c:pt>
                <c:pt idx="1748">
                  <c:v>725.99</c:v>
                </c:pt>
                <c:pt idx="1749">
                  <c:v>726.12</c:v>
                </c:pt>
                <c:pt idx="1750">
                  <c:v>726.43</c:v>
                </c:pt>
                <c:pt idx="1751">
                  <c:v>726.56</c:v>
                </c:pt>
                <c:pt idx="1752">
                  <c:v>726.85999999999933</c:v>
                </c:pt>
                <c:pt idx="1753">
                  <c:v>727</c:v>
                </c:pt>
                <c:pt idx="1754">
                  <c:v>727.3</c:v>
                </c:pt>
                <c:pt idx="1755">
                  <c:v>727.43999999999949</c:v>
                </c:pt>
                <c:pt idx="1756">
                  <c:v>727.73</c:v>
                </c:pt>
                <c:pt idx="1757">
                  <c:v>727.88</c:v>
                </c:pt>
                <c:pt idx="1758">
                  <c:v>728.17000000000053</c:v>
                </c:pt>
                <c:pt idx="1759">
                  <c:v>728.31</c:v>
                </c:pt>
                <c:pt idx="1760">
                  <c:v>728.6</c:v>
                </c:pt>
                <c:pt idx="1761">
                  <c:v>728.75</c:v>
                </c:pt>
                <c:pt idx="1762">
                  <c:v>729.04</c:v>
                </c:pt>
                <c:pt idx="1763">
                  <c:v>729.19</c:v>
                </c:pt>
                <c:pt idx="1764">
                  <c:v>729.47</c:v>
                </c:pt>
                <c:pt idx="1765">
                  <c:v>729.63</c:v>
                </c:pt>
                <c:pt idx="1766">
                  <c:v>729.9</c:v>
                </c:pt>
                <c:pt idx="1767">
                  <c:v>730.07</c:v>
                </c:pt>
                <c:pt idx="1768">
                  <c:v>730.33999999999946</c:v>
                </c:pt>
                <c:pt idx="1769">
                  <c:v>730.51</c:v>
                </c:pt>
                <c:pt idx="1770">
                  <c:v>730.77000000000055</c:v>
                </c:pt>
                <c:pt idx="1771">
                  <c:v>730.94999999999948</c:v>
                </c:pt>
                <c:pt idx="1772">
                  <c:v>731.21</c:v>
                </c:pt>
                <c:pt idx="1773">
                  <c:v>731.38</c:v>
                </c:pt>
                <c:pt idx="1774">
                  <c:v>731.64</c:v>
                </c:pt>
                <c:pt idx="1775">
                  <c:v>731.81999999999948</c:v>
                </c:pt>
                <c:pt idx="1776">
                  <c:v>732.08</c:v>
                </c:pt>
                <c:pt idx="1777">
                  <c:v>732.26</c:v>
                </c:pt>
                <c:pt idx="1778">
                  <c:v>732.51</c:v>
                </c:pt>
                <c:pt idx="1779">
                  <c:v>732.7</c:v>
                </c:pt>
                <c:pt idx="1780">
                  <c:v>732.94999999999948</c:v>
                </c:pt>
                <c:pt idx="1781">
                  <c:v>733.14</c:v>
                </c:pt>
                <c:pt idx="1782">
                  <c:v>733.38</c:v>
                </c:pt>
                <c:pt idx="1783">
                  <c:v>733.58</c:v>
                </c:pt>
                <c:pt idx="1784">
                  <c:v>733.81999999999948</c:v>
                </c:pt>
                <c:pt idx="1785">
                  <c:v>734.02</c:v>
                </c:pt>
                <c:pt idx="1786">
                  <c:v>734.25</c:v>
                </c:pt>
                <c:pt idx="1787">
                  <c:v>734.44999999999948</c:v>
                </c:pt>
                <c:pt idx="1788">
                  <c:v>734.68000000000052</c:v>
                </c:pt>
                <c:pt idx="1789">
                  <c:v>734.89</c:v>
                </c:pt>
                <c:pt idx="1790">
                  <c:v>735.12</c:v>
                </c:pt>
                <c:pt idx="1791">
                  <c:v>735.32999999999947</c:v>
                </c:pt>
                <c:pt idx="1792">
                  <c:v>735.55</c:v>
                </c:pt>
                <c:pt idx="1793">
                  <c:v>735.77000000000055</c:v>
                </c:pt>
                <c:pt idx="1794">
                  <c:v>735.99</c:v>
                </c:pt>
                <c:pt idx="1795">
                  <c:v>736.21</c:v>
                </c:pt>
                <c:pt idx="1796">
                  <c:v>736.42</c:v>
                </c:pt>
                <c:pt idx="1797">
                  <c:v>736.64</c:v>
                </c:pt>
                <c:pt idx="1798">
                  <c:v>736.85999999999933</c:v>
                </c:pt>
                <c:pt idx="1799">
                  <c:v>737.08</c:v>
                </c:pt>
                <c:pt idx="1800">
                  <c:v>737.29000000000053</c:v>
                </c:pt>
                <c:pt idx="1801">
                  <c:v>737.52</c:v>
                </c:pt>
                <c:pt idx="1802">
                  <c:v>737.72</c:v>
                </c:pt>
                <c:pt idx="1803">
                  <c:v>737.95999999999947</c:v>
                </c:pt>
                <c:pt idx="1804">
                  <c:v>738.16</c:v>
                </c:pt>
                <c:pt idx="1805">
                  <c:v>738.4</c:v>
                </c:pt>
                <c:pt idx="1806">
                  <c:v>738.59</c:v>
                </c:pt>
                <c:pt idx="1807">
                  <c:v>738.83999999999946</c:v>
                </c:pt>
                <c:pt idx="1808">
                  <c:v>739.03</c:v>
                </c:pt>
                <c:pt idx="1809">
                  <c:v>739.27000000000055</c:v>
                </c:pt>
                <c:pt idx="1810">
                  <c:v>739.45999999999947</c:v>
                </c:pt>
                <c:pt idx="1811">
                  <c:v>739.71</c:v>
                </c:pt>
                <c:pt idx="1812">
                  <c:v>739.89</c:v>
                </c:pt>
                <c:pt idx="1813">
                  <c:v>740.15</c:v>
                </c:pt>
                <c:pt idx="1814">
                  <c:v>740.32999999999947</c:v>
                </c:pt>
                <c:pt idx="1815">
                  <c:v>740.59</c:v>
                </c:pt>
                <c:pt idx="1816">
                  <c:v>740.76</c:v>
                </c:pt>
                <c:pt idx="1817">
                  <c:v>741.02</c:v>
                </c:pt>
                <c:pt idx="1818">
                  <c:v>741.2</c:v>
                </c:pt>
                <c:pt idx="1819">
                  <c:v>741.45999999999947</c:v>
                </c:pt>
                <c:pt idx="1820">
                  <c:v>741.63</c:v>
                </c:pt>
                <c:pt idx="1821">
                  <c:v>741.9</c:v>
                </c:pt>
                <c:pt idx="1822">
                  <c:v>742.06</c:v>
                </c:pt>
                <c:pt idx="1823">
                  <c:v>742.33999999999946</c:v>
                </c:pt>
                <c:pt idx="1824">
                  <c:v>742.5</c:v>
                </c:pt>
                <c:pt idx="1825">
                  <c:v>742.78000000000054</c:v>
                </c:pt>
                <c:pt idx="1826">
                  <c:v>742.93</c:v>
                </c:pt>
                <c:pt idx="1827">
                  <c:v>743.21</c:v>
                </c:pt>
                <c:pt idx="1828">
                  <c:v>743.35999999999933</c:v>
                </c:pt>
                <c:pt idx="1829">
                  <c:v>743.65</c:v>
                </c:pt>
                <c:pt idx="1830">
                  <c:v>743.8</c:v>
                </c:pt>
                <c:pt idx="1831">
                  <c:v>744.09</c:v>
                </c:pt>
                <c:pt idx="1832">
                  <c:v>744.23</c:v>
                </c:pt>
                <c:pt idx="1833">
                  <c:v>744.53</c:v>
                </c:pt>
                <c:pt idx="1834">
                  <c:v>744.67000000000053</c:v>
                </c:pt>
                <c:pt idx="1835">
                  <c:v>744.95999999999947</c:v>
                </c:pt>
                <c:pt idx="1836">
                  <c:v>745.1</c:v>
                </c:pt>
                <c:pt idx="1837">
                  <c:v>745.4</c:v>
                </c:pt>
                <c:pt idx="1838">
                  <c:v>745.53</c:v>
                </c:pt>
                <c:pt idx="1839">
                  <c:v>745.83999999999946</c:v>
                </c:pt>
                <c:pt idx="1840">
                  <c:v>745.97</c:v>
                </c:pt>
                <c:pt idx="1841">
                  <c:v>746.28000000000054</c:v>
                </c:pt>
                <c:pt idx="1842">
                  <c:v>746.4</c:v>
                </c:pt>
                <c:pt idx="1843">
                  <c:v>746.71</c:v>
                </c:pt>
                <c:pt idx="1844">
                  <c:v>746.82999999999947</c:v>
                </c:pt>
                <c:pt idx="1845">
                  <c:v>747.15</c:v>
                </c:pt>
                <c:pt idx="1846">
                  <c:v>747.27000000000055</c:v>
                </c:pt>
                <c:pt idx="1847">
                  <c:v>747.59</c:v>
                </c:pt>
                <c:pt idx="1848">
                  <c:v>747.7</c:v>
                </c:pt>
                <c:pt idx="1849">
                  <c:v>748.03</c:v>
                </c:pt>
                <c:pt idx="1850">
                  <c:v>748.13</c:v>
                </c:pt>
                <c:pt idx="1851">
                  <c:v>748.45999999999947</c:v>
                </c:pt>
                <c:pt idx="1852">
                  <c:v>748.57</c:v>
                </c:pt>
                <c:pt idx="1853">
                  <c:v>748.9</c:v>
                </c:pt>
                <c:pt idx="1854">
                  <c:v>749</c:v>
                </c:pt>
                <c:pt idx="1855">
                  <c:v>749.33999999999946</c:v>
                </c:pt>
                <c:pt idx="1856">
                  <c:v>749.43</c:v>
                </c:pt>
                <c:pt idx="1857">
                  <c:v>749.78000000000054</c:v>
                </c:pt>
                <c:pt idx="1858">
                  <c:v>749.87</c:v>
                </c:pt>
                <c:pt idx="1859">
                  <c:v>750.21</c:v>
                </c:pt>
                <c:pt idx="1860">
                  <c:v>750.3</c:v>
                </c:pt>
                <c:pt idx="1861">
                  <c:v>750.65</c:v>
                </c:pt>
                <c:pt idx="1862">
                  <c:v>750.73</c:v>
                </c:pt>
                <c:pt idx="1863">
                  <c:v>751.09</c:v>
                </c:pt>
                <c:pt idx="1864">
                  <c:v>751.17000000000053</c:v>
                </c:pt>
                <c:pt idx="1865">
                  <c:v>751.53</c:v>
                </c:pt>
                <c:pt idx="1866">
                  <c:v>751.6</c:v>
                </c:pt>
                <c:pt idx="1867">
                  <c:v>751.95999999999947</c:v>
                </c:pt>
                <c:pt idx="1868">
                  <c:v>752.03</c:v>
                </c:pt>
                <c:pt idx="1869">
                  <c:v>752.4</c:v>
                </c:pt>
                <c:pt idx="1870">
                  <c:v>752.47</c:v>
                </c:pt>
                <c:pt idx="1871">
                  <c:v>752.83999999999946</c:v>
                </c:pt>
                <c:pt idx="1872">
                  <c:v>752.9</c:v>
                </c:pt>
                <c:pt idx="1873">
                  <c:v>753.27000000000055</c:v>
                </c:pt>
                <c:pt idx="1874">
                  <c:v>753.32999999999947</c:v>
                </c:pt>
                <c:pt idx="1875">
                  <c:v>753.71</c:v>
                </c:pt>
                <c:pt idx="1876">
                  <c:v>753.76</c:v>
                </c:pt>
                <c:pt idx="1877">
                  <c:v>754.15</c:v>
                </c:pt>
                <c:pt idx="1878">
                  <c:v>754.2</c:v>
                </c:pt>
                <c:pt idx="1879">
                  <c:v>754.58</c:v>
                </c:pt>
                <c:pt idx="1880">
                  <c:v>754.63</c:v>
                </c:pt>
                <c:pt idx="1881">
                  <c:v>755.02</c:v>
                </c:pt>
                <c:pt idx="1882">
                  <c:v>755.06</c:v>
                </c:pt>
                <c:pt idx="1883">
                  <c:v>755.45999999999947</c:v>
                </c:pt>
                <c:pt idx="1884">
                  <c:v>755.5</c:v>
                </c:pt>
                <c:pt idx="1885">
                  <c:v>755.9</c:v>
                </c:pt>
                <c:pt idx="1886">
                  <c:v>755.93</c:v>
                </c:pt>
                <c:pt idx="1887">
                  <c:v>756.32999999999947</c:v>
                </c:pt>
                <c:pt idx="1888">
                  <c:v>756.35999999999933</c:v>
                </c:pt>
                <c:pt idx="1889">
                  <c:v>756.77000000000055</c:v>
                </c:pt>
                <c:pt idx="1890">
                  <c:v>756.79000000000053</c:v>
                </c:pt>
                <c:pt idx="1891">
                  <c:v>757.21</c:v>
                </c:pt>
                <c:pt idx="1892">
                  <c:v>757.23</c:v>
                </c:pt>
                <c:pt idx="1893">
                  <c:v>757.64</c:v>
                </c:pt>
                <c:pt idx="1894">
                  <c:v>757.66</c:v>
                </c:pt>
                <c:pt idx="1895">
                  <c:v>758.08</c:v>
                </c:pt>
                <c:pt idx="1896">
                  <c:v>758.09</c:v>
                </c:pt>
                <c:pt idx="1897">
                  <c:v>758.52</c:v>
                </c:pt>
                <c:pt idx="1898">
                  <c:v>758.53</c:v>
                </c:pt>
                <c:pt idx="1899">
                  <c:v>758.94999999999948</c:v>
                </c:pt>
                <c:pt idx="1900">
                  <c:v>758.95999999999947</c:v>
                </c:pt>
                <c:pt idx="1901">
                  <c:v>759.39</c:v>
                </c:pt>
                <c:pt idx="1902">
                  <c:v>759.39</c:v>
                </c:pt>
                <c:pt idx="1903">
                  <c:v>759.81999999999948</c:v>
                </c:pt>
                <c:pt idx="1904">
                  <c:v>759.82999999999947</c:v>
                </c:pt>
                <c:pt idx="1905">
                  <c:v>760.26</c:v>
                </c:pt>
                <c:pt idx="1906">
                  <c:v>760.26</c:v>
                </c:pt>
                <c:pt idx="1907">
                  <c:v>760.69</c:v>
                </c:pt>
                <c:pt idx="1908">
                  <c:v>760.7</c:v>
                </c:pt>
                <c:pt idx="1909">
                  <c:v>761.12</c:v>
                </c:pt>
                <c:pt idx="1910">
                  <c:v>761.14</c:v>
                </c:pt>
                <c:pt idx="1911">
                  <c:v>761.55</c:v>
                </c:pt>
                <c:pt idx="1912">
                  <c:v>761.57</c:v>
                </c:pt>
                <c:pt idx="1913">
                  <c:v>761.99</c:v>
                </c:pt>
                <c:pt idx="1914">
                  <c:v>762.01</c:v>
                </c:pt>
                <c:pt idx="1915">
                  <c:v>762.42</c:v>
                </c:pt>
                <c:pt idx="1916">
                  <c:v>762.44999999999948</c:v>
                </c:pt>
                <c:pt idx="1917">
                  <c:v>762.84999999999934</c:v>
                </c:pt>
                <c:pt idx="1918">
                  <c:v>762.88</c:v>
                </c:pt>
                <c:pt idx="1919">
                  <c:v>763.28000000000054</c:v>
                </c:pt>
                <c:pt idx="1920">
                  <c:v>763.31999999999948</c:v>
                </c:pt>
                <c:pt idx="1921">
                  <c:v>763.72</c:v>
                </c:pt>
                <c:pt idx="1922">
                  <c:v>763.75</c:v>
                </c:pt>
                <c:pt idx="1923">
                  <c:v>764.15</c:v>
                </c:pt>
                <c:pt idx="1924">
                  <c:v>764.19</c:v>
                </c:pt>
                <c:pt idx="1925">
                  <c:v>764.58</c:v>
                </c:pt>
                <c:pt idx="1926">
                  <c:v>764.63</c:v>
                </c:pt>
                <c:pt idx="1927">
                  <c:v>765.01</c:v>
                </c:pt>
                <c:pt idx="1928">
                  <c:v>765.06</c:v>
                </c:pt>
                <c:pt idx="1929">
                  <c:v>765.43999999999949</c:v>
                </c:pt>
                <c:pt idx="1930">
                  <c:v>765.5</c:v>
                </c:pt>
                <c:pt idx="1931">
                  <c:v>765.88</c:v>
                </c:pt>
                <c:pt idx="1932">
                  <c:v>765.93999999999949</c:v>
                </c:pt>
                <c:pt idx="1933">
                  <c:v>766.31</c:v>
                </c:pt>
                <c:pt idx="1934">
                  <c:v>766.37</c:v>
                </c:pt>
                <c:pt idx="1935">
                  <c:v>766.74</c:v>
                </c:pt>
                <c:pt idx="1936">
                  <c:v>766.81</c:v>
                </c:pt>
                <c:pt idx="1937">
                  <c:v>767.17000000000053</c:v>
                </c:pt>
                <c:pt idx="1938">
                  <c:v>767.24</c:v>
                </c:pt>
                <c:pt idx="1939">
                  <c:v>767.6</c:v>
                </c:pt>
                <c:pt idx="1940">
                  <c:v>767.68000000000052</c:v>
                </c:pt>
                <c:pt idx="1941">
                  <c:v>768.04</c:v>
                </c:pt>
                <c:pt idx="1942">
                  <c:v>768.12</c:v>
                </c:pt>
                <c:pt idx="1943">
                  <c:v>768.47</c:v>
                </c:pt>
                <c:pt idx="1944">
                  <c:v>768.55</c:v>
                </c:pt>
                <c:pt idx="1945">
                  <c:v>768.9</c:v>
                </c:pt>
                <c:pt idx="1946">
                  <c:v>768.99</c:v>
                </c:pt>
                <c:pt idx="1947">
                  <c:v>769.32999999999947</c:v>
                </c:pt>
                <c:pt idx="1948">
                  <c:v>769.42</c:v>
                </c:pt>
                <c:pt idx="1949">
                  <c:v>769.76</c:v>
                </c:pt>
                <c:pt idx="1950">
                  <c:v>769.85999999999933</c:v>
                </c:pt>
                <c:pt idx="1951">
                  <c:v>770.2</c:v>
                </c:pt>
                <c:pt idx="1952">
                  <c:v>770.3</c:v>
                </c:pt>
                <c:pt idx="1953">
                  <c:v>770.63</c:v>
                </c:pt>
                <c:pt idx="1954">
                  <c:v>770.73</c:v>
                </c:pt>
                <c:pt idx="1955">
                  <c:v>771.06</c:v>
                </c:pt>
                <c:pt idx="1956">
                  <c:v>771.17000000000053</c:v>
                </c:pt>
                <c:pt idx="1957">
                  <c:v>771.49</c:v>
                </c:pt>
                <c:pt idx="1958">
                  <c:v>771.6</c:v>
                </c:pt>
                <c:pt idx="1959">
                  <c:v>771.92</c:v>
                </c:pt>
                <c:pt idx="1960">
                  <c:v>772.04</c:v>
                </c:pt>
                <c:pt idx="1961">
                  <c:v>772.34999999999934</c:v>
                </c:pt>
                <c:pt idx="1962">
                  <c:v>772.48</c:v>
                </c:pt>
                <c:pt idx="1963">
                  <c:v>772.79000000000053</c:v>
                </c:pt>
                <c:pt idx="1964">
                  <c:v>772.91</c:v>
                </c:pt>
                <c:pt idx="1965">
                  <c:v>773.22</c:v>
                </c:pt>
                <c:pt idx="1966">
                  <c:v>773.34999999999934</c:v>
                </c:pt>
                <c:pt idx="1967">
                  <c:v>773.65</c:v>
                </c:pt>
                <c:pt idx="1968">
                  <c:v>773.78000000000054</c:v>
                </c:pt>
                <c:pt idx="1969">
                  <c:v>774.08</c:v>
                </c:pt>
                <c:pt idx="1970">
                  <c:v>774.22</c:v>
                </c:pt>
                <c:pt idx="1971">
                  <c:v>774.51</c:v>
                </c:pt>
                <c:pt idx="1972">
                  <c:v>774.65</c:v>
                </c:pt>
                <c:pt idx="1973">
                  <c:v>774.93999999999949</c:v>
                </c:pt>
                <c:pt idx="1974">
                  <c:v>775.09</c:v>
                </c:pt>
                <c:pt idx="1975">
                  <c:v>775.38</c:v>
                </c:pt>
                <c:pt idx="1976">
                  <c:v>775.53</c:v>
                </c:pt>
                <c:pt idx="1977">
                  <c:v>775.81</c:v>
                </c:pt>
                <c:pt idx="1978">
                  <c:v>775.95999999999947</c:v>
                </c:pt>
                <c:pt idx="1979">
                  <c:v>776.24</c:v>
                </c:pt>
                <c:pt idx="1980">
                  <c:v>776.4</c:v>
                </c:pt>
                <c:pt idx="1981">
                  <c:v>776.67000000000053</c:v>
                </c:pt>
                <c:pt idx="1982">
                  <c:v>776.82999999999947</c:v>
                </c:pt>
                <c:pt idx="1983">
                  <c:v>777.1</c:v>
                </c:pt>
                <c:pt idx="1984">
                  <c:v>777.27000000000055</c:v>
                </c:pt>
                <c:pt idx="1985">
                  <c:v>777.53</c:v>
                </c:pt>
                <c:pt idx="1986">
                  <c:v>777.7</c:v>
                </c:pt>
                <c:pt idx="1987">
                  <c:v>777.95999999999947</c:v>
                </c:pt>
                <c:pt idx="1988">
                  <c:v>778.14</c:v>
                </c:pt>
                <c:pt idx="1989">
                  <c:v>778.4</c:v>
                </c:pt>
                <c:pt idx="1990">
                  <c:v>778.57</c:v>
                </c:pt>
                <c:pt idx="1991">
                  <c:v>778.82999999999947</c:v>
                </c:pt>
                <c:pt idx="1992">
                  <c:v>779.01</c:v>
                </c:pt>
                <c:pt idx="1993">
                  <c:v>779.26</c:v>
                </c:pt>
                <c:pt idx="1994">
                  <c:v>779.43999999999949</c:v>
                </c:pt>
                <c:pt idx="1995">
                  <c:v>779.69</c:v>
                </c:pt>
                <c:pt idx="1996">
                  <c:v>779.88</c:v>
                </c:pt>
                <c:pt idx="1997">
                  <c:v>780.12</c:v>
                </c:pt>
                <c:pt idx="1998">
                  <c:v>780.31</c:v>
                </c:pt>
                <c:pt idx="1999">
                  <c:v>780.55</c:v>
                </c:pt>
                <c:pt idx="2000">
                  <c:v>780.75</c:v>
                </c:pt>
                <c:pt idx="2001">
                  <c:v>780.98</c:v>
                </c:pt>
                <c:pt idx="2002">
                  <c:v>781.19</c:v>
                </c:pt>
                <c:pt idx="2003">
                  <c:v>781.41</c:v>
                </c:pt>
                <c:pt idx="2004">
                  <c:v>781.62</c:v>
                </c:pt>
                <c:pt idx="2005">
                  <c:v>781.83999999999946</c:v>
                </c:pt>
                <c:pt idx="2006">
                  <c:v>782.06</c:v>
                </c:pt>
                <c:pt idx="2007">
                  <c:v>782.28000000000054</c:v>
                </c:pt>
                <c:pt idx="2008">
                  <c:v>782.49</c:v>
                </c:pt>
                <c:pt idx="2009">
                  <c:v>782.71</c:v>
                </c:pt>
                <c:pt idx="2010">
                  <c:v>782.93</c:v>
                </c:pt>
                <c:pt idx="2011">
                  <c:v>783.14</c:v>
                </c:pt>
                <c:pt idx="2012">
                  <c:v>783.35999999999933</c:v>
                </c:pt>
                <c:pt idx="2013">
                  <c:v>783.57</c:v>
                </c:pt>
                <c:pt idx="2014">
                  <c:v>783.8</c:v>
                </c:pt>
                <c:pt idx="2015">
                  <c:v>784</c:v>
                </c:pt>
                <c:pt idx="2016">
                  <c:v>784.23</c:v>
                </c:pt>
                <c:pt idx="2017">
                  <c:v>784.43</c:v>
                </c:pt>
                <c:pt idx="2018">
                  <c:v>784.67000000000053</c:v>
                </c:pt>
                <c:pt idx="2019">
                  <c:v>784.85999999999933</c:v>
                </c:pt>
                <c:pt idx="2020">
                  <c:v>785.1</c:v>
                </c:pt>
                <c:pt idx="2021">
                  <c:v>785.29000000000053</c:v>
                </c:pt>
                <c:pt idx="2022">
                  <c:v>785.54</c:v>
                </c:pt>
                <c:pt idx="2023">
                  <c:v>785.72</c:v>
                </c:pt>
                <c:pt idx="2024">
                  <c:v>785.97</c:v>
                </c:pt>
                <c:pt idx="2025">
                  <c:v>786.15</c:v>
                </c:pt>
                <c:pt idx="2026">
                  <c:v>786.41</c:v>
                </c:pt>
                <c:pt idx="2027">
                  <c:v>786.58</c:v>
                </c:pt>
                <c:pt idx="2028">
                  <c:v>786.83999999999946</c:v>
                </c:pt>
                <c:pt idx="2029">
                  <c:v>787.01</c:v>
                </c:pt>
                <c:pt idx="2030">
                  <c:v>787.28000000000054</c:v>
                </c:pt>
                <c:pt idx="2031">
                  <c:v>787.43999999999949</c:v>
                </c:pt>
                <c:pt idx="2032">
                  <c:v>787.71</c:v>
                </c:pt>
                <c:pt idx="2033">
                  <c:v>787.88</c:v>
                </c:pt>
                <c:pt idx="2034">
                  <c:v>788.14</c:v>
                </c:pt>
                <c:pt idx="2035">
                  <c:v>788.31</c:v>
                </c:pt>
                <c:pt idx="2036">
                  <c:v>788.58</c:v>
                </c:pt>
                <c:pt idx="2037">
                  <c:v>788.74</c:v>
                </c:pt>
                <c:pt idx="2038">
                  <c:v>789.01</c:v>
                </c:pt>
                <c:pt idx="2039">
                  <c:v>789.17000000000053</c:v>
                </c:pt>
                <c:pt idx="2040">
                  <c:v>789.44999999999948</c:v>
                </c:pt>
                <c:pt idx="2041">
                  <c:v>789.6</c:v>
                </c:pt>
                <c:pt idx="2042">
                  <c:v>789.88</c:v>
                </c:pt>
                <c:pt idx="2043">
                  <c:v>790.03</c:v>
                </c:pt>
                <c:pt idx="2044">
                  <c:v>790.31999999999948</c:v>
                </c:pt>
                <c:pt idx="2045">
                  <c:v>790.45999999999947</c:v>
                </c:pt>
                <c:pt idx="2046">
                  <c:v>790.75</c:v>
                </c:pt>
                <c:pt idx="2047">
                  <c:v>790.89</c:v>
                </c:pt>
                <c:pt idx="2048">
                  <c:v>791.19</c:v>
                </c:pt>
                <c:pt idx="2049">
                  <c:v>791.31999999999948</c:v>
                </c:pt>
                <c:pt idx="2050">
                  <c:v>791.62</c:v>
                </c:pt>
                <c:pt idx="2051">
                  <c:v>791.75</c:v>
                </c:pt>
                <c:pt idx="2052">
                  <c:v>792.06</c:v>
                </c:pt>
                <c:pt idx="2053">
                  <c:v>792.18000000000052</c:v>
                </c:pt>
                <c:pt idx="2054">
                  <c:v>792.49</c:v>
                </c:pt>
                <c:pt idx="2055">
                  <c:v>792.61</c:v>
                </c:pt>
                <c:pt idx="2056">
                  <c:v>792.92</c:v>
                </c:pt>
                <c:pt idx="2057">
                  <c:v>793.04</c:v>
                </c:pt>
                <c:pt idx="2058">
                  <c:v>793.35999999999933</c:v>
                </c:pt>
                <c:pt idx="2059">
                  <c:v>793.47</c:v>
                </c:pt>
                <c:pt idx="2060">
                  <c:v>793.79000000000053</c:v>
                </c:pt>
                <c:pt idx="2061">
                  <c:v>793.9</c:v>
                </c:pt>
                <c:pt idx="2062">
                  <c:v>794.23</c:v>
                </c:pt>
                <c:pt idx="2063">
                  <c:v>794.32999999999947</c:v>
                </c:pt>
                <c:pt idx="2064">
                  <c:v>794.66</c:v>
                </c:pt>
                <c:pt idx="2065">
                  <c:v>794.76</c:v>
                </c:pt>
                <c:pt idx="2066">
                  <c:v>795.1</c:v>
                </c:pt>
                <c:pt idx="2067">
                  <c:v>795.19</c:v>
                </c:pt>
                <c:pt idx="2068">
                  <c:v>795.53</c:v>
                </c:pt>
                <c:pt idx="2069">
                  <c:v>795.62</c:v>
                </c:pt>
                <c:pt idx="2070">
                  <c:v>795.97</c:v>
                </c:pt>
                <c:pt idx="2071">
                  <c:v>796.05</c:v>
                </c:pt>
                <c:pt idx="2072">
                  <c:v>796.4</c:v>
                </c:pt>
                <c:pt idx="2073">
                  <c:v>796.48</c:v>
                </c:pt>
                <c:pt idx="2074">
                  <c:v>796.82999999999947</c:v>
                </c:pt>
                <c:pt idx="2075">
                  <c:v>796.91</c:v>
                </c:pt>
                <c:pt idx="2076">
                  <c:v>797.27000000000055</c:v>
                </c:pt>
                <c:pt idx="2077">
                  <c:v>797.33999999999946</c:v>
                </c:pt>
                <c:pt idx="2078">
                  <c:v>797.7</c:v>
                </c:pt>
                <c:pt idx="2079">
                  <c:v>797.77000000000055</c:v>
                </c:pt>
                <c:pt idx="2080">
                  <c:v>798.14</c:v>
                </c:pt>
                <c:pt idx="2081">
                  <c:v>798.2</c:v>
                </c:pt>
                <c:pt idx="2082">
                  <c:v>798.57</c:v>
                </c:pt>
                <c:pt idx="2083">
                  <c:v>798.63</c:v>
                </c:pt>
                <c:pt idx="2084">
                  <c:v>799</c:v>
                </c:pt>
                <c:pt idx="2085">
                  <c:v>799.06</c:v>
                </c:pt>
                <c:pt idx="2086">
                  <c:v>799.43999999999949</c:v>
                </c:pt>
                <c:pt idx="2087">
                  <c:v>799.49</c:v>
                </c:pt>
                <c:pt idx="2088">
                  <c:v>799.87</c:v>
                </c:pt>
                <c:pt idx="2089">
                  <c:v>799.92</c:v>
                </c:pt>
                <c:pt idx="2090">
                  <c:v>800.31</c:v>
                </c:pt>
                <c:pt idx="2091">
                  <c:v>800.34999999999934</c:v>
                </c:pt>
                <c:pt idx="2092">
                  <c:v>800.74</c:v>
                </c:pt>
                <c:pt idx="2093">
                  <c:v>800.78000000000054</c:v>
                </c:pt>
                <c:pt idx="2094">
                  <c:v>801.17000000000053</c:v>
                </c:pt>
                <c:pt idx="2095">
                  <c:v>801.21</c:v>
                </c:pt>
                <c:pt idx="2096">
                  <c:v>801.61</c:v>
                </c:pt>
                <c:pt idx="2097">
                  <c:v>801.64</c:v>
                </c:pt>
                <c:pt idx="2098">
                  <c:v>802.04</c:v>
                </c:pt>
                <c:pt idx="2099">
                  <c:v>802.07</c:v>
                </c:pt>
                <c:pt idx="2100">
                  <c:v>802.47</c:v>
                </c:pt>
                <c:pt idx="2101">
                  <c:v>802.5</c:v>
                </c:pt>
                <c:pt idx="2102">
                  <c:v>802.91</c:v>
                </c:pt>
                <c:pt idx="2103">
                  <c:v>802.93</c:v>
                </c:pt>
                <c:pt idx="2104">
                  <c:v>803.33999999999946</c:v>
                </c:pt>
                <c:pt idx="2105">
                  <c:v>803.35999999999933</c:v>
                </c:pt>
                <c:pt idx="2106">
                  <c:v>803.78000000000054</c:v>
                </c:pt>
                <c:pt idx="2107">
                  <c:v>803.78000000000054</c:v>
                </c:pt>
                <c:pt idx="2108">
                  <c:v>804.21</c:v>
                </c:pt>
                <c:pt idx="2109">
                  <c:v>804.21</c:v>
                </c:pt>
                <c:pt idx="2110">
                  <c:v>804.64</c:v>
                </c:pt>
                <c:pt idx="2111">
                  <c:v>804.64</c:v>
                </c:pt>
                <c:pt idx="2112">
                  <c:v>805.07</c:v>
                </c:pt>
                <c:pt idx="2113">
                  <c:v>805.08</c:v>
                </c:pt>
                <c:pt idx="2114">
                  <c:v>805.5</c:v>
                </c:pt>
                <c:pt idx="2115">
                  <c:v>805.51</c:v>
                </c:pt>
                <c:pt idx="2116">
                  <c:v>805.93</c:v>
                </c:pt>
                <c:pt idx="2117">
                  <c:v>805.93999999999949</c:v>
                </c:pt>
                <c:pt idx="2118">
                  <c:v>806.35999999999933</c:v>
                </c:pt>
                <c:pt idx="2119">
                  <c:v>806.38</c:v>
                </c:pt>
                <c:pt idx="2120">
                  <c:v>806.79000000000053</c:v>
                </c:pt>
                <c:pt idx="2121">
                  <c:v>806.81</c:v>
                </c:pt>
                <c:pt idx="2122">
                  <c:v>807.22</c:v>
                </c:pt>
                <c:pt idx="2123">
                  <c:v>807.24</c:v>
                </c:pt>
                <c:pt idx="2124">
                  <c:v>807.65</c:v>
                </c:pt>
                <c:pt idx="2125">
                  <c:v>807.68000000000052</c:v>
                </c:pt>
                <c:pt idx="2126">
                  <c:v>808.08</c:v>
                </c:pt>
                <c:pt idx="2127">
                  <c:v>808.11</c:v>
                </c:pt>
                <c:pt idx="2128">
                  <c:v>808.51</c:v>
                </c:pt>
                <c:pt idx="2129">
                  <c:v>808.55</c:v>
                </c:pt>
                <c:pt idx="2130">
                  <c:v>808.93999999999949</c:v>
                </c:pt>
                <c:pt idx="2131">
                  <c:v>808.98</c:v>
                </c:pt>
                <c:pt idx="2132">
                  <c:v>809.35999999999933</c:v>
                </c:pt>
                <c:pt idx="2133">
                  <c:v>809.41</c:v>
                </c:pt>
                <c:pt idx="2134">
                  <c:v>809.79000000000053</c:v>
                </c:pt>
                <c:pt idx="2135">
                  <c:v>809.84999999999934</c:v>
                </c:pt>
                <c:pt idx="2136">
                  <c:v>810.22</c:v>
                </c:pt>
                <c:pt idx="2137">
                  <c:v>810.28000000000054</c:v>
                </c:pt>
                <c:pt idx="2138">
                  <c:v>810.65</c:v>
                </c:pt>
                <c:pt idx="2139">
                  <c:v>810.71</c:v>
                </c:pt>
                <c:pt idx="2140">
                  <c:v>811.08</c:v>
                </c:pt>
                <c:pt idx="2141">
                  <c:v>811.14</c:v>
                </c:pt>
                <c:pt idx="2142">
                  <c:v>811.51</c:v>
                </c:pt>
                <c:pt idx="2143">
                  <c:v>811.58</c:v>
                </c:pt>
                <c:pt idx="2144">
                  <c:v>811.93999999999949</c:v>
                </c:pt>
                <c:pt idx="2145">
                  <c:v>812.01</c:v>
                </c:pt>
                <c:pt idx="2146">
                  <c:v>812.37</c:v>
                </c:pt>
                <c:pt idx="2147">
                  <c:v>812.43999999999949</c:v>
                </c:pt>
                <c:pt idx="2148">
                  <c:v>812.79000000000053</c:v>
                </c:pt>
                <c:pt idx="2149">
                  <c:v>812.88</c:v>
                </c:pt>
                <c:pt idx="2150">
                  <c:v>813.22</c:v>
                </c:pt>
                <c:pt idx="2151">
                  <c:v>813.31</c:v>
                </c:pt>
                <c:pt idx="2152">
                  <c:v>813.65</c:v>
                </c:pt>
                <c:pt idx="2153">
                  <c:v>813.74</c:v>
                </c:pt>
                <c:pt idx="2154">
                  <c:v>814.08</c:v>
                </c:pt>
                <c:pt idx="2155">
                  <c:v>814.18000000000052</c:v>
                </c:pt>
                <c:pt idx="2156">
                  <c:v>814.51</c:v>
                </c:pt>
                <c:pt idx="2157">
                  <c:v>814.61</c:v>
                </c:pt>
                <c:pt idx="2158">
                  <c:v>814.93999999999949</c:v>
                </c:pt>
                <c:pt idx="2159">
                  <c:v>815.04</c:v>
                </c:pt>
                <c:pt idx="2160">
                  <c:v>815.37</c:v>
                </c:pt>
                <c:pt idx="2161">
                  <c:v>815.48</c:v>
                </c:pt>
                <c:pt idx="2162">
                  <c:v>815.8</c:v>
                </c:pt>
                <c:pt idx="2163">
                  <c:v>815.91</c:v>
                </c:pt>
                <c:pt idx="2164">
                  <c:v>816.22</c:v>
                </c:pt>
                <c:pt idx="2165">
                  <c:v>816.33999999999946</c:v>
                </c:pt>
                <c:pt idx="2166">
                  <c:v>816.65</c:v>
                </c:pt>
                <c:pt idx="2167">
                  <c:v>816.77000000000055</c:v>
                </c:pt>
                <c:pt idx="2168">
                  <c:v>817.08</c:v>
                </c:pt>
                <c:pt idx="2169">
                  <c:v>817.21</c:v>
                </c:pt>
                <c:pt idx="2170">
                  <c:v>817.51</c:v>
                </c:pt>
                <c:pt idx="2171">
                  <c:v>817.64</c:v>
                </c:pt>
                <c:pt idx="2172">
                  <c:v>817.93999999999949</c:v>
                </c:pt>
                <c:pt idx="2173">
                  <c:v>818.07</c:v>
                </c:pt>
                <c:pt idx="2174">
                  <c:v>818.37</c:v>
                </c:pt>
                <c:pt idx="2175">
                  <c:v>818.5</c:v>
                </c:pt>
                <c:pt idx="2176">
                  <c:v>818.79000000000053</c:v>
                </c:pt>
                <c:pt idx="2177">
                  <c:v>818.93999999999949</c:v>
                </c:pt>
                <c:pt idx="2178">
                  <c:v>819.22</c:v>
                </c:pt>
                <c:pt idx="2179">
                  <c:v>819.37</c:v>
                </c:pt>
                <c:pt idx="2180">
                  <c:v>819.65</c:v>
                </c:pt>
                <c:pt idx="2181">
                  <c:v>819.8</c:v>
                </c:pt>
                <c:pt idx="2182">
                  <c:v>820.08</c:v>
                </c:pt>
                <c:pt idx="2183">
                  <c:v>820.24</c:v>
                </c:pt>
                <c:pt idx="2184">
                  <c:v>820.51</c:v>
                </c:pt>
                <c:pt idx="2185">
                  <c:v>820.67000000000053</c:v>
                </c:pt>
                <c:pt idx="2186">
                  <c:v>820.93999999999949</c:v>
                </c:pt>
                <c:pt idx="2187">
                  <c:v>821.1</c:v>
                </c:pt>
                <c:pt idx="2188">
                  <c:v>821.35999999999933</c:v>
                </c:pt>
                <c:pt idx="2189">
                  <c:v>821.53</c:v>
                </c:pt>
                <c:pt idx="2190">
                  <c:v>821.79000000000053</c:v>
                </c:pt>
                <c:pt idx="2191">
                  <c:v>821.97</c:v>
                </c:pt>
                <c:pt idx="2192">
                  <c:v>822.22</c:v>
                </c:pt>
                <c:pt idx="2193">
                  <c:v>822.4</c:v>
                </c:pt>
                <c:pt idx="2194">
                  <c:v>822.65</c:v>
                </c:pt>
                <c:pt idx="2195">
                  <c:v>822.82999999999947</c:v>
                </c:pt>
                <c:pt idx="2196">
                  <c:v>823.08</c:v>
                </c:pt>
                <c:pt idx="2197">
                  <c:v>823.26</c:v>
                </c:pt>
                <c:pt idx="2198">
                  <c:v>823.5</c:v>
                </c:pt>
                <c:pt idx="2199">
                  <c:v>823.7</c:v>
                </c:pt>
                <c:pt idx="2200">
                  <c:v>823.93</c:v>
                </c:pt>
                <c:pt idx="2201">
                  <c:v>824.13</c:v>
                </c:pt>
                <c:pt idx="2202">
                  <c:v>824.35999999999933</c:v>
                </c:pt>
                <c:pt idx="2203">
                  <c:v>824.56</c:v>
                </c:pt>
                <c:pt idx="2204">
                  <c:v>824.79000000000053</c:v>
                </c:pt>
                <c:pt idx="2205">
                  <c:v>824.99</c:v>
                </c:pt>
                <c:pt idx="2206">
                  <c:v>825.22</c:v>
                </c:pt>
                <c:pt idx="2207">
                  <c:v>825.42</c:v>
                </c:pt>
                <c:pt idx="2208">
                  <c:v>825.64</c:v>
                </c:pt>
                <c:pt idx="2209">
                  <c:v>825.85999999999933</c:v>
                </c:pt>
                <c:pt idx="2210">
                  <c:v>826.07</c:v>
                </c:pt>
                <c:pt idx="2211">
                  <c:v>826.29000000000053</c:v>
                </c:pt>
                <c:pt idx="2212">
                  <c:v>826.5</c:v>
                </c:pt>
                <c:pt idx="2213">
                  <c:v>826.72</c:v>
                </c:pt>
                <c:pt idx="2214">
                  <c:v>826.93</c:v>
                </c:pt>
                <c:pt idx="2215">
                  <c:v>827.15</c:v>
                </c:pt>
                <c:pt idx="2216">
                  <c:v>827.34999999999934</c:v>
                </c:pt>
                <c:pt idx="2217">
                  <c:v>827.59</c:v>
                </c:pt>
                <c:pt idx="2218">
                  <c:v>827.78000000000054</c:v>
                </c:pt>
                <c:pt idx="2219">
                  <c:v>828.02</c:v>
                </c:pt>
                <c:pt idx="2220">
                  <c:v>828.21</c:v>
                </c:pt>
                <c:pt idx="2221">
                  <c:v>828.44999999999948</c:v>
                </c:pt>
                <c:pt idx="2222">
                  <c:v>828.64</c:v>
                </c:pt>
                <c:pt idx="2223">
                  <c:v>828.88</c:v>
                </c:pt>
                <c:pt idx="2224">
                  <c:v>829.06</c:v>
                </c:pt>
                <c:pt idx="2225">
                  <c:v>829.31</c:v>
                </c:pt>
                <c:pt idx="2226">
                  <c:v>829.49</c:v>
                </c:pt>
                <c:pt idx="2227">
                  <c:v>829.75</c:v>
                </c:pt>
                <c:pt idx="2228">
                  <c:v>829.92</c:v>
                </c:pt>
                <c:pt idx="2229">
                  <c:v>830.18000000000052</c:v>
                </c:pt>
                <c:pt idx="2230">
                  <c:v>830.34999999999934</c:v>
                </c:pt>
                <c:pt idx="2231">
                  <c:v>830.61</c:v>
                </c:pt>
                <c:pt idx="2232">
                  <c:v>830.77000000000055</c:v>
                </c:pt>
                <c:pt idx="2233">
                  <c:v>831.04</c:v>
                </c:pt>
                <c:pt idx="2234">
                  <c:v>831.2</c:v>
                </c:pt>
                <c:pt idx="2235">
                  <c:v>831.47</c:v>
                </c:pt>
                <c:pt idx="2236">
                  <c:v>831.63</c:v>
                </c:pt>
                <c:pt idx="2237">
                  <c:v>831.9</c:v>
                </c:pt>
                <c:pt idx="2238">
                  <c:v>832.06</c:v>
                </c:pt>
                <c:pt idx="2239">
                  <c:v>832.33999999999946</c:v>
                </c:pt>
                <c:pt idx="2240">
                  <c:v>832.48</c:v>
                </c:pt>
                <c:pt idx="2241">
                  <c:v>832.77000000000055</c:v>
                </c:pt>
                <c:pt idx="2242">
                  <c:v>832.91</c:v>
                </c:pt>
                <c:pt idx="2243">
                  <c:v>833.2</c:v>
                </c:pt>
                <c:pt idx="2244">
                  <c:v>833.33999999999946</c:v>
                </c:pt>
                <c:pt idx="2245">
                  <c:v>833.63</c:v>
                </c:pt>
                <c:pt idx="2246">
                  <c:v>833.77000000000055</c:v>
                </c:pt>
                <c:pt idx="2247">
                  <c:v>834.06</c:v>
                </c:pt>
                <c:pt idx="2248">
                  <c:v>834.19</c:v>
                </c:pt>
                <c:pt idx="2249">
                  <c:v>834.5</c:v>
                </c:pt>
                <c:pt idx="2250">
                  <c:v>834.62</c:v>
                </c:pt>
                <c:pt idx="2251">
                  <c:v>834.93</c:v>
                </c:pt>
                <c:pt idx="2252">
                  <c:v>835.05</c:v>
                </c:pt>
                <c:pt idx="2253">
                  <c:v>835.35999999999933</c:v>
                </c:pt>
                <c:pt idx="2254">
                  <c:v>835.47</c:v>
                </c:pt>
                <c:pt idx="2255">
                  <c:v>835.79000000000053</c:v>
                </c:pt>
                <c:pt idx="2256">
                  <c:v>835.9</c:v>
                </c:pt>
                <c:pt idx="2257">
                  <c:v>836.22</c:v>
                </c:pt>
                <c:pt idx="2258">
                  <c:v>836.32999999999947</c:v>
                </c:pt>
                <c:pt idx="2259">
                  <c:v>836.65</c:v>
                </c:pt>
                <c:pt idx="2260">
                  <c:v>836.75</c:v>
                </c:pt>
                <c:pt idx="2261">
                  <c:v>837.08</c:v>
                </c:pt>
                <c:pt idx="2262">
                  <c:v>837.18000000000052</c:v>
                </c:pt>
                <c:pt idx="2263">
                  <c:v>837.52</c:v>
                </c:pt>
                <c:pt idx="2264">
                  <c:v>837.61</c:v>
                </c:pt>
                <c:pt idx="2265">
                  <c:v>837.94999999999948</c:v>
                </c:pt>
                <c:pt idx="2266">
                  <c:v>838.04</c:v>
                </c:pt>
                <c:pt idx="2267">
                  <c:v>838.38</c:v>
                </c:pt>
                <c:pt idx="2268">
                  <c:v>838.45999999999947</c:v>
                </c:pt>
                <c:pt idx="2269">
                  <c:v>838.81</c:v>
                </c:pt>
                <c:pt idx="2270">
                  <c:v>838.89</c:v>
                </c:pt>
                <c:pt idx="2271">
                  <c:v>839.24</c:v>
                </c:pt>
                <c:pt idx="2272">
                  <c:v>839.31999999999948</c:v>
                </c:pt>
                <c:pt idx="2273">
                  <c:v>839.67000000000053</c:v>
                </c:pt>
                <c:pt idx="2274">
                  <c:v>839.74</c:v>
                </c:pt>
                <c:pt idx="2275">
                  <c:v>840.1</c:v>
                </c:pt>
                <c:pt idx="2276">
                  <c:v>840.17000000000053</c:v>
                </c:pt>
                <c:pt idx="2277">
                  <c:v>840.54</c:v>
                </c:pt>
                <c:pt idx="2278">
                  <c:v>840.6</c:v>
                </c:pt>
                <c:pt idx="2279">
                  <c:v>840.97</c:v>
                </c:pt>
                <c:pt idx="2280">
                  <c:v>841.02</c:v>
                </c:pt>
                <c:pt idx="2281">
                  <c:v>841.4</c:v>
                </c:pt>
                <c:pt idx="2282">
                  <c:v>841.44999999999948</c:v>
                </c:pt>
                <c:pt idx="2283">
                  <c:v>841.82999999999947</c:v>
                </c:pt>
                <c:pt idx="2284">
                  <c:v>841.88</c:v>
                </c:pt>
                <c:pt idx="2285">
                  <c:v>842.26</c:v>
                </c:pt>
                <c:pt idx="2286">
                  <c:v>842.3</c:v>
                </c:pt>
                <c:pt idx="2287">
                  <c:v>842.69</c:v>
                </c:pt>
                <c:pt idx="2288">
                  <c:v>842.73</c:v>
                </c:pt>
                <c:pt idx="2289">
                  <c:v>843.12</c:v>
                </c:pt>
                <c:pt idx="2290">
                  <c:v>843.16</c:v>
                </c:pt>
                <c:pt idx="2291">
                  <c:v>843.55</c:v>
                </c:pt>
                <c:pt idx="2292">
                  <c:v>843.58</c:v>
                </c:pt>
                <c:pt idx="2293">
                  <c:v>843.98</c:v>
                </c:pt>
                <c:pt idx="2294">
                  <c:v>844.01</c:v>
                </c:pt>
                <c:pt idx="2295">
                  <c:v>844.42</c:v>
                </c:pt>
                <c:pt idx="2296">
                  <c:v>844.43</c:v>
                </c:pt>
                <c:pt idx="2297">
                  <c:v>844.84999999999934</c:v>
                </c:pt>
                <c:pt idx="2298">
                  <c:v>844.85999999999933</c:v>
                </c:pt>
                <c:pt idx="2299">
                  <c:v>845.28000000000054</c:v>
                </c:pt>
                <c:pt idx="2300">
                  <c:v>845.29000000000053</c:v>
                </c:pt>
                <c:pt idx="2301">
                  <c:v>845.71</c:v>
                </c:pt>
                <c:pt idx="2302">
                  <c:v>845.71</c:v>
                </c:pt>
                <c:pt idx="2303">
                  <c:v>846.14</c:v>
                </c:pt>
                <c:pt idx="2304">
                  <c:v>846.14</c:v>
                </c:pt>
                <c:pt idx="2305">
                  <c:v>846.57</c:v>
                </c:pt>
                <c:pt idx="2306">
                  <c:v>846.57</c:v>
                </c:pt>
                <c:pt idx="2307">
                  <c:v>846.99</c:v>
                </c:pt>
                <c:pt idx="2308">
                  <c:v>847</c:v>
                </c:pt>
                <c:pt idx="2309">
                  <c:v>847.42</c:v>
                </c:pt>
                <c:pt idx="2310">
                  <c:v>847.43</c:v>
                </c:pt>
                <c:pt idx="2311">
                  <c:v>847.83999999999946</c:v>
                </c:pt>
                <c:pt idx="2312">
                  <c:v>847.85999999999933</c:v>
                </c:pt>
                <c:pt idx="2313">
                  <c:v>848.27000000000055</c:v>
                </c:pt>
                <c:pt idx="2314">
                  <c:v>848.29000000000053</c:v>
                </c:pt>
                <c:pt idx="2315">
                  <c:v>848.7</c:v>
                </c:pt>
                <c:pt idx="2316">
                  <c:v>848.72</c:v>
                </c:pt>
                <c:pt idx="2317">
                  <c:v>849.12</c:v>
                </c:pt>
                <c:pt idx="2318">
                  <c:v>849.15</c:v>
                </c:pt>
                <c:pt idx="2319">
                  <c:v>849.55</c:v>
                </c:pt>
                <c:pt idx="2320">
                  <c:v>849.58</c:v>
                </c:pt>
                <c:pt idx="2321">
                  <c:v>849.98</c:v>
                </c:pt>
                <c:pt idx="2322">
                  <c:v>850.02</c:v>
                </c:pt>
                <c:pt idx="2323">
                  <c:v>850.4</c:v>
                </c:pt>
                <c:pt idx="2324">
                  <c:v>850.44999999999948</c:v>
                </c:pt>
                <c:pt idx="2325">
                  <c:v>850.82999999999947</c:v>
                </c:pt>
                <c:pt idx="2326">
                  <c:v>850.88</c:v>
                </c:pt>
                <c:pt idx="2327">
                  <c:v>851.25</c:v>
                </c:pt>
                <c:pt idx="2328">
                  <c:v>851.31</c:v>
                </c:pt>
                <c:pt idx="2329">
                  <c:v>851.68000000000052</c:v>
                </c:pt>
                <c:pt idx="2330">
                  <c:v>851.74</c:v>
                </c:pt>
                <c:pt idx="2331">
                  <c:v>852.1</c:v>
                </c:pt>
                <c:pt idx="2332">
                  <c:v>852.17000000000053</c:v>
                </c:pt>
                <c:pt idx="2333">
                  <c:v>852.53</c:v>
                </c:pt>
                <c:pt idx="2334">
                  <c:v>852.6</c:v>
                </c:pt>
                <c:pt idx="2335">
                  <c:v>852.95999999999947</c:v>
                </c:pt>
                <c:pt idx="2336">
                  <c:v>853.03</c:v>
                </c:pt>
                <c:pt idx="2337">
                  <c:v>853.38</c:v>
                </c:pt>
                <c:pt idx="2338">
                  <c:v>853.45999999999947</c:v>
                </c:pt>
                <c:pt idx="2339">
                  <c:v>853.81</c:v>
                </c:pt>
                <c:pt idx="2340">
                  <c:v>853.89</c:v>
                </c:pt>
                <c:pt idx="2341">
                  <c:v>854.23</c:v>
                </c:pt>
                <c:pt idx="2342">
                  <c:v>854.31999999999948</c:v>
                </c:pt>
                <c:pt idx="2343">
                  <c:v>854.66</c:v>
                </c:pt>
                <c:pt idx="2344">
                  <c:v>854.75</c:v>
                </c:pt>
                <c:pt idx="2345">
                  <c:v>855.08</c:v>
                </c:pt>
                <c:pt idx="2346">
                  <c:v>855.18000000000052</c:v>
                </c:pt>
                <c:pt idx="2347">
                  <c:v>855.51</c:v>
                </c:pt>
                <c:pt idx="2348">
                  <c:v>855.61</c:v>
                </c:pt>
                <c:pt idx="2349">
                  <c:v>855.93999999999949</c:v>
                </c:pt>
                <c:pt idx="2350">
                  <c:v>856.04</c:v>
                </c:pt>
                <c:pt idx="2351">
                  <c:v>856.35999999999933</c:v>
                </c:pt>
                <c:pt idx="2352">
                  <c:v>856.47</c:v>
                </c:pt>
                <c:pt idx="2353">
                  <c:v>856.79000000000053</c:v>
                </c:pt>
                <c:pt idx="2354">
                  <c:v>856.9</c:v>
                </c:pt>
                <c:pt idx="2355">
                  <c:v>857.21</c:v>
                </c:pt>
                <c:pt idx="2356">
                  <c:v>857.32999999999947</c:v>
                </c:pt>
                <c:pt idx="2357">
                  <c:v>857.64</c:v>
                </c:pt>
                <c:pt idx="2358">
                  <c:v>857.76</c:v>
                </c:pt>
                <c:pt idx="2359">
                  <c:v>858.06</c:v>
                </c:pt>
                <c:pt idx="2360">
                  <c:v>858.19</c:v>
                </c:pt>
                <c:pt idx="2361">
                  <c:v>858.49</c:v>
                </c:pt>
                <c:pt idx="2362">
                  <c:v>858.62</c:v>
                </c:pt>
                <c:pt idx="2363">
                  <c:v>858.91</c:v>
                </c:pt>
                <c:pt idx="2364">
                  <c:v>859.05</c:v>
                </c:pt>
                <c:pt idx="2365">
                  <c:v>859.33999999999946</c:v>
                </c:pt>
                <c:pt idx="2366">
                  <c:v>859.48</c:v>
                </c:pt>
                <c:pt idx="2367">
                  <c:v>859.76</c:v>
                </c:pt>
                <c:pt idx="2368">
                  <c:v>859.91</c:v>
                </c:pt>
                <c:pt idx="2369">
                  <c:v>860.19</c:v>
                </c:pt>
                <c:pt idx="2370">
                  <c:v>860.33999999999946</c:v>
                </c:pt>
                <c:pt idx="2371">
                  <c:v>860.61</c:v>
                </c:pt>
                <c:pt idx="2372">
                  <c:v>860.77000000000055</c:v>
                </c:pt>
                <c:pt idx="2373">
                  <c:v>861.04</c:v>
                </c:pt>
                <c:pt idx="2374">
                  <c:v>861.2</c:v>
                </c:pt>
                <c:pt idx="2375">
                  <c:v>861.45999999999947</c:v>
                </c:pt>
                <c:pt idx="2376">
                  <c:v>861.63</c:v>
                </c:pt>
                <c:pt idx="2377">
                  <c:v>861.89</c:v>
                </c:pt>
                <c:pt idx="2378">
                  <c:v>862.06</c:v>
                </c:pt>
                <c:pt idx="2379">
                  <c:v>862.31</c:v>
                </c:pt>
                <c:pt idx="2380">
                  <c:v>862.49</c:v>
                </c:pt>
                <c:pt idx="2381">
                  <c:v>862.74</c:v>
                </c:pt>
                <c:pt idx="2382">
                  <c:v>862.92</c:v>
                </c:pt>
                <c:pt idx="2383">
                  <c:v>863.16</c:v>
                </c:pt>
                <c:pt idx="2384">
                  <c:v>863.34999999999934</c:v>
                </c:pt>
                <c:pt idx="2385">
                  <c:v>863.59</c:v>
                </c:pt>
                <c:pt idx="2386">
                  <c:v>863.78000000000054</c:v>
                </c:pt>
                <c:pt idx="2387">
                  <c:v>864.01</c:v>
                </c:pt>
                <c:pt idx="2388">
                  <c:v>864.21</c:v>
                </c:pt>
                <c:pt idx="2389">
                  <c:v>864.43999999999949</c:v>
                </c:pt>
                <c:pt idx="2390">
                  <c:v>864.64</c:v>
                </c:pt>
                <c:pt idx="2391">
                  <c:v>864.85999999999933</c:v>
                </c:pt>
                <c:pt idx="2392">
                  <c:v>865.07</c:v>
                </c:pt>
                <c:pt idx="2393">
                  <c:v>865.29000000000053</c:v>
                </c:pt>
                <c:pt idx="2394">
                  <c:v>865.5</c:v>
                </c:pt>
                <c:pt idx="2395">
                  <c:v>865.71</c:v>
                </c:pt>
                <c:pt idx="2396">
                  <c:v>865.93</c:v>
                </c:pt>
                <c:pt idx="2397">
                  <c:v>866.14</c:v>
                </c:pt>
                <c:pt idx="2398">
                  <c:v>866.35999999999933</c:v>
                </c:pt>
                <c:pt idx="2399">
                  <c:v>866.56</c:v>
                </c:pt>
                <c:pt idx="2400">
                  <c:v>866.79000000000053</c:v>
                </c:pt>
                <c:pt idx="2401">
                  <c:v>866.99</c:v>
                </c:pt>
                <c:pt idx="2402">
                  <c:v>867.22</c:v>
                </c:pt>
                <c:pt idx="2403">
                  <c:v>867.41</c:v>
                </c:pt>
                <c:pt idx="2404">
                  <c:v>867.65</c:v>
                </c:pt>
                <c:pt idx="2405">
                  <c:v>867.83999999999946</c:v>
                </c:pt>
                <c:pt idx="2406">
                  <c:v>868.07</c:v>
                </c:pt>
                <c:pt idx="2407">
                  <c:v>868.26</c:v>
                </c:pt>
                <c:pt idx="2408">
                  <c:v>868.5</c:v>
                </c:pt>
                <c:pt idx="2409">
                  <c:v>868.69</c:v>
                </c:pt>
                <c:pt idx="2410">
                  <c:v>868.93</c:v>
                </c:pt>
                <c:pt idx="2411">
                  <c:v>869.11</c:v>
                </c:pt>
                <c:pt idx="2412">
                  <c:v>869.35999999999933</c:v>
                </c:pt>
                <c:pt idx="2413">
                  <c:v>869.53</c:v>
                </c:pt>
                <c:pt idx="2414">
                  <c:v>869.79000000000053</c:v>
                </c:pt>
                <c:pt idx="2415">
                  <c:v>869.95999999999947</c:v>
                </c:pt>
                <c:pt idx="2416">
                  <c:v>870.22</c:v>
                </c:pt>
                <c:pt idx="2417">
                  <c:v>870.38</c:v>
                </c:pt>
                <c:pt idx="2418">
                  <c:v>870.65</c:v>
                </c:pt>
                <c:pt idx="2419">
                  <c:v>870.81</c:v>
                </c:pt>
                <c:pt idx="2420">
                  <c:v>871.08</c:v>
                </c:pt>
                <c:pt idx="2421">
                  <c:v>871.23</c:v>
                </c:pt>
                <c:pt idx="2422">
                  <c:v>871.51</c:v>
                </c:pt>
                <c:pt idx="2423">
                  <c:v>871.66</c:v>
                </c:pt>
                <c:pt idx="2424">
                  <c:v>871.93999999999949</c:v>
                </c:pt>
                <c:pt idx="2425">
                  <c:v>872.08</c:v>
                </c:pt>
                <c:pt idx="2426">
                  <c:v>872.37</c:v>
                </c:pt>
                <c:pt idx="2427">
                  <c:v>872.51</c:v>
                </c:pt>
                <c:pt idx="2428">
                  <c:v>872.8</c:v>
                </c:pt>
                <c:pt idx="2429">
                  <c:v>872.93</c:v>
                </c:pt>
                <c:pt idx="2430">
                  <c:v>873.23</c:v>
                </c:pt>
                <c:pt idx="2431">
                  <c:v>873.34999999999934</c:v>
                </c:pt>
                <c:pt idx="2432">
                  <c:v>873.65</c:v>
                </c:pt>
                <c:pt idx="2433">
                  <c:v>873.78000000000054</c:v>
                </c:pt>
                <c:pt idx="2434">
                  <c:v>874.08</c:v>
                </c:pt>
                <c:pt idx="2435">
                  <c:v>874.2</c:v>
                </c:pt>
                <c:pt idx="2436">
                  <c:v>874.51</c:v>
                </c:pt>
                <c:pt idx="2437">
                  <c:v>874.63</c:v>
                </c:pt>
                <c:pt idx="2438">
                  <c:v>874.93999999999949</c:v>
                </c:pt>
                <c:pt idx="2439">
                  <c:v>875.05</c:v>
                </c:pt>
                <c:pt idx="2440">
                  <c:v>875.37</c:v>
                </c:pt>
                <c:pt idx="2441">
                  <c:v>875.47</c:v>
                </c:pt>
                <c:pt idx="2442">
                  <c:v>875.8</c:v>
                </c:pt>
                <c:pt idx="2443">
                  <c:v>875.9</c:v>
                </c:pt>
                <c:pt idx="2444">
                  <c:v>876.23</c:v>
                </c:pt>
                <c:pt idx="2445">
                  <c:v>876.31999999999948</c:v>
                </c:pt>
                <c:pt idx="2446">
                  <c:v>876.66</c:v>
                </c:pt>
                <c:pt idx="2447">
                  <c:v>876.75</c:v>
                </c:pt>
                <c:pt idx="2448">
                  <c:v>877.09</c:v>
                </c:pt>
                <c:pt idx="2449">
                  <c:v>877.17000000000053</c:v>
                </c:pt>
                <c:pt idx="2450">
                  <c:v>877.51</c:v>
                </c:pt>
                <c:pt idx="2451">
                  <c:v>877.59</c:v>
                </c:pt>
                <c:pt idx="2452">
                  <c:v>877.93999999999949</c:v>
                </c:pt>
                <c:pt idx="2453">
                  <c:v>878.02</c:v>
                </c:pt>
                <c:pt idx="2454">
                  <c:v>878.37</c:v>
                </c:pt>
                <c:pt idx="2455">
                  <c:v>878.43999999999949</c:v>
                </c:pt>
                <c:pt idx="2456">
                  <c:v>878.8</c:v>
                </c:pt>
                <c:pt idx="2457">
                  <c:v>878.87</c:v>
                </c:pt>
                <c:pt idx="2458">
                  <c:v>879.23</c:v>
                </c:pt>
                <c:pt idx="2459">
                  <c:v>879.29000000000053</c:v>
                </c:pt>
                <c:pt idx="2460">
                  <c:v>879.66</c:v>
                </c:pt>
                <c:pt idx="2461">
                  <c:v>879.71</c:v>
                </c:pt>
                <c:pt idx="2462">
                  <c:v>880.09</c:v>
                </c:pt>
                <c:pt idx="2463">
                  <c:v>880.14</c:v>
                </c:pt>
                <c:pt idx="2464">
                  <c:v>880.51</c:v>
                </c:pt>
                <c:pt idx="2465">
                  <c:v>880.56</c:v>
                </c:pt>
                <c:pt idx="2466">
                  <c:v>880.93999999999949</c:v>
                </c:pt>
                <c:pt idx="2467">
                  <c:v>880.98</c:v>
                </c:pt>
                <c:pt idx="2468">
                  <c:v>881.37</c:v>
                </c:pt>
                <c:pt idx="2469">
                  <c:v>881.41</c:v>
                </c:pt>
                <c:pt idx="2470">
                  <c:v>881.8</c:v>
                </c:pt>
                <c:pt idx="2471">
                  <c:v>881.82999999999947</c:v>
                </c:pt>
                <c:pt idx="2472">
                  <c:v>882.23</c:v>
                </c:pt>
                <c:pt idx="2473">
                  <c:v>882.25</c:v>
                </c:pt>
                <c:pt idx="2474">
                  <c:v>882.66</c:v>
                </c:pt>
                <c:pt idx="2475">
                  <c:v>882.68000000000052</c:v>
                </c:pt>
                <c:pt idx="2476">
                  <c:v>883.09</c:v>
                </c:pt>
                <c:pt idx="2477">
                  <c:v>883.1</c:v>
                </c:pt>
                <c:pt idx="2478">
                  <c:v>883.51</c:v>
                </c:pt>
                <c:pt idx="2479">
                  <c:v>883.52</c:v>
                </c:pt>
                <c:pt idx="2480">
                  <c:v>883.93999999999949</c:v>
                </c:pt>
                <c:pt idx="2481">
                  <c:v>883.94999999999948</c:v>
                </c:pt>
                <c:pt idx="2482">
                  <c:v>884.37</c:v>
                </c:pt>
                <c:pt idx="2483">
                  <c:v>884.37</c:v>
                </c:pt>
                <c:pt idx="2484">
                  <c:v>884.79000000000053</c:v>
                </c:pt>
                <c:pt idx="2485">
                  <c:v>884.8</c:v>
                </c:pt>
                <c:pt idx="2486">
                  <c:v>885.22</c:v>
                </c:pt>
                <c:pt idx="2487">
                  <c:v>885.23</c:v>
                </c:pt>
                <c:pt idx="2488">
                  <c:v>885.64</c:v>
                </c:pt>
                <c:pt idx="2489">
                  <c:v>885.65</c:v>
                </c:pt>
                <c:pt idx="2490">
                  <c:v>886.06</c:v>
                </c:pt>
                <c:pt idx="2491">
                  <c:v>886.08</c:v>
                </c:pt>
                <c:pt idx="2492">
                  <c:v>886.49</c:v>
                </c:pt>
                <c:pt idx="2493">
                  <c:v>886.51</c:v>
                </c:pt>
                <c:pt idx="2494">
                  <c:v>886.91</c:v>
                </c:pt>
                <c:pt idx="2495">
                  <c:v>886.93999999999949</c:v>
                </c:pt>
                <c:pt idx="2496">
                  <c:v>887.32999999999947</c:v>
                </c:pt>
                <c:pt idx="2497">
                  <c:v>887.37</c:v>
                </c:pt>
                <c:pt idx="2498">
                  <c:v>887.76</c:v>
                </c:pt>
                <c:pt idx="2499">
                  <c:v>887.8</c:v>
                </c:pt>
                <c:pt idx="2500">
                  <c:v>888.18000000000052</c:v>
                </c:pt>
                <c:pt idx="2501">
                  <c:v>888.22</c:v>
                </c:pt>
                <c:pt idx="2502">
                  <c:v>888.6</c:v>
                </c:pt>
                <c:pt idx="2503">
                  <c:v>888.65</c:v>
                </c:pt>
                <c:pt idx="2504">
                  <c:v>889.03</c:v>
                </c:pt>
                <c:pt idx="2505">
                  <c:v>889.08</c:v>
                </c:pt>
                <c:pt idx="2506">
                  <c:v>889.44999999999948</c:v>
                </c:pt>
                <c:pt idx="2507">
                  <c:v>889.51</c:v>
                </c:pt>
                <c:pt idx="2508">
                  <c:v>889.87</c:v>
                </c:pt>
                <c:pt idx="2509">
                  <c:v>889.93999999999949</c:v>
                </c:pt>
                <c:pt idx="2510">
                  <c:v>890.29000000000053</c:v>
                </c:pt>
                <c:pt idx="2511">
                  <c:v>890.35999999999933</c:v>
                </c:pt>
                <c:pt idx="2512">
                  <c:v>890.72</c:v>
                </c:pt>
                <c:pt idx="2513">
                  <c:v>890.79000000000053</c:v>
                </c:pt>
                <c:pt idx="2514">
                  <c:v>891.14</c:v>
                </c:pt>
                <c:pt idx="2515">
                  <c:v>891.22</c:v>
                </c:pt>
                <c:pt idx="2516">
                  <c:v>891.56</c:v>
                </c:pt>
                <c:pt idx="2517">
                  <c:v>891.65</c:v>
                </c:pt>
                <c:pt idx="2518">
                  <c:v>891.99</c:v>
                </c:pt>
                <c:pt idx="2519">
                  <c:v>892.07</c:v>
                </c:pt>
                <c:pt idx="2520">
                  <c:v>892.41</c:v>
                </c:pt>
                <c:pt idx="2521">
                  <c:v>892.5</c:v>
                </c:pt>
                <c:pt idx="2522">
                  <c:v>892.82999999999947</c:v>
                </c:pt>
                <c:pt idx="2523">
                  <c:v>892.93</c:v>
                </c:pt>
                <c:pt idx="2524">
                  <c:v>893.25</c:v>
                </c:pt>
                <c:pt idx="2525">
                  <c:v>893.35999999999933</c:v>
                </c:pt>
                <c:pt idx="2526">
                  <c:v>893.68000000000052</c:v>
                </c:pt>
                <c:pt idx="2527">
                  <c:v>893.79000000000053</c:v>
                </c:pt>
                <c:pt idx="2528">
                  <c:v>894.1</c:v>
                </c:pt>
                <c:pt idx="2529">
                  <c:v>894.21</c:v>
                </c:pt>
                <c:pt idx="2530">
                  <c:v>894.52</c:v>
                </c:pt>
                <c:pt idx="2531">
                  <c:v>894.64</c:v>
                </c:pt>
                <c:pt idx="2532">
                  <c:v>894.93999999999949</c:v>
                </c:pt>
                <c:pt idx="2533">
                  <c:v>895.07</c:v>
                </c:pt>
                <c:pt idx="2534">
                  <c:v>895.37</c:v>
                </c:pt>
                <c:pt idx="2535">
                  <c:v>895.5</c:v>
                </c:pt>
                <c:pt idx="2536">
                  <c:v>895.79000000000053</c:v>
                </c:pt>
                <c:pt idx="2537">
                  <c:v>895.92</c:v>
                </c:pt>
                <c:pt idx="2538">
                  <c:v>896.21</c:v>
                </c:pt>
                <c:pt idx="2539">
                  <c:v>896.34999999999934</c:v>
                </c:pt>
                <c:pt idx="2540">
                  <c:v>896.63</c:v>
                </c:pt>
                <c:pt idx="2541">
                  <c:v>896.78000000000054</c:v>
                </c:pt>
                <c:pt idx="2542">
                  <c:v>897.06</c:v>
                </c:pt>
                <c:pt idx="2543">
                  <c:v>897.21</c:v>
                </c:pt>
                <c:pt idx="2544">
                  <c:v>897.48</c:v>
                </c:pt>
                <c:pt idx="2545">
                  <c:v>897.63</c:v>
                </c:pt>
                <c:pt idx="2546">
                  <c:v>897.9</c:v>
                </c:pt>
                <c:pt idx="2547">
                  <c:v>898.06</c:v>
                </c:pt>
                <c:pt idx="2548">
                  <c:v>898.31999999999948</c:v>
                </c:pt>
                <c:pt idx="2549">
                  <c:v>898.49</c:v>
                </c:pt>
                <c:pt idx="2550">
                  <c:v>898.74</c:v>
                </c:pt>
                <c:pt idx="2551">
                  <c:v>898.91</c:v>
                </c:pt>
                <c:pt idx="2552">
                  <c:v>899.17000000000053</c:v>
                </c:pt>
                <c:pt idx="2553">
                  <c:v>899.33999999999946</c:v>
                </c:pt>
                <c:pt idx="2554">
                  <c:v>899.59</c:v>
                </c:pt>
                <c:pt idx="2555">
                  <c:v>899.77000000000055</c:v>
                </c:pt>
                <c:pt idx="2556">
                  <c:v>900.01</c:v>
                </c:pt>
                <c:pt idx="2557">
                  <c:v>900.2</c:v>
                </c:pt>
                <c:pt idx="2558">
                  <c:v>900.43</c:v>
                </c:pt>
                <c:pt idx="2559">
                  <c:v>900.62</c:v>
                </c:pt>
                <c:pt idx="2560">
                  <c:v>900.85999999999933</c:v>
                </c:pt>
                <c:pt idx="2561">
                  <c:v>901.05</c:v>
                </c:pt>
                <c:pt idx="2562">
                  <c:v>901.28000000000054</c:v>
                </c:pt>
                <c:pt idx="2563">
                  <c:v>901.48</c:v>
                </c:pt>
                <c:pt idx="2564">
                  <c:v>901.7</c:v>
                </c:pt>
                <c:pt idx="2565">
                  <c:v>901.91</c:v>
                </c:pt>
                <c:pt idx="2566">
                  <c:v>902.12</c:v>
                </c:pt>
                <c:pt idx="2567">
                  <c:v>902.32999999999947</c:v>
                </c:pt>
                <c:pt idx="2568">
                  <c:v>902.54</c:v>
                </c:pt>
                <c:pt idx="2569">
                  <c:v>902.76</c:v>
                </c:pt>
                <c:pt idx="2570">
                  <c:v>902.97</c:v>
                </c:pt>
                <c:pt idx="2571">
                  <c:v>903.19</c:v>
                </c:pt>
                <c:pt idx="2572">
                  <c:v>903.39</c:v>
                </c:pt>
                <c:pt idx="2573">
                  <c:v>903.61</c:v>
                </c:pt>
                <c:pt idx="2574">
                  <c:v>903.81</c:v>
                </c:pt>
                <c:pt idx="2575">
                  <c:v>904.04</c:v>
                </c:pt>
                <c:pt idx="2576">
                  <c:v>904.23</c:v>
                </c:pt>
                <c:pt idx="2577">
                  <c:v>904.47</c:v>
                </c:pt>
                <c:pt idx="2578">
                  <c:v>904.65</c:v>
                </c:pt>
                <c:pt idx="2579">
                  <c:v>904.89</c:v>
                </c:pt>
                <c:pt idx="2580">
                  <c:v>905.07</c:v>
                </c:pt>
                <c:pt idx="2581">
                  <c:v>905.31999999999948</c:v>
                </c:pt>
                <c:pt idx="2582">
                  <c:v>905.5</c:v>
                </c:pt>
                <c:pt idx="2583">
                  <c:v>905.75</c:v>
                </c:pt>
                <c:pt idx="2584">
                  <c:v>905.92</c:v>
                </c:pt>
                <c:pt idx="2585">
                  <c:v>906.17000000000053</c:v>
                </c:pt>
                <c:pt idx="2586">
                  <c:v>906.33999999999946</c:v>
                </c:pt>
                <c:pt idx="2587">
                  <c:v>906.6</c:v>
                </c:pt>
                <c:pt idx="2588">
                  <c:v>906.76</c:v>
                </c:pt>
                <c:pt idx="2589">
                  <c:v>907.03</c:v>
                </c:pt>
                <c:pt idx="2590">
                  <c:v>907.18000000000052</c:v>
                </c:pt>
                <c:pt idx="2591">
                  <c:v>907.45999999999947</c:v>
                </c:pt>
                <c:pt idx="2592">
                  <c:v>907.6</c:v>
                </c:pt>
                <c:pt idx="2593">
                  <c:v>907.88</c:v>
                </c:pt>
                <c:pt idx="2594">
                  <c:v>908.02</c:v>
                </c:pt>
                <c:pt idx="2595">
                  <c:v>908.31</c:v>
                </c:pt>
                <c:pt idx="2596">
                  <c:v>908.44999999999948</c:v>
                </c:pt>
                <c:pt idx="2597">
                  <c:v>908.74</c:v>
                </c:pt>
                <c:pt idx="2598">
                  <c:v>908.87</c:v>
                </c:pt>
                <c:pt idx="2599">
                  <c:v>909.16</c:v>
                </c:pt>
                <c:pt idx="2600">
                  <c:v>909.29000000000053</c:v>
                </c:pt>
                <c:pt idx="2601">
                  <c:v>909.59</c:v>
                </c:pt>
                <c:pt idx="2602">
                  <c:v>909.71</c:v>
                </c:pt>
                <c:pt idx="2603">
                  <c:v>910.01</c:v>
                </c:pt>
                <c:pt idx="2604">
                  <c:v>910.13</c:v>
                </c:pt>
                <c:pt idx="2605">
                  <c:v>910.43999999999949</c:v>
                </c:pt>
                <c:pt idx="2606">
                  <c:v>910.55</c:v>
                </c:pt>
                <c:pt idx="2607">
                  <c:v>910.87</c:v>
                </c:pt>
                <c:pt idx="2608">
                  <c:v>910.97</c:v>
                </c:pt>
                <c:pt idx="2609">
                  <c:v>911.29000000000053</c:v>
                </c:pt>
                <c:pt idx="2610">
                  <c:v>911.4</c:v>
                </c:pt>
                <c:pt idx="2611">
                  <c:v>911.72</c:v>
                </c:pt>
                <c:pt idx="2612">
                  <c:v>911.81999999999948</c:v>
                </c:pt>
                <c:pt idx="2613">
                  <c:v>912.15</c:v>
                </c:pt>
                <c:pt idx="2614">
                  <c:v>912.24</c:v>
                </c:pt>
                <c:pt idx="2615">
                  <c:v>912.57</c:v>
                </c:pt>
                <c:pt idx="2616">
                  <c:v>912.66</c:v>
                </c:pt>
                <c:pt idx="2617">
                  <c:v>913</c:v>
                </c:pt>
                <c:pt idx="2618">
                  <c:v>913.08</c:v>
                </c:pt>
                <c:pt idx="2619">
                  <c:v>913.43</c:v>
                </c:pt>
                <c:pt idx="2620">
                  <c:v>913.5</c:v>
                </c:pt>
                <c:pt idx="2621">
                  <c:v>913.84999999999934</c:v>
                </c:pt>
                <c:pt idx="2622">
                  <c:v>913.92</c:v>
                </c:pt>
                <c:pt idx="2623">
                  <c:v>914.28000000000054</c:v>
                </c:pt>
                <c:pt idx="2624">
                  <c:v>914.33999999999946</c:v>
                </c:pt>
                <c:pt idx="2625">
                  <c:v>914.7</c:v>
                </c:pt>
                <c:pt idx="2626">
                  <c:v>914.76</c:v>
                </c:pt>
                <c:pt idx="2627">
                  <c:v>915.13</c:v>
                </c:pt>
                <c:pt idx="2628">
                  <c:v>915.18000000000052</c:v>
                </c:pt>
                <c:pt idx="2629">
                  <c:v>915.56</c:v>
                </c:pt>
                <c:pt idx="2630">
                  <c:v>915.61</c:v>
                </c:pt>
                <c:pt idx="2631">
                  <c:v>915.98</c:v>
                </c:pt>
                <c:pt idx="2632">
                  <c:v>916.03</c:v>
                </c:pt>
                <c:pt idx="2633">
                  <c:v>916.41</c:v>
                </c:pt>
                <c:pt idx="2634">
                  <c:v>916.44999999999948</c:v>
                </c:pt>
                <c:pt idx="2635">
                  <c:v>916.83999999999946</c:v>
                </c:pt>
                <c:pt idx="2636">
                  <c:v>916.87</c:v>
                </c:pt>
                <c:pt idx="2637">
                  <c:v>917.26</c:v>
                </c:pt>
                <c:pt idx="2638">
                  <c:v>917.29000000000053</c:v>
                </c:pt>
                <c:pt idx="2639">
                  <c:v>917.69</c:v>
                </c:pt>
                <c:pt idx="2640">
                  <c:v>917.71</c:v>
                </c:pt>
                <c:pt idx="2641">
                  <c:v>918.11</c:v>
                </c:pt>
                <c:pt idx="2642">
                  <c:v>918.13</c:v>
                </c:pt>
                <c:pt idx="2643">
                  <c:v>918.54</c:v>
                </c:pt>
                <c:pt idx="2644">
                  <c:v>918.55</c:v>
                </c:pt>
                <c:pt idx="2645">
                  <c:v>918.97</c:v>
                </c:pt>
                <c:pt idx="2646">
                  <c:v>918.97</c:v>
                </c:pt>
                <c:pt idx="2647">
                  <c:v>919.39</c:v>
                </c:pt>
                <c:pt idx="2648">
                  <c:v>919.39</c:v>
                </c:pt>
                <c:pt idx="2649">
                  <c:v>919.81</c:v>
                </c:pt>
                <c:pt idx="2650">
                  <c:v>919.81999999999948</c:v>
                </c:pt>
                <c:pt idx="2651">
                  <c:v>920.23</c:v>
                </c:pt>
                <c:pt idx="2652">
                  <c:v>920.24</c:v>
                </c:pt>
                <c:pt idx="2653">
                  <c:v>920.65</c:v>
                </c:pt>
                <c:pt idx="2654">
                  <c:v>920.67000000000053</c:v>
                </c:pt>
                <c:pt idx="2655">
                  <c:v>921.07</c:v>
                </c:pt>
                <c:pt idx="2656">
                  <c:v>921.1</c:v>
                </c:pt>
                <c:pt idx="2657">
                  <c:v>921.49</c:v>
                </c:pt>
                <c:pt idx="2658">
                  <c:v>921.52</c:v>
                </c:pt>
                <c:pt idx="2659">
                  <c:v>921.91</c:v>
                </c:pt>
                <c:pt idx="2660">
                  <c:v>921.94999999999948</c:v>
                </c:pt>
                <c:pt idx="2661">
                  <c:v>922.33999999999946</c:v>
                </c:pt>
                <c:pt idx="2662">
                  <c:v>922.37</c:v>
                </c:pt>
                <c:pt idx="2663">
                  <c:v>922.76</c:v>
                </c:pt>
                <c:pt idx="2664">
                  <c:v>922.8</c:v>
                </c:pt>
                <c:pt idx="2665">
                  <c:v>923.18000000000052</c:v>
                </c:pt>
                <c:pt idx="2666">
                  <c:v>923.22</c:v>
                </c:pt>
                <c:pt idx="2667">
                  <c:v>923.6</c:v>
                </c:pt>
                <c:pt idx="2668">
                  <c:v>923.65</c:v>
                </c:pt>
                <c:pt idx="2669">
                  <c:v>924.02</c:v>
                </c:pt>
                <c:pt idx="2670">
                  <c:v>924.07</c:v>
                </c:pt>
                <c:pt idx="2671">
                  <c:v>924.43999999999949</c:v>
                </c:pt>
                <c:pt idx="2672">
                  <c:v>924.5</c:v>
                </c:pt>
                <c:pt idx="2673">
                  <c:v>924.85999999999933</c:v>
                </c:pt>
                <c:pt idx="2674">
                  <c:v>924.93</c:v>
                </c:pt>
                <c:pt idx="2675">
                  <c:v>925.28000000000054</c:v>
                </c:pt>
                <c:pt idx="2676">
                  <c:v>925.34999999999934</c:v>
                </c:pt>
                <c:pt idx="2677">
                  <c:v>925.7</c:v>
                </c:pt>
                <c:pt idx="2678">
                  <c:v>925.78000000000054</c:v>
                </c:pt>
                <c:pt idx="2679">
                  <c:v>926.12</c:v>
                </c:pt>
                <c:pt idx="2680">
                  <c:v>926.2</c:v>
                </c:pt>
                <c:pt idx="2681">
                  <c:v>926.54</c:v>
                </c:pt>
                <c:pt idx="2682">
                  <c:v>926.63</c:v>
                </c:pt>
                <c:pt idx="2683">
                  <c:v>926.95999999999947</c:v>
                </c:pt>
                <c:pt idx="2684">
                  <c:v>927.05</c:v>
                </c:pt>
                <c:pt idx="2685">
                  <c:v>927.38</c:v>
                </c:pt>
                <c:pt idx="2686">
                  <c:v>927.48</c:v>
                </c:pt>
                <c:pt idx="2687">
                  <c:v>927.8</c:v>
                </c:pt>
                <c:pt idx="2688">
                  <c:v>927.9</c:v>
                </c:pt>
                <c:pt idx="2689">
                  <c:v>928.22</c:v>
                </c:pt>
                <c:pt idx="2690">
                  <c:v>928.32999999999947</c:v>
                </c:pt>
                <c:pt idx="2691">
                  <c:v>928.64</c:v>
                </c:pt>
                <c:pt idx="2692">
                  <c:v>928.75</c:v>
                </c:pt>
                <c:pt idx="2693">
                  <c:v>929.06</c:v>
                </c:pt>
                <c:pt idx="2694">
                  <c:v>929.18000000000052</c:v>
                </c:pt>
                <c:pt idx="2695">
                  <c:v>929.48</c:v>
                </c:pt>
                <c:pt idx="2696">
                  <c:v>929.6</c:v>
                </c:pt>
                <c:pt idx="2697">
                  <c:v>929.9</c:v>
                </c:pt>
                <c:pt idx="2698">
                  <c:v>930.03</c:v>
                </c:pt>
                <c:pt idx="2699">
                  <c:v>930.31</c:v>
                </c:pt>
                <c:pt idx="2700">
                  <c:v>930.45999999999947</c:v>
                </c:pt>
                <c:pt idx="2701">
                  <c:v>930.73</c:v>
                </c:pt>
                <c:pt idx="2702">
                  <c:v>930.88</c:v>
                </c:pt>
                <c:pt idx="2703">
                  <c:v>931.15</c:v>
                </c:pt>
                <c:pt idx="2704">
                  <c:v>931.31</c:v>
                </c:pt>
                <c:pt idx="2705">
                  <c:v>931.57</c:v>
                </c:pt>
                <c:pt idx="2706">
                  <c:v>931.73</c:v>
                </c:pt>
                <c:pt idx="2707">
                  <c:v>931.99</c:v>
                </c:pt>
                <c:pt idx="2708">
                  <c:v>932.16</c:v>
                </c:pt>
                <c:pt idx="2709">
                  <c:v>932.41</c:v>
                </c:pt>
                <c:pt idx="2710">
                  <c:v>932.58</c:v>
                </c:pt>
                <c:pt idx="2711">
                  <c:v>932.82999999999947</c:v>
                </c:pt>
                <c:pt idx="2712">
                  <c:v>933.01</c:v>
                </c:pt>
                <c:pt idx="2713">
                  <c:v>933.01</c:v>
                </c:pt>
                <c:pt idx="2714">
                  <c:v>933.25</c:v>
                </c:pt>
                <c:pt idx="2715">
                  <c:v>933.43</c:v>
                </c:pt>
                <c:pt idx="2716">
                  <c:v>933.67000000000053</c:v>
                </c:pt>
                <c:pt idx="2717">
                  <c:v>933.85999999999933</c:v>
                </c:pt>
                <c:pt idx="2718">
                  <c:v>934.09</c:v>
                </c:pt>
                <c:pt idx="2719">
                  <c:v>934.28000000000054</c:v>
                </c:pt>
                <c:pt idx="2720">
                  <c:v>934.51</c:v>
                </c:pt>
                <c:pt idx="2721">
                  <c:v>934.71</c:v>
                </c:pt>
                <c:pt idx="2722">
                  <c:v>934.93</c:v>
                </c:pt>
                <c:pt idx="2723">
                  <c:v>935.13</c:v>
                </c:pt>
                <c:pt idx="2724">
                  <c:v>935.34999999999934</c:v>
                </c:pt>
                <c:pt idx="2725">
                  <c:v>935.56</c:v>
                </c:pt>
                <c:pt idx="2726">
                  <c:v>935.77000000000055</c:v>
                </c:pt>
                <c:pt idx="2727">
                  <c:v>935.98</c:v>
                </c:pt>
                <c:pt idx="2728">
                  <c:v>936.19</c:v>
                </c:pt>
                <c:pt idx="2729">
                  <c:v>936.2</c:v>
                </c:pt>
                <c:pt idx="2730">
                  <c:v>936.4</c:v>
                </c:pt>
                <c:pt idx="2731">
                  <c:v>936.61</c:v>
                </c:pt>
                <c:pt idx="2732">
                  <c:v>936.82999999999947</c:v>
                </c:pt>
                <c:pt idx="2733">
                  <c:v>937.03</c:v>
                </c:pt>
                <c:pt idx="2734">
                  <c:v>937.25</c:v>
                </c:pt>
                <c:pt idx="2735">
                  <c:v>937.43999999999949</c:v>
                </c:pt>
                <c:pt idx="2736">
                  <c:v>937.68000000000052</c:v>
                </c:pt>
                <c:pt idx="2737">
                  <c:v>937.85999999999933</c:v>
                </c:pt>
                <c:pt idx="2738">
                  <c:v>938.1</c:v>
                </c:pt>
                <c:pt idx="2739">
                  <c:v>938.28000000000054</c:v>
                </c:pt>
                <c:pt idx="2740">
                  <c:v>938.53</c:v>
                </c:pt>
                <c:pt idx="2741">
                  <c:v>938.7</c:v>
                </c:pt>
                <c:pt idx="2742">
                  <c:v>938.94999999999948</c:v>
                </c:pt>
                <c:pt idx="2743">
                  <c:v>939.12</c:v>
                </c:pt>
                <c:pt idx="2744">
                  <c:v>939.38</c:v>
                </c:pt>
                <c:pt idx="2745">
                  <c:v>939.39</c:v>
                </c:pt>
                <c:pt idx="2746">
                  <c:v>939.54</c:v>
                </c:pt>
                <c:pt idx="2747">
                  <c:v>939.8</c:v>
                </c:pt>
                <c:pt idx="2748">
                  <c:v>939.95999999999947</c:v>
                </c:pt>
                <c:pt idx="2749">
                  <c:v>940.23</c:v>
                </c:pt>
                <c:pt idx="2750">
                  <c:v>940.38</c:v>
                </c:pt>
                <c:pt idx="2751">
                  <c:v>940.65</c:v>
                </c:pt>
                <c:pt idx="2752">
                  <c:v>940.8</c:v>
                </c:pt>
                <c:pt idx="2753">
                  <c:v>941.08</c:v>
                </c:pt>
                <c:pt idx="2754">
                  <c:v>941.21</c:v>
                </c:pt>
                <c:pt idx="2755">
                  <c:v>941.5</c:v>
                </c:pt>
                <c:pt idx="2756">
                  <c:v>941.63</c:v>
                </c:pt>
                <c:pt idx="2757">
                  <c:v>941.92</c:v>
                </c:pt>
                <c:pt idx="2758">
                  <c:v>942.05</c:v>
                </c:pt>
                <c:pt idx="2759">
                  <c:v>942.34999999999934</c:v>
                </c:pt>
                <c:pt idx="2760">
                  <c:v>942.47</c:v>
                </c:pt>
                <c:pt idx="2761">
                  <c:v>942.58</c:v>
                </c:pt>
                <c:pt idx="2762">
                  <c:v>942.77000000000055</c:v>
                </c:pt>
                <c:pt idx="2763">
                  <c:v>942.89</c:v>
                </c:pt>
                <c:pt idx="2764">
                  <c:v>943.2</c:v>
                </c:pt>
                <c:pt idx="2765">
                  <c:v>943.31</c:v>
                </c:pt>
                <c:pt idx="2766">
                  <c:v>943.62</c:v>
                </c:pt>
                <c:pt idx="2767">
                  <c:v>943.73</c:v>
                </c:pt>
                <c:pt idx="2768">
                  <c:v>944.05</c:v>
                </c:pt>
                <c:pt idx="2769">
                  <c:v>944.15</c:v>
                </c:pt>
                <c:pt idx="2770">
                  <c:v>944.47</c:v>
                </c:pt>
                <c:pt idx="2771">
                  <c:v>944.56</c:v>
                </c:pt>
                <c:pt idx="2772">
                  <c:v>944.89</c:v>
                </c:pt>
                <c:pt idx="2773">
                  <c:v>944.98</c:v>
                </c:pt>
                <c:pt idx="2774">
                  <c:v>945.31999999999948</c:v>
                </c:pt>
                <c:pt idx="2775">
                  <c:v>945.4</c:v>
                </c:pt>
                <c:pt idx="2776">
                  <c:v>945.74</c:v>
                </c:pt>
                <c:pt idx="2777">
                  <c:v>945.76</c:v>
                </c:pt>
                <c:pt idx="2778">
                  <c:v>945.81999999999948</c:v>
                </c:pt>
                <c:pt idx="2779">
                  <c:v>946.17000000000053</c:v>
                </c:pt>
                <c:pt idx="2780">
                  <c:v>946.24</c:v>
                </c:pt>
                <c:pt idx="2781">
                  <c:v>946.59</c:v>
                </c:pt>
                <c:pt idx="2782">
                  <c:v>946.66</c:v>
                </c:pt>
                <c:pt idx="2783">
                  <c:v>947.01</c:v>
                </c:pt>
                <c:pt idx="2784">
                  <c:v>947.07</c:v>
                </c:pt>
                <c:pt idx="2785">
                  <c:v>947.43999999999949</c:v>
                </c:pt>
                <c:pt idx="2786">
                  <c:v>947.49</c:v>
                </c:pt>
                <c:pt idx="2787">
                  <c:v>947.85999999999933</c:v>
                </c:pt>
                <c:pt idx="2788">
                  <c:v>947.91</c:v>
                </c:pt>
                <c:pt idx="2789">
                  <c:v>948.29000000000053</c:v>
                </c:pt>
                <c:pt idx="2790">
                  <c:v>948.32999999999947</c:v>
                </c:pt>
                <c:pt idx="2791">
                  <c:v>948.71</c:v>
                </c:pt>
                <c:pt idx="2792">
                  <c:v>948.75</c:v>
                </c:pt>
                <c:pt idx="2793">
                  <c:v>948.94999999999948</c:v>
                </c:pt>
                <c:pt idx="2794">
                  <c:v>949.13</c:v>
                </c:pt>
                <c:pt idx="2795">
                  <c:v>949.17000000000053</c:v>
                </c:pt>
                <c:pt idx="2796">
                  <c:v>949.56</c:v>
                </c:pt>
                <c:pt idx="2797">
                  <c:v>949.58</c:v>
                </c:pt>
                <c:pt idx="2798">
                  <c:v>949.98</c:v>
                </c:pt>
                <c:pt idx="2799">
                  <c:v>952.14</c:v>
                </c:pt>
                <c:pt idx="2800">
                  <c:v>953.06</c:v>
                </c:pt>
                <c:pt idx="2801">
                  <c:v>955.31999999999948</c:v>
                </c:pt>
                <c:pt idx="2802">
                  <c:v>956.22</c:v>
                </c:pt>
                <c:pt idx="2803">
                  <c:v>958.51</c:v>
                </c:pt>
                <c:pt idx="2804">
                  <c:v>959.37</c:v>
                </c:pt>
                <c:pt idx="2805">
                  <c:v>961.69</c:v>
                </c:pt>
                <c:pt idx="2806">
                  <c:v>962.53</c:v>
                </c:pt>
                <c:pt idx="2807">
                  <c:v>964.87</c:v>
                </c:pt>
                <c:pt idx="2808">
                  <c:v>965.68000000000052</c:v>
                </c:pt>
                <c:pt idx="2809">
                  <c:v>968.05</c:v>
                </c:pt>
                <c:pt idx="2810">
                  <c:v>968.82999999999947</c:v>
                </c:pt>
                <c:pt idx="2811">
                  <c:v>971.23</c:v>
                </c:pt>
                <c:pt idx="2812">
                  <c:v>971.99</c:v>
                </c:pt>
                <c:pt idx="2813">
                  <c:v>974.41</c:v>
                </c:pt>
                <c:pt idx="2814">
                  <c:v>975.14</c:v>
                </c:pt>
                <c:pt idx="2815">
                  <c:v>977.59</c:v>
                </c:pt>
                <c:pt idx="2816">
                  <c:v>978.29000000000053</c:v>
                </c:pt>
                <c:pt idx="2817">
                  <c:v>980.77000000000055</c:v>
                </c:pt>
                <c:pt idx="2818">
                  <c:v>981.43999999999949</c:v>
                </c:pt>
                <c:pt idx="2819">
                  <c:v>983.94999999999948</c:v>
                </c:pt>
                <c:pt idx="2820">
                  <c:v>984.59</c:v>
                </c:pt>
                <c:pt idx="2821">
                  <c:v>987.12</c:v>
                </c:pt>
                <c:pt idx="2822">
                  <c:v>987.74</c:v>
                </c:pt>
                <c:pt idx="2823">
                  <c:v>990.3</c:v>
                </c:pt>
                <c:pt idx="2824">
                  <c:v>990.89</c:v>
                </c:pt>
                <c:pt idx="2825">
                  <c:v>993.47</c:v>
                </c:pt>
                <c:pt idx="2826">
                  <c:v>994.04</c:v>
                </c:pt>
                <c:pt idx="2827">
                  <c:v>996.64</c:v>
                </c:pt>
                <c:pt idx="2828">
                  <c:v>997.19</c:v>
                </c:pt>
                <c:pt idx="2829">
                  <c:v>999.81999999999948</c:v>
                </c:pt>
                <c:pt idx="2830">
                  <c:v>1000.3399999999993</c:v>
                </c:pt>
                <c:pt idx="2831">
                  <c:v>1002.99</c:v>
                </c:pt>
                <c:pt idx="2832">
                  <c:v>1003.49</c:v>
                </c:pt>
                <c:pt idx="2833">
                  <c:v>1006.16</c:v>
                </c:pt>
                <c:pt idx="2834">
                  <c:v>1006.63</c:v>
                </c:pt>
                <c:pt idx="2835">
                  <c:v>1009.3299999999994</c:v>
                </c:pt>
                <c:pt idx="2836">
                  <c:v>1009.7800000000005</c:v>
                </c:pt>
                <c:pt idx="2837">
                  <c:v>1012.49</c:v>
                </c:pt>
                <c:pt idx="2838">
                  <c:v>1012.93</c:v>
                </c:pt>
                <c:pt idx="2839">
                  <c:v>1015.66</c:v>
                </c:pt>
                <c:pt idx="2840">
                  <c:v>1016.07</c:v>
                </c:pt>
                <c:pt idx="2841">
                  <c:v>1018.8299999999994</c:v>
                </c:pt>
                <c:pt idx="2842">
                  <c:v>1019.22</c:v>
                </c:pt>
                <c:pt idx="2843">
                  <c:v>1021.99</c:v>
                </c:pt>
                <c:pt idx="2844">
                  <c:v>1022.3599999999993</c:v>
                </c:pt>
                <c:pt idx="2845">
                  <c:v>1025.1499999999999</c:v>
                </c:pt>
                <c:pt idx="2846">
                  <c:v>1025.51</c:v>
                </c:pt>
                <c:pt idx="2847">
                  <c:v>1028.32</c:v>
                </c:pt>
                <c:pt idx="2848">
                  <c:v>1028.6499999999999</c:v>
                </c:pt>
                <c:pt idx="2849">
                  <c:v>1031.48</c:v>
                </c:pt>
                <c:pt idx="2850">
                  <c:v>1031.79</c:v>
                </c:pt>
                <c:pt idx="2851">
                  <c:v>1034.6399999999999</c:v>
                </c:pt>
                <c:pt idx="2852">
                  <c:v>1034.93</c:v>
                </c:pt>
                <c:pt idx="2853">
                  <c:v>1037.8</c:v>
                </c:pt>
                <c:pt idx="2854">
                  <c:v>1038.08</c:v>
                </c:pt>
                <c:pt idx="2855">
                  <c:v>1040.96</c:v>
                </c:pt>
                <c:pt idx="2856">
                  <c:v>1041.22</c:v>
                </c:pt>
                <c:pt idx="2857">
                  <c:v>1044.1199999999999</c:v>
                </c:pt>
                <c:pt idx="2858">
                  <c:v>1044.3599999999999</c:v>
                </c:pt>
                <c:pt idx="2859">
                  <c:v>1047.27</c:v>
                </c:pt>
                <c:pt idx="2860">
                  <c:v>1047.5</c:v>
                </c:pt>
                <c:pt idx="2861">
                  <c:v>1050.43</c:v>
                </c:pt>
                <c:pt idx="2862">
                  <c:v>1050.6399999999999</c:v>
                </c:pt>
                <c:pt idx="2863">
                  <c:v>1053.58</c:v>
                </c:pt>
                <c:pt idx="2864">
                  <c:v>1053.78</c:v>
                </c:pt>
                <c:pt idx="2865">
                  <c:v>1056.74</c:v>
                </c:pt>
                <c:pt idx="2866">
                  <c:v>1056.9100000000001</c:v>
                </c:pt>
                <c:pt idx="2867">
                  <c:v>1059.8899999999999</c:v>
                </c:pt>
                <c:pt idx="2868">
                  <c:v>1060.05</c:v>
                </c:pt>
                <c:pt idx="2869">
                  <c:v>1063.05</c:v>
                </c:pt>
                <c:pt idx="2870">
                  <c:v>1063.1899999999998</c:v>
                </c:pt>
                <c:pt idx="2871">
                  <c:v>1066.2</c:v>
                </c:pt>
                <c:pt idx="2872">
                  <c:v>1066.33</c:v>
                </c:pt>
                <c:pt idx="2873">
                  <c:v>1069.3499999999999</c:v>
                </c:pt>
                <c:pt idx="2874">
                  <c:v>1069.46</c:v>
                </c:pt>
                <c:pt idx="2875">
                  <c:v>1072.49</c:v>
                </c:pt>
                <c:pt idx="2876">
                  <c:v>1072.5999999999999</c:v>
                </c:pt>
                <c:pt idx="2877">
                  <c:v>1075.6399999999999</c:v>
                </c:pt>
                <c:pt idx="2878">
                  <c:v>1075.73</c:v>
                </c:pt>
                <c:pt idx="2879">
                  <c:v>1078.79</c:v>
                </c:pt>
                <c:pt idx="2880">
                  <c:v>1078.8599999999999</c:v>
                </c:pt>
                <c:pt idx="2881">
                  <c:v>1081.94</c:v>
                </c:pt>
                <c:pt idx="2882">
                  <c:v>1082</c:v>
                </c:pt>
                <c:pt idx="2883">
                  <c:v>1085.08</c:v>
                </c:pt>
                <c:pt idx="2884">
                  <c:v>1085.1299999999999</c:v>
                </c:pt>
                <c:pt idx="2885">
                  <c:v>1088.23</c:v>
                </c:pt>
                <c:pt idx="2886">
                  <c:v>1088.26</c:v>
                </c:pt>
                <c:pt idx="2887">
                  <c:v>1091.3699999999999</c:v>
                </c:pt>
                <c:pt idx="2888">
                  <c:v>1091.4000000000001</c:v>
                </c:pt>
                <c:pt idx="2889">
                  <c:v>1094.51</c:v>
                </c:pt>
                <c:pt idx="2890">
                  <c:v>1094.53</c:v>
                </c:pt>
                <c:pt idx="2891">
                  <c:v>1097.6499999999999</c:v>
                </c:pt>
                <c:pt idx="2892">
                  <c:v>1097.6599999999999</c:v>
                </c:pt>
                <c:pt idx="2893">
                  <c:v>1100.79</c:v>
                </c:pt>
                <c:pt idx="2894">
                  <c:v>1100.79</c:v>
                </c:pt>
                <c:pt idx="2895">
                  <c:v>1103.9100000000001</c:v>
                </c:pt>
                <c:pt idx="2896">
                  <c:v>1103.93</c:v>
                </c:pt>
                <c:pt idx="2897">
                  <c:v>1107.04</c:v>
                </c:pt>
                <c:pt idx="2898">
                  <c:v>1107.07</c:v>
                </c:pt>
                <c:pt idx="2899">
                  <c:v>1110.1699999999998</c:v>
                </c:pt>
                <c:pt idx="2900">
                  <c:v>1110.21</c:v>
                </c:pt>
                <c:pt idx="2901">
                  <c:v>1113.3</c:v>
                </c:pt>
                <c:pt idx="2902">
                  <c:v>1113.3399999999999</c:v>
                </c:pt>
                <c:pt idx="2903">
                  <c:v>1116.42</c:v>
                </c:pt>
                <c:pt idx="2904">
                  <c:v>1116.48</c:v>
                </c:pt>
                <c:pt idx="2905">
                  <c:v>1119.55</c:v>
                </c:pt>
                <c:pt idx="2906">
                  <c:v>1119.6099999999999</c:v>
                </c:pt>
                <c:pt idx="2907">
                  <c:v>1122.6699999999998</c:v>
                </c:pt>
                <c:pt idx="2908">
                  <c:v>1122.74</c:v>
                </c:pt>
                <c:pt idx="2909">
                  <c:v>1125.8</c:v>
                </c:pt>
                <c:pt idx="2910">
                  <c:v>1125.8799999999999</c:v>
                </c:pt>
                <c:pt idx="2911">
                  <c:v>1128.92</c:v>
                </c:pt>
                <c:pt idx="2912">
                  <c:v>1129.01</c:v>
                </c:pt>
                <c:pt idx="2913">
                  <c:v>1132.04</c:v>
                </c:pt>
                <c:pt idx="2914">
                  <c:v>1132.1399999999999</c:v>
                </c:pt>
                <c:pt idx="2915">
                  <c:v>1135.1599999999999</c:v>
                </c:pt>
                <c:pt idx="2916">
                  <c:v>1135.27</c:v>
                </c:pt>
                <c:pt idx="2917">
                  <c:v>1138.29</c:v>
                </c:pt>
                <c:pt idx="2918">
                  <c:v>1138.4000000000001</c:v>
                </c:pt>
                <c:pt idx="2919">
                  <c:v>1141.4100000000001</c:v>
                </c:pt>
                <c:pt idx="2920">
                  <c:v>1141.52</c:v>
                </c:pt>
                <c:pt idx="2921">
                  <c:v>1144.53</c:v>
                </c:pt>
                <c:pt idx="2922">
                  <c:v>1144.6499999999999</c:v>
                </c:pt>
                <c:pt idx="2923">
                  <c:v>1147.6399999999999</c:v>
                </c:pt>
                <c:pt idx="2924">
                  <c:v>1147.77</c:v>
                </c:pt>
                <c:pt idx="2925">
                  <c:v>1150.76</c:v>
                </c:pt>
                <c:pt idx="2926">
                  <c:v>1150.9000000000001</c:v>
                </c:pt>
                <c:pt idx="2927">
                  <c:v>1153.8799999999999</c:v>
                </c:pt>
                <c:pt idx="2928">
                  <c:v>1154.02</c:v>
                </c:pt>
                <c:pt idx="2929">
                  <c:v>1157</c:v>
                </c:pt>
                <c:pt idx="2930">
                  <c:v>1157.1399999999999</c:v>
                </c:pt>
                <c:pt idx="2931">
                  <c:v>1160.1099999999999</c:v>
                </c:pt>
                <c:pt idx="2932">
                  <c:v>1160.26</c:v>
                </c:pt>
                <c:pt idx="2933">
                  <c:v>1163.23</c:v>
                </c:pt>
                <c:pt idx="2934">
                  <c:v>1163.3799999999999</c:v>
                </c:pt>
                <c:pt idx="2935">
                  <c:v>1166.3399999999999</c:v>
                </c:pt>
                <c:pt idx="2936">
                  <c:v>1166.5</c:v>
                </c:pt>
                <c:pt idx="2937">
                  <c:v>1169.46</c:v>
                </c:pt>
                <c:pt idx="2938">
                  <c:v>1169.6199999999999</c:v>
                </c:pt>
                <c:pt idx="2939">
                  <c:v>1172.57</c:v>
                </c:pt>
                <c:pt idx="2940">
                  <c:v>1172.73</c:v>
                </c:pt>
                <c:pt idx="2941">
                  <c:v>1175.6799999999998</c:v>
                </c:pt>
                <c:pt idx="2942">
                  <c:v>1175.8499999999999</c:v>
                </c:pt>
                <c:pt idx="2943">
                  <c:v>1178.79</c:v>
                </c:pt>
                <c:pt idx="2944">
                  <c:v>1178.96</c:v>
                </c:pt>
                <c:pt idx="2945">
                  <c:v>1181.9000000000001</c:v>
                </c:pt>
                <c:pt idx="2946">
                  <c:v>1182.08</c:v>
                </c:pt>
                <c:pt idx="2947">
                  <c:v>1185.01</c:v>
                </c:pt>
                <c:pt idx="2948">
                  <c:v>1185.1899999999998</c:v>
                </c:pt>
                <c:pt idx="2949">
                  <c:v>1188.1199999999999</c:v>
                </c:pt>
                <c:pt idx="2950">
                  <c:v>1188.3</c:v>
                </c:pt>
                <c:pt idx="2951">
                  <c:v>1191.23</c:v>
                </c:pt>
                <c:pt idx="2952">
                  <c:v>1191.4100000000001</c:v>
                </c:pt>
                <c:pt idx="2953">
                  <c:v>1194.3399999999999</c:v>
                </c:pt>
                <c:pt idx="2954">
                  <c:v>1194.52</c:v>
                </c:pt>
                <c:pt idx="2955">
                  <c:v>1197.44</c:v>
                </c:pt>
                <c:pt idx="2956">
                  <c:v>1197.6299999999999</c:v>
                </c:pt>
                <c:pt idx="2957">
                  <c:v>1200.55</c:v>
                </c:pt>
                <c:pt idx="2958">
                  <c:v>1200.74</c:v>
                </c:pt>
                <c:pt idx="2959">
                  <c:v>1203.6599999999999</c:v>
                </c:pt>
                <c:pt idx="2960">
                  <c:v>1203.8499999999999</c:v>
                </c:pt>
                <c:pt idx="2961">
                  <c:v>1206.76</c:v>
                </c:pt>
                <c:pt idx="2962">
                  <c:v>1206.95</c:v>
                </c:pt>
                <c:pt idx="2963">
                  <c:v>1209.8599999999999</c:v>
                </c:pt>
                <c:pt idx="2964">
                  <c:v>1210.06</c:v>
                </c:pt>
                <c:pt idx="2965">
                  <c:v>1212.97</c:v>
                </c:pt>
                <c:pt idx="2966">
                  <c:v>1213.1599999999999</c:v>
                </c:pt>
                <c:pt idx="2967">
                  <c:v>1216.07</c:v>
                </c:pt>
                <c:pt idx="2968">
                  <c:v>1216.26</c:v>
                </c:pt>
                <c:pt idx="2969">
                  <c:v>1219.1699999999998</c:v>
                </c:pt>
                <c:pt idx="2970">
                  <c:v>1219.3599999999999</c:v>
                </c:pt>
                <c:pt idx="2971">
                  <c:v>1222.27</c:v>
                </c:pt>
                <c:pt idx="2972">
                  <c:v>1222.46</c:v>
                </c:pt>
                <c:pt idx="2973">
                  <c:v>1225.3699999999999</c:v>
                </c:pt>
                <c:pt idx="2974">
                  <c:v>1225.56</c:v>
                </c:pt>
                <c:pt idx="2975">
                  <c:v>1228.47</c:v>
                </c:pt>
                <c:pt idx="2976">
                  <c:v>1228.6599999999999</c:v>
                </c:pt>
                <c:pt idx="2977">
                  <c:v>1231.56</c:v>
                </c:pt>
                <c:pt idx="2978">
                  <c:v>1231.76</c:v>
                </c:pt>
                <c:pt idx="2979">
                  <c:v>1234.6599999999999</c:v>
                </c:pt>
                <c:pt idx="2980">
                  <c:v>1234.8499999999999</c:v>
                </c:pt>
                <c:pt idx="2981">
                  <c:v>1237.76</c:v>
                </c:pt>
                <c:pt idx="2982">
                  <c:v>1237.95</c:v>
                </c:pt>
                <c:pt idx="2983">
                  <c:v>1240.8499999999999</c:v>
                </c:pt>
                <c:pt idx="2984">
                  <c:v>1241.04</c:v>
                </c:pt>
                <c:pt idx="2985">
                  <c:v>1243.95</c:v>
                </c:pt>
                <c:pt idx="2986">
                  <c:v>1244.1299999999999</c:v>
                </c:pt>
                <c:pt idx="2987">
                  <c:v>1247.04</c:v>
                </c:pt>
                <c:pt idx="2988">
                  <c:v>1247.23</c:v>
                </c:pt>
                <c:pt idx="2989">
                  <c:v>1250.1299999999999</c:v>
                </c:pt>
                <c:pt idx="2990">
                  <c:v>1250.32</c:v>
                </c:pt>
                <c:pt idx="2991">
                  <c:v>1253.22</c:v>
                </c:pt>
                <c:pt idx="2992">
                  <c:v>1253.4100000000001</c:v>
                </c:pt>
                <c:pt idx="2993">
                  <c:v>1256.31</c:v>
                </c:pt>
                <c:pt idx="2994">
                  <c:v>1256.49</c:v>
                </c:pt>
                <c:pt idx="2995">
                  <c:v>1259.4000000000001</c:v>
                </c:pt>
                <c:pt idx="2996">
                  <c:v>1259.58</c:v>
                </c:pt>
                <c:pt idx="2997">
                  <c:v>1262.49</c:v>
                </c:pt>
                <c:pt idx="2998">
                  <c:v>1262.6699999999998</c:v>
                </c:pt>
                <c:pt idx="2999">
                  <c:v>1265.58</c:v>
                </c:pt>
                <c:pt idx="3000">
                  <c:v>1265.76</c:v>
                </c:pt>
                <c:pt idx="3001">
                  <c:v>1268.6699999999998</c:v>
                </c:pt>
                <c:pt idx="3002">
                  <c:v>1268.8399999999999</c:v>
                </c:pt>
                <c:pt idx="3003">
                  <c:v>1271.75</c:v>
                </c:pt>
                <c:pt idx="3004">
                  <c:v>1271.92</c:v>
                </c:pt>
                <c:pt idx="3005">
                  <c:v>1274.8399999999999</c:v>
                </c:pt>
                <c:pt idx="3006">
                  <c:v>1275.01</c:v>
                </c:pt>
                <c:pt idx="3007">
                  <c:v>1277.92</c:v>
                </c:pt>
                <c:pt idx="3008">
                  <c:v>1278.0899999999999</c:v>
                </c:pt>
                <c:pt idx="3009">
                  <c:v>1281.01</c:v>
                </c:pt>
                <c:pt idx="3010">
                  <c:v>1281.1699999999998</c:v>
                </c:pt>
                <c:pt idx="3011">
                  <c:v>1284.0899999999999</c:v>
                </c:pt>
                <c:pt idx="3012">
                  <c:v>1284.25</c:v>
                </c:pt>
                <c:pt idx="3013">
                  <c:v>1287.1699999999998</c:v>
                </c:pt>
                <c:pt idx="3014">
                  <c:v>1287.32</c:v>
                </c:pt>
                <c:pt idx="3015">
                  <c:v>1290.25</c:v>
                </c:pt>
                <c:pt idx="3016">
                  <c:v>1290.4000000000001</c:v>
                </c:pt>
                <c:pt idx="3017">
                  <c:v>1293.33</c:v>
                </c:pt>
                <c:pt idx="3018">
                  <c:v>1293.48</c:v>
                </c:pt>
                <c:pt idx="3019">
                  <c:v>1296.4100000000001</c:v>
                </c:pt>
                <c:pt idx="3020">
                  <c:v>1296.55</c:v>
                </c:pt>
                <c:pt idx="3021">
                  <c:v>1299.49</c:v>
                </c:pt>
                <c:pt idx="3022">
                  <c:v>1299.6299999999999</c:v>
                </c:pt>
                <c:pt idx="3023">
                  <c:v>1302.56</c:v>
                </c:pt>
                <c:pt idx="3024">
                  <c:v>1302.7</c:v>
                </c:pt>
                <c:pt idx="3025">
                  <c:v>1305.6399999999999</c:v>
                </c:pt>
                <c:pt idx="3026">
                  <c:v>1305.77</c:v>
                </c:pt>
                <c:pt idx="3027">
                  <c:v>1308.71</c:v>
                </c:pt>
                <c:pt idx="3028">
                  <c:v>1308.8399999999999</c:v>
                </c:pt>
                <c:pt idx="3029">
                  <c:v>1311.79</c:v>
                </c:pt>
                <c:pt idx="3030">
                  <c:v>1311.91</c:v>
                </c:pt>
                <c:pt idx="3031">
                  <c:v>1314.86</c:v>
                </c:pt>
                <c:pt idx="3032">
                  <c:v>1314.98</c:v>
                </c:pt>
                <c:pt idx="3033">
                  <c:v>1317.93</c:v>
                </c:pt>
                <c:pt idx="3034">
                  <c:v>1318.05</c:v>
                </c:pt>
                <c:pt idx="3035">
                  <c:v>1321</c:v>
                </c:pt>
                <c:pt idx="3036">
                  <c:v>1321.11</c:v>
                </c:pt>
                <c:pt idx="3037">
                  <c:v>1324.07</c:v>
                </c:pt>
                <c:pt idx="3038">
                  <c:v>1324.1799999999998</c:v>
                </c:pt>
                <c:pt idx="3039">
                  <c:v>1327.1399999999999</c:v>
                </c:pt>
                <c:pt idx="3040">
                  <c:v>1327.24</c:v>
                </c:pt>
                <c:pt idx="3041">
                  <c:v>1330.21</c:v>
                </c:pt>
                <c:pt idx="3042">
                  <c:v>1330.31</c:v>
                </c:pt>
                <c:pt idx="3043">
                  <c:v>1333.28</c:v>
                </c:pt>
                <c:pt idx="3044">
                  <c:v>1333.37</c:v>
                </c:pt>
                <c:pt idx="3045">
                  <c:v>1336.34</c:v>
                </c:pt>
                <c:pt idx="3046">
                  <c:v>1336.43</c:v>
                </c:pt>
                <c:pt idx="3047">
                  <c:v>1339.41</c:v>
                </c:pt>
                <c:pt idx="3048">
                  <c:v>1339.49</c:v>
                </c:pt>
                <c:pt idx="3049">
                  <c:v>1342.47</c:v>
                </c:pt>
                <c:pt idx="3050">
                  <c:v>1342.55</c:v>
                </c:pt>
                <c:pt idx="3051">
                  <c:v>1345.53</c:v>
                </c:pt>
                <c:pt idx="3052">
                  <c:v>1345.6</c:v>
                </c:pt>
                <c:pt idx="3053">
                  <c:v>1348.59</c:v>
                </c:pt>
                <c:pt idx="3054">
                  <c:v>1348.6599999999999</c:v>
                </c:pt>
                <c:pt idx="3055">
                  <c:v>1351.6599999999999</c:v>
                </c:pt>
                <c:pt idx="3056">
                  <c:v>1351.72</c:v>
                </c:pt>
                <c:pt idx="3057">
                  <c:v>1354.71</c:v>
                </c:pt>
                <c:pt idx="3058">
                  <c:v>1354.77</c:v>
                </c:pt>
                <c:pt idx="3059">
                  <c:v>1357.77</c:v>
                </c:pt>
                <c:pt idx="3060">
                  <c:v>1357.83</c:v>
                </c:pt>
                <c:pt idx="3061">
                  <c:v>1360.83</c:v>
                </c:pt>
                <c:pt idx="3062">
                  <c:v>1360.8799999999999</c:v>
                </c:pt>
                <c:pt idx="3063">
                  <c:v>1363.8899999999999</c:v>
                </c:pt>
                <c:pt idx="3064">
                  <c:v>1363.93</c:v>
                </c:pt>
                <c:pt idx="3065">
                  <c:v>1366.94</c:v>
                </c:pt>
                <c:pt idx="3066">
                  <c:v>1366.98</c:v>
                </c:pt>
                <c:pt idx="3067">
                  <c:v>1370</c:v>
                </c:pt>
                <c:pt idx="3068">
                  <c:v>1370.03</c:v>
                </c:pt>
                <c:pt idx="3069">
                  <c:v>1373.05</c:v>
                </c:pt>
                <c:pt idx="3070">
                  <c:v>1373.08</c:v>
                </c:pt>
                <c:pt idx="3071">
                  <c:v>1376.1</c:v>
                </c:pt>
                <c:pt idx="3072">
                  <c:v>1376.12</c:v>
                </c:pt>
                <c:pt idx="3073">
                  <c:v>1379.1599999999999</c:v>
                </c:pt>
                <c:pt idx="3074">
                  <c:v>1379.1699999999998</c:v>
                </c:pt>
                <c:pt idx="3075">
                  <c:v>1382.2</c:v>
                </c:pt>
                <c:pt idx="3076">
                  <c:v>1382.21</c:v>
                </c:pt>
                <c:pt idx="3077">
                  <c:v>1436.83</c:v>
                </c:pt>
                <c:pt idx="3078">
                  <c:v>1436.92</c:v>
                </c:pt>
                <c:pt idx="3079">
                  <c:v>1439.86</c:v>
                </c:pt>
                <c:pt idx="3080">
                  <c:v>1439.95</c:v>
                </c:pt>
                <c:pt idx="3081">
                  <c:v>1442.8799999999999</c:v>
                </c:pt>
                <c:pt idx="3082">
                  <c:v>1442.98</c:v>
                </c:pt>
                <c:pt idx="3083">
                  <c:v>1445.9</c:v>
                </c:pt>
                <c:pt idx="3084">
                  <c:v>1446</c:v>
                </c:pt>
                <c:pt idx="3085">
                  <c:v>1448.92</c:v>
                </c:pt>
                <c:pt idx="3086">
                  <c:v>1449.03</c:v>
                </c:pt>
                <c:pt idx="3087">
                  <c:v>1451.94</c:v>
                </c:pt>
                <c:pt idx="3088">
                  <c:v>1452.05</c:v>
                </c:pt>
                <c:pt idx="3089">
                  <c:v>1454.96</c:v>
                </c:pt>
                <c:pt idx="3090">
                  <c:v>1455.07</c:v>
                </c:pt>
                <c:pt idx="3091">
                  <c:v>1457.98</c:v>
                </c:pt>
                <c:pt idx="3092">
                  <c:v>1458.1</c:v>
                </c:pt>
                <c:pt idx="3093">
                  <c:v>1460.99</c:v>
                </c:pt>
                <c:pt idx="3094">
                  <c:v>1461.12</c:v>
                </c:pt>
                <c:pt idx="3095">
                  <c:v>1464.01</c:v>
                </c:pt>
                <c:pt idx="3096">
                  <c:v>1464.1399999999999</c:v>
                </c:pt>
                <c:pt idx="3097">
                  <c:v>1467.02</c:v>
                </c:pt>
                <c:pt idx="3098">
                  <c:v>1467.1599999999999</c:v>
                </c:pt>
                <c:pt idx="3099">
                  <c:v>1470.04</c:v>
                </c:pt>
                <c:pt idx="3100">
                  <c:v>1470.1699999999998</c:v>
                </c:pt>
                <c:pt idx="3101">
                  <c:v>1473.05</c:v>
                </c:pt>
                <c:pt idx="3102">
                  <c:v>1473.1899999999998</c:v>
                </c:pt>
                <c:pt idx="3103">
                  <c:v>1476.06</c:v>
                </c:pt>
                <c:pt idx="3104">
                  <c:v>1476.2</c:v>
                </c:pt>
                <c:pt idx="3105">
                  <c:v>1479.07</c:v>
                </c:pt>
                <c:pt idx="3106">
                  <c:v>1479.21</c:v>
                </c:pt>
                <c:pt idx="3107">
                  <c:v>1482.08</c:v>
                </c:pt>
                <c:pt idx="3108">
                  <c:v>1482.23</c:v>
                </c:pt>
                <c:pt idx="3109">
                  <c:v>1485.08</c:v>
                </c:pt>
                <c:pt idx="3110">
                  <c:v>1485.24</c:v>
                </c:pt>
                <c:pt idx="3111">
                  <c:v>1488.09</c:v>
                </c:pt>
                <c:pt idx="3112">
                  <c:v>1488.25</c:v>
                </c:pt>
                <c:pt idx="3113">
                  <c:v>1491.09</c:v>
                </c:pt>
                <c:pt idx="3114">
                  <c:v>1491.26</c:v>
                </c:pt>
                <c:pt idx="3115">
                  <c:v>1494.1</c:v>
                </c:pt>
                <c:pt idx="3116">
                  <c:v>1494.26</c:v>
                </c:pt>
                <c:pt idx="3117">
                  <c:v>1497.1</c:v>
                </c:pt>
                <c:pt idx="3118">
                  <c:v>1497.27</c:v>
                </c:pt>
                <c:pt idx="3119">
                  <c:v>1500.1</c:v>
                </c:pt>
                <c:pt idx="3120">
                  <c:v>1500.27</c:v>
                </c:pt>
                <c:pt idx="3121">
                  <c:v>1503.1</c:v>
                </c:pt>
                <c:pt idx="3122">
                  <c:v>1503.28</c:v>
                </c:pt>
                <c:pt idx="3123">
                  <c:v>1506.1</c:v>
                </c:pt>
                <c:pt idx="3124">
                  <c:v>1506.28</c:v>
                </c:pt>
                <c:pt idx="3125">
                  <c:v>1509.1</c:v>
                </c:pt>
                <c:pt idx="3126">
                  <c:v>1509.28</c:v>
                </c:pt>
                <c:pt idx="3127">
                  <c:v>1512.1</c:v>
                </c:pt>
                <c:pt idx="3128">
                  <c:v>1512.28</c:v>
                </c:pt>
                <c:pt idx="3129">
                  <c:v>1515.09</c:v>
                </c:pt>
                <c:pt idx="3130">
                  <c:v>1515.28</c:v>
                </c:pt>
                <c:pt idx="3131">
                  <c:v>1518.09</c:v>
                </c:pt>
                <c:pt idx="3132">
                  <c:v>1521.08</c:v>
                </c:pt>
                <c:pt idx="3133">
                  <c:v>1521.27</c:v>
                </c:pt>
                <c:pt idx="3134">
                  <c:v>1524.08</c:v>
                </c:pt>
                <c:pt idx="3135">
                  <c:v>1524.27</c:v>
                </c:pt>
                <c:pt idx="3136">
                  <c:v>1527.07</c:v>
                </c:pt>
                <c:pt idx="3137">
                  <c:v>1527.26</c:v>
                </c:pt>
                <c:pt idx="3138">
                  <c:v>1530.06</c:v>
                </c:pt>
                <c:pt idx="3139">
                  <c:v>1530.25</c:v>
                </c:pt>
                <c:pt idx="3140">
                  <c:v>1533.05</c:v>
                </c:pt>
                <c:pt idx="3141">
                  <c:v>1533.24</c:v>
                </c:pt>
                <c:pt idx="3142">
                  <c:v>1536.04</c:v>
                </c:pt>
                <c:pt idx="3143">
                  <c:v>1536.23</c:v>
                </c:pt>
                <c:pt idx="3144">
                  <c:v>1539.02</c:v>
                </c:pt>
                <c:pt idx="3145">
                  <c:v>1539.22</c:v>
                </c:pt>
                <c:pt idx="3146">
                  <c:v>1542.01</c:v>
                </c:pt>
                <c:pt idx="3147">
                  <c:v>1542.21</c:v>
                </c:pt>
                <c:pt idx="3148">
                  <c:v>1544.99</c:v>
                </c:pt>
                <c:pt idx="3149">
                  <c:v>1545.1899999999998</c:v>
                </c:pt>
                <c:pt idx="3150">
                  <c:v>1547.98</c:v>
                </c:pt>
                <c:pt idx="3151">
                  <c:v>1548.1799999999998</c:v>
                </c:pt>
                <c:pt idx="3152">
                  <c:v>1550.96</c:v>
                </c:pt>
                <c:pt idx="3153">
                  <c:v>1551.1599999999999</c:v>
                </c:pt>
                <c:pt idx="3154">
                  <c:v>1553.94</c:v>
                </c:pt>
                <c:pt idx="3155">
                  <c:v>1554.1399999999999</c:v>
                </c:pt>
                <c:pt idx="3156">
                  <c:v>1556.92</c:v>
                </c:pt>
                <c:pt idx="3157">
                  <c:v>1557.12</c:v>
                </c:pt>
                <c:pt idx="3158">
                  <c:v>1559.9</c:v>
                </c:pt>
                <c:pt idx="3159">
                  <c:v>1560.1</c:v>
                </c:pt>
                <c:pt idx="3160">
                  <c:v>1562.8799999999999</c:v>
                </c:pt>
                <c:pt idx="3161">
                  <c:v>1563.07</c:v>
                </c:pt>
                <c:pt idx="3162">
                  <c:v>1565.85</c:v>
                </c:pt>
                <c:pt idx="3163">
                  <c:v>1566.05</c:v>
                </c:pt>
                <c:pt idx="3164">
                  <c:v>1568.83</c:v>
                </c:pt>
                <c:pt idx="3165">
                  <c:v>1569.03</c:v>
                </c:pt>
                <c:pt idx="3166">
                  <c:v>1571.81</c:v>
                </c:pt>
                <c:pt idx="3167">
                  <c:v>1572</c:v>
                </c:pt>
                <c:pt idx="3168">
                  <c:v>1574.78</c:v>
                </c:pt>
                <c:pt idx="3169">
                  <c:v>1574.97</c:v>
                </c:pt>
                <c:pt idx="3170">
                  <c:v>1577.75</c:v>
                </c:pt>
                <c:pt idx="3171">
                  <c:v>1577.94</c:v>
                </c:pt>
                <c:pt idx="3172">
                  <c:v>1580.72</c:v>
                </c:pt>
                <c:pt idx="3173">
                  <c:v>1580.91</c:v>
                </c:pt>
                <c:pt idx="3174">
                  <c:v>1583.6899999999998</c:v>
                </c:pt>
                <c:pt idx="3175">
                  <c:v>1583.8799999999999</c:v>
                </c:pt>
                <c:pt idx="3176">
                  <c:v>1586.6599999999999</c:v>
                </c:pt>
                <c:pt idx="3177">
                  <c:v>1586.84</c:v>
                </c:pt>
                <c:pt idx="3178">
                  <c:v>1589.6299999999999</c:v>
                </c:pt>
                <c:pt idx="3179">
                  <c:v>1589.81</c:v>
                </c:pt>
                <c:pt idx="3180">
                  <c:v>1592.6</c:v>
                </c:pt>
                <c:pt idx="3181">
                  <c:v>1592.77</c:v>
                </c:pt>
                <c:pt idx="3182">
                  <c:v>1595.56</c:v>
                </c:pt>
                <c:pt idx="3183">
                  <c:v>1595.74</c:v>
                </c:pt>
                <c:pt idx="3184">
                  <c:v>1598.53</c:v>
                </c:pt>
                <c:pt idx="3185">
                  <c:v>1598.7</c:v>
                </c:pt>
                <c:pt idx="3186">
                  <c:v>1601.49</c:v>
                </c:pt>
                <c:pt idx="3187">
                  <c:v>1601.6599999999999</c:v>
                </c:pt>
                <c:pt idx="3188">
                  <c:v>1604.45</c:v>
                </c:pt>
                <c:pt idx="3189">
                  <c:v>1604.61</c:v>
                </c:pt>
                <c:pt idx="3190">
                  <c:v>1607.41</c:v>
                </c:pt>
                <c:pt idx="3191">
                  <c:v>1607.57</c:v>
                </c:pt>
                <c:pt idx="3192">
                  <c:v>1610.37</c:v>
                </c:pt>
                <c:pt idx="3193">
                  <c:v>1610.53</c:v>
                </c:pt>
                <c:pt idx="3194">
                  <c:v>1613.33</c:v>
                </c:pt>
                <c:pt idx="3195">
                  <c:v>1613.48</c:v>
                </c:pt>
                <c:pt idx="3196">
                  <c:v>1616.29</c:v>
                </c:pt>
                <c:pt idx="3197">
                  <c:v>1616.43</c:v>
                </c:pt>
                <c:pt idx="3198">
                  <c:v>1619.24</c:v>
                </c:pt>
                <c:pt idx="3199">
                  <c:v>1619.3799999999999</c:v>
                </c:pt>
                <c:pt idx="3200">
                  <c:v>1622.2</c:v>
                </c:pt>
                <c:pt idx="3201">
                  <c:v>1622.33</c:v>
                </c:pt>
                <c:pt idx="3202">
                  <c:v>1625.1499999999999</c:v>
                </c:pt>
                <c:pt idx="3203">
                  <c:v>1625.28</c:v>
                </c:pt>
                <c:pt idx="3204">
                  <c:v>1628.1</c:v>
                </c:pt>
                <c:pt idx="3205">
                  <c:v>1628.23</c:v>
                </c:pt>
                <c:pt idx="3206">
                  <c:v>1631.06</c:v>
                </c:pt>
                <c:pt idx="3207">
                  <c:v>1631.1699999999998</c:v>
                </c:pt>
                <c:pt idx="3208">
                  <c:v>1634.01</c:v>
                </c:pt>
                <c:pt idx="3209">
                  <c:v>1634.12</c:v>
                </c:pt>
                <c:pt idx="3210">
                  <c:v>1636.96</c:v>
                </c:pt>
                <c:pt idx="3211">
                  <c:v>1637.06</c:v>
                </c:pt>
                <c:pt idx="3212">
                  <c:v>1639.91</c:v>
                </c:pt>
                <c:pt idx="3213">
                  <c:v>1640</c:v>
                </c:pt>
                <c:pt idx="3214">
                  <c:v>1642.85</c:v>
                </c:pt>
                <c:pt idx="3215">
                  <c:v>1642.94</c:v>
                </c:pt>
                <c:pt idx="3216">
                  <c:v>1645.8</c:v>
                </c:pt>
                <c:pt idx="3217">
                  <c:v>1645.8799999999999</c:v>
                </c:pt>
                <c:pt idx="3218">
                  <c:v>1648.74</c:v>
                </c:pt>
                <c:pt idx="3219">
                  <c:v>1648.81</c:v>
                </c:pt>
              </c:numCache>
            </c:numRef>
          </c:xVal>
          <c:yVal>
            <c:numRef>
              <c:f>'SD0 vs SD1'!$D$3:$D$3250</c:f>
              <c:numCache>
                <c:formatCode>General</c:formatCode>
                <c:ptCount val="3248"/>
                <c:pt idx="0">
                  <c:v>2.0036700000000001</c:v>
                </c:pt>
                <c:pt idx="1">
                  <c:v>2.0076999999999998</c:v>
                </c:pt>
                <c:pt idx="2">
                  <c:v>2.01172</c:v>
                </c:pt>
                <c:pt idx="3">
                  <c:v>2.0157399999999988</c:v>
                </c:pt>
                <c:pt idx="4">
                  <c:v>2.0197499999999975</c:v>
                </c:pt>
                <c:pt idx="5">
                  <c:v>2.0237599999999998</c:v>
                </c:pt>
                <c:pt idx="6">
                  <c:v>2.0277699999999999</c:v>
                </c:pt>
                <c:pt idx="7">
                  <c:v>2.0317699999999972</c:v>
                </c:pt>
                <c:pt idx="8">
                  <c:v>2.0357599999999971</c:v>
                </c:pt>
                <c:pt idx="9">
                  <c:v>2.0397499999999975</c:v>
                </c:pt>
                <c:pt idx="10">
                  <c:v>2.0437300000000032</c:v>
                </c:pt>
                <c:pt idx="11">
                  <c:v>2.0477099999999999</c:v>
                </c:pt>
                <c:pt idx="12">
                  <c:v>2.0516899999999971</c:v>
                </c:pt>
                <c:pt idx="13">
                  <c:v>2.0556599999999969</c:v>
                </c:pt>
                <c:pt idx="14">
                  <c:v>2.0596299999999972</c:v>
                </c:pt>
                <c:pt idx="15">
                  <c:v>2.0635900000000031</c:v>
                </c:pt>
                <c:pt idx="16">
                  <c:v>2.0675400000000002</c:v>
                </c:pt>
                <c:pt idx="17">
                  <c:v>2.0714899999999972</c:v>
                </c:pt>
                <c:pt idx="18">
                  <c:v>2.0754399999999977</c:v>
                </c:pt>
                <c:pt idx="19">
                  <c:v>2.0793699999999977</c:v>
                </c:pt>
                <c:pt idx="20">
                  <c:v>2.0833100000000027</c:v>
                </c:pt>
                <c:pt idx="21">
                  <c:v>2.08724</c:v>
                </c:pt>
                <c:pt idx="22">
                  <c:v>2.0911599999999977</c:v>
                </c:pt>
                <c:pt idx="23">
                  <c:v>2.0950799999999972</c:v>
                </c:pt>
                <c:pt idx="24">
                  <c:v>2.0989999999999998</c:v>
                </c:pt>
                <c:pt idx="25">
                  <c:v>2.1029100000000001</c:v>
                </c:pt>
                <c:pt idx="26">
                  <c:v>2.1068099999999972</c:v>
                </c:pt>
                <c:pt idx="27">
                  <c:v>2.1107100000000001</c:v>
                </c:pt>
                <c:pt idx="28">
                  <c:v>2.1145999999999998</c:v>
                </c:pt>
                <c:pt idx="29">
                  <c:v>2.11849</c:v>
                </c:pt>
                <c:pt idx="30">
                  <c:v>2.1223700000000001</c:v>
                </c:pt>
                <c:pt idx="31">
                  <c:v>2.1262499999999975</c:v>
                </c:pt>
                <c:pt idx="32">
                  <c:v>2.1301199999999998</c:v>
                </c:pt>
                <c:pt idx="33">
                  <c:v>2.1339899999999998</c:v>
                </c:pt>
                <c:pt idx="34">
                  <c:v>2.1378499999999971</c:v>
                </c:pt>
                <c:pt idx="35">
                  <c:v>2.1417000000000002</c:v>
                </c:pt>
                <c:pt idx="36">
                  <c:v>2.1455500000000001</c:v>
                </c:pt>
                <c:pt idx="37">
                  <c:v>2.1494</c:v>
                </c:pt>
                <c:pt idx="38">
                  <c:v>2.1532399999999998</c:v>
                </c:pt>
                <c:pt idx="39">
                  <c:v>2.15707</c:v>
                </c:pt>
                <c:pt idx="40">
                  <c:v>2.1608999999999998</c:v>
                </c:pt>
                <c:pt idx="41">
                  <c:v>2.1647200000000026</c:v>
                </c:pt>
                <c:pt idx="42">
                  <c:v>2.1685400000000001</c:v>
                </c:pt>
                <c:pt idx="43">
                  <c:v>2.1723499999999971</c:v>
                </c:pt>
                <c:pt idx="44">
                  <c:v>2.1761599999999977</c:v>
                </c:pt>
                <c:pt idx="45">
                  <c:v>2.1799599999999977</c:v>
                </c:pt>
                <c:pt idx="46">
                  <c:v>2.1837499999999999</c:v>
                </c:pt>
                <c:pt idx="47">
                  <c:v>2.1875400000000012</c:v>
                </c:pt>
                <c:pt idx="48">
                  <c:v>2.1913200000000002</c:v>
                </c:pt>
                <c:pt idx="49">
                  <c:v>2.1951000000000001</c:v>
                </c:pt>
                <c:pt idx="50">
                  <c:v>2.1988699999999977</c:v>
                </c:pt>
                <c:pt idx="51">
                  <c:v>2.2026399999999997</c:v>
                </c:pt>
                <c:pt idx="52">
                  <c:v>2.2063999999999999</c:v>
                </c:pt>
                <c:pt idx="53">
                  <c:v>2.2101600000000001</c:v>
                </c:pt>
                <c:pt idx="54">
                  <c:v>2.2139099999999998</c:v>
                </c:pt>
                <c:pt idx="55">
                  <c:v>2.2176499999999977</c:v>
                </c:pt>
                <c:pt idx="56">
                  <c:v>2.2213900000000026</c:v>
                </c:pt>
                <c:pt idx="57">
                  <c:v>2.2251200000000027</c:v>
                </c:pt>
                <c:pt idx="58">
                  <c:v>2.22885</c:v>
                </c:pt>
                <c:pt idx="59">
                  <c:v>2.2325699999999977</c:v>
                </c:pt>
                <c:pt idx="60">
                  <c:v>2.2362799999999972</c:v>
                </c:pt>
                <c:pt idx="61">
                  <c:v>2.2399900000000001</c:v>
                </c:pt>
                <c:pt idx="62">
                  <c:v>2.2437000000000027</c:v>
                </c:pt>
                <c:pt idx="63">
                  <c:v>2.2473900000000047</c:v>
                </c:pt>
                <c:pt idx="64">
                  <c:v>2.25108</c:v>
                </c:pt>
                <c:pt idx="65">
                  <c:v>2.2547700000000002</c:v>
                </c:pt>
                <c:pt idx="66">
                  <c:v>2.2584499999999972</c:v>
                </c:pt>
                <c:pt idx="67">
                  <c:v>2.2621199999999999</c:v>
                </c:pt>
                <c:pt idx="68">
                  <c:v>2.2657900000000026</c:v>
                </c:pt>
                <c:pt idx="69">
                  <c:v>2.26945</c:v>
                </c:pt>
                <c:pt idx="70">
                  <c:v>2.2731100000000026</c:v>
                </c:pt>
                <c:pt idx="71">
                  <c:v>2.2767599999999977</c:v>
                </c:pt>
                <c:pt idx="72">
                  <c:v>2.2804000000000002</c:v>
                </c:pt>
                <c:pt idx="73">
                  <c:v>2.2840400000000001</c:v>
                </c:pt>
                <c:pt idx="74">
                  <c:v>2.2876699999999999</c:v>
                </c:pt>
                <c:pt idx="75">
                  <c:v>2.2913000000000001</c:v>
                </c:pt>
                <c:pt idx="76">
                  <c:v>2.2949199999999998</c:v>
                </c:pt>
                <c:pt idx="77">
                  <c:v>2.2985300000000026</c:v>
                </c:pt>
                <c:pt idx="78">
                  <c:v>2.3021399999999987</c:v>
                </c:pt>
                <c:pt idx="79">
                  <c:v>2.3057399999999997</c:v>
                </c:pt>
                <c:pt idx="80">
                  <c:v>2.3093399999999997</c:v>
                </c:pt>
                <c:pt idx="81">
                  <c:v>2.3129299999999975</c:v>
                </c:pt>
                <c:pt idx="82">
                  <c:v>2.316509999999997</c:v>
                </c:pt>
                <c:pt idx="83">
                  <c:v>2.32009</c:v>
                </c:pt>
                <c:pt idx="84">
                  <c:v>2.3236599999999972</c:v>
                </c:pt>
                <c:pt idx="85">
                  <c:v>2.3272300000000001</c:v>
                </c:pt>
                <c:pt idx="86">
                  <c:v>2.3307899999999977</c:v>
                </c:pt>
                <c:pt idx="87">
                  <c:v>2.3343399999999987</c:v>
                </c:pt>
                <c:pt idx="88">
                  <c:v>2.3378899999999971</c:v>
                </c:pt>
                <c:pt idx="89">
                  <c:v>2.3414299999999977</c:v>
                </c:pt>
                <c:pt idx="90">
                  <c:v>2.3449599999999977</c:v>
                </c:pt>
                <c:pt idx="91">
                  <c:v>2.34849</c:v>
                </c:pt>
                <c:pt idx="92">
                  <c:v>2.3520099999999959</c:v>
                </c:pt>
                <c:pt idx="93">
                  <c:v>2.3555299999999977</c:v>
                </c:pt>
                <c:pt idx="94">
                  <c:v>2.3590399999999971</c:v>
                </c:pt>
                <c:pt idx="95">
                  <c:v>2.3625399999999988</c:v>
                </c:pt>
                <c:pt idx="96">
                  <c:v>2.3660399999999977</c:v>
                </c:pt>
                <c:pt idx="97">
                  <c:v>2.3695300000000001</c:v>
                </c:pt>
                <c:pt idx="98">
                  <c:v>2.3730199999999977</c:v>
                </c:pt>
                <c:pt idx="99">
                  <c:v>2.3764999999999969</c:v>
                </c:pt>
                <c:pt idx="100">
                  <c:v>2.3799699999999975</c:v>
                </c:pt>
                <c:pt idx="101">
                  <c:v>2.3834300000000002</c:v>
                </c:pt>
                <c:pt idx="102">
                  <c:v>2.3868899999999975</c:v>
                </c:pt>
                <c:pt idx="103">
                  <c:v>2.3903499999999975</c:v>
                </c:pt>
                <c:pt idx="104">
                  <c:v>2.3937999999999997</c:v>
                </c:pt>
                <c:pt idx="105">
                  <c:v>2.3972399999999987</c:v>
                </c:pt>
                <c:pt idx="106">
                  <c:v>2.4006699999999972</c:v>
                </c:pt>
                <c:pt idx="107">
                  <c:v>2.4041000000000001</c:v>
                </c:pt>
                <c:pt idx="108">
                  <c:v>2.4075199999999999</c:v>
                </c:pt>
                <c:pt idx="109">
                  <c:v>2.4109399999999988</c:v>
                </c:pt>
                <c:pt idx="110">
                  <c:v>2.4143499999999976</c:v>
                </c:pt>
                <c:pt idx="111">
                  <c:v>2.4177499999999972</c:v>
                </c:pt>
                <c:pt idx="112">
                  <c:v>2.4211499999999977</c:v>
                </c:pt>
                <c:pt idx="113">
                  <c:v>2.4245399999999999</c:v>
                </c:pt>
                <c:pt idx="114">
                  <c:v>2.4279199999999999</c:v>
                </c:pt>
                <c:pt idx="115">
                  <c:v>2.4312999999999971</c:v>
                </c:pt>
                <c:pt idx="116">
                  <c:v>2.434669999999997</c:v>
                </c:pt>
                <c:pt idx="117">
                  <c:v>2.4380299999999977</c:v>
                </c:pt>
                <c:pt idx="118">
                  <c:v>2.4413900000000002</c:v>
                </c:pt>
                <c:pt idx="119">
                  <c:v>2.4447399999999999</c:v>
                </c:pt>
                <c:pt idx="120">
                  <c:v>2.4480900000000001</c:v>
                </c:pt>
                <c:pt idx="121">
                  <c:v>2.4514299999999976</c:v>
                </c:pt>
                <c:pt idx="122">
                  <c:v>2.4547599999999972</c:v>
                </c:pt>
                <c:pt idx="123">
                  <c:v>2.4580899999999977</c:v>
                </c:pt>
                <c:pt idx="124">
                  <c:v>2.4613999999999998</c:v>
                </c:pt>
                <c:pt idx="125">
                  <c:v>2.4647199999999998</c:v>
                </c:pt>
                <c:pt idx="126">
                  <c:v>2.4680200000000001</c:v>
                </c:pt>
                <c:pt idx="127">
                  <c:v>2.47132</c:v>
                </c:pt>
                <c:pt idx="128">
                  <c:v>2.4746199999999972</c:v>
                </c:pt>
                <c:pt idx="129">
                  <c:v>2.4779100000000001</c:v>
                </c:pt>
                <c:pt idx="130">
                  <c:v>2.4811899999999998</c:v>
                </c:pt>
                <c:pt idx="131">
                  <c:v>2.4844599999999977</c:v>
                </c:pt>
                <c:pt idx="132">
                  <c:v>2.4877300000000027</c:v>
                </c:pt>
                <c:pt idx="133">
                  <c:v>2.49099</c:v>
                </c:pt>
                <c:pt idx="134">
                  <c:v>2.4942399999999987</c:v>
                </c:pt>
                <c:pt idx="135">
                  <c:v>2.49749</c:v>
                </c:pt>
                <c:pt idx="136">
                  <c:v>2.5007299999999999</c:v>
                </c:pt>
                <c:pt idx="137">
                  <c:v>2.5039699999999998</c:v>
                </c:pt>
                <c:pt idx="138">
                  <c:v>2.5072000000000001</c:v>
                </c:pt>
                <c:pt idx="139">
                  <c:v>2.5104199999999977</c:v>
                </c:pt>
                <c:pt idx="140">
                  <c:v>2.5136399999999997</c:v>
                </c:pt>
                <c:pt idx="141">
                  <c:v>2.5168499999999949</c:v>
                </c:pt>
                <c:pt idx="142">
                  <c:v>2.5200499999999977</c:v>
                </c:pt>
                <c:pt idx="143">
                  <c:v>2.5232399999999999</c:v>
                </c:pt>
                <c:pt idx="144">
                  <c:v>2.52643</c:v>
                </c:pt>
                <c:pt idx="145">
                  <c:v>2.52962</c:v>
                </c:pt>
                <c:pt idx="146">
                  <c:v>2.5327899999999977</c:v>
                </c:pt>
                <c:pt idx="147">
                  <c:v>2.5359599999999975</c:v>
                </c:pt>
                <c:pt idx="148">
                  <c:v>2.5391300000000001</c:v>
                </c:pt>
                <c:pt idx="149">
                  <c:v>2.5422799999999977</c:v>
                </c:pt>
                <c:pt idx="150">
                  <c:v>2.5454300000000001</c:v>
                </c:pt>
                <c:pt idx="151">
                  <c:v>2.5485799999999998</c:v>
                </c:pt>
                <c:pt idx="152">
                  <c:v>2.5517099999999977</c:v>
                </c:pt>
                <c:pt idx="153">
                  <c:v>2.554849999999997</c:v>
                </c:pt>
                <c:pt idx="154">
                  <c:v>2.5579700000000001</c:v>
                </c:pt>
                <c:pt idx="155">
                  <c:v>2.5610900000000001</c:v>
                </c:pt>
                <c:pt idx="156">
                  <c:v>2.5642</c:v>
                </c:pt>
                <c:pt idx="157">
                  <c:v>2.5672999999999999</c:v>
                </c:pt>
                <c:pt idx="158">
                  <c:v>2.5703999999999998</c:v>
                </c:pt>
                <c:pt idx="159">
                  <c:v>2.5734900000000001</c:v>
                </c:pt>
                <c:pt idx="160">
                  <c:v>2.5765699999999971</c:v>
                </c:pt>
                <c:pt idx="161">
                  <c:v>2.5796499999999964</c:v>
                </c:pt>
                <c:pt idx="162">
                  <c:v>2.5827200000000001</c:v>
                </c:pt>
                <c:pt idx="163">
                  <c:v>2.5857899999999998</c:v>
                </c:pt>
                <c:pt idx="164">
                  <c:v>2.5888499999999977</c:v>
                </c:pt>
                <c:pt idx="165">
                  <c:v>2.5918999999999977</c:v>
                </c:pt>
                <c:pt idx="166">
                  <c:v>2.5949399999999998</c:v>
                </c:pt>
                <c:pt idx="167">
                  <c:v>2.5979800000000002</c:v>
                </c:pt>
                <c:pt idx="168">
                  <c:v>2.60101</c:v>
                </c:pt>
                <c:pt idx="169">
                  <c:v>2.6040399999999999</c:v>
                </c:pt>
                <c:pt idx="170">
                  <c:v>2.6070500000000001</c:v>
                </c:pt>
                <c:pt idx="171">
                  <c:v>2.6100699999999977</c:v>
                </c:pt>
                <c:pt idx="172">
                  <c:v>2.61307</c:v>
                </c:pt>
                <c:pt idx="173">
                  <c:v>2.616069999999997</c:v>
                </c:pt>
                <c:pt idx="174">
                  <c:v>2.6190599999999975</c:v>
                </c:pt>
                <c:pt idx="175">
                  <c:v>2.6220499999999975</c:v>
                </c:pt>
                <c:pt idx="176">
                  <c:v>2.6250300000000002</c:v>
                </c:pt>
                <c:pt idx="177">
                  <c:v>2.6280000000000001</c:v>
                </c:pt>
                <c:pt idx="178">
                  <c:v>2.63096</c:v>
                </c:pt>
                <c:pt idx="179">
                  <c:v>2.6339199999999998</c:v>
                </c:pt>
                <c:pt idx="180">
                  <c:v>2.6368699999999969</c:v>
                </c:pt>
                <c:pt idx="181">
                  <c:v>2.6398199999999972</c:v>
                </c:pt>
                <c:pt idx="182">
                  <c:v>2.64276</c:v>
                </c:pt>
                <c:pt idx="183">
                  <c:v>2.6456900000000001</c:v>
                </c:pt>
                <c:pt idx="184">
                  <c:v>2.6486200000000002</c:v>
                </c:pt>
                <c:pt idx="185">
                  <c:v>2.6515399999999998</c:v>
                </c:pt>
                <c:pt idx="186">
                  <c:v>2.6544499999999975</c:v>
                </c:pt>
                <c:pt idx="187">
                  <c:v>2.6573500000000001</c:v>
                </c:pt>
                <c:pt idx="188">
                  <c:v>2.66025</c:v>
                </c:pt>
                <c:pt idx="189">
                  <c:v>2.6631499999999999</c:v>
                </c:pt>
                <c:pt idx="190">
                  <c:v>2.6660300000000001</c:v>
                </c:pt>
                <c:pt idx="191">
                  <c:v>2.6689099999999999</c:v>
                </c:pt>
                <c:pt idx="192">
                  <c:v>2.67178</c:v>
                </c:pt>
                <c:pt idx="193">
                  <c:v>2.6746499999999975</c:v>
                </c:pt>
                <c:pt idx="194">
                  <c:v>2.6775099999999998</c:v>
                </c:pt>
                <c:pt idx="195">
                  <c:v>2.6803599999999999</c:v>
                </c:pt>
                <c:pt idx="196">
                  <c:v>2.6832099999999999</c:v>
                </c:pt>
                <c:pt idx="197">
                  <c:v>2.6860499999999972</c:v>
                </c:pt>
                <c:pt idx="198">
                  <c:v>2.6888800000000002</c:v>
                </c:pt>
                <c:pt idx="199">
                  <c:v>2.69171</c:v>
                </c:pt>
                <c:pt idx="200">
                  <c:v>2.6945299999999999</c:v>
                </c:pt>
                <c:pt idx="201">
                  <c:v>2.6973400000000001</c:v>
                </c:pt>
                <c:pt idx="202">
                  <c:v>2.7001499999999998</c:v>
                </c:pt>
                <c:pt idx="203">
                  <c:v>2.70295</c:v>
                </c:pt>
                <c:pt idx="204">
                  <c:v>2.70574</c:v>
                </c:pt>
                <c:pt idx="205">
                  <c:v>2.7085300000000032</c:v>
                </c:pt>
                <c:pt idx="206">
                  <c:v>2.7113100000000001</c:v>
                </c:pt>
                <c:pt idx="207">
                  <c:v>2.71408</c:v>
                </c:pt>
                <c:pt idx="208">
                  <c:v>2.7168499999999964</c:v>
                </c:pt>
                <c:pt idx="209">
                  <c:v>2.7196099999999972</c:v>
                </c:pt>
                <c:pt idx="210">
                  <c:v>2.7223600000000001</c:v>
                </c:pt>
                <c:pt idx="211">
                  <c:v>2.7251099999999999</c:v>
                </c:pt>
                <c:pt idx="212">
                  <c:v>2.7278500000000001</c:v>
                </c:pt>
                <c:pt idx="213">
                  <c:v>2.7305799999999998</c:v>
                </c:pt>
                <c:pt idx="214">
                  <c:v>2.7333099999999999</c:v>
                </c:pt>
                <c:pt idx="215">
                  <c:v>2.73603</c:v>
                </c:pt>
                <c:pt idx="216">
                  <c:v>2.73874</c:v>
                </c:pt>
                <c:pt idx="217">
                  <c:v>2.7414499999999977</c:v>
                </c:pt>
                <c:pt idx="218">
                  <c:v>2.7441499999999999</c:v>
                </c:pt>
                <c:pt idx="219">
                  <c:v>2.7468499999999971</c:v>
                </c:pt>
                <c:pt idx="220">
                  <c:v>2.7495300000000031</c:v>
                </c:pt>
                <c:pt idx="221">
                  <c:v>2.7522099999999972</c:v>
                </c:pt>
                <c:pt idx="222">
                  <c:v>2.7548900000000001</c:v>
                </c:pt>
                <c:pt idx="223">
                  <c:v>2.7575599999999998</c:v>
                </c:pt>
                <c:pt idx="224">
                  <c:v>2.7602199999999999</c:v>
                </c:pt>
                <c:pt idx="225">
                  <c:v>2.7628699999999977</c:v>
                </c:pt>
                <c:pt idx="226">
                  <c:v>2.7655200000000026</c:v>
                </c:pt>
                <c:pt idx="227">
                  <c:v>2.7681600000000026</c:v>
                </c:pt>
                <c:pt idx="228">
                  <c:v>2.7707999999999999</c:v>
                </c:pt>
                <c:pt idx="229">
                  <c:v>2.7734299999999998</c:v>
                </c:pt>
                <c:pt idx="230">
                  <c:v>2.776049999999997</c:v>
                </c:pt>
                <c:pt idx="231">
                  <c:v>2.77867</c:v>
                </c:pt>
                <c:pt idx="232">
                  <c:v>2.7812700000000001</c:v>
                </c:pt>
                <c:pt idx="233">
                  <c:v>2.7838799999999999</c:v>
                </c:pt>
                <c:pt idx="234">
                  <c:v>2.78647</c:v>
                </c:pt>
                <c:pt idx="235">
                  <c:v>2.7890600000000001</c:v>
                </c:pt>
                <c:pt idx="236">
                  <c:v>2.7916499999999975</c:v>
                </c:pt>
                <c:pt idx="237">
                  <c:v>2.7942200000000001</c:v>
                </c:pt>
                <c:pt idx="238">
                  <c:v>2.7967900000000001</c:v>
                </c:pt>
                <c:pt idx="239">
                  <c:v>2.79935</c:v>
                </c:pt>
                <c:pt idx="240">
                  <c:v>2.8019099999999977</c:v>
                </c:pt>
                <c:pt idx="241">
                  <c:v>2.8044599999999975</c:v>
                </c:pt>
                <c:pt idx="242">
                  <c:v>2.80701</c:v>
                </c:pt>
                <c:pt idx="243">
                  <c:v>2.8095399999999997</c:v>
                </c:pt>
                <c:pt idx="244">
                  <c:v>2.812069999999995</c:v>
                </c:pt>
                <c:pt idx="245">
                  <c:v>2.8145999999999987</c:v>
                </c:pt>
                <c:pt idx="246">
                  <c:v>2.8171200000000001</c:v>
                </c:pt>
                <c:pt idx="247">
                  <c:v>2.819629999999997</c:v>
                </c:pt>
                <c:pt idx="248">
                  <c:v>2.82213</c:v>
                </c:pt>
                <c:pt idx="249">
                  <c:v>2.82463</c:v>
                </c:pt>
                <c:pt idx="250">
                  <c:v>2.8271199999999999</c:v>
                </c:pt>
                <c:pt idx="251">
                  <c:v>2.8296099999999975</c:v>
                </c:pt>
                <c:pt idx="252">
                  <c:v>2.8320899999999964</c:v>
                </c:pt>
                <c:pt idx="253">
                  <c:v>2.8345599999999975</c:v>
                </c:pt>
                <c:pt idx="254">
                  <c:v>2.8370199999999977</c:v>
                </c:pt>
                <c:pt idx="255">
                  <c:v>2.8394799999999965</c:v>
                </c:pt>
                <c:pt idx="256">
                  <c:v>2.8419399999999997</c:v>
                </c:pt>
                <c:pt idx="257">
                  <c:v>2.8443800000000001</c:v>
                </c:pt>
                <c:pt idx="258">
                  <c:v>2.846819999999997</c:v>
                </c:pt>
                <c:pt idx="259">
                  <c:v>2.849259999999997</c:v>
                </c:pt>
                <c:pt idx="260">
                  <c:v>2.8516899999999969</c:v>
                </c:pt>
                <c:pt idx="261">
                  <c:v>2.8541099999999977</c:v>
                </c:pt>
                <c:pt idx="262">
                  <c:v>2.8565199999999975</c:v>
                </c:pt>
                <c:pt idx="263">
                  <c:v>2.85893</c:v>
                </c:pt>
                <c:pt idx="264">
                  <c:v>2.8613300000000002</c:v>
                </c:pt>
                <c:pt idx="265">
                  <c:v>2.8637299999999999</c:v>
                </c:pt>
                <c:pt idx="266">
                  <c:v>2.86612</c:v>
                </c:pt>
                <c:pt idx="267">
                  <c:v>2.8685</c:v>
                </c:pt>
                <c:pt idx="268">
                  <c:v>2.8708699999999969</c:v>
                </c:pt>
                <c:pt idx="269">
                  <c:v>2.8732399999999987</c:v>
                </c:pt>
                <c:pt idx="270">
                  <c:v>2.8756099999999964</c:v>
                </c:pt>
                <c:pt idx="271">
                  <c:v>2.8779599999999972</c:v>
                </c:pt>
                <c:pt idx="272">
                  <c:v>2.8803100000000001</c:v>
                </c:pt>
                <c:pt idx="273">
                  <c:v>2.8826599999999964</c:v>
                </c:pt>
                <c:pt idx="274">
                  <c:v>2.8849999999999998</c:v>
                </c:pt>
                <c:pt idx="275">
                  <c:v>2.8873300000000026</c:v>
                </c:pt>
                <c:pt idx="276">
                  <c:v>2.8896499999999969</c:v>
                </c:pt>
                <c:pt idx="277">
                  <c:v>2.8919699999999975</c:v>
                </c:pt>
                <c:pt idx="278">
                  <c:v>2.8942799999999975</c:v>
                </c:pt>
                <c:pt idx="279">
                  <c:v>2.8965899999999976</c:v>
                </c:pt>
                <c:pt idx="280">
                  <c:v>2.8988899999999975</c:v>
                </c:pt>
                <c:pt idx="281">
                  <c:v>2.9011800000000001</c:v>
                </c:pt>
                <c:pt idx="282">
                  <c:v>2.90347</c:v>
                </c:pt>
                <c:pt idx="283">
                  <c:v>2.9057499999999972</c:v>
                </c:pt>
                <c:pt idx="284">
                  <c:v>2.9080300000000001</c:v>
                </c:pt>
                <c:pt idx="285">
                  <c:v>2.9102999999999977</c:v>
                </c:pt>
                <c:pt idx="286">
                  <c:v>2.9125599999999969</c:v>
                </c:pt>
                <c:pt idx="287">
                  <c:v>2.914809999999997</c:v>
                </c:pt>
                <c:pt idx="288">
                  <c:v>2.9170599999999975</c:v>
                </c:pt>
                <c:pt idx="289">
                  <c:v>2.9193099999999972</c:v>
                </c:pt>
                <c:pt idx="290">
                  <c:v>2.9215399999999998</c:v>
                </c:pt>
                <c:pt idx="291">
                  <c:v>2.9228199999999975</c:v>
                </c:pt>
                <c:pt idx="292">
                  <c:v>2.9237700000000002</c:v>
                </c:pt>
                <c:pt idx="293">
                  <c:v>2.92503</c:v>
                </c:pt>
                <c:pt idx="294">
                  <c:v>2.9259999999999997</c:v>
                </c:pt>
                <c:pt idx="295">
                  <c:v>2.9272200000000002</c:v>
                </c:pt>
                <c:pt idx="296">
                  <c:v>2.92822</c:v>
                </c:pt>
                <c:pt idx="297">
                  <c:v>2.9294099999999972</c:v>
                </c:pt>
                <c:pt idx="298">
                  <c:v>2.9304299999999972</c:v>
                </c:pt>
                <c:pt idx="299">
                  <c:v>2.9315899999999977</c:v>
                </c:pt>
                <c:pt idx="300">
                  <c:v>2.932629999999997</c:v>
                </c:pt>
                <c:pt idx="301">
                  <c:v>2.93377</c:v>
                </c:pt>
                <c:pt idx="302">
                  <c:v>2.9348299999999972</c:v>
                </c:pt>
                <c:pt idx="303">
                  <c:v>2.9359399999999987</c:v>
                </c:pt>
                <c:pt idx="304">
                  <c:v>2.93703</c:v>
                </c:pt>
                <c:pt idx="305">
                  <c:v>2.93811</c:v>
                </c:pt>
                <c:pt idx="306">
                  <c:v>2.939209999999997</c:v>
                </c:pt>
                <c:pt idx="307">
                  <c:v>2.9402699999999977</c:v>
                </c:pt>
                <c:pt idx="308">
                  <c:v>2.9413999999999998</c:v>
                </c:pt>
                <c:pt idx="309">
                  <c:v>2.9424199999999971</c:v>
                </c:pt>
                <c:pt idx="310">
                  <c:v>2.9435699999999998</c:v>
                </c:pt>
                <c:pt idx="311">
                  <c:v>2.9445700000000001</c:v>
                </c:pt>
                <c:pt idx="312">
                  <c:v>2.9457399999999998</c:v>
                </c:pt>
                <c:pt idx="313">
                  <c:v>2.9467099999999977</c:v>
                </c:pt>
                <c:pt idx="314">
                  <c:v>2.9479000000000002</c:v>
                </c:pt>
                <c:pt idx="315">
                  <c:v>2.9488499999999975</c:v>
                </c:pt>
                <c:pt idx="316">
                  <c:v>2.950059999999997</c:v>
                </c:pt>
                <c:pt idx="317">
                  <c:v>2.9509699999999977</c:v>
                </c:pt>
                <c:pt idx="318">
                  <c:v>2.9522099999999964</c:v>
                </c:pt>
                <c:pt idx="319">
                  <c:v>2.9531000000000001</c:v>
                </c:pt>
                <c:pt idx="320">
                  <c:v>2.9543499999999971</c:v>
                </c:pt>
                <c:pt idx="321">
                  <c:v>2.955209999999997</c:v>
                </c:pt>
                <c:pt idx="322">
                  <c:v>2.956489999999997</c:v>
                </c:pt>
                <c:pt idx="323">
                  <c:v>2.9573299999999998</c:v>
                </c:pt>
                <c:pt idx="324">
                  <c:v>2.9586199999999971</c:v>
                </c:pt>
                <c:pt idx="325">
                  <c:v>2.9594299999999971</c:v>
                </c:pt>
                <c:pt idx="326">
                  <c:v>2.96075</c:v>
                </c:pt>
                <c:pt idx="327">
                  <c:v>2.9615300000000002</c:v>
                </c:pt>
                <c:pt idx="328">
                  <c:v>2.962869999999997</c:v>
                </c:pt>
                <c:pt idx="329">
                  <c:v>2.9636200000000001</c:v>
                </c:pt>
                <c:pt idx="330">
                  <c:v>2.9649800000000002</c:v>
                </c:pt>
                <c:pt idx="331">
                  <c:v>2.9657100000000001</c:v>
                </c:pt>
                <c:pt idx="332">
                  <c:v>2.9670899999999998</c:v>
                </c:pt>
                <c:pt idx="333">
                  <c:v>2.9677899999999999</c:v>
                </c:pt>
                <c:pt idx="334">
                  <c:v>2.9691900000000002</c:v>
                </c:pt>
                <c:pt idx="335">
                  <c:v>2.9698699999999971</c:v>
                </c:pt>
                <c:pt idx="336">
                  <c:v>2.9712799999999975</c:v>
                </c:pt>
                <c:pt idx="337">
                  <c:v>2.9719399999999987</c:v>
                </c:pt>
                <c:pt idx="338">
                  <c:v>2.9733700000000001</c:v>
                </c:pt>
                <c:pt idx="339">
                  <c:v>2.9739999999999998</c:v>
                </c:pt>
                <c:pt idx="340">
                  <c:v>2.9754499999999959</c:v>
                </c:pt>
                <c:pt idx="341">
                  <c:v>2.9760599999999959</c:v>
                </c:pt>
                <c:pt idx="342">
                  <c:v>2.9775299999999998</c:v>
                </c:pt>
                <c:pt idx="343">
                  <c:v>2.97811</c:v>
                </c:pt>
                <c:pt idx="344">
                  <c:v>2.9795999999999987</c:v>
                </c:pt>
                <c:pt idx="345">
                  <c:v>2.9801500000000001</c:v>
                </c:pt>
                <c:pt idx="346">
                  <c:v>2.9816599999999975</c:v>
                </c:pt>
                <c:pt idx="347">
                  <c:v>2.9821900000000001</c:v>
                </c:pt>
                <c:pt idx="348">
                  <c:v>2.9837199999999999</c:v>
                </c:pt>
                <c:pt idx="349">
                  <c:v>2.9842300000000002</c:v>
                </c:pt>
                <c:pt idx="350">
                  <c:v>2.98577</c:v>
                </c:pt>
                <c:pt idx="351">
                  <c:v>2.986259999999997</c:v>
                </c:pt>
                <c:pt idx="352">
                  <c:v>2.9878200000000001</c:v>
                </c:pt>
                <c:pt idx="353">
                  <c:v>2.98828</c:v>
                </c:pt>
                <c:pt idx="354">
                  <c:v>2.9898599999999975</c:v>
                </c:pt>
                <c:pt idx="355">
                  <c:v>2.9902899999999977</c:v>
                </c:pt>
                <c:pt idx="356">
                  <c:v>2.9918899999999975</c:v>
                </c:pt>
                <c:pt idx="357">
                  <c:v>2.9922999999999975</c:v>
                </c:pt>
                <c:pt idx="358">
                  <c:v>2.9939200000000001</c:v>
                </c:pt>
                <c:pt idx="359">
                  <c:v>2.99431</c:v>
                </c:pt>
                <c:pt idx="360">
                  <c:v>2.9959399999999987</c:v>
                </c:pt>
                <c:pt idx="361">
                  <c:v>2.9963099999999971</c:v>
                </c:pt>
                <c:pt idx="362">
                  <c:v>2.99796</c:v>
                </c:pt>
                <c:pt idx="363">
                  <c:v>2.9983</c:v>
                </c:pt>
                <c:pt idx="364">
                  <c:v>2.9999699999999971</c:v>
                </c:pt>
                <c:pt idx="365">
                  <c:v>3.0002900000000001</c:v>
                </c:pt>
                <c:pt idx="366">
                  <c:v>3.00197</c:v>
                </c:pt>
                <c:pt idx="367">
                  <c:v>3.0022699999999976</c:v>
                </c:pt>
                <c:pt idx="368">
                  <c:v>3.0039699999999998</c:v>
                </c:pt>
                <c:pt idx="369">
                  <c:v>3.0042399999999998</c:v>
                </c:pt>
                <c:pt idx="370">
                  <c:v>3.00596</c:v>
                </c:pt>
                <c:pt idx="371">
                  <c:v>3.0062099999999972</c:v>
                </c:pt>
                <c:pt idx="372">
                  <c:v>3.0079500000000001</c:v>
                </c:pt>
                <c:pt idx="373">
                  <c:v>3.0081799999999999</c:v>
                </c:pt>
                <c:pt idx="374">
                  <c:v>3.0099300000000002</c:v>
                </c:pt>
                <c:pt idx="375">
                  <c:v>3.0101300000000002</c:v>
                </c:pt>
                <c:pt idx="376">
                  <c:v>3.0118999999999971</c:v>
                </c:pt>
                <c:pt idx="377">
                  <c:v>3.012079999999997</c:v>
                </c:pt>
                <c:pt idx="378">
                  <c:v>3.0138699999999972</c:v>
                </c:pt>
                <c:pt idx="379">
                  <c:v>3.01403</c:v>
                </c:pt>
                <c:pt idx="380">
                  <c:v>3.0158299999999971</c:v>
                </c:pt>
                <c:pt idx="381">
                  <c:v>3.0159699999999972</c:v>
                </c:pt>
                <c:pt idx="382">
                  <c:v>3.0177900000000002</c:v>
                </c:pt>
                <c:pt idx="383">
                  <c:v>3.0179100000000001</c:v>
                </c:pt>
                <c:pt idx="384">
                  <c:v>3.0197399999999988</c:v>
                </c:pt>
                <c:pt idx="385">
                  <c:v>3.0198299999999971</c:v>
                </c:pt>
                <c:pt idx="386">
                  <c:v>3.02169</c:v>
                </c:pt>
                <c:pt idx="387">
                  <c:v>3.02176</c:v>
                </c:pt>
                <c:pt idx="388">
                  <c:v>3.0236200000000002</c:v>
                </c:pt>
                <c:pt idx="389">
                  <c:v>3.0236700000000001</c:v>
                </c:pt>
                <c:pt idx="390">
                  <c:v>3.02556</c:v>
                </c:pt>
                <c:pt idx="391">
                  <c:v>3.0255899999999998</c:v>
                </c:pt>
                <c:pt idx="392">
                  <c:v>3.0274800000000002</c:v>
                </c:pt>
                <c:pt idx="393">
                  <c:v>3.0274899999999998</c:v>
                </c:pt>
                <c:pt idx="394">
                  <c:v>3.0293899999999998</c:v>
                </c:pt>
                <c:pt idx="395">
                  <c:v>3.0293999999999999</c:v>
                </c:pt>
                <c:pt idx="396">
                  <c:v>3.0312799999999975</c:v>
                </c:pt>
                <c:pt idx="397">
                  <c:v>3.03132</c:v>
                </c:pt>
                <c:pt idx="398">
                  <c:v>3.0331700000000001</c:v>
                </c:pt>
                <c:pt idx="399">
                  <c:v>3.0332300000000001</c:v>
                </c:pt>
                <c:pt idx="400">
                  <c:v>3.035059999999997</c:v>
                </c:pt>
                <c:pt idx="401">
                  <c:v>3.0351300000000001</c:v>
                </c:pt>
                <c:pt idx="402">
                  <c:v>3.0369299999999977</c:v>
                </c:pt>
                <c:pt idx="403">
                  <c:v>3.0370300000000001</c:v>
                </c:pt>
                <c:pt idx="404">
                  <c:v>3.0387999999999997</c:v>
                </c:pt>
                <c:pt idx="405">
                  <c:v>3.0389200000000001</c:v>
                </c:pt>
                <c:pt idx="406">
                  <c:v>3.04067</c:v>
                </c:pt>
                <c:pt idx="407">
                  <c:v>3.0407999999999999</c:v>
                </c:pt>
                <c:pt idx="408">
                  <c:v>3.0425300000000002</c:v>
                </c:pt>
                <c:pt idx="409">
                  <c:v>3.0426799999999972</c:v>
                </c:pt>
                <c:pt idx="410">
                  <c:v>3.0443799999999999</c:v>
                </c:pt>
                <c:pt idx="411">
                  <c:v>3.0445600000000002</c:v>
                </c:pt>
                <c:pt idx="412">
                  <c:v>3.04623</c:v>
                </c:pt>
                <c:pt idx="413">
                  <c:v>3.04643</c:v>
                </c:pt>
                <c:pt idx="414">
                  <c:v>3.0480700000000001</c:v>
                </c:pt>
                <c:pt idx="415">
                  <c:v>3.0482900000000002</c:v>
                </c:pt>
                <c:pt idx="416">
                  <c:v>3.0499100000000001</c:v>
                </c:pt>
                <c:pt idx="417">
                  <c:v>3.0501399999999999</c:v>
                </c:pt>
                <c:pt idx="418">
                  <c:v>3.0517399999999997</c:v>
                </c:pt>
                <c:pt idx="419">
                  <c:v>3.0519999999999987</c:v>
                </c:pt>
                <c:pt idx="420">
                  <c:v>3.0535700000000001</c:v>
                </c:pt>
                <c:pt idx="421">
                  <c:v>3.0538399999999997</c:v>
                </c:pt>
                <c:pt idx="422">
                  <c:v>3.0553900000000001</c:v>
                </c:pt>
                <c:pt idx="423">
                  <c:v>3.0556799999999975</c:v>
                </c:pt>
                <c:pt idx="424">
                  <c:v>3.0571999999999999</c:v>
                </c:pt>
                <c:pt idx="425">
                  <c:v>3.0575100000000002</c:v>
                </c:pt>
                <c:pt idx="426">
                  <c:v>3.0590099999999971</c:v>
                </c:pt>
                <c:pt idx="427">
                  <c:v>3.0593399999999997</c:v>
                </c:pt>
                <c:pt idx="428">
                  <c:v>3.06081</c:v>
                </c:pt>
                <c:pt idx="429">
                  <c:v>3.0611600000000001</c:v>
                </c:pt>
                <c:pt idx="430">
                  <c:v>3.0626099999999972</c:v>
                </c:pt>
                <c:pt idx="431">
                  <c:v>3.06298</c:v>
                </c:pt>
                <c:pt idx="432">
                  <c:v>3.0644</c:v>
                </c:pt>
                <c:pt idx="433">
                  <c:v>3.0647899999999999</c:v>
                </c:pt>
                <c:pt idx="434">
                  <c:v>3.0661900000000002</c:v>
                </c:pt>
                <c:pt idx="435">
                  <c:v>3.0665900000000001</c:v>
                </c:pt>
                <c:pt idx="436">
                  <c:v>3.0679699999999999</c:v>
                </c:pt>
                <c:pt idx="437">
                  <c:v>3.0683900000000026</c:v>
                </c:pt>
                <c:pt idx="438">
                  <c:v>3.06975</c:v>
                </c:pt>
                <c:pt idx="439">
                  <c:v>3.0701800000000001</c:v>
                </c:pt>
                <c:pt idx="440">
                  <c:v>3.07151</c:v>
                </c:pt>
                <c:pt idx="441">
                  <c:v>3.0719699999999972</c:v>
                </c:pt>
                <c:pt idx="442">
                  <c:v>3.07328</c:v>
                </c:pt>
                <c:pt idx="443">
                  <c:v>3.07375</c:v>
                </c:pt>
                <c:pt idx="444">
                  <c:v>3.0750399999999987</c:v>
                </c:pt>
                <c:pt idx="445">
                  <c:v>3.0755300000000001</c:v>
                </c:pt>
                <c:pt idx="446">
                  <c:v>3.0767899999999977</c:v>
                </c:pt>
                <c:pt idx="447">
                  <c:v>3.0773000000000001</c:v>
                </c:pt>
                <c:pt idx="448">
                  <c:v>3.0785399999999998</c:v>
                </c:pt>
                <c:pt idx="449">
                  <c:v>3.079059999999997</c:v>
                </c:pt>
                <c:pt idx="450">
                  <c:v>3.0802800000000001</c:v>
                </c:pt>
                <c:pt idx="451">
                  <c:v>3.0808200000000001</c:v>
                </c:pt>
                <c:pt idx="452">
                  <c:v>3.08202</c:v>
                </c:pt>
                <c:pt idx="453">
                  <c:v>3.0825800000000001</c:v>
                </c:pt>
                <c:pt idx="454">
                  <c:v>3.0837500000000002</c:v>
                </c:pt>
                <c:pt idx="455">
                  <c:v>3.0843200000000026</c:v>
                </c:pt>
                <c:pt idx="456">
                  <c:v>3.0854699999999977</c:v>
                </c:pt>
                <c:pt idx="457">
                  <c:v>3.0860699999999972</c:v>
                </c:pt>
                <c:pt idx="458">
                  <c:v>3.0871900000000032</c:v>
                </c:pt>
                <c:pt idx="459">
                  <c:v>3.0878000000000001</c:v>
                </c:pt>
                <c:pt idx="460">
                  <c:v>3.0889099999999998</c:v>
                </c:pt>
                <c:pt idx="461">
                  <c:v>3.0895299999999999</c:v>
                </c:pt>
                <c:pt idx="462">
                  <c:v>3.0906099999999972</c:v>
                </c:pt>
                <c:pt idx="463">
                  <c:v>3.091259999999997</c:v>
                </c:pt>
                <c:pt idx="464">
                  <c:v>3.09232</c:v>
                </c:pt>
                <c:pt idx="465">
                  <c:v>3.0929799999999972</c:v>
                </c:pt>
                <c:pt idx="466">
                  <c:v>3.09402</c:v>
                </c:pt>
                <c:pt idx="467">
                  <c:v>3.0946899999999977</c:v>
                </c:pt>
                <c:pt idx="468">
                  <c:v>3.09571</c:v>
                </c:pt>
                <c:pt idx="469">
                  <c:v>3.0963999999999987</c:v>
                </c:pt>
                <c:pt idx="470">
                  <c:v>3.0973899999999999</c:v>
                </c:pt>
                <c:pt idx="471">
                  <c:v>3.0981000000000001</c:v>
                </c:pt>
                <c:pt idx="472">
                  <c:v>3.0990799999999972</c:v>
                </c:pt>
                <c:pt idx="473">
                  <c:v>3.0997999999999997</c:v>
                </c:pt>
                <c:pt idx="474">
                  <c:v>3.1007500000000001</c:v>
                </c:pt>
                <c:pt idx="475">
                  <c:v>3.1014900000000001</c:v>
                </c:pt>
                <c:pt idx="476">
                  <c:v>3.10242</c:v>
                </c:pt>
                <c:pt idx="477">
                  <c:v>3.1031800000000032</c:v>
                </c:pt>
                <c:pt idx="478">
                  <c:v>3.1040899999999998</c:v>
                </c:pt>
                <c:pt idx="479">
                  <c:v>3.10486</c:v>
                </c:pt>
                <c:pt idx="480">
                  <c:v>3.10575</c:v>
                </c:pt>
                <c:pt idx="481">
                  <c:v>3.1065299999999998</c:v>
                </c:pt>
                <c:pt idx="482">
                  <c:v>3.1074000000000002</c:v>
                </c:pt>
                <c:pt idx="483">
                  <c:v>3.1082000000000001</c:v>
                </c:pt>
                <c:pt idx="484">
                  <c:v>3.1090499999999972</c:v>
                </c:pt>
                <c:pt idx="485">
                  <c:v>3.1098699999999977</c:v>
                </c:pt>
                <c:pt idx="486">
                  <c:v>3.11069</c:v>
                </c:pt>
                <c:pt idx="487">
                  <c:v>3.1115200000000001</c:v>
                </c:pt>
                <c:pt idx="488">
                  <c:v>3.11233</c:v>
                </c:pt>
                <c:pt idx="489">
                  <c:v>3.1131799999999998</c:v>
                </c:pt>
                <c:pt idx="490">
                  <c:v>3.1139700000000001</c:v>
                </c:pt>
                <c:pt idx="491">
                  <c:v>3.1148199999999977</c:v>
                </c:pt>
                <c:pt idx="492">
                  <c:v>3.1155900000000001</c:v>
                </c:pt>
                <c:pt idx="493">
                  <c:v>3.116469999999997</c:v>
                </c:pt>
                <c:pt idx="494">
                  <c:v>3.11721</c:v>
                </c:pt>
                <c:pt idx="495">
                  <c:v>3.1181000000000001</c:v>
                </c:pt>
                <c:pt idx="496">
                  <c:v>3.11883</c:v>
                </c:pt>
                <c:pt idx="497">
                  <c:v>3.1197300000000001</c:v>
                </c:pt>
                <c:pt idx="498">
                  <c:v>3.1204399999999999</c:v>
                </c:pt>
                <c:pt idx="499">
                  <c:v>3.1213600000000001</c:v>
                </c:pt>
                <c:pt idx="500">
                  <c:v>3.1220499999999975</c:v>
                </c:pt>
                <c:pt idx="501">
                  <c:v>3.1229800000000001</c:v>
                </c:pt>
                <c:pt idx="502">
                  <c:v>3.12365</c:v>
                </c:pt>
                <c:pt idx="503">
                  <c:v>3.1245900000000026</c:v>
                </c:pt>
                <c:pt idx="504">
                  <c:v>3.1252399999999998</c:v>
                </c:pt>
                <c:pt idx="505">
                  <c:v>3.1261999999999999</c:v>
                </c:pt>
                <c:pt idx="506">
                  <c:v>3.12683</c:v>
                </c:pt>
                <c:pt idx="507">
                  <c:v>3.1278000000000001</c:v>
                </c:pt>
                <c:pt idx="508">
                  <c:v>3.1284200000000002</c:v>
                </c:pt>
                <c:pt idx="509">
                  <c:v>3.1294</c:v>
                </c:pt>
                <c:pt idx="510">
                  <c:v>3.13</c:v>
                </c:pt>
                <c:pt idx="511">
                  <c:v>3.1309999999999998</c:v>
                </c:pt>
                <c:pt idx="512">
                  <c:v>3.13157</c:v>
                </c:pt>
                <c:pt idx="513">
                  <c:v>3.1325799999999977</c:v>
                </c:pt>
                <c:pt idx="514">
                  <c:v>3.13314</c:v>
                </c:pt>
                <c:pt idx="515">
                  <c:v>3.1341700000000001</c:v>
                </c:pt>
                <c:pt idx="516">
                  <c:v>3.1347100000000001</c:v>
                </c:pt>
                <c:pt idx="517">
                  <c:v>3.1357399999999997</c:v>
                </c:pt>
                <c:pt idx="518">
                  <c:v>3.1362599999999969</c:v>
                </c:pt>
                <c:pt idx="519">
                  <c:v>3.1373099999999998</c:v>
                </c:pt>
                <c:pt idx="520">
                  <c:v>3.1378200000000001</c:v>
                </c:pt>
                <c:pt idx="521">
                  <c:v>3.1388799999999977</c:v>
                </c:pt>
                <c:pt idx="522">
                  <c:v>3.13937</c:v>
                </c:pt>
                <c:pt idx="523">
                  <c:v>3.1404399999999999</c:v>
                </c:pt>
                <c:pt idx="524">
                  <c:v>3.1409099999999999</c:v>
                </c:pt>
                <c:pt idx="525">
                  <c:v>3.1419899999999998</c:v>
                </c:pt>
                <c:pt idx="526">
                  <c:v>3.1424499999999975</c:v>
                </c:pt>
                <c:pt idx="527">
                  <c:v>3.1435400000000002</c:v>
                </c:pt>
                <c:pt idx="528">
                  <c:v>3.1439800000000027</c:v>
                </c:pt>
                <c:pt idx="529">
                  <c:v>3.1450900000000002</c:v>
                </c:pt>
                <c:pt idx="530">
                  <c:v>3.1455000000000002</c:v>
                </c:pt>
                <c:pt idx="531">
                  <c:v>3.14663</c:v>
                </c:pt>
                <c:pt idx="532">
                  <c:v>3.1470300000000027</c:v>
                </c:pt>
                <c:pt idx="533">
                  <c:v>3.1481599999999998</c:v>
                </c:pt>
                <c:pt idx="534">
                  <c:v>3.1485400000000001</c:v>
                </c:pt>
                <c:pt idx="535">
                  <c:v>3.1496900000000001</c:v>
                </c:pt>
                <c:pt idx="536">
                  <c:v>3.1500499999999971</c:v>
                </c:pt>
                <c:pt idx="537">
                  <c:v>3.1512099999999972</c:v>
                </c:pt>
                <c:pt idx="538">
                  <c:v>3.1515599999999977</c:v>
                </c:pt>
                <c:pt idx="539">
                  <c:v>3.15273</c:v>
                </c:pt>
                <c:pt idx="540">
                  <c:v>3.15306</c:v>
                </c:pt>
                <c:pt idx="541">
                  <c:v>3.1542399999999997</c:v>
                </c:pt>
                <c:pt idx="542">
                  <c:v>3.15456</c:v>
                </c:pt>
                <c:pt idx="543">
                  <c:v>3.1557499999999972</c:v>
                </c:pt>
                <c:pt idx="544">
                  <c:v>3.1560499999999965</c:v>
                </c:pt>
                <c:pt idx="545">
                  <c:v>3.1572499999999977</c:v>
                </c:pt>
                <c:pt idx="546">
                  <c:v>3.1575299999999999</c:v>
                </c:pt>
                <c:pt idx="547">
                  <c:v>3.1587499999999977</c:v>
                </c:pt>
                <c:pt idx="548">
                  <c:v>3.1590099999999977</c:v>
                </c:pt>
                <c:pt idx="549">
                  <c:v>3.1602399999999999</c:v>
                </c:pt>
                <c:pt idx="550">
                  <c:v>3.1604899999999998</c:v>
                </c:pt>
                <c:pt idx="551">
                  <c:v>3.1617299999999999</c:v>
                </c:pt>
                <c:pt idx="552">
                  <c:v>3.1619600000000001</c:v>
                </c:pt>
                <c:pt idx="553">
                  <c:v>3.1632099999999999</c:v>
                </c:pt>
                <c:pt idx="554">
                  <c:v>3.1634199999999999</c:v>
                </c:pt>
                <c:pt idx="555">
                  <c:v>3.1646800000000002</c:v>
                </c:pt>
                <c:pt idx="556">
                  <c:v>3.1648800000000001</c:v>
                </c:pt>
                <c:pt idx="557">
                  <c:v>3.1661600000000001</c:v>
                </c:pt>
                <c:pt idx="558">
                  <c:v>3.1663399999999999</c:v>
                </c:pt>
                <c:pt idx="559">
                  <c:v>3.1676199999999999</c:v>
                </c:pt>
                <c:pt idx="560">
                  <c:v>3.1677900000000032</c:v>
                </c:pt>
                <c:pt idx="561">
                  <c:v>3.1690800000000001</c:v>
                </c:pt>
                <c:pt idx="562">
                  <c:v>3.1692300000000002</c:v>
                </c:pt>
                <c:pt idx="563">
                  <c:v>3.1705399999999999</c:v>
                </c:pt>
                <c:pt idx="564">
                  <c:v>3.1706699999999977</c:v>
                </c:pt>
                <c:pt idx="565">
                  <c:v>3.1719900000000001</c:v>
                </c:pt>
                <c:pt idx="566">
                  <c:v>3.17211</c:v>
                </c:pt>
                <c:pt idx="567">
                  <c:v>3.1734300000000002</c:v>
                </c:pt>
                <c:pt idx="568">
                  <c:v>3.17354</c:v>
                </c:pt>
                <c:pt idx="569">
                  <c:v>3.1748699999999972</c:v>
                </c:pt>
                <c:pt idx="570">
                  <c:v>3.17496</c:v>
                </c:pt>
                <c:pt idx="571">
                  <c:v>3.1762999999999977</c:v>
                </c:pt>
                <c:pt idx="572">
                  <c:v>3.17638</c:v>
                </c:pt>
                <c:pt idx="573">
                  <c:v>3.1777299999999999</c:v>
                </c:pt>
                <c:pt idx="574">
                  <c:v>3.1778</c:v>
                </c:pt>
                <c:pt idx="575">
                  <c:v>3.17916</c:v>
                </c:pt>
                <c:pt idx="576">
                  <c:v>3.1792099999999972</c:v>
                </c:pt>
                <c:pt idx="577">
                  <c:v>3.1805800000000026</c:v>
                </c:pt>
                <c:pt idx="578">
                  <c:v>3.1806100000000002</c:v>
                </c:pt>
                <c:pt idx="579">
                  <c:v>3.1819899999999999</c:v>
                </c:pt>
                <c:pt idx="580">
                  <c:v>3.18201</c:v>
                </c:pt>
                <c:pt idx="581">
                  <c:v>3.1834000000000002</c:v>
                </c:pt>
                <c:pt idx="582">
                  <c:v>3.1834000000000002</c:v>
                </c:pt>
                <c:pt idx="583">
                  <c:v>3.1847900000000027</c:v>
                </c:pt>
                <c:pt idx="584">
                  <c:v>3.1848000000000001</c:v>
                </c:pt>
                <c:pt idx="585">
                  <c:v>3.1861799999999998</c:v>
                </c:pt>
                <c:pt idx="586">
                  <c:v>3.1861999999999999</c:v>
                </c:pt>
                <c:pt idx="587">
                  <c:v>3.1875599999999999</c:v>
                </c:pt>
                <c:pt idx="588">
                  <c:v>3.1876000000000002</c:v>
                </c:pt>
                <c:pt idx="589">
                  <c:v>3.1889300000000032</c:v>
                </c:pt>
                <c:pt idx="590">
                  <c:v>3.1889799999999999</c:v>
                </c:pt>
                <c:pt idx="591">
                  <c:v>3.1903000000000001</c:v>
                </c:pt>
                <c:pt idx="592">
                  <c:v>3.1903700000000002</c:v>
                </c:pt>
                <c:pt idx="593">
                  <c:v>3.1916699999999971</c:v>
                </c:pt>
                <c:pt idx="594">
                  <c:v>3.1917499999999972</c:v>
                </c:pt>
                <c:pt idx="595">
                  <c:v>3.1930299999999998</c:v>
                </c:pt>
                <c:pt idx="596">
                  <c:v>3.1931200000000026</c:v>
                </c:pt>
                <c:pt idx="597">
                  <c:v>3.1943800000000002</c:v>
                </c:pt>
                <c:pt idx="598">
                  <c:v>3.1944900000000001</c:v>
                </c:pt>
                <c:pt idx="599">
                  <c:v>3.1957300000000002</c:v>
                </c:pt>
                <c:pt idx="600">
                  <c:v>3.195849999999997</c:v>
                </c:pt>
                <c:pt idx="601">
                  <c:v>3.1970800000000001</c:v>
                </c:pt>
                <c:pt idx="602">
                  <c:v>3.1972100000000001</c:v>
                </c:pt>
                <c:pt idx="603">
                  <c:v>3.19842</c:v>
                </c:pt>
                <c:pt idx="604">
                  <c:v>3.1985600000000001</c:v>
                </c:pt>
                <c:pt idx="605">
                  <c:v>3.1997499999999977</c:v>
                </c:pt>
                <c:pt idx="606">
                  <c:v>3.19991</c:v>
                </c:pt>
                <c:pt idx="607">
                  <c:v>3.2010800000000001</c:v>
                </c:pt>
                <c:pt idx="608">
                  <c:v>3.2012499999999977</c:v>
                </c:pt>
                <c:pt idx="609">
                  <c:v>3.20241</c:v>
                </c:pt>
                <c:pt idx="610">
                  <c:v>3.2025899999999998</c:v>
                </c:pt>
                <c:pt idx="611">
                  <c:v>3.2037300000000037</c:v>
                </c:pt>
                <c:pt idx="612">
                  <c:v>3.2039300000000033</c:v>
                </c:pt>
                <c:pt idx="613">
                  <c:v>3.2050399999999999</c:v>
                </c:pt>
                <c:pt idx="614">
                  <c:v>3.2052499999999977</c:v>
                </c:pt>
                <c:pt idx="615">
                  <c:v>3.20635</c:v>
                </c:pt>
                <c:pt idx="616">
                  <c:v>3.2065800000000002</c:v>
                </c:pt>
                <c:pt idx="617">
                  <c:v>3.2076600000000002</c:v>
                </c:pt>
                <c:pt idx="618">
                  <c:v>3.2079000000000026</c:v>
                </c:pt>
                <c:pt idx="619">
                  <c:v>3.2089599999999998</c:v>
                </c:pt>
                <c:pt idx="620">
                  <c:v>3.2092100000000001</c:v>
                </c:pt>
                <c:pt idx="621">
                  <c:v>3.2102599999999977</c:v>
                </c:pt>
                <c:pt idx="622">
                  <c:v>3.2105199999999998</c:v>
                </c:pt>
                <c:pt idx="623">
                  <c:v>3.2115499999999977</c:v>
                </c:pt>
                <c:pt idx="624">
                  <c:v>3.2118199999999977</c:v>
                </c:pt>
                <c:pt idx="625">
                  <c:v>3.2128399999999977</c:v>
                </c:pt>
                <c:pt idx="626">
                  <c:v>3.2131200000000026</c:v>
                </c:pt>
                <c:pt idx="627">
                  <c:v>3.2141199999999999</c:v>
                </c:pt>
                <c:pt idx="628">
                  <c:v>3.21441</c:v>
                </c:pt>
                <c:pt idx="629">
                  <c:v>3.2153999999999998</c:v>
                </c:pt>
                <c:pt idx="630">
                  <c:v>3.2157</c:v>
                </c:pt>
                <c:pt idx="631">
                  <c:v>3.2166699999999975</c:v>
                </c:pt>
                <c:pt idx="632">
                  <c:v>3.21699</c:v>
                </c:pt>
                <c:pt idx="633">
                  <c:v>3.21794</c:v>
                </c:pt>
                <c:pt idx="634">
                  <c:v>3.21827</c:v>
                </c:pt>
                <c:pt idx="635">
                  <c:v>3.2191999999999998</c:v>
                </c:pt>
                <c:pt idx="636">
                  <c:v>3.2195399999999998</c:v>
                </c:pt>
                <c:pt idx="637">
                  <c:v>3.2204600000000001</c:v>
                </c:pt>
                <c:pt idx="638">
                  <c:v>3.2208100000000002</c:v>
                </c:pt>
                <c:pt idx="639">
                  <c:v>3.2217099999999999</c:v>
                </c:pt>
                <c:pt idx="640">
                  <c:v>3.2220800000000001</c:v>
                </c:pt>
                <c:pt idx="641">
                  <c:v>3.22296</c:v>
                </c:pt>
                <c:pt idx="642">
                  <c:v>3.2233400000000012</c:v>
                </c:pt>
                <c:pt idx="643">
                  <c:v>3.2242000000000002</c:v>
                </c:pt>
                <c:pt idx="644">
                  <c:v>3.2245900000000032</c:v>
                </c:pt>
                <c:pt idx="645">
                  <c:v>3.2254399999999999</c:v>
                </c:pt>
                <c:pt idx="646">
                  <c:v>3.2258399999999998</c:v>
                </c:pt>
                <c:pt idx="647">
                  <c:v>3.22668</c:v>
                </c:pt>
                <c:pt idx="648">
                  <c:v>3.2270900000000027</c:v>
                </c:pt>
                <c:pt idx="649">
                  <c:v>3.2279100000000032</c:v>
                </c:pt>
                <c:pt idx="650">
                  <c:v>3.2283300000000033</c:v>
                </c:pt>
                <c:pt idx="651">
                  <c:v>3.2291300000000032</c:v>
                </c:pt>
                <c:pt idx="652">
                  <c:v>3.2295600000000002</c:v>
                </c:pt>
                <c:pt idx="653">
                  <c:v>3.2303500000000001</c:v>
                </c:pt>
                <c:pt idx="654">
                  <c:v>3.2307899999999998</c:v>
                </c:pt>
                <c:pt idx="655">
                  <c:v>3.2315700000000001</c:v>
                </c:pt>
                <c:pt idx="656">
                  <c:v>3.2320199999999977</c:v>
                </c:pt>
                <c:pt idx="657">
                  <c:v>3.23278</c:v>
                </c:pt>
                <c:pt idx="658">
                  <c:v>3.2332399999999999</c:v>
                </c:pt>
                <c:pt idx="659">
                  <c:v>3.2339899999999999</c:v>
                </c:pt>
                <c:pt idx="660">
                  <c:v>3.2344599999999977</c:v>
                </c:pt>
                <c:pt idx="661">
                  <c:v>3.2351899999999998</c:v>
                </c:pt>
                <c:pt idx="662">
                  <c:v>3.2356699999999972</c:v>
                </c:pt>
                <c:pt idx="663">
                  <c:v>3.2363900000000001</c:v>
                </c:pt>
                <c:pt idx="664">
                  <c:v>3.2368799999999975</c:v>
                </c:pt>
                <c:pt idx="665">
                  <c:v>3.2375799999999999</c:v>
                </c:pt>
                <c:pt idx="666">
                  <c:v>3.2380800000000001</c:v>
                </c:pt>
                <c:pt idx="667">
                  <c:v>3.2387700000000001</c:v>
                </c:pt>
                <c:pt idx="668">
                  <c:v>3.2392799999999977</c:v>
                </c:pt>
                <c:pt idx="669">
                  <c:v>3.2399499999999977</c:v>
                </c:pt>
                <c:pt idx="670">
                  <c:v>3.2404700000000002</c:v>
                </c:pt>
                <c:pt idx="671">
                  <c:v>3.2411300000000032</c:v>
                </c:pt>
                <c:pt idx="672">
                  <c:v>3.24166</c:v>
                </c:pt>
                <c:pt idx="673">
                  <c:v>3.2423000000000002</c:v>
                </c:pt>
                <c:pt idx="674">
                  <c:v>3.2428399999999997</c:v>
                </c:pt>
                <c:pt idx="675">
                  <c:v>3.2434699999999999</c:v>
                </c:pt>
                <c:pt idx="676">
                  <c:v>3.2440199999999999</c:v>
                </c:pt>
                <c:pt idx="677">
                  <c:v>3.24464</c:v>
                </c:pt>
                <c:pt idx="678">
                  <c:v>3.2452000000000001</c:v>
                </c:pt>
                <c:pt idx="679">
                  <c:v>3.2458</c:v>
                </c:pt>
                <c:pt idx="680">
                  <c:v>3.2463700000000002</c:v>
                </c:pt>
                <c:pt idx="681">
                  <c:v>3.24695</c:v>
                </c:pt>
                <c:pt idx="682">
                  <c:v>3.2475300000000038</c:v>
                </c:pt>
                <c:pt idx="683">
                  <c:v>3.2481000000000027</c:v>
                </c:pt>
                <c:pt idx="684">
                  <c:v>3.2486899999999999</c:v>
                </c:pt>
                <c:pt idx="685">
                  <c:v>3.24925</c:v>
                </c:pt>
                <c:pt idx="686">
                  <c:v>3.2498499999999977</c:v>
                </c:pt>
                <c:pt idx="687">
                  <c:v>3.2503899999999999</c:v>
                </c:pt>
                <c:pt idx="688">
                  <c:v>3.2509999999999999</c:v>
                </c:pt>
                <c:pt idx="689">
                  <c:v>3.2515299999999998</c:v>
                </c:pt>
                <c:pt idx="690">
                  <c:v>3.2521399999999998</c:v>
                </c:pt>
                <c:pt idx="691">
                  <c:v>3.252659999999997</c:v>
                </c:pt>
                <c:pt idx="692">
                  <c:v>3.2532899999999998</c:v>
                </c:pt>
                <c:pt idx="693">
                  <c:v>3.2537900000000026</c:v>
                </c:pt>
                <c:pt idx="694">
                  <c:v>3.2544200000000001</c:v>
                </c:pt>
                <c:pt idx="695">
                  <c:v>3.2549199999999998</c:v>
                </c:pt>
                <c:pt idx="696">
                  <c:v>3.25556</c:v>
                </c:pt>
                <c:pt idx="697">
                  <c:v>3.2560399999999987</c:v>
                </c:pt>
                <c:pt idx="698">
                  <c:v>3.2566799999999971</c:v>
                </c:pt>
                <c:pt idx="699">
                  <c:v>3.2571500000000002</c:v>
                </c:pt>
                <c:pt idx="700">
                  <c:v>3.2578100000000001</c:v>
                </c:pt>
                <c:pt idx="701">
                  <c:v>3.2582599999999977</c:v>
                </c:pt>
                <c:pt idx="702">
                  <c:v>3.2589299999999999</c:v>
                </c:pt>
                <c:pt idx="703">
                  <c:v>3.2593700000000001</c:v>
                </c:pt>
                <c:pt idx="704">
                  <c:v>3.26004</c:v>
                </c:pt>
                <c:pt idx="705">
                  <c:v>3.2604700000000002</c:v>
                </c:pt>
                <c:pt idx="706">
                  <c:v>3.2611500000000002</c:v>
                </c:pt>
                <c:pt idx="707">
                  <c:v>3.2615699999999999</c:v>
                </c:pt>
                <c:pt idx="708">
                  <c:v>3.2622599999999977</c:v>
                </c:pt>
                <c:pt idx="709">
                  <c:v>3.2626599999999977</c:v>
                </c:pt>
                <c:pt idx="710">
                  <c:v>3.2633600000000031</c:v>
                </c:pt>
                <c:pt idx="711">
                  <c:v>3.2637499999999999</c:v>
                </c:pt>
                <c:pt idx="712">
                  <c:v>3.2644500000000001</c:v>
                </c:pt>
                <c:pt idx="713">
                  <c:v>3.2648299999999999</c:v>
                </c:pt>
                <c:pt idx="714">
                  <c:v>3.2655400000000001</c:v>
                </c:pt>
                <c:pt idx="715">
                  <c:v>3.2659099999999999</c:v>
                </c:pt>
                <c:pt idx="716">
                  <c:v>3.2666300000000001</c:v>
                </c:pt>
                <c:pt idx="717">
                  <c:v>3.2669899999999998</c:v>
                </c:pt>
                <c:pt idx="718">
                  <c:v>3.2677100000000032</c:v>
                </c:pt>
                <c:pt idx="719">
                  <c:v>3.2680600000000002</c:v>
                </c:pt>
                <c:pt idx="720">
                  <c:v>3.2687900000000032</c:v>
                </c:pt>
                <c:pt idx="721">
                  <c:v>3.2691200000000027</c:v>
                </c:pt>
                <c:pt idx="722">
                  <c:v>3.2698700000000001</c:v>
                </c:pt>
                <c:pt idx="723">
                  <c:v>3.2701899999999999</c:v>
                </c:pt>
                <c:pt idx="724">
                  <c:v>3.27094</c:v>
                </c:pt>
                <c:pt idx="725">
                  <c:v>3.2712399999999997</c:v>
                </c:pt>
                <c:pt idx="726">
                  <c:v>3.2719999999999998</c:v>
                </c:pt>
                <c:pt idx="727">
                  <c:v>3.2723</c:v>
                </c:pt>
                <c:pt idx="728">
                  <c:v>3.2730600000000001</c:v>
                </c:pt>
                <c:pt idx="729">
                  <c:v>3.2733500000000002</c:v>
                </c:pt>
                <c:pt idx="730">
                  <c:v>3.2741199999999999</c:v>
                </c:pt>
                <c:pt idx="731">
                  <c:v>3.2743899999999999</c:v>
                </c:pt>
                <c:pt idx="732">
                  <c:v>3.2751700000000001</c:v>
                </c:pt>
                <c:pt idx="733">
                  <c:v>3.2754300000000001</c:v>
                </c:pt>
                <c:pt idx="734">
                  <c:v>3.2762099999999972</c:v>
                </c:pt>
                <c:pt idx="735">
                  <c:v>3.2764699999999976</c:v>
                </c:pt>
                <c:pt idx="736">
                  <c:v>3.2772600000000001</c:v>
                </c:pt>
                <c:pt idx="737">
                  <c:v>3.2774999999999999</c:v>
                </c:pt>
                <c:pt idx="738">
                  <c:v>3.2783000000000002</c:v>
                </c:pt>
                <c:pt idx="739">
                  <c:v>3.2785199999999999</c:v>
                </c:pt>
                <c:pt idx="740">
                  <c:v>3.2793299999999999</c:v>
                </c:pt>
                <c:pt idx="741">
                  <c:v>3.27955</c:v>
                </c:pt>
                <c:pt idx="742">
                  <c:v>3.2803599999999999</c:v>
                </c:pt>
                <c:pt idx="743">
                  <c:v>3.2805700000000027</c:v>
                </c:pt>
                <c:pt idx="744">
                  <c:v>3.2813800000000026</c:v>
                </c:pt>
                <c:pt idx="745">
                  <c:v>3.2815799999999999</c:v>
                </c:pt>
                <c:pt idx="746">
                  <c:v>3.2824</c:v>
                </c:pt>
                <c:pt idx="747">
                  <c:v>3.2825899999999999</c:v>
                </c:pt>
                <c:pt idx="748">
                  <c:v>3.2834200000000027</c:v>
                </c:pt>
                <c:pt idx="749">
                  <c:v>3.2836000000000012</c:v>
                </c:pt>
                <c:pt idx="750">
                  <c:v>3.2844300000000026</c:v>
                </c:pt>
                <c:pt idx="751">
                  <c:v>3.2846000000000002</c:v>
                </c:pt>
                <c:pt idx="752">
                  <c:v>3.2854399999999999</c:v>
                </c:pt>
                <c:pt idx="753">
                  <c:v>3.2855900000000027</c:v>
                </c:pt>
                <c:pt idx="754">
                  <c:v>3.2864399999999998</c:v>
                </c:pt>
                <c:pt idx="755">
                  <c:v>3.2865899999999999</c:v>
                </c:pt>
                <c:pt idx="756">
                  <c:v>3.2874400000000001</c:v>
                </c:pt>
                <c:pt idx="757">
                  <c:v>3.2875800000000033</c:v>
                </c:pt>
                <c:pt idx="758">
                  <c:v>3.28844</c:v>
                </c:pt>
                <c:pt idx="759">
                  <c:v>3.2885599999999999</c:v>
                </c:pt>
                <c:pt idx="760">
                  <c:v>3.2894299999999999</c:v>
                </c:pt>
                <c:pt idx="761">
                  <c:v>3.2895400000000001</c:v>
                </c:pt>
                <c:pt idx="762">
                  <c:v>3.2904100000000001</c:v>
                </c:pt>
                <c:pt idx="763">
                  <c:v>3.2905199999999999</c:v>
                </c:pt>
                <c:pt idx="764">
                  <c:v>3.2913899999999998</c:v>
                </c:pt>
                <c:pt idx="765">
                  <c:v>3.29149</c:v>
                </c:pt>
                <c:pt idx="766">
                  <c:v>3.29237</c:v>
                </c:pt>
                <c:pt idx="767">
                  <c:v>3.2924599999999975</c:v>
                </c:pt>
                <c:pt idx="768">
                  <c:v>3.2933500000000002</c:v>
                </c:pt>
                <c:pt idx="769">
                  <c:v>3.2934199999999998</c:v>
                </c:pt>
                <c:pt idx="770">
                  <c:v>3.2943099999999998</c:v>
                </c:pt>
                <c:pt idx="771">
                  <c:v>3.2943799999999999</c:v>
                </c:pt>
                <c:pt idx="772">
                  <c:v>3.29528</c:v>
                </c:pt>
                <c:pt idx="773">
                  <c:v>3.2953299999999999</c:v>
                </c:pt>
                <c:pt idx="774">
                  <c:v>3.2962399999999987</c:v>
                </c:pt>
                <c:pt idx="775">
                  <c:v>3.2962899999999977</c:v>
                </c:pt>
                <c:pt idx="776">
                  <c:v>3.2972000000000001</c:v>
                </c:pt>
                <c:pt idx="777">
                  <c:v>3.2972299999999999</c:v>
                </c:pt>
                <c:pt idx="778">
                  <c:v>3.2981500000000001</c:v>
                </c:pt>
                <c:pt idx="779">
                  <c:v>3.2981699999999998</c:v>
                </c:pt>
                <c:pt idx="780">
                  <c:v>3.2990900000000001</c:v>
                </c:pt>
                <c:pt idx="781">
                  <c:v>3.2991100000000002</c:v>
                </c:pt>
                <c:pt idx="782">
                  <c:v>3.3000399999999988</c:v>
                </c:pt>
                <c:pt idx="783">
                  <c:v>3.3000499999999975</c:v>
                </c:pt>
                <c:pt idx="784">
                  <c:v>3.30098</c:v>
                </c:pt>
                <c:pt idx="785">
                  <c:v>3.30098</c:v>
                </c:pt>
                <c:pt idx="786">
                  <c:v>3.3018999999999972</c:v>
                </c:pt>
                <c:pt idx="787">
                  <c:v>3.3019099999999977</c:v>
                </c:pt>
                <c:pt idx="788">
                  <c:v>3.3028299999999975</c:v>
                </c:pt>
                <c:pt idx="789">
                  <c:v>3.3028399999999971</c:v>
                </c:pt>
                <c:pt idx="790">
                  <c:v>3.3037399999999999</c:v>
                </c:pt>
                <c:pt idx="791">
                  <c:v>3.3037700000000001</c:v>
                </c:pt>
                <c:pt idx="792">
                  <c:v>3.3046599999999975</c:v>
                </c:pt>
                <c:pt idx="793">
                  <c:v>3.3046899999999977</c:v>
                </c:pt>
                <c:pt idx="794">
                  <c:v>3.3055699999999977</c:v>
                </c:pt>
                <c:pt idx="795">
                  <c:v>3.3056099999999975</c:v>
                </c:pt>
                <c:pt idx="796">
                  <c:v>3.3064699999999965</c:v>
                </c:pt>
                <c:pt idx="797">
                  <c:v>3.3065199999999977</c:v>
                </c:pt>
                <c:pt idx="798">
                  <c:v>3.3073700000000001</c:v>
                </c:pt>
                <c:pt idx="799">
                  <c:v>3.3074300000000001</c:v>
                </c:pt>
                <c:pt idx="800">
                  <c:v>3.3082699999999972</c:v>
                </c:pt>
                <c:pt idx="801">
                  <c:v>3.3083399999999998</c:v>
                </c:pt>
                <c:pt idx="802">
                  <c:v>3.3091699999999977</c:v>
                </c:pt>
                <c:pt idx="803">
                  <c:v>3.3092399999999977</c:v>
                </c:pt>
                <c:pt idx="804">
                  <c:v>3.3100499999999959</c:v>
                </c:pt>
                <c:pt idx="805">
                  <c:v>3.3101399999999988</c:v>
                </c:pt>
                <c:pt idx="806">
                  <c:v>3.3109399999999987</c:v>
                </c:pt>
                <c:pt idx="807">
                  <c:v>3.3110299999999975</c:v>
                </c:pt>
                <c:pt idx="808">
                  <c:v>3.3118199999999964</c:v>
                </c:pt>
                <c:pt idx="809">
                  <c:v>3.3119199999999975</c:v>
                </c:pt>
                <c:pt idx="810">
                  <c:v>3.3126999999999964</c:v>
                </c:pt>
                <c:pt idx="811">
                  <c:v>3.3128099999999949</c:v>
                </c:pt>
                <c:pt idx="812">
                  <c:v>3.3135699999999977</c:v>
                </c:pt>
                <c:pt idx="813">
                  <c:v>3.3136899999999971</c:v>
                </c:pt>
                <c:pt idx="814">
                  <c:v>3.3144399999999972</c:v>
                </c:pt>
                <c:pt idx="815">
                  <c:v>3.3145699999999971</c:v>
                </c:pt>
                <c:pt idx="816">
                  <c:v>3.3153099999999975</c:v>
                </c:pt>
                <c:pt idx="817">
                  <c:v>3.3154399999999971</c:v>
                </c:pt>
                <c:pt idx="818">
                  <c:v>3.316169999999997</c:v>
                </c:pt>
                <c:pt idx="819">
                  <c:v>3.316309999999997</c:v>
                </c:pt>
                <c:pt idx="820">
                  <c:v>3.3170299999999977</c:v>
                </c:pt>
                <c:pt idx="821">
                  <c:v>3.31717</c:v>
                </c:pt>
                <c:pt idx="822">
                  <c:v>3.3178799999999975</c:v>
                </c:pt>
                <c:pt idx="823">
                  <c:v>3.3180299999999971</c:v>
                </c:pt>
                <c:pt idx="824">
                  <c:v>3.31873</c:v>
                </c:pt>
                <c:pt idx="825">
                  <c:v>3.318889999999997</c:v>
                </c:pt>
                <c:pt idx="826">
                  <c:v>3.319569999999997</c:v>
                </c:pt>
                <c:pt idx="827">
                  <c:v>3.3197399999999977</c:v>
                </c:pt>
                <c:pt idx="828">
                  <c:v>3.3204199999999977</c:v>
                </c:pt>
                <c:pt idx="829">
                  <c:v>3.3205900000000002</c:v>
                </c:pt>
                <c:pt idx="830">
                  <c:v>3.3212499999999969</c:v>
                </c:pt>
                <c:pt idx="831">
                  <c:v>3.3214399999999977</c:v>
                </c:pt>
                <c:pt idx="832">
                  <c:v>3.3220899999999975</c:v>
                </c:pt>
                <c:pt idx="833">
                  <c:v>3.322279999999997</c:v>
                </c:pt>
                <c:pt idx="834">
                  <c:v>3.3229199999999977</c:v>
                </c:pt>
                <c:pt idx="835">
                  <c:v>3.3231099999999998</c:v>
                </c:pt>
                <c:pt idx="836">
                  <c:v>3.3237399999999999</c:v>
                </c:pt>
                <c:pt idx="837">
                  <c:v>3.32395</c:v>
                </c:pt>
                <c:pt idx="838">
                  <c:v>3.32457</c:v>
                </c:pt>
                <c:pt idx="839">
                  <c:v>3.3247800000000001</c:v>
                </c:pt>
                <c:pt idx="840">
                  <c:v>3.32538</c:v>
                </c:pt>
                <c:pt idx="841">
                  <c:v>3.3255999999999997</c:v>
                </c:pt>
                <c:pt idx="842">
                  <c:v>3.3261999999999987</c:v>
                </c:pt>
                <c:pt idx="843">
                  <c:v>3.3264199999999975</c:v>
                </c:pt>
                <c:pt idx="844">
                  <c:v>3.32701</c:v>
                </c:pt>
                <c:pt idx="845">
                  <c:v>3.3272399999999998</c:v>
                </c:pt>
                <c:pt idx="846">
                  <c:v>3.3278099999999977</c:v>
                </c:pt>
                <c:pt idx="847">
                  <c:v>3.3280499999999975</c:v>
                </c:pt>
                <c:pt idx="848">
                  <c:v>3.3286199999999977</c:v>
                </c:pt>
                <c:pt idx="849">
                  <c:v>3.3288599999999975</c:v>
                </c:pt>
                <c:pt idx="850">
                  <c:v>3.3294199999999972</c:v>
                </c:pt>
                <c:pt idx="851">
                  <c:v>3.329669999999997</c:v>
                </c:pt>
                <c:pt idx="852">
                  <c:v>3.330209999999997</c:v>
                </c:pt>
                <c:pt idx="853">
                  <c:v>3.3304699999999969</c:v>
                </c:pt>
                <c:pt idx="854">
                  <c:v>3.3309999999999977</c:v>
                </c:pt>
                <c:pt idx="855">
                  <c:v>3.331259999999995</c:v>
                </c:pt>
                <c:pt idx="856">
                  <c:v>3.3317899999999971</c:v>
                </c:pt>
                <c:pt idx="857">
                  <c:v>3.3320599999999945</c:v>
                </c:pt>
                <c:pt idx="858">
                  <c:v>3.3325699999999969</c:v>
                </c:pt>
                <c:pt idx="859">
                  <c:v>3.3328499999999939</c:v>
                </c:pt>
                <c:pt idx="860">
                  <c:v>3.3333499999999971</c:v>
                </c:pt>
                <c:pt idx="861">
                  <c:v>3.3336299999999977</c:v>
                </c:pt>
                <c:pt idx="862">
                  <c:v>3.33413</c:v>
                </c:pt>
                <c:pt idx="863">
                  <c:v>3.334409999999997</c:v>
                </c:pt>
                <c:pt idx="864">
                  <c:v>3.3348999999999975</c:v>
                </c:pt>
                <c:pt idx="865">
                  <c:v>3.3351899999999977</c:v>
                </c:pt>
                <c:pt idx="866">
                  <c:v>3.335669999999995</c:v>
                </c:pt>
                <c:pt idx="867">
                  <c:v>3.335969999999997</c:v>
                </c:pt>
                <c:pt idx="868">
                  <c:v>3.3364299999999965</c:v>
                </c:pt>
                <c:pt idx="869">
                  <c:v>3.3367399999999972</c:v>
                </c:pt>
                <c:pt idx="870">
                  <c:v>3.3371900000000001</c:v>
                </c:pt>
                <c:pt idx="871">
                  <c:v>3.3374999999999977</c:v>
                </c:pt>
                <c:pt idx="872">
                  <c:v>3.3379499999999975</c:v>
                </c:pt>
                <c:pt idx="873">
                  <c:v>3.3382599999999965</c:v>
                </c:pt>
                <c:pt idx="874">
                  <c:v>3.3386999999999971</c:v>
                </c:pt>
                <c:pt idx="875">
                  <c:v>3.339019999999997</c:v>
                </c:pt>
                <c:pt idx="876">
                  <c:v>3.3394499999999949</c:v>
                </c:pt>
                <c:pt idx="877">
                  <c:v>3.3397799999999975</c:v>
                </c:pt>
                <c:pt idx="878">
                  <c:v>3.3401999999999998</c:v>
                </c:pt>
                <c:pt idx="879">
                  <c:v>3.3405300000000002</c:v>
                </c:pt>
                <c:pt idx="880">
                  <c:v>3.3409399999999998</c:v>
                </c:pt>
                <c:pt idx="881">
                  <c:v>3.3412799999999971</c:v>
                </c:pt>
                <c:pt idx="882">
                  <c:v>3.3416799999999975</c:v>
                </c:pt>
                <c:pt idx="883">
                  <c:v>3.3420199999999975</c:v>
                </c:pt>
                <c:pt idx="884">
                  <c:v>3.342409999999997</c:v>
                </c:pt>
                <c:pt idx="885">
                  <c:v>3.3427599999999975</c:v>
                </c:pt>
                <c:pt idx="886">
                  <c:v>3.34314</c:v>
                </c:pt>
                <c:pt idx="887">
                  <c:v>3.3434900000000001</c:v>
                </c:pt>
                <c:pt idx="888">
                  <c:v>3.3438699999999977</c:v>
                </c:pt>
                <c:pt idx="889">
                  <c:v>3.34423</c:v>
                </c:pt>
                <c:pt idx="890">
                  <c:v>3.3445900000000002</c:v>
                </c:pt>
                <c:pt idx="891">
                  <c:v>3.3449599999999977</c:v>
                </c:pt>
                <c:pt idx="892">
                  <c:v>3.34531</c:v>
                </c:pt>
                <c:pt idx="893">
                  <c:v>3.3456799999999975</c:v>
                </c:pt>
                <c:pt idx="894">
                  <c:v>3.3460299999999972</c:v>
                </c:pt>
                <c:pt idx="895">
                  <c:v>3.3463999999999987</c:v>
                </c:pt>
                <c:pt idx="896">
                  <c:v>3.3467399999999987</c:v>
                </c:pt>
                <c:pt idx="897">
                  <c:v>3.3471199999999999</c:v>
                </c:pt>
                <c:pt idx="898">
                  <c:v>3.3474499999999972</c:v>
                </c:pt>
                <c:pt idx="899">
                  <c:v>3.3478300000000001</c:v>
                </c:pt>
                <c:pt idx="900">
                  <c:v>3.34816</c:v>
                </c:pt>
                <c:pt idx="901">
                  <c:v>3.3485399999999998</c:v>
                </c:pt>
                <c:pt idx="902">
                  <c:v>3.3488599999999975</c:v>
                </c:pt>
                <c:pt idx="903">
                  <c:v>3.349249999999997</c:v>
                </c:pt>
                <c:pt idx="904">
                  <c:v>3.3495499999999971</c:v>
                </c:pt>
                <c:pt idx="905">
                  <c:v>3.3499499999999975</c:v>
                </c:pt>
                <c:pt idx="906">
                  <c:v>3.3502499999999964</c:v>
                </c:pt>
                <c:pt idx="907">
                  <c:v>3.350649999999995</c:v>
                </c:pt>
                <c:pt idx="908">
                  <c:v>3.3509399999999987</c:v>
                </c:pt>
                <c:pt idx="909">
                  <c:v>3.3513399999999987</c:v>
                </c:pt>
                <c:pt idx="910">
                  <c:v>3.351629999999997</c:v>
                </c:pt>
                <c:pt idx="911">
                  <c:v>3.352029999999997</c:v>
                </c:pt>
                <c:pt idx="912">
                  <c:v>3.352309999999997</c:v>
                </c:pt>
                <c:pt idx="913">
                  <c:v>3.3527199999999975</c:v>
                </c:pt>
                <c:pt idx="914">
                  <c:v>3.352989999999997</c:v>
                </c:pt>
                <c:pt idx="915">
                  <c:v>3.3533999999999997</c:v>
                </c:pt>
                <c:pt idx="916">
                  <c:v>3.3536699999999975</c:v>
                </c:pt>
                <c:pt idx="917">
                  <c:v>3.3540799999999975</c:v>
                </c:pt>
                <c:pt idx="918">
                  <c:v>3.3543399999999997</c:v>
                </c:pt>
                <c:pt idx="919">
                  <c:v>3.3547599999999975</c:v>
                </c:pt>
                <c:pt idx="920">
                  <c:v>3.3550099999999969</c:v>
                </c:pt>
                <c:pt idx="921">
                  <c:v>3.355429999999997</c:v>
                </c:pt>
                <c:pt idx="922">
                  <c:v>3.3556699999999959</c:v>
                </c:pt>
                <c:pt idx="923">
                  <c:v>3.356099999999997</c:v>
                </c:pt>
                <c:pt idx="924">
                  <c:v>3.3563299999999971</c:v>
                </c:pt>
                <c:pt idx="925">
                  <c:v>3.3567699999999969</c:v>
                </c:pt>
                <c:pt idx="926">
                  <c:v>3.3569899999999975</c:v>
                </c:pt>
                <c:pt idx="927">
                  <c:v>3.3574299999999977</c:v>
                </c:pt>
                <c:pt idx="928">
                  <c:v>3.3576499999999965</c:v>
                </c:pt>
                <c:pt idx="929">
                  <c:v>3.3580899999999971</c:v>
                </c:pt>
                <c:pt idx="930">
                  <c:v>3.3582999999999972</c:v>
                </c:pt>
                <c:pt idx="931">
                  <c:v>3.3587399999999987</c:v>
                </c:pt>
                <c:pt idx="932">
                  <c:v>3.358949999999997</c:v>
                </c:pt>
                <c:pt idx="933">
                  <c:v>3.3593899999999977</c:v>
                </c:pt>
                <c:pt idx="934">
                  <c:v>3.3595899999999972</c:v>
                </c:pt>
                <c:pt idx="935">
                  <c:v>3.3600399999999997</c:v>
                </c:pt>
                <c:pt idx="936">
                  <c:v>3.3602300000000001</c:v>
                </c:pt>
                <c:pt idx="937">
                  <c:v>3.36069</c:v>
                </c:pt>
                <c:pt idx="938">
                  <c:v>3.3608699999999971</c:v>
                </c:pt>
                <c:pt idx="939">
                  <c:v>3.3613300000000002</c:v>
                </c:pt>
                <c:pt idx="940">
                  <c:v>3.3614999999999977</c:v>
                </c:pt>
                <c:pt idx="941">
                  <c:v>3.3619599999999972</c:v>
                </c:pt>
                <c:pt idx="942">
                  <c:v>3.3621300000000001</c:v>
                </c:pt>
                <c:pt idx="943">
                  <c:v>3.3625999999999987</c:v>
                </c:pt>
                <c:pt idx="944">
                  <c:v>3.3627599999999975</c:v>
                </c:pt>
                <c:pt idx="945">
                  <c:v>3.3632300000000002</c:v>
                </c:pt>
                <c:pt idx="946">
                  <c:v>3.3633799999999998</c:v>
                </c:pt>
                <c:pt idx="947">
                  <c:v>3.3638499999999971</c:v>
                </c:pt>
                <c:pt idx="948">
                  <c:v>3.3639999999999999</c:v>
                </c:pt>
                <c:pt idx="949">
                  <c:v>3.3644699999999972</c:v>
                </c:pt>
                <c:pt idx="950">
                  <c:v>3.3646199999999977</c:v>
                </c:pt>
                <c:pt idx="951">
                  <c:v>3.3650899999999977</c:v>
                </c:pt>
                <c:pt idx="952">
                  <c:v>3.3652299999999977</c:v>
                </c:pt>
                <c:pt idx="953">
                  <c:v>3.36571</c:v>
                </c:pt>
                <c:pt idx="954">
                  <c:v>3.3658399999999977</c:v>
                </c:pt>
                <c:pt idx="955">
                  <c:v>3.36632</c:v>
                </c:pt>
                <c:pt idx="956">
                  <c:v>3.3664399999999977</c:v>
                </c:pt>
                <c:pt idx="957">
                  <c:v>3.36693</c:v>
                </c:pt>
                <c:pt idx="958">
                  <c:v>3.3670499999999977</c:v>
                </c:pt>
                <c:pt idx="959">
                  <c:v>3.36754</c:v>
                </c:pt>
                <c:pt idx="960">
                  <c:v>3.3676499999999971</c:v>
                </c:pt>
                <c:pt idx="961">
                  <c:v>3.3681399999999999</c:v>
                </c:pt>
                <c:pt idx="962">
                  <c:v>3.3682399999999997</c:v>
                </c:pt>
                <c:pt idx="963">
                  <c:v>3.3687399999999998</c:v>
                </c:pt>
                <c:pt idx="964">
                  <c:v>3.36883</c:v>
                </c:pt>
                <c:pt idx="965">
                  <c:v>3.3693300000000002</c:v>
                </c:pt>
                <c:pt idx="966">
                  <c:v>3.3694199999999972</c:v>
                </c:pt>
                <c:pt idx="967">
                  <c:v>3.36992</c:v>
                </c:pt>
                <c:pt idx="968">
                  <c:v>3.3700099999999975</c:v>
                </c:pt>
                <c:pt idx="969">
                  <c:v>3.3705099999999977</c:v>
                </c:pt>
                <c:pt idx="970">
                  <c:v>3.37059</c:v>
                </c:pt>
                <c:pt idx="971">
                  <c:v>3.3710899999999975</c:v>
                </c:pt>
                <c:pt idx="972">
                  <c:v>3.3711699999999976</c:v>
                </c:pt>
                <c:pt idx="973">
                  <c:v>3.3716699999999959</c:v>
                </c:pt>
                <c:pt idx="974">
                  <c:v>3.3717399999999977</c:v>
                </c:pt>
                <c:pt idx="975">
                  <c:v>3.3722499999999949</c:v>
                </c:pt>
                <c:pt idx="976">
                  <c:v>3.3723199999999975</c:v>
                </c:pt>
                <c:pt idx="977">
                  <c:v>3.3728299999999964</c:v>
                </c:pt>
                <c:pt idx="978">
                  <c:v>3.372879999999995</c:v>
                </c:pt>
                <c:pt idx="979">
                  <c:v>3.3733999999999997</c:v>
                </c:pt>
                <c:pt idx="980">
                  <c:v>3.373449999999997</c:v>
                </c:pt>
                <c:pt idx="981">
                  <c:v>3.3739599999999972</c:v>
                </c:pt>
                <c:pt idx="982">
                  <c:v>3.3740099999999975</c:v>
                </c:pt>
                <c:pt idx="983">
                  <c:v>3.37453</c:v>
                </c:pt>
                <c:pt idx="984">
                  <c:v>3.3745699999999972</c:v>
                </c:pt>
                <c:pt idx="985">
                  <c:v>3.3750899999999975</c:v>
                </c:pt>
                <c:pt idx="986">
                  <c:v>3.3751199999999977</c:v>
                </c:pt>
                <c:pt idx="987">
                  <c:v>3.3756499999999949</c:v>
                </c:pt>
                <c:pt idx="988">
                  <c:v>3.3756799999999965</c:v>
                </c:pt>
                <c:pt idx="989">
                  <c:v>3.3761999999999972</c:v>
                </c:pt>
                <c:pt idx="990">
                  <c:v>3.3762199999999964</c:v>
                </c:pt>
                <c:pt idx="991">
                  <c:v>3.3767499999999959</c:v>
                </c:pt>
                <c:pt idx="992">
                  <c:v>3.3767699999999969</c:v>
                </c:pt>
                <c:pt idx="993">
                  <c:v>3.3773</c:v>
                </c:pt>
                <c:pt idx="994">
                  <c:v>3.37731</c:v>
                </c:pt>
                <c:pt idx="995">
                  <c:v>3.3778399999999977</c:v>
                </c:pt>
                <c:pt idx="996">
                  <c:v>3.3778499999999965</c:v>
                </c:pt>
                <c:pt idx="997">
                  <c:v>3.3783799999999977</c:v>
                </c:pt>
                <c:pt idx="998">
                  <c:v>3.37839</c:v>
                </c:pt>
                <c:pt idx="999">
                  <c:v>3.3789199999999977</c:v>
                </c:pt>
                <c:pt idx="1000">
                  <c:v>3.3789199999999977</c:v>
                </c:pt>
                <c:pt idx="1001">
                  <c:v>3.379449999999995</c:v>
                </c:pt>
                <c:pt idx="1002">
                  <c:v>3.379449999999995</c:v>
                </c:pt>
                <c:pt idx="1003">
                  <c:v>3.3799699999999975</c:v>
                </c:pt>
                <c:pt idx="1004">
                  <c:v>3.3799799999999975</c:v>
                </c:pt>
                <c:pt idx="1005">
                  <c:v>3.38049</c:v>
                </c:pt>
                <c:pt idx="1006">
                  <c:v>3.3805100000000001</c:v>
                </c:pt>
                <c:pt idx="1007">
                  <c:v>3.3810099999999972</c:v>
                </c:pt>
                <c:pt idx="1008">
                  <c:v>3.38103</c:v>
                </c:pt>
                <c:pt idx="1009">
                  <c:v>3.3815300000000001</c:v>
                </c:pt>
                <c:pt idx="1010">
                  <c:v>3.3815499999999972</c:v>
                </c:pt>
                <c:pt idx="1011">
                  <c:v>3.3820399999999977</c:v>
                </c:pt>
                <c:pt idx="1012">
                  <c:v>3.382069999999997</c:v>
                </c:pt>
                <c:pt idx="1013">
                  <c:v>3.3825499999999975</c:v>
                </c:pt>
                <c:pt idx="1014">
                  <c:v>3.3825799999999977</c:v>
                </c:pt>
                <c:pt idx="1015">
                  <c:v>3.38306</c:v>
                </c:pt>
                <c:pt idx="1016">
                  <c:v>3.3830900000000002</c:v>
                </c:pt>
                <c:pt idx="1017">
                  <c:v>3.3835600000000001</c:v>
                </c:pt>
                <c:pt idx="1018">
                  <c:v>3.3835999999999999</c:v>
                </c:pt>
                <c:pt idx="1019">
                  <c:v>3.3840599999999972</c:v>
                </c:pt>
                <c:pt idx="1020">
                  <c:v>3.3841100000000002</c:v>
                </c:pt>
                <c:pt idx="1021">
                  <c:v>3.38456</c:v>
                </c:pt>
                <c:pt idx="1022">
                  <c:v>3.3846099999999977</c:v>
                </c:pt>
                <c:pt idx="1023">
                  <c:v>3.385049999999997</c:v>
                </c:pt>
                <c:pt idx="1024">
                  <c:v>3.3851</c:v>
                </c:pt>
                <c:pt idx="1025">
                  <c:v>3.3855399999999998</c:v>
                </c:pt>
                <c:pt idx="1026">
                  <c:v>3.3855999999999997</c:v>
                </c:pt>
                <c:pt idx="1027">
                  <c:v>3.3860299999999977</c:v>
                </c:pt>
                <c:pt idx="1028">
                  <c:v>3.3860899999999972</c:v>
                </c:pt>
                <c:pt idx="1029">
                  <c:v>3.3865099999999977</c:v>
                </c:pt>
                <c:pt idx="1030">
                  <c:v>3.3865799999999977</c:v>
                </c:pt>
                <c:pt idx="1031">
                  <c:v>3.3869899999999977</c:v>
                </c:pt>
                <c:pt idx="1032">
                  <c:v>3.38706</c:v>
                </c:pt>
                <c:pt idx="1033">
                  <c:v>3.38747</c:v>
                </c:pt>
                <c:pt idx="1034">
                  <c:v>3.38754</c:v>
                </c:pt>
                <c:pt idx="1035">
                  <c:v>3.38794</c:v>
                </c:pt>
                <c:pt idx="1036">
                  <c:v>3.38802</c:v>
                </c:pt>
                <c:pt idx="1037">
                  <c:v>3.38842</c:v>
                </c:pt>
                <c:pt idx="1038">
                  <c:v>3.3885000000000001</c:v>
                </c:pt>
                <c:pt idx="1039">
                  <c:v>3.3888799999999977</c:v>
                </c:pt>
                <c:pt idx="1040">
                  <c:v>3.38897</c:v>
                </c:pt>
                <c:pt idx="1041">
                  <c:v>3.3893499999999972</c:v>
                </c:pt>
                <c:pt idx="1042">
                  <c:v>3.3894399999999987</c:v>
                </c:pt>
                <c:pt idx="1043">
                  <c:v>3.3898099999999975</c:v>
                </c:pt>
                <c:pt idx="1044">
                  <c:v>3.3898999999999977</c:v>
                </c:pt>
                <c:pt idx="1045">
                  <c:v>3.390269999999997</c:v>
                </c:pt>
                <c:pt idx="1046">
                  <c:v>3.3903599999999972</c:v>
                </c:pt>
                <c:pt idx="1047">
                  <c:v>3.39073</c:v>
                </c:pt>
                <c:pt idx="1048">
                  <c:v>3.3908199999999975</c:v>
                </c:pt>
                <c:pt idx="1049">
                  <c:v>3.3911799999999972</c:v>
                </c:pt>
                <c:pt idx="1050">
                  <c:v>3.391279999999997</c:v>
                </c:pt>
                <c:pt idx="1051">
                  <c:v>3.3916299999999975</c:v>
                </c:pt>
                <c:pt idx="1052">
                  <c:v>3.3917299999999977</c:v>
                </c:pt>
                <c:pt idx="1053">
                  <c:v>3.3920699999999959</c:v>
                </c:pt>
                <c:pt idx="1054">
                  <c:v>3.3921799999999975</c:v>
                </c:pt>
                <c:pt idx="1055">
                  <c:v>3.3925199999999975</c:v>
                </c:pt>
                <c:pt idx="1056">
                  <c:v>3.3926299999999969</c:v>
                </c:pt>
                <c:pt idx="1057">
                  <c:v>3.3929599999999964</c:v>
                </c:pt>
                <c:pt idx="1058">
                  <c:v>3.3930699999999971</c:v>
                </c:pt>
                <c:pt idx="1059">
                  <c:v>3.3933900000000001</c:v>
                </c:pt>
                <c:pt idx="1060">
                  <c:v>3.39351</c:v>
                </c:pt>
                <c:pt idx="1061">
                  <c:v>3.3938299999999977</c:v>
                </c:pt>
                <c:pt idx="1062">
                  <c:v>3.3939499999999971</c:v>
                </c:pt>
                <c:pt idx="1063">
                  <c:v>3.3942599999999969</c:v>
                </c:pt>
                <c:pt idx="1064">
                  <c:v>3.39438</c:v>
                </c:pt>
                <c:pt idx="1065">
                  <c:v>3.3946899999999975</c:v>
                </c:pt>
                <c:pt idx="1066">
                  <c:v>3.394809999999997</c:v>
                </c:pt>
                <c:pt idx="1067">
                  <c:v>3.3951099999999972</c:v>
                </c:pt>
                <c:pt idx="1068">
                  <c:v>3.3952399999999971</c:v>
                </c:pt>
                <c:pt idx="1069">
                  <c:v>3.3955299999999977</c:v>
                </c:pt>
                <c:pt idx="1070">
                  <c:v>3.3956699999999964</c:v>
                </c:pt>
                <c:pt idx="1071">
                  <c:v>3.3959499999999965</c:v>
                </c:pt>
                <c:pt idx="1072">
                  <c:v>3.3960899999999969</c:v>
                </c:pt>
                <c:pt idx="1073">
                  <c:v>3.396369999999997</c:v>
                </c:pt>
                <c:pt idx="1074">
                  <c:v>3.3965099999999975</c:v>
                </c:pt>
                <c:pt idx="1075">
                  <c:v>3.396779999999997</c:v>
                </c:pt>
                <c:pt idx="1076">
                  <c:v>3.3969199999999975</c:v>
                </c:pt>
                <c:pt idx="1077">
                  <c:v>3.3971900000000002</c:v>
                </c:pt>
                <c:pt idx="1078">
                  <c:v>3.3973399999999998</c:v>
                </c:pt>
                <c:pt idx="1079">
                  <c:v>3.3975999999999997</c:v>
                </c:pt>
                <c:pt idx="1080">
                  <c:v>3.3977499999999972</c:v>
                </c:pt>
                <c:pt idx="1081">
                  <c:v>3.3979999999999997</c:v>
                </c:pt>
                <c:pt idx="1082">
                  <c:v>3.3981499999999971</c:v>
                </c:pt>
                <c:pt idx="1083">
                  <c:v>3.3983999999999988</c:v>
                </c:pt>
                <c:pt idx="1084">
                  <c:v>3.3985599999999971</c:v>
                </c:pt>
                <c:pt idx="1085">
                  <c:v>3.3987999999999987</c:v>
                </c:pt>
                <c:pt idx="1086">
                  <c:v>3.3989599999999975</c:v>
                </c:pt>
                <c:pt idx="1087">
                  <c:v>3.3991999999999987</c:v>
                </c:pt>
                <c:pt idx="1088">
                  <c:v>3.399349999999997</c:v>
                </c:pt>
                <c:pt idx="1089">
                  <c:v>3.3995899999999977</c:v>
                </c:pt>
                <c:pt idx="1090">
                  <c:v>3.3997499999999969</c:v>
                </c:pt>
                <c:pt idx="1091">
                  <c:v>3.3999799999999971</c:v>
                </c:pt>
                <c:pt idx="1092">
                  <c:v>3.4001399999999999</c:v>
                </c:pt>
                <c:pt idx="1093">
                  <c:v>3.4003700000000001</c:v>
                </c:pt>
                <c:pt idx="1094">
                  <c:v>3.4005299999999998</c:v>
                </c:pt>
                <c:pt idx="1095">
                  <c:v>3.4007499999999977</c:v>
                </c:pt>
                <c:pt idx="1096">
                  <c:v>3.4009100000000001</c:v>
                </c:pt>
                <c:pt idx="1097">
                  <c:v>3.4011300000000002</c:v>
                </c:pt>
                <c:pt idx="1098">
                  <c:v>3.4013</c:v>
                </c:pt>
                <c:pt idx="1099">
                  <c:v>3.40151</c:v>
                </c:pt>
                <c:pt idx="1100">
                  <c:v>3.4016799999999972</c:v>
                </c:pt>
                <c:pt idx="1101">
                  <c:v>3.4018799999999971</c:v>
                </c:pt>
                <c:pt idx="1102">
                  <c:v>3.4020499999999965</c:v>
                </c:pt>
                <c:pt idx="1103">
                  <c:v>3.4022499999999964</c:v>
                </c:pt>
                <c:pt idx="1104">
                  <c:v>3.4024299999999972</c:v>
                </c:pt>
                <c:pt idx="1105">
                  <c:v>3.4026199999999975</c:v>
                </c:pt>
                <c:pt idx="1106">
                  <c:v>3.4027999999999987</c:v>
                </c:pt>
                <c:pt idx="1107">
                  <c:v>3.40299</c:v>
                </c:pt>
                <c:pt idx="1108">
                  <c:v>3.4031600000000002</c:v>
                </c:pt>
                <c:pt idx="1109">
                  <c:v>3.4033500000000001</c:v>
                </c:pt>
                <c:pt idx="1110">
                  <c:v>3.4035299999999999</c:v>
                </c:pt>
                <c:pt idx="1111">
                  <c:v>3.4037099999999998</c:v>
                </c:pt>
                <c:pt idx="1112">
                  <c:v>3.4038900000000001</c:v>
                </c:pt>
                <c:pt idx="1113">
                  <c:v>3.4040699999999977</c:v>
                </c:pt>
                <c:pt idx="1114">
                  <c:v>3.4042499999999976</c:v>
                </c:pt>
                <c:pt idx="1115">
                  <c:v>3.40442</c:v>
                </c:pt>
                <c:pt idx="1116">
                  <c:v>3.4046099999999977</c:v>
                </c:pt>
                <c:pt idx="1117">
                  <c:v>3.4047700000000001</c:v>
                </c:pt>
                <c:pt idx="1118">
                  <c:v>3.40496</c:v>
                </c:pt>
                <c:pt idx="1119">
                  <c:v>3.4051200000000001</c:v>
                </c:pt>
                <c:pt idx="1120">
                  <c:v>3.4053100000000001</c:v>
                </c:pt>
                <c:pt idx="1121">
                  <c:v>3.4054699999999976</c:v>
                </c:pt>
                <c:pt idx="1122">
                  <c:v>3.405659999999997</c:v>
                </c:pt>
                <c:pt idx="1123">
                  <c:v>3.4058099999999971</c:v>
                </c:pt>
                <c:pt idx="1124">
                  <c:v>3.4059999999999997</c:v>
                </c:pt>
                <c:pt idx="1125">
                  <c:v>3.4061499999999971</c:v>
                </c:pt>
                <c:pt idx="1126">
                  <c:v>3.4063399999999997</c:v>
                </c:pt>
                <c:pt idx="1127">
                  <c:v>3.4064899999999971</c:v>
                </c:pt>
                <c:pt idx="1128">
                  <c:v>3.4066799999999975</c:v>
                </c:pt>
                <c:pt idx="1129">
                  <c:v>3.4068199999999975</c:v>
                </c:pt>
                <c:pt idx="1130">
                  <c:v>3.4070200000000002</c:v>
                </c:pt>
                <c:pt idx="1131">
                  <c:v>3.4071600000000002</c:v>
                </c:pt>
                <c:pt idx="1132">
                  <c:v>3.4073500000000001</c:v>
                </c:pt>
                <c:pt idx="1133">
                  <c:v>3.4074800000000001</c:v>
                </c:pt>
                <c:pt idx="1134">
                  <c:v>3.40768</c:v>
                </c:pt>
                <c:pt idx="1135">
                  <c:v>3.40781</c:v>
                </c:pt>
                <c:pt idx="1136">
                  <c:v>3.40801</c:v>
                </c:pt>
                <c:pt idx="1137">
                  <c:v>3.4081299999999999</c:v>
                </c:pt>
                <c:pt idx="1138">
                  <c:v>3.4083299999999999</c:v>
                </c:pt>
                <c:pt idx="1139">
                  <c:v>3.4084499999999975</c:v>
                </c:pt>
                <c:pt idx="1140">
                  <c:v>3.4086499999999975</c:v>
                </c:pt>
                <c:pt idx="1141">
                  <c:v>3.4087700000000001</c:v>
                </c:pt>
                <c:pt idx="1142">
                  <c:v>3.4089700000000001</c:v>
                </c:pt>
                <c:pt idx="1143">
                  <c:v>3.40909</c:v>
                </c:pt>
                <c:pt idx="1144">
                  <c:v>3.4092899999999977</c:v>
                </c:pt>
                <c:pt idx="1145">
                  <c:v>3.4093999999999998</c:v>
                </c:pt>
                <c:pt idx="1146">
                  <c:v>3.4095999999999997</c:v>
                </c:pt>
                <c:pt idx="1147">
                  <c:v>3.40971</c:v>
                </c:pt>
                <c:pt idx="1148">
                  <c:v>3.40991</c:v>
                </c:pt>
                <c:pt idx="1149">
                  <c:v>3.4100099999999975</c:v>
                </c:pt>
                <c:pt idx="1150">
                  <c:v>3.4102199999999971</c:v>
                </c:pt>
                <c:pt idx="1151">
                  <c:v>3.41032</c:v>
                </c:pt>
                <c:pt idx="1152">
                  <c:v>3.41052</c:v>
                </c:pt>
                <c:pt idx="1153">
                  <c:v>3.4106199999999975</c:v>
                </c:pt>
                <c:pt idx="1154">
                  <c:v>3.4108299999999971</c:v>
                </c:pt>
                <c:pt idx="1155">
                  <c:v>3.41092</c:v>
                </c:pt>
                <c:pt idx="1156">
                  <c:v>3.41113</c:v>
                </c:pt>
                <c:pt idx="1157">
                  <c:v>3.411209999999997</c:v>
                </c:pt>
                <c:pt idx="1158">
                  <c:v>3.411419999999997</c:v>
                </c:pt>
                <c:pt idx="1159">
                  <c:v>3.4115099999999972</c:v>
                </c:pt>
                <c:pt idx="1160">
                  <c:v>3.4117099999999971</c:v>
                </c:pt>
                <c:pt idx="1161">
                  <c:v>3.4117999999999977</c:v>
                </c:pt>
                <c:pt idx="1162">
                  <c:v>3.4120099999999964</c:v>
                </c:pt>
                <c:pt idx="1163">
                  <c:v>3.4120799999999964</c:v>
                </c:pt>
                <c:pt idx="1164">
                  <c:v>3.4122899999999969</c:v>
                </c:pt>
                <c:pt idx="1165">
                  <c:v>3.412369999999997</c:v>
                </c:pt>
                <c:pt idx="1166">
                  <c:v>3.4125799999999975</c:v>
                </c:pt>
                <c:pt idx="1167">
                  <c:v>3.4126499999999949</c:v>
                </c:pt>
                <c:pt idx="1168">
                  <c:v>3.4128599999999945</c:v>
                </c:pt>
                <c:pt idx="1169">
                  <c:v>3.4129299999999971</c:v>
                </c:pt>
                <c:pt idx="1170">
                  <c:v>3.4131399999999998</c:v>
                </c:pt>
                <c:pt idx="1171">
                  <c:v>3.4132099999999972</c:v>
                </c:pt>
                <c:pt idx="1172">
                  <c:v>3.4134199999999977</c:v>
                </c:pt>
                <c:pt idx="1173">
                  <c:v>3.4134799999999972</c:v>
                </c:pt>
                <c:pt idx="1174">
                  <c:v>3.4136899999999977</c:v>
                </c:pt>
                <c:pt idx="1175">
                  <c:v>3.4137499999999972</c:v>
                </c:pt>
                <c:pt idx="1176">
                  <c:v>3.4139699999999977</c:v>
                </c:pt>
                <c:pt idx="1177">
                  <c:v>3.4140199999999972</c:v>
                </c:pt>
                <c:pt idx="1178">
                  <c:v>3.4142299999999977</c:v>
                </c:pt>
                <c:pt idx="1179">
                  <c:v>3.4142899999999972</c:v>
                </c:pt>
                <c:pt idx="1180">
                  <c:v>3.4144999999999972</c:v>
                </c:pt>
                <c:pt idx="1181">
                  <c:v>3.4145499999999975</c:v>
                </c:pt>
                <c:pt idx="1182">
                  <c:v>3.4147599999999971</c:v>
                </c:pt>
                <c:pt idx="1183">
                  <c:v>3.414809999999997</c:v>
                </c:pt>
                <c:pt idx="1184">
                  <c:v>3.4150199999999975</c:v>
                </c:pt>
                <c:pt idx="1185">
                  <c:v>3.4150699999999969</c:v>
                </c:pt>
                <c:pt idx="1186">
                  <c:v>3.415279999999997</c:v>
                </c:pt>
                <c:pt idx="1187">
                  <c:v>3.41533</c:v>
                </c:pt>
                <c:pt idx="1188">
                  <c:v>3.4155399999999987</c:v>
                </c:pt>
                <c:pt idx="1189">
                  <c:v>3.4155799999999972</c:v>
                </c:pt>
                <c:pt idx="1190">
                  <c:v>3.4157899999999977</c:v>
                </c:pt>
                <c:pt idx="1191">
                  <c:v>3.4158299999999975</c:v>
                </c:pt>
                <c:pt idx="1192">
                  <c:v>3.4160399999999971</c:v>
                </c:pt>
                <c:pt idx="1193">
                  <c:v>3.4160799999999965</c:v>
                </c:pt>
                <c:pt idx="1194">
                  <c:v>3.4162899999999969</c:v>
                </c:pt>
                <c:pt idx="1195">
                  <c:v>3.4163199999999971</c:v>
                </c:pt>
                <c:pt idx="1196">
                  <c:v>3.4165299999999972</c:v>
                </c:pt>
                <c:pt idx="1197">
                  <c:v>3.4165599999999969</c:v>
                </c:pt>
                <c:pt idx="1198">
                  <c:v>3.4167799999999975</c:v>
                </c:pt>
                <c:pt idx="1199">
                  <c:v>3.4167999999999972</c:v>
                </c:pt>
                <c:pt idx="1200">
                  <c:v>3.4170199999999977</c:v>
                </c:pt>
                <c:pt idx="1201">
                  <c:v>3.4170399999999987</c:v>
                </c:pt>
                <c:pt idx="1202">
                  <c:v>3.417249999999997</c:v>
                </c:pt>
                <c:pt idx="1203">
                  <c:v>3.4172799999999977</c:v>
                </c:pt>
                <c:pt idx="1204">
                  <c:v>3.4174899999999977</c:v>
                </c:pt>
                <c:pt idx="1205">
                  <c:v>3.41751</c:v>
                </c:pt>
                <c:pt idx="1206">
                  <c:v>3.4177200000000001</c:v>
                </c:pt>
                <c:pt idx="1207">
                  <c:v>3.4177399999999998</c:v>
                </c:pt>
                <c:pt idx="1208">
                  <c:v>3.4179499999999972</c:v>
                </c:pt>
                <c:pt idx="1209">
                  <c:v>3.4179599999999977</c:v>
                </c:pt>
                <c:pt idx="1210">
                  <c:v>3.41818</c:v>
                </c:pt>
                <c:pt idx="1211">
                  <c:v>3.4181900000000001</c:v>
                </c:pt>
                <c:pt idx="1212">
                  <c:v>3.4183999999999997</c:v>
                </c:pt>
                <c:pt idx="1213">
                  <c:v>3.4184099999999975</c:v>
                </c:pt>
                <c:pt idx="1214">
                  <c:v>3.4186199999999975</c:v>
                </c:pt>
                <c:pt idx="1215">
                  <c:v>3.4186299999999972</c:v>
                </c:pt>
                <c:pt idx="1216">
                  <c:v>3.4188399999999977</c:v>
                </c:pt>
                <c:pt idx="1217">
                  <c:v>3.4188499999999959</c:v>
                </c:pt>
                <c:pt idx="1218">
                  <c:v>3.4190599999999964</c:v>
                </c:pt>
                <c:pt idx="1219">
                  <c:v>3.4190599999999964</c:v>
                </c:pt>
                <c:pt idx="1220">
                  <c:v>3.4192699999999969</c:v>
                </c:pt>
                <c:pt idx="1221">
                  <c:v>3.4192699999999969</c:v>
                </c:pt>
                <c:pt idx="1222">
                  <c:v>3.419479999999997</c:v>
                </c:pt>
                <c:pt idx="1223">
                  <c:v>3.419479999999997</c:v>
                </c:pt>
                <c:pt idx="1224">
                  <c:v>3.419689999999997</c:v>
                </c:pt>
                <c:pt idx="1225">
                  <c:v>3.419689999999997</c:v>
                </c:pt>
                <c:pt idx="1226">
                  <c:v>3.419889999999997</c:v>
                </c:pt>
                <c:pt idx="1227">
                  <c:v>3.419889999999997</c:v>
                </c:pt>
                <c:pt idx="1228">
                  <c:v>3.4200900000000001</c:v>
                </c:pt>
                <c:pt idx="1229">
                  <c:v>3.4201000000000001</c:v>
                </c:pt>
                <c:pt idx="1230">
                  <c:v>3.4202900000000001</c:v>
                </c:pt>
                <c:pt idx="1231">
                  <c:v>3.4203000000000001</c:v>
                </c:pt>
                <c:pt idx="1232">
                  <c:v>3.42049</c:v>
                </c:pt>
                <c:pt idx="1233">
                  <c:v>3.4205000000000001</c:v>
                </c:pt>
                <c:pt idx="1234">
                  <c:v>3.4206799999999977</c:v>
                </c:pt>
                <c:pt idx="1235">
                  <c:v>3.42069</c:v>
                </c:pt>
                <c:pt idx="1236">
                  <c:v>3.4208799999999977</c:v>
                </c:pt>
                <c:pt idx="1237">
                  <c:v>3.42089</c:v>
                </c:pt>
                <c:pt idx="1238">
                  <c:v>3.4210699999999972</c:v>
                </c:pt>
                <c:pt idx="1239">
                  <c:v>3.4210799999999977</c:v>
                </c:pt>
                <c:pt idx="1240">
                  <c:v>3.421249999999997</c:v>
                </c:pt>
                <c:pt idx="1241">
                  <c:v>3.4212699999999971</c:v>
                </c:pt>
                <c:pt idx="1242">
                  <c:v>3.4214399999999987</c:v>
                </c:pt>
                <c:pt idx="1243">
                  <c:v>3.421449999999997</c:v>
                </c:pt>
                <c:pt idx="1244">
                  <c:v>3.4216199999999977</c:v>
                </c:pt>
                <c:pt idx="1245">
                  <c:v>3.4216299999999977</c:v>
                </c:pt>
                <c:pt idx="1246">
                  <c:v>3.4217999999999997</c:v>
                </c:pt>
                <c:pt idx="1247">
                  <c:v>3.4218199999999972</c:v>
                </c:pt>
                <c:pt idx="1248">
                  <c:v>3.42198</c:v>
                </c:pt>
                <c:pt idx="1249">
                  <c:v>3.4219900000000001</c:v>
                </c:pt>
                <c:pt idx="1250">
                  <c:v>3.4221499999999971</c:v>
                </c:pt>
                <c:pt idx="1251">
                  <c:v>3.4221699999999977</c:v>
                </c:pt>
                <c:pt idx="1252">
                  <c:v>3.42232</c:v>
                </c:pt>
                <c:pt idx="1253">
                  <c:v>3.4223399999999997</c:v>
                </c:pt>
                <c:pt idx="1254">
                  <c:v>3.4224899999999971</c:v>
                </c:pt>
                <c:pt idx="1255">
                  <c:v>3.4225099999999977</c:v>
                </c:pt>
                <c:pt idx="1256">
                  <c:v>3.4226599999999969</c:v>
                </c:pt>
                <c:pt idx="1257">
                  <c:v>3.4226799999999975</c:v>
                </c:pt>
                <c:pt idx="1258">
                  <c:v>3.4228199999999975</c:v>
                </c:pt>
                <c:pt idx="1259">
                  <c:v>3.422849999999996</c:v>
                </c:pt>
                <c:pt idx="1260">
                  <c:v>3.42299</c:v>
                </c:pt>
                <c:pt idx="1261">
                  <c:v>3.4230100000000001</c:v>
                </c:pt>
                <c:pt idx="1262">
                  <c:v>3.4231500000000001</c:v>
                </c:pt>
                <c:pt idx="1263">
                  <c:v>3.4231699999999998</c:v>
                </c:pt>
                <c:pt idx="1264">
                  <c:v>3.4232999999999998</c:v>
                </c:pt>
                <c:pt idx="1265">
                  <c:v>3.4233300000000026</c:v>
                </c:pt>
                <c:pt idx="1266">
                  <c:v>3.4234599999999977</c:v>
                </c:pt>
                <c:pt idx="1267">
                  <c:v>3.4234900000000001</c:v>
                </c:pt>
                <c:pt idx="1268">
                  <c:v>3.42361</c:v>
                </c:pt>
                <c:pt idx="1269">
                  <c:v>3.4236399999999998</c:v>
                </c:pt>
                <c:pt idx="1270">
                  <c:v>3.4237600000000001</c:v>
                </c:pt>
                <c:pt idx="1271">
                  <c:v>3.4237899999999999</c:v>
                </c:pt>
                <c:pt idx="1272">
                  <c:v>3.4239099999999998</c:v>
                </c:pt>
                <c:pt idx="1273">
                  <c:v>3.42394</c:v>
                </c:pt>
                <c:pt idx="1274">
                  <c:v>3.4240599999999977</c:v>
                </c:pt>
                <c:pt idx="1275">
                  <c:v>3.4240900000000001</c:v>
                </c:pt>
                <c:pt idx="1276">
                  <c:v>3.4241999999999999</c:v>
                </c:pt>
                <c:pt idx="1277">
                  <c:v>3.4242300000000001</c:v>
                </c:pt>
                <c:pt idx="1278">
                  <c:v>3.4243399999999999</c:v>
                </c:pt>
                <c:pt idx="1279">
                  <c:v>3.4243700000000001</c:v>
                </c:pt>
                <c:pt idx="1280">
                  <c:v>3.42448</c:v>
                </c:pt>
                <c:pt idx="1281">
                  <c:v>3.4245100000000002</c:v>
                </c:pt>
                <c:pt idx="1282">
                  <c:v>3.42462</c:v>
                </c:pt>
                <c:pt idx="1283">
                  <c:v>3.4246499999999975</c:v>
                </c:pt>
                <c:pt idx="1284">
                  <c:v>3.42475</c:v>
                </c:pt>
                <c:pt idx="1285">
                  <c:v>3.4247800000000002</c:v>
                </c:pt>
                <c:pt idx="1286">
                  <c:v>3.4248799999999977</c:v>
                </c:pt>
                <c:pt idx="1287">
                  <c:v>3.4249200000000002</c:v>
                </c:pt>
                <c:pt idx="1288">
                  <c:v>3.4250099999999977</c:v>
                </c:pt>
                <c:pt idx="1289">
                  <c:v>3.4250499999999975</c:v>
                </c:pt>
                <c:pt idx="1290">
                  <c:v>3.4251399999999999</c:v>
                </c:pt>
                <c:pt idx="1291">
                  <c:v>3.42517</c:v>
                </c:pt>
                <c:pt idx="1292">
                  <c:v>3.4252599999999975</c:v>
                </c:pt>
                <c:pt idx="1293">
                  <c:v>3.4253</c:v>
                </c:pt>
                <c:pt idx="1294">
                  <c:v>3.4253900000000002</c:v>
                </c:pt>
                <c:pt idx="1295">
                  <c:v>3.4254199999999977</c:v>
                </c:pt>
                <c:pt idx="1296">
                  <c:v>3.4255100000000001</c:v>
                </c:pt>
                <c:pt idx="1297">
                  <c:v>3.4255399999999998</c:v>
                </c:pt>
                <c:pt idx="1298">
                  <c:v>3.4256199999999977</c:v>
                </c:pt>
                <c:pt idx="1299">
                  <c:v>3.4256599999999975</c:v>
                </c:pt>
                <c:pt idx="1300">
                  <c:v>3.4257399999999998</c:v>
                </c:pt>
                <c:pt idx="1301">
                  <c:v>3.42578</c:v>
                </c:pt>
                <c:pt idx="1302">
                  <c:v>3.425849999999997</c:v>
                </c:pt>
                <c:pt idx="1303">
                  <c:v>3.4258899999999977</c:v>
                </c:pt>
                <c:pt idx="1304">
                  <c:v>3.4259599999999977</c:v>
                </c:pt>
                <c:pt idx="1305">
                  <c:v>3.4259999999999997</c:v>
                </c:pt>
                <c:pt idx="1306">
                  <c:v>3.4260699999999975</c:v>
                </c:pt>
                <c:pt idx="1307">
                  <c:v>3.42611</c:v>
                </c:pt>
                <c:pt idx="1308">
                  <c:v>3.42618</c:v>
                </c:pt>
                <c:pt idx="1309">
                  <c:v>3.4262199999999972</c:v>
                </c:pt>
                <c:pt idx="1310">
                  <c:v>3.4262799999999975</c:v>
                </c:pt>
                <c:pt idx="1311">
                  <c:v>3.42632</c:v>
                </c:pt>
                <c:pt idx="1312">
                  <c:v>3.42638</c:v>
                </c:pt>
                <c:pt idx="1313">
                  <c:v>3.4264199999999971</c:v>
                </c:pt>
                <c:pt idx="1314">
                  <c:v>3.4264799999999975</c:v>
                </c:pt>
                <c:pt idx="1315">
                  <c:v>3.42652</c:v>
                </c:pt>
                <c:pt idx="1316">
                  <c:v>3.42658</c:v>
                </c:pt>
                <c:pt idx="1317">
                  <c:v>3.4266199999999976</c:v>
                </c:pt>
                <c:pt idx="1318">
                  <c:v>3.4266799999999975</c:v>
                </c:pt>
                <c:pt idx="1319">
                  <c:v>3.4267099999999977</c:v>
                </c:pt>
                <c:pt idx="1320">
                  <c:v>3.4267699999999977</c:v>
                </c:pt>
                <c:pt idx="1321">
                  <c:v>3.426809999999997</c:v>
                </c:pt>
                <c:pt idx="1322">
                  <c:v>3.4268599999999965</c:v>
                </c:pt>
                <c:pt idx="1323">
                  <c:v>3.4268999999999972</c:v>
                </c:pt>
                <c:pt idx="1324">
                  <c:v>3.4269499999999975</c:v>
                </c:pt>
                <c:pt idx="1325">
                  <c:v>3.42699</c:v>
                </c:pt>
                <c:pt idx="1326">
                  <c:v>3.4270299999999998</c:v>
                </c:pt>
                <c:pt idx="1327">
                  <c:v>3.4270700000000001</c:v>
                </c:pt>
                <c:pt idx="1328">
                  <c:v>3.4271199999999999</c:v>
                </c:pt>
                <c:pt idx="1329">
                  <c:v>3.4271600000000002</c:v>
                </c:pt>
                <c:pt idx="1330">
                  <c:v>3.4272</c:v>
                </c:pt>
                <c:pt idx="1331">
                  <c:v>3.4272399999999998</c:v>
                </c:pt>
                <c:pt idx="1332">
                  <c:v>3.4272800000000001</c:v>
                </c:pt>
                <c:pt idx="1333">
                  <c:v>3.4273199999999999</c:v>
                </c:pt>
                <c:pt idx="1334">
                  <c:v>3.4273600000000002</c:v>
                </c:pt>
                <c:pt idx="1335">
                  <c:v>3.4273899999999999</c:v>
                </c:pt>
                <c:pt idx="1336">
                  <c:v>3.4274300000000002</c:v>
                </c:pt>
                <c:pt idx="1337">
                  <c:v>3.42747</c:v>
                </c:pt>
                <c:pt idx="1338">
                  <c:v>3.4275099999999998</c:v>
                </c:pt>
                <c:pt idx="1339">
                  <c:v>3.42754</c:v>
                </c:pt>
                <c:pt idx="1340">
                  <c:v>3.4275799999999998</c:v>
                </c:pt>
                <c:pt idx="1341">
                  <c:v>3.42761</c:v>
                </c:pt>
                <c:pt idx="1342">
                  <c:v>3.4276499999999972</c:v>
                </c:pt>
                <c:pt idx="1343">
                  <c:v>3.4276800000000001</c:v>
                </c:pt>
                <c:pt idx="1344">
                  <c:v>3.4277099999999998</c:v>
                </c:pt>
                <c:pt idx="1345">
                  <c:v>3.4277500000000001</c:v>
                </c:pt>
                <c:pt idx="1346">
                  <c:v>3.4277799999999998</c:v>
                </c:pt>
                <c:pt idx="1347">
                  <c:v>3.42781</c:v>
                </c:pt>
                <c:pt idx="1348">
                  <c:v>3.4278399999999998</c:v>
                </c:pt>
                <c:pt idx="1349">
                  <c:v>3.42787</c:v>
                </c:pt>
                <c:pt idx="1350">
                  <c:v>3.4279000000000002</c:v>
                </c:pt>
                <c:pt idx="1351">
                  <c:v>3.4279299999999999</c:v>
                </c:pt>
                <c:pt idx="1352">
                  <c:v>3.4279600000000001</c:v>
                </c:pt>
                <c:pt idx="1353">
                  <c:v>3.4279899999999999</c:v>
                </c:pt>
                <c:pt idx="1354">
                  <c:v>3.42801</c:v>
                </c:pt>
                <c:pt idx="1355">
                  <c:v>3.4280399999999998</c:v>
                </c:pt>
                <c:pt idx="1356">
                  <c:v>3.42807</c:v>
                </c:pt>
                <c:pt idx="1357">
                  <c:v>3.4281000000000001</c:v>
                </c:pt>
                <c:pt idx="1358">
                  <c:v>3.4281199999999998</c:v>
                </c:pt>
                <c:pt idx="1359">
                  <c:v>3.42815</c:v>
                </c:pt>
                <c:pt idx="1360">
                  <c:v>3.4281700000000002</c:v>
                </c:pt>
                <c:pt idx="1361">
                  <c:v>3.4281999999999999</c:v>
                </c:pt>
                <c:pt idx="1362">
                  <c:v>3.42821</c:v>
                </c:pt>
                <c:pt idx="1363">
                  <c:v>3.4282399999999997</c:v>
                </c:pt>
                <c:pt idx="1364">
                  <c:v>3.4282599999999972</c:v>
                </c:pt>
                <c:pt idx="1365">
                  <c:v>3.4282900000000001</c:v>
                </c:pt>
                <c:pt idx="1366">
                  <c:v>3.4283000000000001</c:v>
                </c:pt>
                <c:pt idx="1367">
                  <c:v>3.4283299999999999</c:v>
                </c:pt>
                <c:pt idx="1368">
                  <c:v>3.4283399999999999</c:v>
                </c:pt>
                <c:pt idx="1369">
                  <c:v>3.4283700000000001</c:v>
                </c:pt>
                <c:pt idx="1370">
                  <c:v>3.4283800000000002</c:v>
                </c:pt>
                <c:pt idx="1371">
                  <c:v>3.42841</c:v>
                </c:pt>
                <c:pt idx="1372">
                  <c:v>3.42842</c:v>
                </c:pt>
                <c:pt idx="1373">
                  <c:v>3.4284399999999997</c:v>
                </c:pt>
                <c:pt idx="1374">
                  <c:v>3.4284499999999976</c:v>
                </c:pt>
                <c:pt idx="1375">
                  <c:v>3.42848</c:v>
                </c:pt>
                <c:pt idx="1376">
                  <c:v>3.42849</c:v>
                </c:pt>
                <c:pt idx="1377">
                  <c:v>3.4285100000000002</c:v>
                </c:pt>
                <c:pt idx="1378">
                  <c:v>3.4285199999999998</c:v>
                </c:pt>
                <c:pt idx="1379">
                  <c:v>3.4285399999999999</c:v>
                </c:pt>
                <c:pt idx="1380">
                  <c:v>3.42855</c:v>
                </c:pt>
                <c:pt idx="1381">
                  <c:v>3.4285600000000001</c:v>
                </c:pt>
                <c:pt idx="1382">
                  <c:v>3.4285700000000001</c:v>
                </c:pt>
                <c:pt idx="1383">
                  <c:v>3.4285899999999998</c:v>
                </c:pt>
                <c:pt idx="1384">
                  <c:v>3.4285999999999999</c:v>
                </c:pt>
                <c:pt idx="1385">
                  <c:v>3.4286099999999977</c:v>
                </c:pt>
                <c:pt idx="1386">
                  <c:v>3.42862</c:v>
                </c:pt>
                <c:pt idx="1387">
                  <c:v>3.4286300000000001</c:v>
                </c:pt>
                <c:pt idx="1388">
                  <c:v>3.4286399999999997</c:v>
                </c:pt>
                <c:pt idx="1389">
                  <c:v>3.4286499999999975</c:v>
                </c:pt>
                <c:pt idx="1390">
                  <c:v>3.4286599999999972</c:v>
                </c:pt>
                <c:pt idx="1391">
                  <c:v>3.4286699999999977</c:v>
                </c:pt>
                <c:pt idx="1392">
                  <c:v>3.4286699999999977</c:v>
                </c:pt>
                <c:pt idx="1393">
                  <c:v>3.4286799999999977</c:v>
                </c:pt>
                <c:pt idx="1394">
                  <c:v>3.42869</c:v>
                </c:pt>
                <c:pt idx="1395">
                  <c:v>3.4287000000000001</c:v>
                </c:pt>
                <c:pt idx="1396">
                  <c:v>3.4287000000000001</c:v>
                </c:pt>
                <c:pt idx="1397">
                  <c:v>3.4287100000000001</c:v>
                </c:pt>
                <c:pt idx="1398">
                  <c:v>3.4287100000000001</c:v>
                </c:pt>
                <c:pt idx="1399">
                  <c:v>3.4287200000000002</c:v>
                </c:pt>
                <c:pt idx="1400">
                  <c:v>3.4287200000000002</c:v>
                </c:pt>
                <c:pt idx="1401">
                  <c:v>3.4287200000000002</c:v>
                </c:pt>
                <c:pt idx="1402">
                  <c:v>3.4287200000000002</c:v>
                </c:pt>
                <c:pt idx="1403">
                  <c:v>3.4287299999999998</c:v>
                </c:pt>
                <c:pt idx="1404">
                  <c:v>3.4287299999999998</c:v>
                </c:pt>
                <c:pt idx="1405">
                  <c:v>3.4287299999999998</c:v>
                </c:pt>
                <c:pt idx="1406">
                  <c:v>3.4287299999999998</c:v>
                </c:pt>
                <c:pt idx="1407">
                  <c:v>3.4287299999999998</c:v>
                </c:pt>
                <c:pt idx="1408">
                  <c:v>3.4287299999999998</c:v>
                </c:pt>
                <c:pt idx="1409">
                  <c:v>3.4287299999999998</c:v>
                </c:pt>
                <c:pt idx="1410">
                  <c:v>3.4287299999999998</c:v>
                </c:pt>
                <c:pt idx="1411">
                  <c:v>3.4287200000000002</c:v>
                </c:pt>
                <c:pt idx="1412">
                  <c:v>3.4287200000000002</c:v>
                </c:pt>
                <c:pt idx="1413">
                  <c:v>3.4287200000000002</c:v>
                </c:pt>
                <c:pt idx="1414">
                  <c:v>3.4287200000000002</c:v>
                </c:pt>
                <c:pt idx="1415">
                  <c:v>3.4287100000000001</c:v>
                </c:pt>
                <c:pt idx="1416">
                  <c:v>3.4287100000000001</c:v>
                </c:pt>
                <c:pt idx="1417">
                  <c:v>3.4287000000000001</c:v>
                </c:pt>
                <c:pt idx="1418">
                  <c:v>3.4287000000000001</c:v>
                </c:pt>
                <c:pt idx="1419">
                  <c:v>3.42869</c:v>
                </c:pt>
                <c:pt idx="1420">
                  <c:v>3.42869</c:v>
                </c:pt>
                <c:pt idx="1421">
                  <c:v>3.4286799999999977</c:v>
                </c:pt>
                <c:pt idx="1422">
                  <c:v>3.4286699999999977</c:v>
                </c:pt>
                <c:pt idx="1423">
                  <c:v>3.4286599999999972</c:v>
                </c:pt>
                <c:pt idx="1424">
                  <c:v>3.4286599999999972</c:v>
                </c:pt>
                <c:pt idx="1425">
                  <c:v>3.4286399999999997</c:v>
                </c:pt>
                <c:pt idx="1426">
                  <c:v>3.4286399999999997</c:v>
                </c:pt>
                <c:pt idx="1427">
                  <c:v>3.42862</c:v>
                </c:pt>
                <c:pt idx="1428">
                  <c:v>3.42862</c:v>
                </c:pt>
                <c:pt idx="1429">
                  <c:v>3.4285999999999999</c:v>
                </c:pt>
                <c:pt idx="1430">
                  <c:v>3.4285999999999999</c:v>
                </c:pt>
                <c:pt idx="1431">
                  <c:v>3.4285800000000002</c:v>
                </c:pt>
                <c:pt idx="1432">
                  <c:v>3.4285800000000002</c:v>
                </c:pt>
                <c:pt idx="1433">
                  <c:v>3.42855</c:v>
                </c:pt>
                <c:pt idx="1434">
                  <c:v>3.42855</c:v>
                </c:pt>
                <c:pt idx="1435">
                  <c:v>3.4285299999999999</c:v>
                </c:pt>
                <c:pt idx="1436">
                  <c:v>3.4285199999999998</c:v>
                </c:pt>
                <c:pt idx="1437">
                  <c:v>3.4285000000000001</c:v>
                </c:pt>
                <c:pt idx="1438">
                  <c:v>3.42849</c:v>
                </c:pt>
                <c:pt idx="1439">
                  <c:v>3.4284599999999972</c:v>
                </c:pt>
                <c:pt idx="1440">
                  <c:v>3.4284599999999972</c:v>
                </c:pt>
                <c:pt idx="1441">
                  <c:v>3.4284300000000001</c:v>
                </c:pt>
                <c:pt idx="1442">
                  <c:v>3.4284300000000001</c:v>
                </c:pt>
                <c:pt idx="1443">
                  <c:v>3.4283999999999999</c:v>
                </c:pt>
                <c:pt idx="1444">
                  <c:v>3.4283899999999998</c:v>
                </c:pt>
                <c:pt idx="1445">
                  <c:v>3.4283600000000001</c:v>
                </c:pt>
                <c:pt idx="1446">
                  <c:v>3.4283600000000001</c:v>
                </c:pt>
                <c:pt idx="1447">
                  <c:v>3.4283199999999998</c:v>
                </c:pt>
                <c:pt idx="1448">
                  <c:v>3.4283199999999998</c:v>
                </c:pt>
                <c:pt idx="1449">
                  <c:v>3.42828</c:v>
                </c:pt>
                <c:pt idx="1450">
                  <c:v>3.42828</c:v>
                </c:pt>
                <c:pt idx="1451">
                  <c:v>3.4282399999999997</c:v>
                </c:pt>
                <c:pt idx="1452">
                  <c:v>3.4282300000000001</c:v>
                </c:pt>
                <c:pt idx="1453">
                  <c:v>3.4281899999999998</c:v>
                </c:pt>
                <c:pt idx="1454">
                  <c:v>3.4281899999999998</c:v>
                </c:pt>
                <c:pt idx="1455">
                  <c:v>3.42814</c:v>
                </c:pt>
                <c:pt idx="1456">
                  <c:v>3.42814</c:v>
                </c:pt>
                <c:pt idx="1457">
                  <c:v>3.4281000000000001</c:v>
                </c:pt>
                <c:pt idx="1458">
                  <c:v>3.4280900000000001</c:v>
                </c:pt>
                <c:pt idx="1459">
                  <c:v>3.4280499999999972</c:v>
                </c:pt>
                <c:pt idx="1460">
                  <c:v>3.4280399999999998</c:v>
                </c:pt>
                <c:pt idx="1461">
                  <c:v>3.4279899999999999</c:v>
                </c:pt>
                <c:pt idx="1462">
                  <c:v>3.4279899999999999</c:v>
                </c:pt>
                <c:pt idx="1463">
                  <c:v>3.42794</c:v>
                </c:pt>
                <c:pt idx="1464">
                  <c:v>3.42794</c:v>
                </c:pt>
                <c:pt idx="1465">
                  <c:v>3.42788</c:v>
                </c:pt>
                <c:pt idx="1466">
                  <c:v>3.42788</c:v>
                </c:pt>
                <c:pt idx="1467">
                  <c:v>3.4278300000000002</c:v>
                </c:pt>
                <c:pt idx="1468">
                  <c:v>3.4278200000000001</c:v>
                </c:pt>
                <c:pt idx="1469">
                  <c:v>3.4277700000000002</c:v>
                </c:pt>
                <c:pt idx="1470">
                  <c:v>3.4277600000000001</c:v>
                </c:pt>
                <c:pt idx="1471">
                  <c:v>3.4277099999999998</c:v>
                </c:pt>
                <c:pt idx="1472">
                  <c:v>3.4277000000000002</c:v>
                </c:pt>
                <c:pt idx="1473">
                  <c:v>3.4276399999999998</c:v>
                </c:pt>
                <c:pt idx="1474">
                  <c:v>3.4276399999999998</c:v>
                </c:pt>
                <c:pt idx="1475">
                  <c:v>3.4275799999999998</c:v>
                </c:pt>
                <c:pt idx="1476">
                  <c:v>3.4275699999999998</c:v>
                </c:pt>
                <c:pt idx="1477">
                  <c:v>3.4275099999999998</c:v>
                </c:pt>
                <c:pt idx="1478">
                  <c:v>3.4275000000000002</c:v>
                </c:pt>
                <c:pt idx="1479">
                  <c:v>3.4274399999999998</c:v>
                </c:pt>
                <c:pt idx="1480">
                  <c:v>3.4274300000000002</c:v>
                </c:pt>
                <c:pt idx="1481">
                  <c:v>3.4273699999999998</c:v>
                </c:pt>
                <c:pt idx="1482">
                  <c:v>3.4273600000000002</c:v>
                </c:pt>
                <c:pt idx="1483">
                  <c:v>3.4272999999999998</c:v>
                </c:pt>
                <c:pt idx="1484">
                  <c:v>3.4272900000000002</c:v>
                </c:pt>
                <c:pt idx="1485">
                  <c:v>3.4272300000000002</c:v>
                </c:pt>
                <c:pt idx="1486">
                  <c:v>3.4272200000000002</c:v>
                </c:pt>
                <c:pt idx="1487">
                  <c:v>3.4271500000000001</c:v>
                </c:pt>
                <c:pt idx="1488">
                  <c:v>3.4271400000000001</c:v>
                </c:pt>
                <c:pt idx="1489">
                  <c:v>3.4270700000000001</c:v>
                </c:pt>
                <c:pt idx="1490">
                  <c:v>3.42706</c:v>
                </c:pt>
                <c:pt idx="1491">
                  <c:v>3.42699</c:v>
                </c:pt>
                <c:pt idx="1492">
                  <c:v>3.4269799999999977</c:v>
                </c:pt>
                <c:pt idx="1493">
                  <c:v>3.4269099999999977</c:v>
                </c:pt>
                <c:pt idx="1494">
                  <c:v>3.4268999999999972</c:v>
                </c:pt>
                <c:pt idx="1495">
                  <c:v>3.4268299999999972</c:v>
                </c:pt>
                <c:pt idx="1496">
                  <c:v>3.426809999999997</c:v>
                </c:pt>
                <c:pt idx="1497">
                  <c:v>3.4267399999999997</c:v>
                </c:pt>
                <c:pt idx="1498">
                  <c:v>3.4267300000000001</c:v>
                </c:pt>
                <c:pt idx="1499">
                  <c:v>3.4266599999999969</c:v>
                </c:pt>
                <c:pt idx="1500">
                  <c:v>3.4266399999999977</c:v>
                </c:pt>
                <c:pt idx="1501">
                  <c:v>3.4265699999999977</c:v>
                </c:pt>
                <c:pt idx="1502">
                  <c:v>3.4265499999999975</c:v>
                </c:pt>
                <c:pt idx="1503">
                  <c:v>3.4264799999999975</c:v>
                </c:pt>
                <c:pt idx="1504">
                  <c:v>3.426459999999997</c:v>
                </c:pt>
                <c:pt idx="1505">
                  <c:v>3.42639</c:v>
                </c:pt>
                <c:pt idx="1506">
                  <c:v>3.4263699999999977</c:v>
                </c:pt>
                <c:pt idx="1507">
                  <c:v>3.4262899999999972</c:v>
                </c:pt>
                <c:pt idx="1508">
                  <c:v>3.4262699999999975</c:v>
                </c:pt>
                <c:pt idx="1509">
                  <c:v>3.4261999999999997</c:v>
                </c:pt>
                <c:pt idx="1510">
                  <c:v>3.42618</c:v>
                </c:pt>
                <c:pt idx="1511">
                  <c:v>3.4260999999999977</c:v>
                </c:pt>
                <c:pt idx="1512">
                  <c:v>3.4260799999999971</c:v>
                </c:pt>
                <c:pt idx="1513">
                  <c:v>3.4259999999999997</c:v>
                </c:pt>
                <c:pt idx="1514">
                  <c:v>3.42598</c:v>
                </c:pt>
                <c:pt idx="1515">
                  <c:v>3.4258999999999977</c:v>
                </c:pt>
                <c:pt idx="1516">
                  <c:v>3.4258799999999971</c:v>
                </c:pt>
                <c:pt idx="1517">
                  <c:v>3.4257999999999997</c:v>
                </c:pt>
                <c:pt idx="1518">
                  <c:v>3.42577</c:v>
                </c:pt>
                <c:pt idx="1519">
                  <c:v>3.4257</c:v>
                </c:pt>
                <c:pt idx="1520">
                  <c:v>3.4256699999999976</c:v>
                </c:pt>
                <c:pt idx="1521">
                  <c:v>3.4255900000000001</c:v>
                </c:pt>
                <c:pt idx="1522">
                  <c:v>3.4255599999999977</c:v>
                </c:pt>
                <c:pt idx="1523">
                  <c:v>3.4254799999999972</c:v>
                </c:pt>
                <c:pt idx="1524">
                  <c:v>3.425449999999997</c:v>
                </c:pt>
                <c:pt idx="1525">
                  <c:v>3.42537</c:v>
                </c:pt>
                <c:pt idx="1526">
                  <c:v>3.4253399999999998</c:v>
                </c:pt>
                <c:pt idx="1527">
                  <c:v>3.4252599999999975</c:v>
                </c:pt>
                <c:pt idx="1528">
                  <c:v>3.42523</c:v>
                </c:pt>
                <c:pt idx="1529">
                  <c:v>3.4251499999999977</c:v>
                </c:pt>
                <c:pt idx="1530">
                  <c:v>3.4251100000000001</c:v>
                </c:pt>
                <c:pt idx="1531">
                  <c:v>3.4250399999999988</c:v>
                </c:pt>
                <c:pt idx="1532">
                  <c:v>3.4249999999999998</c:v>
                </c:pt>
                <c:pt idx="1533">
                  <c:v>3.4249200000000002</c:v>
                </c:pt>
                <c:pt idx="1534">
                  <c:v>3.4248799999999977</c:v>
                </c:pt>
                <c:pt idx="1535">
                  <c:v>3.4247999999999998</c:v>
                </c:pt>
                <c:pt idx="1536">
                  <c:v>3.42476</c:v>
                </c:pt>
                <c:pt idx="1537">
                  <c:v>3.4246799999999977</c:v>
                </c:pt>
                <c:pt idx="1538">
                  <c:v>3.4246399999999997</c:v>
                </c:pt>
                <c:pt idx="1539">
                  <c:v>3.42456</c:v>
                </c:pt>
                <c:pt idx="1540">
                  <c:v>3.4245199999999998</c:v>
                </c:pt>
                <c:pt idx="1541">
                  <c:v>3.4244399999999997</c:v>
                </c:pt>
                <c:pt idx="1542">
                  <c:v>3.4243899999999998</c:v>
                </c:pt>
                <c:pt idx="1543">
                  <c:v>3.4243199999999998</c:v>
                </c:pt>
                <c:pt idx="1544">
                  <c:v>3.4242699999999977</c:v>
                </c:pt>
                <c:pt idx="1545">
                  <c:v>3.4241899999999998</c:v>
                </c:pt>
                <c:pt idx="1546">
                  <c:v>3.42414</c:v>
                </c:pt>
                <c:pt idx="1547">
                  <c:v>3.4240599999999977</c:v>
                </c:pt>
                <c:pt idx="1548">
                  <c:v>3.42401</c:v>
                </c:pt>
                <c:pt idx="1549">
                  <c:v>3.4239299999999999</c:v>
                </c:pt>
                <c:pt idx="1550">
                  <c:v>3.42388</c:v>
                </c:pt>
                <c:pt idx="1551">
                  <c:v>3.4238</c:v>
                </c:pt>
                <c:pt idx="1552">
                  <c:v>3.4237500000000001</c:v>
                </c:pt>
                <c:pt idx="1553">
                  <c:v>3.42367</c:v>
                </c:pt>
                <c:pt idx="1554">
                  <c:v>3.42361</c:v>
                </c:pt>
                <c:pt idx="1555">
                  <c:v>3.42354</c:v>
                </c:pt>
                <c:pt idx="1556">
                  <c:v>3.4234800000000001</c:v>
                </c:pt>
                <c:pt idx="1557">
                  <c:v>3.4234</c:v>
                </c:pt>
                <c:pt idx="1558">
                  <c:v>3.42334</c:v>
                </c:pt>
                <c:pt idx="1559">
                  <c:v>3.42326</c:v>
                </c:pt>
                <c:pt idx="1560">
                  <c:v>3.4232</c:v>
                </c:pt>
                <c:pt idx="1561">
                  <c:v>3.4231199999999999</c:v>
                </c:pt>
                <c:pt idx="1562">
                  <c:v>3.42306</c:v>
                </c:pt>
                <c:pt idx="1563">
                  <c:v>3.4229799999999977</c:v>
                </c:pt>
                <c:pt idx="1564">
                  <c:v>3.4229099999999977</c:v>
                </c:pt>
                <c:pt idx="1565">
                  <c:v>3.4228399999999977</c:v>
                </c:pt>
                <c:pt idx="1566">
                  <c:v>3.4227699999999972</c:v>
                </c:pt>
                <c:pt idx="1567">
                  <c:v>3.4226999999999972</c:v>
                </c:pt>
                <c:pt idx="1568">
                  <c:v>3.4226199999999976</c:v>
                </c:pt>
                <c:pt idx="1569">
                  <c:v>3.4225499999999975</c:v>
                </c:pt>
                <c:pt idx="1570">
                  <c:v>3.4224799999999975</c:v>
                </c:pt>
                <c:pt idx="1571">
                  <c:v>3.4223999999999997</c:v>
                </c:pt>
                <c:pt idx="1572">
                  <c:v>3.4223300000000001</c:v>
                </c:pt>
                <c:pt idx="1573">
                  <c:v>3.4222499999999965</c:v>
                </c:pt>
                <c:pt idx="1574">
                  <c:v>3.42218</c:v>
                </c:pt>
                <c:pt idx="1575">
                  <c:v>3.4220999999999977</c:v>
                </c:pt>
                <c:pt idx="1576">
                  <c:v>3.4220199999999972</c:v>
                </c:pt>
                <c:pt idx="1577">
                  <c:v>3.4219499999999972</c:v>
                </c:pt>
                <c:pt idx="1578">
                  <c:v>3.4218699999999975</c:v>
                </c:pt>
                <c:pt idx="1579">
                  <c:v>3.4217999999999997</c:v>
                </c:pt>
                <c:pt idx="1580">
                  <c:v>3.42171</c:v>
                </c:pt>
                <c:pt idx="1581">
                  <c:v>3.4216399999999987</c:v>
                </c:pt>
                <c:pt idx="1582">
                  <c:v>3.4215599999999977</c:v>
                </c:pt>
                <c:pt idx="1583">
                  <c:v>3.4214899999999977</c:v>
                </c:pt>
                <c:pt idx="1584">
                  <c:v>3.4213999999999998</c:v>
                </c:pt>
                <c:pt idx="1585">
                  <c:v>3.4213300000000002</c:v>
                </c:pt>
                <c:pt idx="1586">
                  <c:v>3.4212399999999987</c:v>
                </c:pt>
                <c:pt idx="1587">
                  <c:v>3.42117</c:v>
                </c:pt>
                <c:pt idx="1588">
                  <c:v>3.4210699999999972</c:v>
                </c:pt>
                <c:pt idx="1589">
                  <c:v>3.4210099999999977</c:v>
                </c:pt>
                <c:pt idx="1590">
                  <c:v>3.4209100000000001</c:v>
                </c:pt>
                <c:pt idx="1591">
                  <c:v>3.4208399999999997</c:v>
                </c:pt>
                <c:pt idx="1592">
                  <c:v>3.4207399999999999</c:v>
                </c:pt>
                <c:pt idx="1593">
                  <c:v>3.4206799999999977</c:v>
                </c:pt>
                <c:pt idx="1594">
                  <c:v>3.4205800000000002</c:v>
                </c:pt>
                <c:pt idx="1595">
                  <c:v>3.4205100000000002</c:v>
                </c:pt>
                <c:pt idx="1596">
                  <c:v>3.42041</c:v>
                </c:pt>
                <c:pt idx="1597">
                  <c:v>3.42035</c:v>
                </c:pt>
                <c:pt idx="1598">
                  <c:v>3.4202399999999997</c:v>
                </c:pt>
                <c:pt idx="1599">
                  <c:v>3.4201800000000002</c:v>
                </c:pt>
                <c:pt idx="1600">
                  <c:v>3.4200699999999977</c:v>
                </c:pt>
                <c:pt idx="1601">
                  <c:v>3.42001</c:v>
                </c:pt>
                <c:pt idx="1602">
                  <c:v>3.419889999999997</c:v>
                </c:pt>
                <c:pt idx="1603">
                  <c:v>3.4198299999999975</c:v>
                </c:pt>
                <c:pt idx="1604">
                  <c:v>3.4197199999999977</c:v>
                </c:pt>
                <c:pt idx="1605">
                  <c:v>3.4196599999999959</c:v>
                </c:pt>
                <c:pt idx="1606">
                  <c:v>3.4195399999999987</c:v>
                </c:pt>
                <c:pt idx="1607">
                  <c:v>3.419479999999997</c:v>
                </c:pt>
                <c:pt idx="1608">
                  <c:v>3.4193699999999971</c:v>
                </c:pt>
                <c:pt idx="1609">
                  <c:v>3.4193099999999972</c:v>
                </c:pt>
                <c:pt idx="1610">
                  <c:v>3.41919</c:v>
                </c:pt>
                <c:pt idx="1611">
                  <c:v>3.41913</c:v>
                </c:pt>
                <c:pt idx="1612">
                  <c:v>3.4189999999999987</c:v>
                </c:pt>
                <c:pt idx="1613">
                  <c:v>3.4189499999999975</c:v>
                </c:pt>
                <c:pt idx="1614">
                  <c:v>3.4188199999999975</c:v>
                </c:pt>
                <c:pt idx="1615">
                  <c:v>3.4187699999999972</c:v>
                </c:pt>
                <c:pt idx="1616">
                  <c:v>3.4186399999999977</c:v>
                </c:pt>
                <c:pt idx="1617">
                  <c:v>3.41858</c:v>
                </c:pt>
                <c:pt idx="1618">
                  <c:v>3.4184499999999964</c:v>
                </c:pt>
                <c:pt idx="1619">
                  <c:v>3.4183999999999997</c:v>
                </c:pt>
                <c:pt idx="1620">
                  <c:v>3.4182699999999975</c:v>
                </c:pt>
                <c:pt idx="1621">
                  <c:v>3.4182099999999975</c:v>
                </c:pt>
                <c:pt idx="1622">
                  <c:v>3.4180799999999971</c:v>
                </c:pt>
                <c:pt idx="1623">
                  <c:v>3.4180299999999977</c:v>
                </c:pt>
                <c:pt idx="1624">
                  <c:v>3.4178899999999977</c:v>
                </c:pt>
                <c:pt idx="1625">
                  <c:v>3.4178399999999987</c:v>
                </c:pt>
                <c:pt idx="1626">
                  <c:v>3.4176899999999977</c:v>
                </c:pt>
                <c:pt idx="1627">
                  <c:v>3.417649999999997</c:v>
                </c:pt>
                <c:pt idx="1628">
                  <c:v>3.4175</c:v>
                </c:pt>
                <c:pt idx="1629">
                  <c:v>3.4174599999999975</c:v>
                </c:pt>
                <c:pt idx="1630">
                  <c:v>3.4173100000000001</c:v>
                </c:pt>
                <c:pt idx="1631">
                  <c:v>3.4172599999999975</c:v>
                </c:pt>
                <c:pt idx="1632">
                  <c:v>3.4171100000000001</c:v>
                </c:pt>
                <c:pt idx="1633">
                  <c:v>3.4170699999999972</c:v>
                </c:pt>
                <c:pt idx="1634">
                  <c:v>3.416909999999997</c:v>
                </c:pt>
                <c:pt idx="1635">
                  <c:v>3.416869999999995</c:v>
                </c:pt>
                <c:pt idx="1636">
                  <c:v>3.416709999999997</c:v>
                </c:pt>
                <c:pt idx="1637">
                  <c:v>3.416669999999995</c:v>
                </c:pt>
                <c:pt idx="1638">
                  <c:v>3.4165099999999975</c:v>
                </c:pt>
                <c:pt idx="1639">
                  <c:v>3.416469999999995</c:v>
                </c:pt>
                <c:pt idx="1640">
                  <c:v>3.4163099999999975</c:v>
                </c:pt>
                <c:pt idx="1641">
                  <c:v>3.4162699999999959</c:v>
                </c:pt>
                <c:pt idx="1642">
                  <c:v>3.4161099999999975</c:v>
                </c:pt>
                <c:pt idx="1643">
                  <c:v>3.4160699999999959</c:v>
                </c:pt>
                <c:pt idx="1644">
                  <c:v>3.4158999999999975</c:v>
                </c:pt>
                <c:pt idx="1645">
                  <c:v>3.4158699999999964</c:v>
                </c:pt>
                <c:pt idx="1646">
                  <c:v>3.415689999999997</c:v>
                </c:pt>
                <c:pt idx="1647">
                  <c:v>3.4156599999999959</c:v>
                </c:pt>
                <c:pt idx="1648">
                  <c:v>3.415489999999997</c:v>
                </c:pt>
                <c:pt idx="1649">
                  <c:v>3.4154599999999959</c:v>
                </c:pt>
                <c:pt idx="1650">
                  <c:v>3.415279999999997</c:v>
                </c:pt>
                <c:pt idx="1651">
                  <c:v>3.415249999999995</c:v>
                </c:pt>
                <c:pt idx="1652">
                  <c:v>3.4150699999999969</c:v>
                </c:pt>
                <c:pt idx="1653">
                  <c:v>3.4150399999999972</c:v>
                </c:pt>
                <c:pt idx="1654">
                  <c:v>3.4148499999999959</c:v>
                </c:pt>
                <c:pt idx="1655">
                  <c:v>3.4148299999999971</c:v>
                </c:pt>
                <c:pt idx="1656">
                  <c:v>3.4146399999999977</c:v>
                </c:pt>
                <c:pt idx="1657">
                  <c:v>3.4146199999999975</c:v>
                </c:pt>
                <c:pt idx="1658">
                  <c:v>3.4144199999999971</c:v>
                </c:pt>
                <c:pt idx="1659">
                  <c:v>3.4143999999999997</c:v>
                </c:pt>
                <c:pt idx="1660">
                  <c:v>3.4142099999999975</c:v>
                </c:pt>
                <c:pt idx="1661">
                  <c:v>3.4141900000000001</c:v>
                </c:pt>
                <c:pt idx="1662">
                  <c:v>3.4139900000000001</c:v>
                </c:pt>
                <c:pt idx="1663">
                  <c:v>3.4139699999999977</c:v>
                </c:pt>
                <c:pt idx="1664">
                  <c:v>3.41377</c:v>
                </c:pt>
                <c:pt idx="1665">
                  <c:v>3.4137499999999972</c:v>
                </c:pt>
                <c:pt idx="1666">
                  <c:v>3.4135499999999972</c:v>
                </c:pt>
                <c:pt idx="1667">
                  <c:v>3.4135300000000002</c:v>
                </c:pt>
                <c:pt idx="1668">
                  <c:v>3.4133300000000002</c:v>
                </c:pt>
                <c:pt idx="1669">
                  <c:v>3.4133100000000001</c:v>
                </c:pt>
                <c:pt idx="1670">
                  <c:v>3.4131</c:v>
                </c:pt>
                <c:pt idx="1671">
                  <c:v>3.41309</c:v>
                </c:pt>
                <c:pt idx="1672">
                  <c:v>3.412879999999995</c:v>
                </c:pt>
                <c:pt idx="1673">
                  <c:v>3.412869999999995</c:v>
                </c:pt>
                <c:pt idx="1674">
                  <c:v>3.4126499999999949</c:v>
                </c:pt>
                <c:pt idx="1675">
                  <c:v>3.4126399999999966</c:v>
                </c:pt>
                <c:pt idx="1676">
                  <c:v>3.4124199999999965</c:v>
                </c:pt>
                <c:pt idx="1677">
                  <c:v>3.4124199999999965</c:v>
                </c:pt>
                <c:pt idx="1678">
                  <c:v>3.4121899999999972</c:v>
                </c:pt>
                <c:pt idx="1679">
                  <c:v>3.4121899999999972</c:v>
                </c:pt>
                <c:pt idx="1680">
                  <c:v>3.411959999999997</c:v>
                </c:pt>
                <c:pt idx="1681">
                  <c:v>3.411959999999997</c:v>
                </c:pt>
                <c:pt idx="1682">
                  <c:v>3.4117299999999977</c:v>
                </c:pt>
                <c:pt idx="1683">
                  <c:v>3.4117299999999977</c:v>
                </c:pt>
                <c:pt idx="1684">
                  <c:v>3.4114999999999975</c:v>
                </c:pt>
                <c:pt idx="1685">
                  <c:v>3.411489999999997</c:v>
                </c:pt>
                <c:pt idx="1686">
                  <c:v>3.4112599999999964</c:v>
                </c:pt>
                <c:pt idx="1687">
                  <c:v>3.4112599999999964</c:v>
                </c:pt>
                <c:pt idx="1688">
                  <c:v>3.4110299999999971</c:v>
                </c:pt>
                <c:pt idx="1689">
                  <c:v>3.4110199999999975</c:v>
                </c:pt>
                <c:pt idx="1690">
                  <c:v>3.41079</c:v>
                </c:pt>
                <c:pt idx="1691">
                  <c:v>3.4107799999999977</c:v>
                </c:pt>
                <c:pt idx="1692">
                  <c:v>3.4105599999999971</c:v>
                </c:pt>
                <c:pt idx="1693">
                  <c:v>3.4105499999999975</c:v>
                </c:pt>
                <c:pt idx="1694">
                  <c:v>3.41032</c:v>
                </c:pt>
                <c:pt idx="1695">
                  <c:v>3.4102999999999977</c:v>
                </c:pt>
                <c:pt idx="1696">
                  <c:v>3.4100799999999971</c:v>
                </c:pt>
                <c:pt idx="1697">
                  <c:v>3.410059999999997</c:v>
                </c:pt>
                <c:pt idx="1698">
                  <c:v>3.4098399999999978</c:v>
                </c:pt>
                <c:pt idx="1699">
                  <c:v>3.4098199999999972</c:v>
                </c:pt>
                <c:pt idx="1700">
                  <c:v>3.4095900000000001</c:v>
                </c:pt>
                <c:pt idx="1701">
                  <c:v>3.40957</c:v>
                </c:pt>
                <c:pt idx="1702">
                  <c:v>3.4093499999999977</c:v>
                </c:pt>
                <c:pt idx="1703">
                  <c:v>3.4093300000000002</c:v>
                </c:pt>
                <c:pt idx="1704">
                  <c:v>3.4091100000000001</c:v>
                </c:pt>
                <c:pt idx="1705">
                  <c:v>3.4090799999999977</c:v>
                </c:pt>
                <c:pt idx="1706">
                  <c:v>3.4088599999999971</c:v>
                </c:pt>
                <c:pt idx="1707">
                  <c:v>3.40883</c:v>
                </c:pt>
                <c:pt idx="1708">
                  <c:v>3.4086099999999977</c:v>
                </c:pt>
                <c:pt idx="1709">
                  <c:v>3.4085800000000002</c:v>
                </c:pt>
                <c:pt idx="1710">
                  <c:v>3.4083600000000001</c:v>
                </c:pt>
                <c:pt idx="1711">
                  <c:v>3.4083299999999999</c:v>
                </c:pt>
                <c:pt idx="1712">
                  <c:v>3.4081100000000002</c:v>
                </c:pt>
                <c:pt idx="1713">
                  <c:v>3.40808</c:v>
                </c:pt>
                <c:pt idx="1714">
                  <c:v>3.4078599999999977</c:v>
                </c:pt>
                <c:pt idx="1715">
                  <c:v>3.4078200000000001</c:v>
                </c:pt>
                <c:pt idx="1716">
                  <c:v>3.40761</c:v>
                </c:pt>
                <c:pt idx="1717">
                  <c:v>3.4075700000000002</c:v>
                </c:pt>
                <c:pt idx="1718">
                  <c:v>3.4073500000000001</c:v>
                </c:pt>
                <c:pt idx="1719">
                  <c:v>3.4073099999999998</c:v>
                </c:pt>
                <c:pt idx="1720">
                  <c:v>3.4070999999999998</c:v>
                </c:pt>
                <c:pt idx="1721">
                  <c:v>3.4070499999999977</c:v>
                </c:pt>
                <c:pt idx="1722">
                  <c:v>3.4068399999999972</c:v>
                </c:pt>
                <c:pt idx="1723">
                  <c:v>3.40679</c:v>
                </c:pt>
                <c:pt idx="1724">
                  <c:v>3.4065799999999977</c:v>
                </c:pt>
                <c:pt idx="1725">
                  <c:v>3.4065300000000001</c:v>
                </c:pt>
                <c:pt idx="1726">
                  <c:v>3.40632</c:v>
                </c:pt>
                <c:pt idx="1727">
                  <c:v>3.406269999999997</c:v>
                </c:pt>
                <c:pt idx="1728">
                  <c:v>3.406059999999997</c:v>
                </c:pt>
                <c:pt idx="1729">
                  <c:v>3.4060099999999975</c:v>
                </c:pt>
                <c:pt idx="1730">
                  <c:v>3.4057999999999997</c:v>
                </c:pt>
                <c:pt idx="1731">
                  <c:v>3.4057399999999998</c:v>
                </c:pt>
                <c:pt idx="1732">
                  <c:v>3.4055300000000002</c:v>
                </c:pt>
                <c:pt idx="1733">
                  <c:v>3.4054799999999972</c:v>
                </c:pt>
                <c:pt idx="1734">
                  <c:v>3.4052699999999971</c:v>
                </c:pt>
                <c:pt idx="1735">
                  <c:v>3.4052099999999972</c:v>
                </c:pt>
                <c:pt idx="1736">
                  <c:v>3.4049999999999998</c:v>
                </c:pt>
                <c:pt idx="1737">
                  <c:v>3.4049399999999999</c:v>
                </c:pt>
                <c:pt idx="1738">
                  <c:v>3.4047399999999999</c:v>
                </c:pt>
                <c:pt idx="1739">
                  <c:v>3.4046699999999972</c:v>
                </c:pt>
                <c:pt idx="1740">
                  <c:v>3.4044699999999977</c:v>
                </c:pt>
                <c:pt idx="1741">
                  <c:v>3.4043999999999999</c:v>
                </c:pt>
                <c:pt idx="1742">
                  <c:v>3.4041999999999999</c:v>
                </c:pt>
                <c:pt idx="1743">
                  <c:v>3.4041299999999999</c:v>
                </c:pt>
                <c:pt idx="1744">
                  <c:v>3.4039299999999999</c:v>
                </c:pt>
                <c:pt idx="1745">
                  <c:v>3.4038499999999972</c:v>
                </c:pt>
                <c:pt idx="1746">
                  <c:v>3.4036599999999977</c:v>
                </c:pt>
                <c:pt idx="1747">
                  <c:v>3.4035799999999998</c:v>
                </c:pt>
                <c:pt idx="1748">
                  <c:v>3.4033799999999998</c:v>
                </c:pt>
                <c:pt idx="1749">
                  <c:v>3.4033000000000002</c:v>
                </c:pt>
                <c:pt idx="1750">
                  <c:v>3.4031099999999999</c:v>
                </c:pt>
                <c:pt idx="1751">
                  <c:v>3.4030200000000002</c:v>
                </c:pt>
                <c:pt idx="1752">
                  <c:v>3.4028299999999971</c:v>
                </c:pt>
                <c:pt idx="1753">
                  <c:v>3.4027399999999997</c:v>
                </c:pt>
                <c:pt idx="1754">
                  <c:v>3.4025499999999975</c:v>
                </c:pt>
                <c:pt idx="1755">
                  <c:v>3.4024599999999969</c:v>
                </c:pt>
                <c:pt idx="1756">
                  <c:v>3.4022799999999975</c:v>
                </c:pt>
                <c:pt idx="1757">
                  <c:v>3.40218</c:v>
                </c:pt>
                <c:pt idx="1758">
                  <c:v>3.4019999999999997</c:v>
                </c:pt>
                <c:pt idx="1759">
                  <c:v>3.4018999999999977</c:v>
                </c:pt>
                <c:pt idx="1760">
                  <c:v>3.4017200000000001</c:v>
                </c:pt>
                <c:pt idx="1761">
                  <c:v>3.4016199999999972</c:v>
                </c:pt>
                <c:pt idx="1762">
                  <c:v>3.40143</c:v>
                </c:pt>
                <c:pt idx="1763">
                  <c:v>3.4013300000000002</c:v>
                </c:pt>
                <c:pt idx="1764">
                  <c:v>3.4011499999999977</c:v>
                </c:pt>
                <c:pt idx="1765">
                  <c:v>3.401049999999997</c:v>
                </c:pt>
                <c:pt idx="1766">
                  <c:v>3.4008699999999972</c:v>
                </c:pt>
                <c:pt idx="1767">
                  <c:v>3.40076</c:v>
                </c:pt>
                <c:pt idx="1768">
                  <c:v>3.4005800000000002</c:v>
                </c:pt>
                <c:pt idx="1769">
                  <c:v>3.4004699999999977</c:v>
                </c:pt>
                <c:pt idx="1770">
                  <c:v>3.40029</c:v>
                </c:pt>
                <c:pt idx="1771">
                  <c:v>3.4001800000000002</c:v>
                </c:pt>
                <c:pt idx="1772">
                  <c:v>3.4</c:v>
                </c:pt>
                <c:pt idx="1773">
                  <c:v>3.399889999999997</c:v>
                </c:pt>
                <c:pt idx="1774">
                  <c:v>3.3997199999999972</c:v>
                </c:pt>
                <c:pt idx="1775">
                  <c:v>3.3995999999999977</c:v>
                </c:pt>
                <c:pt idx="1776">
                  <c:v>3.3994299999999975</c:v>
                </c:pt>
                <c:pt idx="1777">
                  <c:v>3.3992999999999975</c:v>
                </c:pt>
                <c:pt idx="1778">
                  <c:v>3.39913</c:v>
                </c:pt>
                <c:pt idx="1779">
                  <c:v>3.399009999999997</c:v>
                </c:pt>
                <c:pt idx="1780">
                  <c:v>3.3988399999999972</c:v>
                </c:pt>
                <c:pt idx="1781">
                  <c:v>3.3987099999999977</c:v>
                </c:pt>
                <c:pt idx="1782">
                  <c:v>3.3985499999999975</c:v>
                </c:pt>
                <c:pt idx="1783">
                  <c:v>3.3984099999999975</c:v>
                </c:pt>
                <c:pt idx="1784">
                  <c:v>3.3982499999999964</c:v>
                </c:pt>
                <c:pt idx="1785">
                  <c:v>3.39811</c:v>
                </c:pt>
                <c:pt idx="1786">
                  <c:v>3.3979499999999971</c:v>
                </c:pt>
                <c:pt idx="1787">
                  <c:v>3.3978199999999972</c:v>
                </c:pt>
                <c:pt idx="1788">
                  <c:v>3.397659999999997</c:v>
                </c:pt>
                <c:pt idx="1789">
                  <c:v>3.39751</c:v>
                </c:pt>
                <c:pt idx="1790">
                  <c:v>3.3973599999999977</c:v>
                </c:pt>
                <c:pt idx="1791">
                  <c:v>3.3972099999999972</c:v>
                </c:pt>
                <c:pt idx="1792">
                  <c:v>3.3970599999999975</c:v>
                </c:pt>
                <c:pt idx="1793">
                  <c:v>3.396909999999997</c:v>
                </c:pt>
                <c:pt idx="1794">
                  <c:v>3.3967599999999964</c:v>
                </c:pt>
                <c:pt idx="1795">
                  <c:v>3.3965999999999972</c:v>
                </c:pt>
                <c:pt idx="1796">
                  <c:v>3.3964599999999949</c:v>
                </c:pt>
                <c:pt idx="1797">
                  <c:v>3.396299999999997</c:v>
                </c:pt>
                <c:pt idx="1798">
                  <c:v>3.3961499999999964</c:v>
                </c:pt>
                <c:pt idx="1799">
                  <c:v>3.3959899999999972</c:v>
                </c:pt>
                <c:pt idx="1800">
                  <c:v>3.3958499999999949</c:v>
                </c:pt>
                <c:pt idx="1801">
                  <c:v>3.3956799999999969</c:v>
                </c:pt>
                <c:pt idx="1802">
                  <c:v>3.3955399999999987</c:v>
                </c:pt>
                <c:pt idx="1803">
                  <c:v>3.3953799999999972</c:v>
                </c:pt>
                <c:pt idx="1804">
                  <c:v>3.3952299999999975</c:v>
                </c:pt>
                <c:pt idx="1805">
                  <c:v>3.3950599999999964</c:v>
                </c:pt>
                <c:pt idx="1806">
                  <c:v>3.39493</c:v>
                </c:pt>
                <c:pt idx="1807">
                  <c:v>3.3947499999999975</c:v>
                </c:pt>
                <c:pt idx="1808">
                  <c:v>3.3946199999999975</c:v>
                </c:pt>
                <c:pt idx="1809">
                  <c:v>3.3944399999999977</c:v>
                </c:pt>
                <c:pt idx="1810">
                  <c:v>3.3943099999999977</c:v>
                </c:pt>
                <c:pt idx="1811">
                  <c:v>3.3941300000000001</c:v>
                </c:pt>
                <c:pt idx="1812">
                  <c:v>3.3939999999999997</c:v>
                </c:pt>
                <c:pt idx="1813">
                  <c:v>3.3938099999999976</c:v>
                </c:pt>
                <c:pt idx="1814">
                  <c:v>3.3936799999999971</c:v>
                </c:pt>
                <c:pt idx="1815">
                  <c:v>3.3935</c:v>
                </c:pt>
                <c:pt idx="1816">
                  <c:v>3.39337</c:v>
                </c:pt>
                <c:pt idx="1817">
                  <c:v>3.3931800000000001</c:v>
                </c:pt>
                <c:pt idx="1818">
                  <c:v>3.3930599999999975</c:v>
                </c:pt>
                <c:pt idx="1819">
                  <c:v>3.3928599999999953</c:v>
                </c:pt>
                <c:pt idx="1820">
                  <c:v>3.3927399999999972</c:v>
                </c:pt>
                <c:pt idx="1821">
                  <c:v>3.3925399999999977</c:v>
                </c:pt>
                <c:pt idx="1822">
                  <c:v>3.3924199999999964</c:v>
                </c:pt>
                <c:pt idx="1823">
                  <c:v>3.3922199999999965</c:v>
                </c:pt>
                <c:pt idx="1824">
                  <c:v>3.392099999999997</c:v>
                </c:pt>
                <c:pt idx="1825">
                  <c:v>3.391899999999997</c:v>
                </c:pt>
                <c:pt idx="1826">
                  <c:v>3.3917899999999972</c:v>
                </c:pt>
                <c:pt idx="1827">
                  <c:v>3.3915799999999972</c:v>
                </c:pt>
                <c:pt idx="1828">
                  <c:v>3.3914699999999964</c:v>
                </c:pt>
                <c:pt idx="1829">
                  <c:v>3.391249999999995</c:v>
                </c:pt>
                <c:pt idx="1830">
                  <c:v>3.3911399999999987</c:v>
                </c:pt>
                <c:pt idx="1831">
                  <c:v>3.39093</c:v>
                </c:pt>
                <c:pt idx="1832">
                  <c:v>3.3908199999999975</c:v>
                </c:pt>
                <c:pt idx="1833">
                  <c:v>3.3905999999999987</c:v>
                </c:pt>
                <c:pt idx="1834">
                  <c:v>3.3904999999999972</c:v>
                </c:pt>
                <c:pt idx="1835">
                  <c:v>3.390269999999997</c:v>
                </c:pt>
                <c:pt idx="1836">
                  <c:v>3.3901699999999977</c:v>
                </c:pt>
                <c:pt idx="1837">
                  <c:v>3.3899499999999971</c:v>
                </c:pt>
                <c:pt idx="1838">
                  <c:v>3.3898499999999969</c:v>
                </c:pt>
                <c:pt idx="1839">
                  <c:v>3.3896199999999972</c:v>
                </c:pt>
                <c:pt idx="1840">
                  <c:v>3.3895200000000001</c:v>
                </c:pt>
                <c:pt idx="1841">
                  <c:v>3.3892899999999977</c:v>
                </c:pt>
                <c:pt idx="1842">
                  <c:v>3.3891900000000001</c:v>
                </c:pt>
                <c:pt idx="1843">
                  <c:v>3.3889499999999977</c:v>
                </c:pt>
                <c:pt idx="1844">
                  <c:v>3.3888599999999975</c:v>
                </c:pt>
                <c:pt idx="1845">
                  <c:v>3.38862</c:v>
                </c:pt>
                <c:pt idx="1846">
                  <c:v>3.3885299999999998</c:v>
                </c:pt>
                <c:pt idx="1847">
                  <c:v>3.38829</c:v>
                </c:pt>
                <c:pt idx="1848">
                  <c:v>3.3881999999999999</c:v>
                </c:pt>
                <c:pt idx="1849">
                  <c:v>3.38795</c:v>
                </c:pt>
                <c:pt idx="1850">
                  <c:v>3.3878699999999977</c:v>
                </c:pt>
                <c:pt idx="1851">
                  <c:v>3.3876200000000001</c:v>
                </c:pt>
                <c:pt idx="1852">
                  <c:v>3.38754</c:v>
                </c:pt>
                <c:pt idx="1853">
                  <c:v>3.3872800000000001</c:v>
                </c:pt>
                <c:pt idx="1854">
                  <c:v>3.3872</c:v>
                </c:pt>
                <c:pt idx="1855">
                  <c:v>3.3869399999999987</c:v>
                </c:pt>
                <c:pt idx="1856">
                  <c:v>3.3868699999999969</c:v>
                </c:pt>
                <c:pt idx="1857">
                  <c:v>3.3865999999999987</c:v>
                </c:pt>
                <c:pt idx="1858">
                  <c:v>3.38653</c:v>
                </c:pt>
                <c:pt idx="1859">
                  <c:v>3.3862599999999969</c:v>
                </c:pt>
                <c:pt idx="1860">
                  <c:v>3.38619</c:v>
                </c:pt>
                <c:pt idx="1861">
                  <c:v>3.38592</c:v>
                </c:pt>
                <c:pt idx="1862">
                  <c:v>3.385859999999997</c:v>
                </c:pt>
                <c:pt idx="1863">
                  <c:v>3.38558</c:v>
                </c:pt>
                <c:pt idx="1864">
                  <c:v>3.3855200000000001</c:v>
                </c:pt>
                <c:pt idx="1865">
                  <c:v>3.38523</c:v>
                </c:pt>
                <c:pt idx="1866">
                  <c:v>3.3851800000000001</c:v>
                </c:pt>
                <c:pt idx="1867">
                  <c:v>3.38489</c:v>
                </c:pt>
                <c:pt idx="1868">
                  <c:v>3.38483</c:v>
                </c:pt>
                <c:pt idx="1869">
                  <c:v>3.3845399999999999</c:v>
                </c:pt>
                <c:pt idx="1870">
                  <c:v>3.38449</c:v>
                </c:pt>
                <c:pt idx="1871">
                  <c:v>3.3841999999999999</c:v>
                </c:pt>
                <c:pt idx="1872">
                  <c:v>3.38415</c:v>
                </c:pt>
                <c:pt idx="1873">
                  <c:v>3.3838499999999971</c:v>
                </c:pt>
                <c:pt idx="1874">
                  <c:v>3.3837999999999999</c:v>
                </c:pt>
                <c:pt idx="1875">
                  <c:v>3.3835000000000002</c:v>
                </c:pt>
                <c:pt idx="1876">
                  <c:v>3.3834599999999977</c:v>
                </c:pt>
                <c:pt idx="1877">
                  <c:v>3.3831500000000001</c:v>
                </c:pt>
                <c:pt idx="1878">
                  <c:v>3.3831099999999998</c:v>
                </c:pt>
                <c:pt idx="1879">
                  <c:v>3.3827999999999987</c:v>
                </c:pt>
                <c:pt idx="1880">
                  <c:v>3.3827599999999975</c:v>
                </c:pt>
                <c:pt idx="1881">
                  <c:v>3.3824499999999964</c:v>
                </c:pt>
                <c:pt idx="1882">
                  <c:v>3.3824099999999975</c:v>
                </c:pt>
                <c:pt idx="1883">
                  <c:v>3.3820999999999977</c:v>
                </c:pt>
                <c:pt idx="1884">
                  <c:v>3.382069999999997</c:v>
                </c:pt>
                <c:pt idx="1885">
                  <c:v>3.3817399999999997</c:v>
                </c:pt>
                <c:pt idx="1886">
                  <c:v>3.38171</c:v>
                </c:pt>
                <c:pt idx="1887">
                  <c:v>3.3813900000000001</c:v>
                </c:pt>
                <c:pt idx="1888">
                  <c:v>3.3813599999999977</c:v>
                </c:pt>
                <c:pt idx="1889">
                  <c:v>3.38103</c:v>
                </c:pt>
                <c:pt idx="1890">
                  <c:v>3.3810099999999972</c:v>
                </c:pt>
                <c:pt idx="1891">
                  <c:v>3.3806699999999972</c:v>
                </c:pt>
                <c:pt idx="1892">
                  <c:v>3.3806599999999976</c:v>
                </c:pt>
                <c:pt idx="1893">
                  <c:v>3.3803200000000002</c:v>
                </c:pt>
                <c:pt idx="1894">
                  <c:v>3.3803000000000001</c:v>
                </c:pt>
                <c:pt idx="1895">
                  <c:v>3.379959999999997</c:v>
                </c:pt>
                <c:pt idx="1896">
                  <c:v>3.3799499999999965</c:v>
                </c:pt>
                <c:pt idx="1897">
                  <c:v>3.3795999999999977</c:v>
                </c:pt>
                <c:pt idx="1898">
                  <c:v>3.3795899999999977</c:v>
                </c:pt>
                <c:pt idx="1899">
                  <c:v>3.3792399999999971</c:v>
                </c:pt>
                <c:pt idx="1900">
                  <c:v>3.3792299999999975</c:v>
                </c:pt>
                <c:pt idx="1901">
                  <c:v>3.3788699999999969</c:v>
                </c:pt>
                <c:pt idx="1902">
                  <c:v>3.3788699999999969</c:v>
                </c:pt>
                <c:pt idx="1903">
                  <c:v>3.3785099999999977</c:v>
                </c:pt>
                <c:pt idx="1904">
                  <c:v>3.3785099999999977</c:v>
                </c:pt>
                <c:pt idx="1905">
                  <c:v>3.3781499999999975</c:v>
                </c:pt>
                <c:pt idx="1906">
                  <c:v>3.3781499999999975</c:v>
                </c:pt>
                <c:pt idx="1907">
                  <c:v>3.3777900000000001</c:v>
                </c:pt>
                <c:pt idx="1908">
                  <c:v>3.37778</c:v>
                </c:pt>
                <c:pt idx="1909">
                  <c:v>3.3774299999999977</c:v>
                </c:pt>
                <c:pt idx="1910">
                  <c:v>3.3774199999999972</c:v>
                </c:pt>
                <c:pt idx="1911">
                  <c:v>3.3770699999999971</c:v>
                </c:pt>
                <c:pt idx="1912">
                  <c:v>3.377049999999997</c:v>
                </c:pt>
                <c:pt idx="1913">
                  <c:v>3.3766999999999969</c:v>
                </c:pt>
                <c:pt idx="1914">
                  <c:v>3.376679999999995</c:v>
                </c:pt>
                <c:pt idx="1915">
                  <c:v>3.3763399999999977</c:v>
                </c:pt>
                <c:pt idx="1916">
                  <c:v>3.3763099999999975</c:v>
                </c:pt>
                <c:pt idx="1917">
                  <c:v>3.375969999999997</c:v>
                </c:pt>
                <c:pt idx="1918">
                  <c:v>3.3759399999999977</c:v>
                </c:pt>
                <c:pt idx="1919">
                  <c:v>3.3755999999999977</c:v>
                </c:pt>
                <c:pt idx="1920">
                  <c:v>3.3755699999999975</c:v>
                </c:pt>
                <c:pt idx="1921">
                  <c:v>3.3752399999999971</c:v>
                </c:pt>
                <c:pt idx="1922">
                  <c:v>3.3751999999999978</c:v>
                </c:pt>
                <c:pt idx="1923">
                  <c:v>3.3748699999999969</c:v>
                </c:pt>
                <c:pt idx="1924">
                  <c:v>3.3748299999999976</c:v>
                </c:pt>
                <c:pt idx="1925">
                  <c:v>3.3744999999999972</c:v>
                </c:pt>
                <c:pt idx="1926">
                  <c:v>3.3744599999999965</c:v>
                </c:pt>
                <c:pt idx="1927">
                  <c:v>3.3741300000000001</c:v>
                </c:pt>
                <c:pt idx="1928">
                  <c:v>3.3740799999999975</c:v>
                </c:pt>
                <c:pt idx="1929">
                  <c:v>3.3737499999999971</c:v>
                </c:pt>
                <c:pt idx="1930">
                  <c:v>3.37371</c:v>
                </c:pt>
                <c:pt idx="1931">
                  <c:v>3.37338</c:v>
                </c:pt>
                <c:pt idx="1932">
                  <c:v>3.3733300000000002</c:v>
                </c:pt>
                <c:pt idx="1933">
                  <c:v>3.3730099999999972</c:v>
                </c:pt>
                <c:pt idx="1934">
                  <c:v>3.372949999999995</c:v>
                </c:pt>
                <c:pt idx="1935">
                  <c:v>3.3726299999999965</c:v>
                </c:pt>
                <c:pt idx="1936">
                  <c:v>3.372569999999997</c:v>
                </c:pt>
                <c:pt idx="1937">
                  <c:v>3.3722599999999949</c:v>
                </c:pt>
                <c:pt idx="1938">
                  <c:v>3.3721899999999971</c:v>
                </c:pt>
                <c:pt idx="1939">
                  <c:v>3.3718799999999964</c:v>
                </c:pt>
                <c:pt idx="1940">
                  <c:v>3.3718099999999964</c:v>
                </c:pt>
                <c:pt idx="1941">
                  <c:v>3.3714999999999975</c:v>
                </c:pt>
                <c:pt idx="1942">
                  <c:v>3.3714299999999975</c:v>
                </c:pt>
                <c:pt idx="1943">
                  <c:v>3.3711199999999977</c:v>
                </c:pt>
                <c:pt idx="1944">
                  <c:v>3.371049999999995</c:v>
                </c:pt>
                <c:pt idx="1945">
                  <c:v>3.370749999999997</c:v>
                </c:pt>
                <c:pt idx="1946">
                  <c:v>3.3706699999999969</c:v>
                </c:pt>
                <c:pt idx="1947">
                  <c:v>3.3703699999999972</c:v>
                </c:pt>
                <c:pt idx="1948">
                  <c:v>3.3702799999999975</c:v>
                </c:pt>
                <c:pt idx="1949">
                  <c:v>3.36998</c:v>
                </c:pt>
                <c:pt idx="1950">
                  <c:v>3.3698999999999977</c:v>
                </c:pt>
                <c:pt idx="1951">
                  <c:v>3.3695999999999997</c:v>
                </c:pt>
                <c:pt idx="1952">
                  <c:v>3.36951</c:v>
                </c:pt>
                <c:pt idx="1953">
                  <c:v>3.3692199999999977</c:v>
                </c:pt>
                <c:pt idx="1954">
                  <c:v>3.3691300000000002</c:v>
                </c:pt>
                <c:pt idx="1955">
                  <c:v>3.3688399999999987</c:v>
                </c:pt>
                <c:pt idx="1956">
                  <c:v>3.3687399999999998</c:v>
                </c:pt>
                <c:pt idx="1957">
                  <c:v>3.3684499999999975</c:v>
                </c:pt>
                <c:pt idx="1958">
                  <c:v>3.36835</c:v>
                </c:pt>
                <c:pt idx="1959">
                  <c:v>3.3680699999999977</c:v>
                </c:pt>
                <c:pt idx="1960">
                  <c:v>3.3679600000000001</c:v>
                </c:pt>
                <c:pt idx="1961">
                  <c:v>3.36768</c:v>
                </c:pt>
                <c:pt idx="1962">
                  <c:v>3.3675700000000002</c:v>
                </c:pt>
                <c:pt idx="1963">
                  <c:v>3.3672900000000001</c:v>
                </c:pt>
                <c:pt idx="1964">
                  <c:v>3.3671799999999998</c:v>
                </c:pt>
                <c:pt idx="1965">
                  <c:v>3.3668999999999971</c:v>
                </c:pt>
                <c:pt idx="1966">
                  <c:v>3.3667899999999977</c:v>
                </c:pt>
                <c:pt idx="1967">
                  <c:v>3.36652</c:v>
                </c:pt>
                <c:pt idx="1968">
                  <c:v>3.3663999999999987</c:v>
                </c:pt>
                <c:pt idx="1969">
                  <c:v>3.3661300000000001</c:v>
                </c:pt>
                <c:pt idx="1970">
                  <c:v>3.3659999999999997</c:v>
                </c:pt>
                <c:pt idx="1971">
                  <c:v>3.3657399999999997</c:v>
                </c:pt>
                <c:pt idx="1972">
                  <c:v>3.3656099999999975</c:v>
                </c:pt>
                <c:pt idx="1973">
                  <c:v>3.3653399999999998</c:v>
                </c:pt>
                <c:pt idx="1974">
                  <c:v>3.3652099999999971</c:v>
                </c:pt>
                <c:pt idx="1975">
                  <c:v>3.3649499999999977</c:v>
                </c:pt>
                <c:pt idx="1976">
                  <c:v>3.3648199999999977</c:v>
                </c:pt>
                <c:pt idx="1977">
                  <c:v>3.36456</c:v>
                </c:pt>
                <c:pt idx="1978">
                  <c:v>3.36442</c:v>
                </c:pt>
                <c:pt idx="1979">
                  <c:v>3.36416</c:v>
                </c:pt>
                <c:pt idx="1980">
                  <c:v>3.36402</c:v>
                </c:pt>
                <c:pt idx="1981">
                  <c:v>3.3637700000000001</c:v>
                </c:pt>
                <c:pt idx="1982">
                  <c:v>3.3636200000000001</c:v>
                </c:pt>
                <c:pt idx="1983">
                  <c:v>3.3633700000000002</c:v>
                </c:pt>
                <c:pt idx="1984">
                  <c:v>3.3632200000000001</c:v>
                </c:pt>
                <c:pt idx="1985">
                  <c:v>3.3629799999999972</c:v>
                </c:pt>
                <c:pt idx="1986">
                  <c:v>3.3628199999999975</c:v>
                </c:pt>
                <c:pt idx="1987">
                  <c:v>3.3625799999999977</c:v>
                </c:pt>
                <c:pt idx="1988">
                  <c:v>3.3624199999999975</c:v>
                </c:pt>
                <c:pt idx="1989">
                  <c:v>3.3621799999999977</c:v>
                </c:pt>
                <c:pt idx="1990">
                  <c:v>3.3620199999999971</c:v>
                </c:pt>
                <c:pt idx="1991">
                  <c:v>3.36178</c:v>
                </c:pt>
                <c:pt idx="1992">
                  <c:v>3.3616099999999975</c:v>
                </c:pt>
                <c:pt idx="1993">
                  <c:v>3.36138</c:v>
                </c:pt>
                <c:pt idx="1994">
                  <c:v>3.3612099999999971</c:v>
                </c:pt>
                <c:pt idx="1995">
                  <c:v>3.3609800000000001</c:v>
                </c:pt>
                <c:pt idx="1996">
                  <c:v>3.3607999999999998</c:v>
                </c:pt>
                <c:pt idx="1997">
                  <c:v>3.3605800000000001</c:v>
                </c:pt>
                <c:pt idx="1998">
                  <c:v>3.3603999999999998</c:v>
                </c:pt>
                <c:pt idx="1999">
                  <c:v>3.3601800000000002</c:v>
                </c:pt>
                <c:pt idx="2000">
                  <c:v>3.3599899999999971</c:v>
                </c:pt>
                <c:pt idx="2001">
                  <c:v>3.3597699999999975</c:v>
                </c:pt>
                <c:pt idx="2002">
                  <c:v>3.3595799999999971</c:v>
                </c:pt>
                <c:pt idx="2003">
                  <c:v>3.3593699999999975</c:v>
                </c:pt>
                <c:pt idx="2004">
                  <c:v>3.3591799999999972</c:v>
                </c:pt>
                <c:pt idx="2005">
                  <c:v>3.3589699999999971</c:v>
                </c:pt>
                <c:pt idx="2006">
                  <c:v>3.3587699999999971</c:v>
                </c:pt>
                <c:pt idx="2007">
                  <c:v>3.3585599999999975</c:v>
                </c:pt>
                <c:pt idx="2008">
                  <c:v>3.3583599999999971</c:v>
                </c:pt>
                <c:pt idx="2009">
                  <c:v>3.3581499999999975</c:v>
                </c:pt>
                <c:pt idx="2010">
                  <c:v>3.3579499999999975</c:v>
                </c:pt>
                <c:pt idx="2011">
                  <c:v>3.3577499999999971</c:v>
                </c:pt>
                <c:pt idx="2012">
                  <c:v>3.3575300000000001</c:v>
                </c:pt>
                <c:pt idx="2013">
                  <c:v>3.3573399999999998</c:v>
                </c:pt>
                <c:pt idx="2014">
                  <c:v>3.3571200000000001</c:v>
                </c:pt>
                <c:pt idx="2015">
                  <c:v>3.3569299999999975</c:v>
                </c:pt>
                <c:pt idx="2016">
                  <c:v>3.356709999999997</c:v>
                </c:pt>
                <c:pt idx="2017">
                  <c:v>3.3565199999999975</c:v>
                </c:pt>
                <c:pt idx="2018">
                  <c:v>3.3562899999999964</c:v>
                </c:pt>
                <c:pt idx="2019">
                  <c:v>3.3561099999999975</c:v>
                </c:pt>
                <c:pt idx="2020">
                  <c:v>3.3558799999999964</c:v>
                </c:pt>
                <c:pt idx="2021">
                  <c:v>3.355699999999997</c:v>
                </c:pt>
                <c:pt idx="2022">
                  <c:v>3.355459999999995</c:v>
                </c:pt>
                <c:pt idx="2023">
                  <c:v>3.355289999999997</c:v>
                </c:pt>
                <c:pt idx="2024">
                  <c:v>3.355049999999995</c:v>
                </c:pt>
                <c:pt idx="2025">
                  <c:v>3.3548699999999965</c:v>
                </c:pt>
                <c:pt idx="2026">
                  <c:v>3.3546299999999971</c:v>
                </c:pt>
                <c:pt idx="2027">
                  <c:v>3.3544599999999964</c:v>
                </c:pt>
                <c:pt idx="2028">
                  <c:v>3.354209999999997</c:v>
                </c:pt>
                <c:pt idx="2029">
                  <c:v>3.3540499999999964</c:v>
                </c:pt>
                <c:pt idx="2030">
                  <c:v>3.35379</c:v>
                </c:pt>
                <c:pt idx="2031">
                  <c:v>3.3536299999999977</c:v>
                </c:pt>
                <c:pt idx="2032">
                  <c:v>3.35337</c:v>
                </c:pt>
                <c:pt idx="2033">
                  <c:v>3.3532099999999971</c:v>
                </c:pt>
                <c:pt idx="2034">
                  <c:v>3.352949999999995</c:v>
                </c:pt>
                <c:pt idx="2035">
                  <c:v>3.3527999999999971</c:v>
                </c:pt>
                <c:pt idx="2036">
                  <c:v>3.3525299999999971</c:v>
                </c:pt>
                <c:pt idx="2037">
                  <c:v>3.352379999999997</c:v>
                </c:pt>
                <c:pt idx="2038">
                  <c:v>3.3521099999999975</c:v>
                </c:pt>
                <c:pt idx="2039">
                  <c:v>3.3519599999999969</c:v>
                </c:pt>
                <c:pt idx="2040">
                  <c:v>3.3516899999999969</c:v>
                </c:pt>
                <c:pt idx="2041">
                  <c:v>3.3515399999999977</c:v>
                </c:pt>
                <c:pt idx="2042">
                  <c:v>3.351259999999995</c:v>
                </c:pt>
                <c:pt idx="2043">
                  <c:v>3.3511199999999977</c:v>
                </c:pt>
                <c:pt idx="2044">
                  <c:v>3.3508399999999972</c:v>
                </c:pt>
                <c:pt idx="2045">
                  <c:v>3.3506999999999971</c:v>
                </c:pt>
                <c:pt idx="2046">
                  <c:v>3.3504199999999975</c:v>
                </c:pt>
                <c:pt idx="2047">
                  <c:v>3.3502799999999975</c:v>
                </c:pt>
                <c:pt idx="2048">
                  <c:v>3.34999</c:v>
                </c:pt>
                <c:pt idx="2049">
                  <c:v>3.349859999999997</c:v>
                </c:pt>
                <c:pt idx="2050">
                  <c:v>3.3495599999999977</c:v>
                </c:pt>
                <c:pt idx="2051">
                  <c:v>3.3494399999999978</c:v>
                </c:pt>
                <c:pt idx="2052">
                  <c:v>3.3491399999999998</c:v>
                </c:pt>
                <c:pt idx="2053">
                  <c:v>3.3490099999999972</c:v>
                </c:pt>
                <c:pt idx="2054">
                  <c:v>3.3487100000000001</c:v>
                </c:pt>
                <c:pt idx="2055">
                  <c:v>3.3485900000000002</c:v>
                </c:pt>
                <c:pt idx="2056">
                  <c:v>3.3482799999999977</c:v>
                </c:pt>
                <c:pt idx="2057">
                  <c:v>3.3481700000000001</c:v>
                </c:pt>
                <c:pt idx="2058">
                  <c:v>3.3478499999999976</c:v>
                </c:pt>
                <c:pt idx="2059">
                  <c:v>3.3477399999999999</c:v>
                </c:pt>
                <c:pt idx="2060">
                  <c:v>3.3474200000000001</c:v>
                </c:pt>
                <c:pt idx="2061">
                  <c:v>3.3473099999999998</c:v>
                </c:pt>
                <c:pt idx="2062">
                  <c:v>3.3469899999999977</c:v>
                </c:pt>
                <c:pt idx="2063">
                  <c:v>3.3468899999999975</c:v>
                </c:pt>
                <c:pt idx="2064">
                  <c:v>3.3465599999999975</c:v>
                </c:pt>
                <c:pt idx="2065">
                  <c:v>3.3464599999999964</c:v>
                </c:pt>
                <c:pt idx="2066">
                  <c:v>3.34612</c:v>
                </c:pt>
                <c:pt idx="2067">
                  <c:v>3.3460299999999972</c:v>
                </c:pt>
                <c:pt idx="2068">
                  <c:v>3.3456899999999972</c:v>
                </c:pt>
                <c:pt idx="2069">
                  <c:v>3.3455999999999997</c:v>
                </c:pt>
                <c:pt idx="2070">
                  <c:v>3.345259999999997</c:v>
                </c:pt>
                <c:pt idx="2071">
                  <c:v>3.34517</c:v>
                </c:pt>
                <c:pt idx="2072">
                  <c:v>3.3448199999999977</c:v>
                </c:pt>
                <c:pt idx="2073">
                  <c:v>3.3447399999999998</c:v>
                </c:pt>
                <c:pt idx="2074">
                  <c:v>3.3443900000000002</c:v>
                </c:pt>
                <c:pt idx="2075">
                  <c:v>3.3443100000000001</c:v>
                </c:pt>
                <c:pt idx="2076">
                  <c:v>3.34395</c:v>
                </c:pt>
                <c:pt idx="2077">
                  <c:v>3.34388</c:v>
                </c:pt>
                <c:pt idx="2078">
                  <c:v>3.3435100000000002</c:v>
                </c:pt>
                <c:pt idx="2079">
                  <c:v>3.3434399999999997</c:v>
                </c:pt>
                <c:pt idx="2080">
                  <c:v>3.3430800000000001</c:v>
                </c:pt>
                <c:pt idx="2081">
                  <c:v>3.34301</c:v>
                </c:pt>
                <c:pt idx="2082">
                  <c:v>3.3426399999999972</c:v>
                </c:pt>
                <c:pt idx="2083">
                  <c:v>3.3425799999999977</c:v>
                </c:pt>
                <c:pt idx="2084">
                  <c:v>3.3421999999999987</c:v>
                </c:pt>
                <c:pt idx="2085">
                  <c:v>3.3421399999999997</c:v>
                </c:pt>
                <c:pt idx="2086">
                  <c:v>3.3417599999999972</c:v>
                </c:pt>
                <c:pt idx="2087">
                  <c:v>3.34171</c:v>
                </c:pt>
                <c:pt idx="2088">
                  <c:v>3.3413200000000001</c:v>
                </c:pt>
                <c:pt idx="2089">
                  <c:v>3.3412699999999975</c:v>
                </c:pt>
                <c:pt idx="2090">
                  <c:v>3.3408799999999972</c:v>
                </c:pt>
                <c:pt idx="2091">
                  <c:v>3.34083</c:v>
                </c:pt>
                <c:pt idx="2092">
                  <c:v>3.34043</c:v>
                </c:pt>
                <c:pt idx="2093">
                  <c:v>3.3403999999999998</c:v>
                </c:pt>
                <c:pt idx="2094">
                  <c:v>3.3399899999999971</c:v>
                </c:pt>
                <c:pt idx="2095">
                  <c:v>3.3399599999999969</c:v>
                </c:pt>
                <c:pt idx="2096">
                  <c:v>3.3395499999999965</c:v>
                </c:pt>
                <c:pt idx="2097">
                  <c:v>3.3395199999999972</c:v>
                </c:pt>
                <c:pt idx="2098">
                  <c:v>3.3391099999999971</c:v>
                </c:pt>
                <c:pt idx="2099">
                  <c:v>3.3390799999999969</c:v>
                </c:pt>
                <c:pt idx="2100">
                  <c:v>3.3386599999999964</c:v>
                </c:pt>
                <c:pt idx="2101">
                  <c:v>3.3386399999999972</c:v>
                </c:pt>
                <c:pt idx="2102">
                  <c:v>3.3382199999999975</c:v>
                </c:pt>
                <c:pt idx="2103">
                  <c:v>3.3381999999999987</c:v>
                </c:pt>
                <c:pt idx="2104">
                  <c:v>3.3377699999999977</c:v>
                </c:pt>
                <c:pt idx="2105">
                  <c:v>3.3377599999999972</c:v>
                </c:pt>
                <c:pt idx="2106">
                  <c:v>3.3373200000000001</c:v>
                </c:pt>
                <c:pt idx="2107">
                  <c:v>3.33731</c:v>
                </c:pt>
                <c:pt idx="2108">
                  <c:v>3.336879999999995</c:v>
                </c:pt>
                <c:pt idx="2109">
                  <c:v>3.3368699999999945</c:v>
                </c:pt>
                <c:pt idx="2110">
                  <c:v>3.3364299999999965</c:v>
                </c:pt>
                <c:pt idx="2111">
                  <c:v>3.3364299999999965</c:v>
                </c:pt>
                <c:pt idx="2112">
                  <c:v>3.3359799999999975</c:v>
                </c:pt>
                <c:pt idx="2113">
                  <c:v>3.3359799999999975</c:v>
                </c:pt>
                <c:pt idx="2114">
                  <c:v>3.3355399999999977</c:v>
                </c:pt>
                <c:pt idx="2115">
                  <c:v>3.3355299999999977</c:v>
                </c:pt>
                <c:pt idx="2116">
                  <c:v>3.335089999999997</c:v>
                </c:pt>
                <c:pt idx="2117">
                  <c:v>3.3350799999999969</c:v>
                </c:pt>
                <c:pt idx="2118">
                  <c:v>3.334649999999995</c:v>
                </c:pt>
                <c:pt idx="2119">
                  <c:v>3.3346299999999975</c:v>
                </c:pt>
                <c:pt idx="2120">
                  <c:v>3.3341999999999987</c:v>
                </c:pt>
                <c:pt idx="2121">
                  <c:v>3.3341799999999977</c:v>
                </c:pt>
                <c:pt idx="2122">
                  <c:v>3.3337499999999975</c:v>
                </c:pt>
                <c:pt idx="2123">
                  <c:v>3.3337300000000001</c:v>
                </c:pt>
                <c:pt idx="2124">
                  <c:v>3.3332999999999977</c:v>
                </c:pt>
                <c:pt idx="2125">
                  <c:v>3.3332699999999975</c:v>
                </c:pt>
                <c:pt idx="2126">
                  <c:v>3.3328599999999948</c:v>
                </c:pt>
                <c:pt idx="2127">
                  <c:v>3.332819999999995</c:v>
                </c:pt>
                <c:pt idx="2128">
                  <c:v>3.332409999999995</c:v>
                </c:pt>
                <c:pt idx="2129">
                  <c:v>3.3323699999999969</c:v>
                </c:pt>
                <c:pt idx="2130">
                  <c:v>3.3319599999999969</c:v>
                </c:pt>
                <c:pt idx="2131">
                  <c:v>3.3319099999999975</c:v>
                </c:pt>
                <c:pt idx="2132">
                  <c:v>3.3315099999999975</c:v>
                </c:pt>
                <c:pt idx="2133">
                  <c:v>3.331459999999995</c:v>
                </c:pt>
                <c:pt idx="2134">
                  <c:v>3.331059999999995</c:v>
                </c:pt>
                <c:pt idx="2135">
                  <c:v>3.3309999999999977</c:v>
                </c:pt>
                <c:pt idx="2136">
                  <c:v>3.3305999999999987</c:v>
                </c:pt>
                <c:pt idx="2137">
                  <c:v>3.3305399999999987</c:v>
                </c:pt>
                <c:pt idx="2138">
                  <c:v>3.3301499999999975</c:v>
                </c:pt>
                <c:pt idx="2139">
                  <c:v>3.3300899999999976</c:v>
                </c:pt>
                <c:pt idx="2140">
                  <c:v>3.3296999999999977</c:v>
                </c:pt>
                <c:pt idx="2141">
                  <c:v>3.3296299999999972</c:v>
                </c:pt>
                <c:pt idx="2142">
                  <c:v>3.3292399999999978</c:v>
                </c:pt>
                <c:pt idx="2143">
                  <c:v>3.32917</c:v>
                </c:pt>
                <c:pt idx="2144">
                  <c:v>3.3287900000000001</c:v>
                </c:pt>
                <c:pt idx="2145">
                  <c:v>3.3287100000000001</c:v>
                </c:pt>
                <c:pt idx="2146">
                  <c:v>3.3283399999999999</c:v>
                </c:pt>
                <c:pt idx="2147">
                  <c:v>3.3282499999999975</c:v>
                </c:pt>
                <c:pt idx="2148">
                  <c:v>3.3278799999999977</c:v>
                </c:pt>
                <c:pt idx="2149">
                  <c:v>3.3277899999999998</c:v>
                </c:pt>
                <c:pt idx="2150">
                  <c:v>3.32742</c:v>
                </c:pt>
                <c:pt idx="2151">
                  <c:v>3.3273299999999999</c:v>
                </c:pt>
                <c:pt idx="2152">
                  <c:v>3.3269699999999975</c:v>
                </c:pt>
                <c:pt idx="2153">
                  <c:v>3.3268699999999964</c:v>
                </c:pt>
                <c:pt idx="2154">
                  <c:v>3.3265099999999972</c:v>
                </c:pt>
                <c:pt idx="2155">
                  <c:v>3.326409999999997</c:v>
                </c:pt>
                <c:pt idx="2156">
                  <c:v>3.3260499999999964</c:v>
                </c:pt>
                <c:pt idx="2157">
                  <c:v>3.3259499999999975</c:v>
                </c:pt>
                <c:pt idx="2158">
                  <c:v>3.32559</c:v>
                </c:pt>
                <c:pt idx="2159">
                  <c:v>3.3254799999999975</c:v>
                </c:pt>
                <c:pt idx="2160">
                  <c:v>3.3251300000000001</c:v>
                </c:pt>
                <c:pt idx="2161">
                  <c:v>3.3250199999999972</c:v>
                </c:pt>
                <c:pt idx="2162">
                  <c:v>3.3246799999999972</c:v>
                </c:pt>
                <c:pt idx="2163">
                  <c:v>3.3245499999999977</c:v>
                </c:pt>
                <c:pt idx="2164">
                  <c:v>3.3242099999999977</c:v>
                </c:pt>
                <c:pt idx="2165">
                  <c:v>3.32409</c:v>
                </c:pt>
                <c:pt idx="2166">
                  <c:v>3.32375</c:v>
                </c:pt>
                <c:pt idx="2167">
                  <c:v>3.32362</c:v>
                </c:pt>
                <c:pt idx="2168">
                  <c:v>3.3232900000000001</c:v>
                </c:pt>
                <c:pt idx="2169">
                  <c:v>3.3231600000000001</c:v>
                </c:pt>
                <c:pt idx="2170">
                  <c:v>3.3228299999999975</c:v>
                </c:pt>
                <c:pt idx="2171">
                  <c:v>3.3226899999999975</c:v>
                </c:pt>
                <c:pt idx="2172">
                  <c:v>3.3223699999999972</c:v>
                </c:pt>
                <c:pt idx="2173">
                  <c:v>3.3222199999999975</c:v>
                </c:pt>
                <c:pt idx="2174">
                  <c:v>3.3219099999999977</c:v>
                </c:pt>
                <c:pt idx="2175">
                  <c:v>3.3217599999999972</c:v>
                </c:pt>
                <c:pt idx="2176">
                  <c:v>3.3214399999999977</c:v>
                </c:pt>
                <c:pt idx="2177">
                  <c:v>3.3212899999999972</c:v>
                </c:pt>
                <c:pt idx="2178">
                  <c:v>3.32098</c:v>
                </c:pt>
                <c:pt idx="2179">
                  <c:v>3.3208199999999977</c:v>
                </c:pt>
                <c:pt idx="2180">
                  <c:v>3.3205100000000001</c:v>
                </c:pt>
                <c:pt idx="2181">
                  <c:v>3.3203499999999977</c:v>
                </c:pt>
                <c:pt idx="2182">
                  <c:v>3.3200499999999975</c:v>
                </c:pt>
                <c:pt idx="2183">
                  <c:v>3.3198799999999959</c:v>
                </c:pt>
                <c:pt idx="2184">
                  <c:v>3.3195799999999975</c:v>
                </c:pt>
                <c:pt idx="2185">
                  <c:v>3.3194099999999964</c:v>
                </c:pt>
                <c:pt idx="2186">
                  <c:v>3.3191199999999972</c:v>
                </c:pt>
                <c:pt idx="2187">
                  <c:v>3.3189399999999987</c:v>
                </c:pt>
                <c:pt idx="2188">
                  <c:v>3.318649999999995</c:v>
                </c:pt>
                <c:pt idx="2189">
                  <c:v>3.3184599999999964</c:v>
                </c:pt>
                <c:pt idx="2190">
                  <c:v>3.3181799999999977</c:v>
                </c:pt>
                <c:pt idx="2191">
                  <c:v>3.31799</c:v>
                </c:pt>
                <c:pt idx="2192">
                  <c:v>3.3177099999999977</c:v>
                </c:pt>
                <c:pt idx="2193">
                  <c:v>3.31752</c:v>
                </c:pt>
                <c:pt idx="2194">
                  <c:v>3.3172399999999977</c:v>
                </c:pt>
                <c:pt idx="2195">
                  <c:v>3.3170399999999987</c:v>
                </c:pt>
                <c:pt idx="2196">
                  <c:v>3.316779999999997</c:v>
                </c:pt>
                <c:pt idx="2197">
                  <c:v>3.3165699999999965</c:v>
                </c:pt>
                <c:pt idx="2198">
                  <c:v>3.316309999999997</c:v>
                </c:pt>
                <c:pt idx="2199">
                  <c:v>3.3160999999999969</c:v>
                </c:pt>
                <c:pt idx="2200">
                  <c:v>3.3158399999999966</c:v>
                </c:pt>
                <c:pt idx="2201">
                  <c:v>3.3156199999999965</c:v>
                </c:pt>
                <c:pt idx="2202">
                  <c:v>3.3153699999999975</c:v>
                </c:pt>
                <c:pt idx="2203">
                  <c:v>3.3151399999999978</c:v>
                </c:pt>
                <c:pt idx="2204">
                  <c:v>3.314889999999997</c:v>
                </c:pt>
                <c:pt idx="2205">
                  <c:v>3.3146699999999965</c:v>
                </c:pt>
                <c:pt idx="2206">
                  <c:v>3.3144199999999975</c:v>
                </c:pt>
                <c:pt idx="2207">
                  <c:v>3.31419</c:v>
                </c:pt>
                <c:pt idx="2208">
                  <c:v>3.3139499999999975</c:v>
                </c:pt>
                <c:pt idx="2209">
                  <c:v>3.3137099999999977</c:v>
                </c:pt>
                <c:pt idx="2210">
                  <c:v>3.3134799999999975</c:v>
                </c:pt>
                <c:pt idx="2211">
                  <c:v>3.3132399999999977</c:v>
                </c:pt>
                <c:pt idx="2212">
                  <c:v>3.3129999999999975</c:v>
                </c:pt>
                <c:pt idx="2213">
                  <c:v>3.3127599999999959</c:v>
                </c:pt>
                <c:pt idx="2214">
                  <c:v>3.3125299999999975</c:v>
                </c:pt>
                <c:pt idx="2215">
                  <c:v>3.312279999999995</c:v>
                </c:pt>
                <c:pt idx="2216">
                  <c:v>3.3120599999999945</c:v>
                </c:pt>
                <c:pt idx="2217">
                  <c:v>3.3117999999999972</c:v>
                </c:pt>
                <c:pt idx="2218">
                  <c:v>3.3115799999999975</c:v>
                </c:pt>
                <c:pt idx="2219">
                  <c:v>3.3113199999999972</c:v>
                </c:pt>
                <c:pt idx="2220">
                  <c:v>3.3111099999999976</c:v>
                </c:pt>
                <c:pt idx="2221">
                  <c:v>3.3108399999999971</c:v>
                </c:pt>
                <c:pt idx="2222">
                  <c:v>3.3106299999999975</c:v>
                </c:pt>
                <c:pt idx="2223">
                  <c:v>3.3103599999999975</c:v>
                </c:pt>
                <c:pt idx="2224">
                  <c:v>3.3101499999999975</c:v>
                </c:pt>
                <c:pt idx="2225">
                  <c:v>3.3098799999999975</c:v>
                </c:pt>
                <c:pt idx="2226">
                  <c:v>3.3096799999999975</c:v>
                </c:pt>
                <c:pt idx="2227">
                  <c:v>3.3093900000000001</c:v>
                </c:pt>
                <c:pt idx="2228">
                  <c:v>3.3091999999999997</c:v>
                </c:pt>
                <c:pt idx="2229">
                  <c:v>3.30891</c:v>
                </c:pt>
                <c:pt idx="2230">
                  <c:v>3.3087200000000001</c:v>
                </c:pt>
                <c:pt idx="2231">
                  <c:v>3.30843</c:v>
                </c:pt>
                <c:pt idx="2232">
                  <c:v>3.3082399999999987</c:v>
                </c:pt>
                <c:pt idx="2233">
                  <c:v>3.3079399999999999</c:v>
                </c:pt>
                <c:pt idx="2234">
                  <c:v>3.30776</c:v>
                </c:pt>
                <c:pt idx="2235">
                  <c:v>3.3074599999999972</c:v>
                </c:pt>
                <c:pt idx="2236">
                  <c:v>3.3072900000000001</c:v>
                </c:pt>
                <c:pt idx="2237">
                  <c:v>3.3069799999999971</c:v>
                </c:pt>
                <c:pt idx="2238">
                  <c:v>3.3068099999999969</c:v>
                </c:pt>
                <c:pt idx="2239">
                  <c:v>3.3064899999999975</c:v>
                </c:pt>
                <c:pt idx="2240">
                  <c:v>3.30633</c:v>
                </c:pt>
                <c:pt idx="2241">
                  <c:v>3.306009999999997</c:v>
                </c:pt>
                <c:pt idx="2242">
                  <c:v>3.3058499999999964</c:v>
                </c:pt>
                <c:pt idx="2243">
                  <c:v>3.30552</c:v>
                </c:pt>
                <c:pt idx="2244">
                  <c:v>3.3053599999999972</c:v>
                </c:pt>
                <c:pt idx="2245">
                  <c:v>3.3050299999999977</c:v>
                </c:pt>
                <c:pt idx="2246">
                  <c:v>3.3048799999999972</c:v>
                </c:pt>
                <c:pt idx="2247">
                  <c:v>3.3045499999999977</c:v>
                </c:pt>
                <c:pt idx="2248">
                  <c:v>3.3043999999999998</c:v>
                </c:pt>
                <c:pt idx="2249">
                  <c:v>3.3040599999999976</c:v>
                </c:pt>
                <c:pt idx="2250">
                  <c:v>3.3039200000000002</c:v>
                </c:pt>
                <c:pt idx="2251">
                  <c:v>3.3035700000000001</c:v>
                </c:pt>
                <c:pt idx="2252">
                  <c:v>3.3034300000000001</c:v>
                </c:pt>
                <c:pt idx="2253">
                  <c:v>3.30308</c:v>
                </c:pt>
                <c:pt idx="2254">
                  <c:v>3.3029499999999969</c:v>
                </c:pt>
                <c:pt idx="2255">
                  <c:v>3.3025899999999977</c:v>
                </c:pt>
                <c:pt idx="2256">
                  <c:v>3.3024699999999965</c:v>
                </c:pt>
                <c:pt idx="2257">
                  <c:v>3.3020999999999971</c:v>
                </c:pt>
                <c:pt idx="2258">
                  <c:v>3.3019799999999977</c:v>
                </c:pt>
                <c:pt idx="2259">
                  <c:v>3.3016099999999975</c:v>
                </c:pt>
                <c:pt idx="2260">
                  <c:v>3.3014999999999977</c:v>
                </c:pt>
                <c:pt idx="2261">
                  <c:v>3.3011200000000001</c:v>
                </c:pt>
                <c:pt idx="2262">
                  <c:v>3.3010099999999976</c:v>
                </c:pt>
                <c:pt idx="2263">
                  <c:v>3.30063</c:v>
                </c:pt>
                <c:pt idx="2264">
                  <c:v>3.3005300000000002</c:v>
                </c:pt>
                <c:pt idx="2265">
                  <c:v>3.3001399999999999</c:v>
                </c:pt>
                <c:pt idx="2266">
                  <c:v>3.3000399999999988</c:v>
                </c:pt>
                <c:pt idx="2267">
                  <c:v>3.2996499999999975</c:v>
                </c:pt>
                <c:pt idx="2268">
                  <c:v>3.29955</c:v>
                </c:pt>
                <c:pt idx="2269">
                  <c:v>3.2991600000000001</c:v>
                </c:pt>
                <c:pt idx="2270">
                  <c:v>3.2990699999999977</c:v>
                </c:pt>
                <c:pt idx="2271">
                  <c:v>3.2986599999999977</c:v>
                </c:pt>
                <c:pt idx="2272">
                  <c:v>3.2985799999999998</c:v>
                </c:pt>
                <c:pt idx="2273">
                  <c:v>3.2981699999999998</c:v>
                </c:pt>
                <c:pt idx="2274">
                  <c:v>3.2980900000000002</c:v>
                </c:pt>
                <c:pt idx="2275">
                  <c:v>3.2976800000000002</c:v>
                </c:pt>
                <c:pt idx="2276">
                  <c:v>3.2976000000000001</c:v>
                </c:pt>
                <c:pt idx="2277">
                  <c:v>3.2971800000000027</c:v>
                </c:pt>
                <c:pt idx="2278">
                  <c:v>3.2971100000000026</c:v>
                </c:pt>
                <c:pt idx="2279">
                  <c:v>3.2966899999999977</c:v>
                </c:pt>
                <c:pt idx="2280">
                  <c:v>3.2966299999999977</c:v>
                </c:pt>
                <c:pt idx="2281">
                  <c:v>3.2961999999999998</c:v>
                </c:pt>
                <c:pt idx="2282">
                  <c:v>3.2961399999999998</c:v>
                </c:pt>
                <c:pt idx="2283">
                  <c:v>3.2957000000000001</c:v>
                </c:pt>
                <c:pt idx="2284">
                  <c:v>3.2956499999999975</c:v>
                </c:pt>
                <c:pt idx="2285">
                  <c:v>3.2951999999999999</c:v>
                </c:pt>
                <c:pt idx="2286">
                  <c:v>3.2951600000000001</c:v>
                </c:pt>
                <c:pt idx="2287">
                  <c:v>3.2947099999999998</c:v>
                </c:pt>
                <c:pt idx="2288">
                  <c:v>3.2946599999999977</c:v>
                </c:pt>
                <c:pt idx="2289">
                  <c:v>3.2942100000000001</c:v>
                </c:pt>
                <c:pt idx="2290">
                  <c:v>3.2941699999999998</c:v>
                </c:pt>
                <c:pt idx="2291">
                  <c:v>3.2937099999999999</c:v>
                </c:pt>
                <c:pt idx="2292">
                  <c:v>3.2936800000000002</c:v>
                </c:pt>
                <c:pt idx="2293">
                  <c:v>3.2932199999999998</c:v>
                </c:pt>
                <c:pt idx="2294">
                  <c:v>3.2931900000000032</c:v>
                </c:pt>
                <c:pt idx="2295">
                  <c:v>3.2927200000000001</c:v>
                </c:pt>
                <c:pt idx="2296">
                  <c:v>3.2927</c:v>
                </c:pt>
                <c:pt idx="2297">
                  <c:v>3.2922199999999977</c:v>
                </c:pt>
                <c:pt idx="2298">
                  <c:v>3.2921999999999998</c:v>
                </c:pt>
                <c:pt idx="2299">
                  <c:v>3.2917200000000002</c:v>
                </c:pt>
                <c:pt idx="2300">
                  <c:v>3.2917100000000001</c:v>
                </c:pt>
                <c:pt idx="2301">
                  <c:v>3.29122</c:v>
                </c:pt>
                <c:pt idx="2302">
                  <c:v>3.29122</c:v>
                </c:pt>
                <c:pt idx="2303">
                  <c:v>3.2907199999999999</c:v>
                </c:pt>
                <c:pt idx="2304">
                  <c:v>3.2907199999999999</c:v>
                </c:pt>
                <c:pt idx="2305">
                  <c:v>3.2902300000000002</c:v>
                </c:pt>
                <c:pt idx="2306">
                  <c:v>3.2902200000000001</c:v>
                </c:pt>
                <c:pt idx="2307">
                  <c:v>3.2897300000000032</c:v>
                </c:pt>
                <c:pt idx="2308">
                  <c:v>3.2897200000000026</c:v>
                </c:pt>
                <c:pt idx="2309">
                  <c:v>3.2892399999999999</c:v>
                </c:pt>
                <c:pt idx="2310">
                  <c:v>3.2892199999999998</c:v>
                </c:pt>
                <c:pt idx="2311">
                  <c:v>3.2887400000000002</c:v>
                </c:pt>
                <c:pt idx="2312">
                  <c:v>3.2887200000000032</c:v>
                </c:pt>
                <c:pt idx="2313">
                  <c:v>3.2882500000000001</c:v>
                </c:pt>
                <c:pt idx="2314">
                  <c:v>3.2882199999999999</c:v>
                </c:pt>
                <c:pt idx="2315">
                  <c:v>3.2877500000000026</c:v>
                </c:pt>
                <c:pt idx="2316">
                  <c:v>3.2877200000000038</c:v>
                </c:pt>
                <c:pt idx="2317">
                  <c:v>3.2872499999999998</c:v>
                </c:pt>
                <c:pt idx="2318">
                  <c:v>3.2872200000000031</c:v>
                </c:pt>
                <c:pt idx="2319">
                  <c:v>3.2867600000000001</c:v>
                </c:pt>
                <c:pt idx="2320">
                  <c:v>3.2867099999999998</c:v>
                </c:pt>
                <c:pt idx="2321">
                  <c:v>3.28626</c:v>
                </c:pt>
                <c:pt idx="2322">
                  <c:v>3.2862100000000001</c:v>
                </c:pt>
                <c:pt idx="2323">
                  <c:v>3.2857599999999998</c:v>
                </c:pt>
                <c:pt idx="2324">
                  <c:v>3.2857099999999999</c:v>
                </c:pt>
                <c:pt idx="2325">
                  <c:v>3.2852600000000001</c:v>
                </c:pt>
                <c:pt idx="2326">
                  <c:v>3.2852000000000001</c:v>
                </c:pt>
                <c:pt idx="2327">
                  <c:v>3.2847599999999999</c:v>
                </c:pt>
                <c:pt idx="2328">
                  <c:v>3.2847000000000026</c:v>
                </c:pt>
                <c:pt idx="2329">
                  <c:v>3.2842699999999998</c:v>
                </c:pt>
                <c:pt idx="2330">
                  <c:v>3.2842000000000002</c:v>
                </c:pt>
                <c:pt idx="2331">
                  <c:v>3.2837700000000032</c:v>
                </c:pt>
                <c:pt idx="2332">
                  <c:v>3.2836900000000027</c:v>
                </c:pt>
                <c:pt idx="2333">
                  <c:v>3.2832699999999999</c:v>
                </c:pt>
                <c:pt idx="2334">
                  <c:v>3.2831900000000038</c:v>
                </c:pt>
                <c:pt idx="2335">
                  <c:v>3.2827700000000002</c:v>
                </c:pt>
                <c:pt idx="2336">
                  <c:v>3.28268</c:v>
                </c:pt>
                <c:pt idx="2337">
                  <c:v>3.28227</c:v>
                </c:pt>
                <c:pt idx="2338">
                  <c:v>3.2821699999999998</c:v>
                </c:pt>
                <c:pt idx="2339">
                  <c:v>3.2817699999999999</c:v>
                </c:pt>
                <c:pt idx="2340">
                  <c:v>3.2816700000000001</c:v>
                </c:pt>
                <c:pt idx="2341">
                  <c:v>3.2812600000000001</c:v>
                </c:pt>
                <c:pt idx="2342">
                  <c:v>3.2811599999999999</c:v>
                </c:pt>
                <c:pt idx="2343">
                  <c:v>3.2807599999999999</c:v>
                </c:pt>
                <c:pt idx="2344">
                  <c:v>3.2806500000000001</c:v>
                </c:pt>
                <c:pt idx="2345">
                  <c:v>3.2802600000000002</c:v>
                </c:pt>
                <c:pt idx="2346">
                  <c:v>3.2801499999999999</c:v>
                </c:pt>
                <c:pt idx="2347">
                  <c:v>3.27976</c:v>
                </c:pt>
                <c:pt idx="2348">
                  <c:v>3.2796399999999997</c:v>
                </c:pt>
                <c:pt idx="2349">
                  <c:v>3.2792599999999972</c:v>
                </c:pt>
                <c:pt idx="2350">
                  <c:v>3.2791299999999999</c:v>
                </c:pt>
                <c:pt idx="2351">
                  <c:v>3.2787500000000001</c:v>
                </c:pt>
                <c:pt idx="2352">
                  <c:v>3.2786200000000001</c:v>
                </c:pt>
                <c:pt idx="2353">
                  <c:v>3.2782499999999977</c:v>
                </c:pt>
                <c:pt idx="2354">
                  <c:v>3.2781099999999999</c:v>
                </c:pt>
                <c:pt idx="2355">
                  <c:v>3.2777500000000002</c:v>
                </c:pt>
                <c:pt idx="2356">
                  <c:v>3.2776100000000001</c:v>
                </c:pt>
                <c:pt idx="2357">
                  <c:v>3.2772399999999999</c:v>
                </c:pt>
                <c:pt idx="2358">
                  <c:v>3.2770999999999999</c:v>
                </c:pt>
                <c:pt idx="2359">
                  <c:v>3.2767399999999998</c:v>
                </c:pt>
                <c:pt idx="2360">
                  <c:v>3.2765900000000001</c:v>
                </c:pt>
                <c:pt idx="2361">
                  <c:v>3.27623</c:v>
                </c:pt>
                <c:pt idx="2362">
                  <c:v>3.2760799999999977</c:v>
                </c:pt>
                <c:pt idx="2363">
                  <c:v>3.2757299999999998</c:v>
                </c:pt>
                <c:pt idx="2364">
                  <c:v>3.2755700000000001</c:v>
                </c:pt>
                <c:pt idx="2365">
                  <c:v>3.27522</c:v>
                </c:pt>
                <c:pt idx="2366">
                  <c:v>3.2750499999999971</c:v>
                </c:pt>
                <c:pt idx="2367">
                  <c:v>3.2747199999999999</c:v>
                </c:pt>
                <c:pt idx="2368">
                  <c:v>3.27454</c:v>
                </c:pt>
                <c:pt idx="2369">
                  <c:v>3.2742100000000001</c:v>
                </c:pt>
                <c:pt idx="2370">
                  <c:v>3.2740300000000002</c:v>
                </c:pt>
                <c:pt idx="2371">
                  <c:v>3.2737099999999999</c:v>
                </c:pt>
                <c:pt idx="2372">
                  <c:v>3.2735200000000026</c:v>
                </c:pt>
                <c:pt idx="2373">
                  <c:v>3.2732000000000001</c:v>
                </c:pt>
                <c:pt idx="2374">
                  <c:v>3.2730100000000002</c:v>
                </c:pt>
                <c:pt idx="2375">
                  <c:v>3.2726999999999977</c:v>
                </c:pt>
                <c:pt idx="2376">
                  <c:v>3.2725</c:v>
                </c:pt>
                <c:pt idx="2377">
                  <c:v>3.2721900000000002</c:v>
                </c:pt>
                <c:pt idx="2378">
                  <c:v>3.2719800000000001</c:v>
                </c:pt>
                <c:pt idx="2379">
                  <c:v>3.2716799999999977</c:v>
                </c:pt>
                <c:pt idx="2380">
                  <c:v>3.2714699999999977</c:v>
                </c:pt>
                <c:pt idx="2381">
                  <c:v>3.2711700000000001</c:v>
                </c:pt>
                <c:pt idx="2382">
                  <c:v>3.2709600000000001</c:v>
                </c:pt>
                <c:pt idx="2383">
                  <c:v>3.27067</c:v>
                </c:pt>
                <c:pt idx="2384">
                  <c:v>3.2704399999999998</c:v>
                </c:pt>
                <c:pt idx="2385">
                  <c:v>3.2701600000000002</c:v>
                </c:pt>
                <c:pt idx="2386">
                  <c:v>3.2699300000000027</c:v>
                </c:pt>
                <c:pt idx="2387">
                  <c:v>3.2696499999999977</c:v>
                </c:pt>
                <c:pt idx="2388">
                  <c:v>3.2694200000000002</c:v>
                </c:pt>
                <c:pt idx="2389">
                  <c:v>3.2691400000000002</c:v>
                </c:pt>
                <c:pt idx="2390">
                  <c:v>3.2688999999999999</c:v>
                </c:pt>
                <c:pt idx="2391">
                  <c:v>3.2686299999999999</c:v>
                </c:pt>
                <c:pt idx="2392">
                  <c:v>3.2683900000000032</c:v>
                </c:pt>
                <c:pt idx="2393">
                  <c:v>3.2681200000000032</c:v>
                </c:pt>
                <c:pt idx="2394">
                  <c:v>3.2678699999999998</c:v>
                </c:pt>
                <c:pt idx="2395">
                  <c:v>3.2676099999999999</c:v>
                </c:pt>
                <c:pt idx="2396">
                  <c:v>3.2673600000000032</c:v>
                </c:pt>
                <c:pt idx="2397">
                  <c:v>3.2671000000000032</c:v>
                </c:pt>
                <c:pt idx="2398">
                  <c:v>3.2668399999999997</c:v>
                </c:pt>
                <c:pt idx="2399">
                  <c:v>3.2665899999999999</c:v>
                </c:pt>
                <c:pt idx="2400">
                  <c:v>3.2663199999999999</c:v>
                </c:pt>
                <c:pt idx="2401">
                  <c:v>3.2660800000000001</c:v>
                </c:pt>
                <c:pt idx="2402">
                  <c:v>3.2658100000000001</c:v>
                </c:pt>
                <c:pt idx="2403">
                  <c:v>3.2655699999999999</c:v>
                </c:pt>
                <c:pt idx="2404">
                  <c:v>3.2652899999999998</c:v>
                </c:pt>
                <c:pt idx="2405">
                  <c:v>3.2650600000000001</c:v>
                </c:pt>
                <c:pt idx="2406">
                  <c:v>3.2647800000000027</c:v>
                </c:pt>
                <c:pt idx="2407">
                  <c:v>3.2645499999999998</c:v>
                </c:pt>
                <c:pt idx="2408">
                  <c:v>3.2642600000000002</c:v>
                </c:pt>
                <c:pt idx="2409">
                  <c:v>3.2640400000000001</c:v>
                </c:pt>
                <c:pt idx="2410">
                  <c:v>3.2637400000000012</c:v>
                </c:pt>
                <c:pt idx="2411">
                  <c:v>3.2635300000000038</c:v>
                </c:pt>
                <c:pt idx="2412">
                  <c:v>3.2632200000000027</c:v>
                </c:pt>
                <c:pt idx="2413">
                  <c:v>3.2630200000000031</c:v>
                </c:pt>
                <c:pt idx="2414">
                  <c:v>3.2627100000000002</c:v>
                </c:pt>
                <c:pt idx="2415">
                  <c:v>3.2625000000000002</c:v>
                </c:pt>
                <c:pt idx="2416">
                  <c:v>3.2621899999999999</c:v>
                </c:pt>
                <c:pt idx="2417">
                  <c:v>3.2619899999999999</c:v>
                </c:pt>
                <c:pt idx="2418">
                  <c:v>3.2616700000000001</c:v>
                </c:pt>
                <c:pt idx="2419">
                  <c:v>3.2614800000000002</c:v>
                </c:pt>
                <c:pt idx="2420">
                  <c:v>3.2611500000000002</c:v>
                </c:pt>
                <c:pt idx="2421">
                  <c:v>3.2609699999999999</c:v>
                </c:pt>
                <c:pt idx="2422">
                  <c:v>3.2606299999999999</c:v>
                </c:pt>
                <c:pt idx="2423">
                  <c:v>3.2604500000000001</c:v>
                </c:pt>
                <c:pt idx="2424">
                  <c:v>3.2601100000000032</c:v>
                </c:pt>
                <c:pt idx="2425">
                  <c:v>3.2599399999999998</c:v>
                </c:pt>
                <c:pt idx="2426">
                  <c:v>3.2595900000000002</c:v>
                </c:pt>
                <c:pt idx="2427">
                  <c:v>3.25943</c:v>
                </c:pt>
                <c:pt idx="2428">
                  <c:v>3.2590699999999977</c:v>
                </c:pt>
                <c:pt idx="2429">
                  <c:v>3.2589100000000002</c:v>
                </c:pt>
                <c:pt idx="2430">
                  <c:v>3.2585500000000001</c:v>
                </c:pt>
                <c:pt idx="2431">
                  <c:v>3.2584</c:v>
                </c:pt>
                <c:pt idx="2432">
                  <c:v>3.2580300000000002</c:v>
                </c:pt>
                <c:pt idx="2433">
                  <c:v>3.2578800000000001</c:v>
                </c:pt>
                <c:pt idx="2434">
                  <c:v>3.2575099999999999</c:v>
                </c:pt>
                <c:pt idx="2435">
                  <c:v>3.2573699999999999</c:v>
                </c:pt>
                <c:pt idx="2436">
                  <c:v>3.2569900000000001</c:v>
                </c:pt>
                <c:pt idx="2437">
                  <c:v>3.256859999999997</c:v>
                </c:pt>
                <c:pt idx="2438">
                  <c:v>3.2564699999999975</c:v>
                </c:pt>
                <c:pt idx="2439">
                  <c:v>3.2563399999999998</c:v>
                </c:pt>
                <c:pt idx="2440">
                  <c:v>3.2559499999999977</c:v>
                </c:pt>
                <c:pt idx="2441">
                  <c:v>3.25583</c:v>
                </c:pt>
                <c:pt idx="2442">
                  <c:v>3.25543</c:v>
                </c:pt>
                <c:pt idx="2443">
                  <c:v>3.2553100000000001</c:v>
                </c:pt>
                <c:pt idx="2444">
                  <c:v>3.2549100000000002</c:v>
                </c:pt>
                <c:pt idx="2445">
                  <c:v>3.2547899999999998</c:v>
                </c:pt>
                <c:pt idx="2446">
                  <c:v>3.2543899999999999</c:v>
                </c:pt>
                <c:pt idx="2447">
                  <c:v>3.2542800000000001</c:v>
                </c:pt>
                <c:pt idx="2448">
                  <c:v>3.25387</c:v>
                </c:pt>
                <c:pt idx="2449">
                  <c:v>3.2537600000000002</c:v>
                </c:pt>
                <c:pt idx="2450">
                  <c:v>3.2533400000000001</c:v>
                </c:pt>
                <c:pt idx="2451">
                  <c:v>3.25325</c:v>
                </c:pt>
                <c:pt idx="2452">
                  <c:v>3.2528199999999972</c:v>
                </c:pt>
                <c:pt idx="2453">
                  <c:v>3.2527300000000001</c:v>
                </c:pt>
                <c:pt idx="2454">
                  <c:v>3.2523</c:v>
                </c:pt>
                <c:pt idx="2455">
                  <c:v>3.2522099999999972</c:v>
                </c:pt>
                <c:pt idx="2456">
                  <c:v>3.2517800000000001</c:v>
                </c:pt>
                <c:pt idx="2457">
                  <c:v>3.2517</c:v>
                </c:pt>
                <c:pt idx="2458">
                  <c:v>3.2512499999999975</c:v>
                </c:pt>
                <c:pt idx="2459">
                  <c:v>3.2511800000000002</c:v>
                </c:pt>
                <c:pt idx="2460">
                  <c:v>3.2507299999999999</c:v>
                </c:pt>
                <c:pt idx="2461">
                  <c:v>3.2506599999999977</c:v>
                </c:pt>
                <c:pt idx="2462">
                  <c:v>3.25021</c:v>
                </c:pt>
                <c:pt idx="2463">
                  <c:v>3.2501500000000001</c:v>
                </c:pt>
                <c:pt idx="2464">
                  <c:v>3.2496800000000001</c:v>
                </c:pt>
                <c:pt idx="2465">
                  <c:v>3.2496299999999998</c:v>
                </c:pt>
                <c:pt idx="2466">
                  <c:v>3.2491599999999998</c:v>
                </c:pt>
                <c:pt idx="2467">
                  <c:v>3.2491099999999999</c:v>
                </c:pt>
                <c:pt idx="2468">
                  <c:v>3.24864</c:v>
                </c:pt>
                <c:pt idx="2469">
                  <c:v>3.2485900000000032</c:v>
                </c:pt>
                <c:pt idx="2470">
                  <c:v>3.2481100000000032</c:v>
                </c:pt>
                <c:pt idx="2471">
                  <c:v>3.2480699999999998</c:v>
                </c:pt>
                <c:pt idx="2472">
                  <c:v>3.2475900000000038</c:v>
                </c:pt>
                <c:pt idx="2473">
                  <c:v>3.2475600000000027</c:v>
                </c:pt>
                <c:pt idx="2474">
                  <c:v>3.2470599999999998</c:v>
                </c:pt>
                <c:pt idx="2475">
                  <c:v>3.2470400000000001</c:v>
                </c:pt>
                <c:pt idx="2476">
                  <c:v>3.24654</c:v>
                </c:pt>
                <c:pt idx="2477">
                  <c:v>3.2465199999999999</c:v>
                </c:pt>
                <c:pt idx="2478">
                  <c:v>3.2460100000000001</c:v>
                </c:pt>
                <c:pt idx="2479">
                  <c:v>3.246</c:v>
                </c:pt>
                <c:pt idx="2480">
                  <c:v>3.2454900000000002</c:v>
                </c:pt>
                <c:pt idx="2481">
                  <c:v>3.2454800000000001</c:v>
                </c:pt>
                <c:pt idx="2482">
                  <c:v>3.2449599999999998</c:v>
                </c:pt>
                <c:pt idx="2483">
                  <c:v>3.2449599999999998</c:v>
                </c:pt>
                <c:pt idx="2484">
                  <c:v>3.24444</c:v>
                </c:pt>
                <c:pt idx="2485">
                  <c:v>3.24444</c:v>
                </c:pt>
                <c:pt idx="2486">
                  <c:v>3.2439200000000032</c:v>
                </c:pt>
                <c:pt idx="2487">
                  <c:v>3.2439100000000032</c:v>
                </c:pt>
                <c:pt idx="2488">
                  <c:v>3.2434000000000012</c:v>
                </c:pt>
                <c:pt idx="2489">
                  <c:v>3.2433900000000047</c:v>
                </c:pt>
                <c:pt idx="2490">
                  <c:v>3.24288</c:v>
                </c:pt>
                <c:pt idx="2491">
                  <c:v>3.2428599999999972</c:v>
                </c:pt>
                <c:pt idx="2492">
                  <c:v>3.2423600000000001</c:v>
                </c:pt>
                <c:pt idx="2493">
                  <c:v>3.2423299999999999</c:v>
                </c:pt>
                <c:pt idx="2494">
                  <c:v>3.2418399999999998</c:v>
                </c:pt>
                <c:pt idx="2495">
                  <c:v>3.2418100000000001</c:v>
                </c:pt>
                <c:pt idx="2496">
                  <c:v>3.2413200000000026</c:v>
                </c:pt>
                <c:pt idx="2497">
                  <c:v>3.2412800000000002</c:v>
                </c:pt>
                <c:pt idx="2498">
                  <c:v>3.2408000000000001</c:v>
                </c:pt>
                <c:pt idx="2499">
                  <c:v>3.2407599999999999</c:v>
                </c:pt>
                <c:pt idx="2500">
                  <c:v>3.2402799999999998</c:v>
                </c:pt>
                <c:pt idx="2501">
                  <c:v>3.2402299999999999</c:v>
                </c:pt>
                <c:pt idx="2502">
                  <c:v>3.23976</c:v>
                </c:pt>
                <c:pt idx="2503">
                  <c:v>3.2397</c:v>
                </c:pt>
                <c:pt idx="2504">
                  <c:v>3.2392399999999997</c:v>
                </c:pt>
                <c:pt idx="2505">
                  <c:v>3.2391700000000001</c:v>
                </c:pt>
                <c:pt idx="2506">
                  <c:v>3.2387199999999998</c:v>
                </c:pt>
                <c:pt idx="2507">
                  <c:v>3.2386499999999971</c:v>
                </c:pt>
                <c:pt idx="2508">
                  <c:v>3.2382</c:v>
                </c:pt>
                <c:pt idx="2509">
                  <c:v>3.2381199999999999</c:v>
                </c:pt>
                <c:pt idx="2510">
                  <c:v>3.2376800000000001</c:v>
                </c:pt>
                <c:pt idx="2511">
                  <c:v>3.2375900000000026</c:v>
                </c:pt>
                <c:pt idx="2512">
                  <c:v>3.2371599999999998</c:v>
                </c:pt>
                <c:pt idx="2513">
                  <c:v>3.2370700000000001</c:v>
                </c:pt>
                <c:pt idx="2514">
                  <c:v>3.2366399999999977</c:v>
                </c:pt>
                <c:pt idx="2515">
                  <c:v>3.2365399999999998</c:v>
                </c:pt>
                <c:pt idx="2516">
                  <c:v>3.23611</c:v>
                </c:pt>
                <c:pt idx="2517">
                  <c:v>3.2360099999999972</c:v>
                </c:pt>
                <c:pt idx="2518">
                  <c:v>3.2355900000000002</c:v>
                </c:pt>
                <c:pt idx="2519">
                  <c:v>3.2354799999999977</c:v>
                </c:pt>
                <c:pt idx="2520">
                  <c:v>3.2350699999999977</c:v>
                </c:pt>
                <c:pt idx="2521">
                  <c:v>3.23495</c:v>
                </c:pt>
                <c:pt idx="2522">
                  <c:v>3.23455</c:v>
                </c:pt>
                <c:pt idx="2523">
                  <c:v>3.2344300000000001</c:v>
                </c:pt>
                <c:pt idx="2524">
                  <c:v>3.2340300000000002</c:v>
                </c:pt>
                <c:pt idx="2525">
                  <c:v>3.2339000000000002</c:v>
                </c:pt>
                <c:pt idx="2526">
                  <c:v>3.2334999999999998</c:v>
                </c:pt>
                <c:pt idx="2527">
                  <c:v>3.2333699999999999</c:v>
                </c:pt>
                <c:pt idx="2528">
                  <c:v>3.23298</c:v>
                </c:pt>
                <c:pt idx="2529">
                  <c:v>3.2328399999999977</c:v>
                </c:pt>
                <c:pt idx="2530">
                  <c:v>3.232459999999997</c:v>
                </c:pt>
                <c:pt idx="2531">
                  <c:v>3.23231</c:v>
                </c:pt>
                <c:pt idx="2532">
                  <c:v>3.2319399999999998</c:v>
                </c:pt>
                <c:pt idx="2533">
                  <c:v>3.2317800000000001</c:v>
                </c:pt>
                <c:pt idx="2534">
                  <c:v>3.2314099999999977</c:v>
                </c:pt>
                <c:pt idx="2535">
                  <c:v>3.2312499999999975</c:v>
                </c:pt>
                <c:pt idx="2536">
                  <c:v>3.23089</c:v>
                </c:pt>
                <c:pt idx="2537">
                  <c:v>3.2307299999999999</c:v>
                </c:pt>
                <c:pt idx="2538">
                  <c:v>3.2303700000000002</c:v>
                </c:pt>
                <c:pt idx="2539">
                  <c:v>3.2302</c:v>
                </c:pt>
                <c:pt idx="2540">
                  <c:v>3.2298499999999977</c:v>
                </c:pt>
                <c:pt idx="2541">
                  <c:v>3.22967</c:v>
                </c:pt>
                <c:pt idx="2542">
                  <c:v>3.2293200000000026</c:v>
                </c:pt>
                <c:pt idx="2543">
                  <c:v>3.2291400000000001</c:v>
                </c:pt>
                <c:pt idx="2544">
                  <c:v>3.2288000000000001</c:v>
                </c:pt>
                <c:pt idx="2545">
                  <c:v>3.2286100000000002</c:v>
                </c:pt>
                <c:pt idx="2546">
                  <c:v>3.2282799999999998</c:v>
                </c:pt>
                <c:pt idx="2547">
                  <c:v>3.2280799999999998</c:v>
                </c:pt>
                <c:pt idx="2548">
                  <c:v>3.2277499999999999</c:v>
                </c:pt>
                <c:pt idx="2549">
                  <c:v>3.2275499999999999</c:v>
                </c:pt>
                <c:pt idx="2550">
                  <c:v>3.2272300000000032</c:v>
                </c:pt>
                <c:pt idx="2551">
                  <c:v>3.2270200000000027</c:v>
                </c:pt>
                <c:pt idx="2552">
                  <c:v>3.2267100000000002</c:v>
                </c:pt>
                <c:pt idx="2553">
                  <c:v>3.2264900000000001</c:v>
                </c:pt>
                <c:pt idx="2554">
                  <c:v>3.2261799999999998</c:v>
                </c:pt>
                <c:pt idx="2555">
                  <c:v>3.2259600000000002</c:v>
                </c:pt>
                <c:pt idx="2556">
                  <c:v>3.22566</c:v>
                </c:pt>
                <c:pt idx="2557">
                  <c:v>3.2254299999999998</c:v>
                </c:pt>
                <c:pt idx="2558">
                  <c:v>3.2251400000000001</c:v>
                </c:pt>
                <c:pt idx="2559">
                  <c:v>3.2248999999999999</c:v>
                </c:pt>
                <c:pt idx="2560">
                  <c:v>3.2246100000000002</c:v>
                </c:pt>
                <c:pt idx="2561">
                  <c:v>3.2243700000000026</c:v>
                </c:pt>
                <c:pt idx="2562">
                  <c:v>3.2240899999999999</c:v>
                </c:pt>
                <c:pt idx="2563">
                  <c:v>3.22384</c:v>
                </c:pt>
                <c:pt idx="2564">
                  <c:v>3.2235700000000032</c:v>
                </c:pt>
                <c:pt idx="2565">
                  <c:v>3.2233100000000032</c:v>
                </c:pt>
                <c:pt idx="2566">
                  <c:v>3.2230400000000001</c:v>
                </c:pt>
                <c:pt idx="2567">
                  <c:v>3.2227800000000002</c:v>
                </c:pt>
                <c:pt idx="2568">
                  <c:v>3.2225199999999998</c:v>
                </c:pt>
                <c:pt idx="2569">
                  <c:v>3.2222499999999972</c:v>
                </c:pt>
                <c:pt idx="2570">
                  <c:v>3.2219899999999999</c:v>
                </c:pt>
                <c:pt idx="2571">
                  <c:v>3.2217199999999999</c:v>
                </c:pt>
                <c:pt idx="2572">
                  <c:v>3.2214700000000001</c:v>
                </c:pt>
                <c:pt idx="2573">
                  <c:v>3.2211900000000027</c:v>
                </c:pt>
                <c:pt idx="2574">
                  <c:v>3.2209500000000002</c:v>
                </c:pt>
                <c:pt idx="2575">
                  <c:v>3.2206600000000001</c:v>
                </c:pt>
                <c:pt idx="2576">
                  <c:v>3.2204199999999998</c:v>
                </c:pt>
                <c:pt idx="2577">
                  <c:v>3.2201300000000033</c:v>
                </c:pt>
                <c:pt idx="2578">
                  <c:v>3.2199</c:v>
                </c:pt>
                <c:pt idx="2579">
                  <c:v>3.2195999999999998</c:v>
                </c:pt>
                <c:pt idx="2580">
                  <c:v>3.2193700000000001</c:v>
                </c:pt>
                <c:pt idx="2581">
                  <c:v>3.2190699999999977</c:v>
                </c:pt>
                <c:pt idx="2582">
                  <c:v>3.2188499999999975</c:v>
                </c:pt>
                <c:pt idx="2583">
                  <c:v>3.2185299999999999</c:v>
                </c:pt>
                <c:pt idx="2584">
                  <c:v>3.2183199999999998</c:v>
                </c:pt>
                <c:pt idx="2585">
                  <c:v>3.218</c:v>
                </c:pt>
                <c:pt idx="2586">
                  <c:v>3.2178</c:v>
                </c:pt>
                <c:pt idx="2587">
                  <c:v>3.2174700000000001</c:v>
                </c:pt>
                <c:pt idx="2588">
                  <c:v>3.2172800000000001</c:v>
                </c:pt>
                <c:pt idx="2589">
                  <c:v>3.2169399999999997</c:v>
                </c:pt>
                <c:pt idx="2590">
                  <c:v>3.2167499999999976</c:v>
                </c:pt>
                <c:pt idx="2591">
                  <c:v>3.2164099999999975</c:v>
                </c:pt>
                <c:pt idx="2592">
                  <c:v>3.2162299999999977</c:v>
                </c:pt>
                <c:pt idx="2593">
                  <c:v>3.2158799999999972</c:v>
                </c:pt>
                <c:pt idx="2594">
                  <c:v>3.2157</c:v>
                </c:pt>
                <c:pt idx="2595">
                  <c:v>3.2153499999999977</c:v>
                </c:pt>
                <c:pt idx="2596">
                  <c:v>3.2151800000000001</c:v>
                </c:pt>
                <c:pt idx="2597">
                  <c:v>3.21482</c:v>
                </c:pt>
                <c:pt idx="2598">
                  <c:v>3.2146499999999971</c:v>
                </c:pt>
                <c:pt idx="2599">
                  <c:v>3.2142900000000001</c:v>
                </c:pt>
                <c:pt idx="2600">
                  <c:v>3.2141299999999999</c:v>
                </c:pt>
                <c:pt idx="2601">
                  <c:v>3.2137600000000002</c:v>
                </c:pt>
                <c:pt idx="2602">
                  <c:v>3.2136</c:v>
                </c:pt>
                <c:pt idx="2603">
                  <c:v>3.2132299999999998</c:v>
                </c:pt>
                <c:pt idx="2604">
                  <c:v>3.2130800000000002</c:v>
                </c:pt>
                <c:pt idx="2605">
                  <c:v>3.2126899999999972</c:v>
                </c:pt>
                <c:pt idx="2606">
                  <c:v>3.2125599999999972</c:v>
                </c:pt>
                <c:pt idx="2607">
                  <c:v>3.2121599999999977</c:v>
                </c:pt>
                <c:pt idx="2608">
                  <c:v>3.2120299999999977</c:v>
                </c:pt>
                <c:pt idx="2609">
                  <c:v>3.21163</c:v>
                </c:pt>
                <c:pt idx="2610">
                  <c:v>3.2115100000000001</c:v>
                </c:pt>
                <c:pt idx="2611">
                  <c:v>3.2111000000000001</c:v>
                </c:pt>
                <c:pt idx="2612">
                  <c:v>3.2109800000000002</c:v>
                </c:pt>
                <c:pt idx="2613">
                  <c:v>3.2105700000000001</c:v>
                </c:pt>
                <c:pt idx="2614">
                  <c:v>3.2104599999999972</c:v>
                </c:pt>
                <c:pt idx="2615">
                  <c:v>3.2100399999999998</c:v>
                </c:pt>
                <c:pt idx="2616">
                  <c:v>3.2099299999999999</c:v>
                </c:pt>
                <c:pt idx="2617">
                  <c:v>3.2095099999999999</c:v>
                </c:pt>
                <c:pt idx="2618">
                  <c:v>3.2094100000000001</c:v>
                </c:pt>
                <c:pt idx="2619">
                  <c:v>3.2089799999999999</c:v>
                </c:pt>
                <c:pt idx="2620">
                  <c:v>3.2088800000000002</c:v>
                </c:pt>
                <c:pt idx="2621">
                  <c:v>3.20845</c:v>
                </c:pt>
                <c:pt idx="2622">
                  <c:v>3.2083599999999999</c:v>
                </c:pt>
                <c:pt idx="2623">
                  <c:v>3.2079200000000032</c:v>
                </c:pt>
                <c:pt idx="2624">
                  <c:v>3.20784</c:v>
                </c:pt>
                <c:pt idx="2625">
                  <c:v>3.2073800000000032</c:v>
                </c:pt>
                <c:pt idx="2626">
                  <c:v>3.2073100000000032</c:v>
                </c:pt>
                <c:pt idx="2627">
                  <c:v>3.2068499999999975</c:v>
                </c:pt>
                <c:pt idx="2628">
                  <c:v>3.2067899999999998</c:v>
                </c:pt>
                <c:pt idx="2629">
                  <c:v>3.2063199999999998</c:v>
                </c:pt>
                <c:pt idx="2630">
                  <c:v>3.2062599999999977</c:v>
                </c:pt>
                <c:pt idx="2631">
                  <c:v>3.2057899999999999</c:v>
                </c:pt>
                <c:pt idx="2632">
                  <c:v>3.20574</c:v>
                </c:pt>
                <c:pt idx="2633">
                  <c:v>3.20526</c:v>
                </c:pt>
                <c:pt idx="2634">
                  <c:v>3.2052100000000001</c:v>
                </c:pt>
                <c:pt idx="2635">
                  <c:v>3.2047300000000032</c:v>
                </c:pt>
                <c:pt idx="2636">
                  <c:v>3.2046899999999998</c:v>
                </c:pt>
                <c:pt idx="2637">
                  <c:v>3.2042000000000002</c:v>
                </c:pt>
                <c:pt idx="2638">
                  <c:v>3.2041599999999999</c:v>
                </c:pt>
                <c:pt idx="2639">
                  <c:v>3.2036699999999998</c:v>
                </c:pt>
                <c:pt idx="2640">
                  <c:v>3.20364</c:v>
                </c:pt>
                <c:pt idx="2641">
                  <c:v>3.2031400000000012</c:v>
                </c:pt>
                <c:pt idx="2642">
                  <c:v>3.2031200000000037</c:v>
                </c:pt>
                <c:pt idx="2643">
                  <c:v>3.20261</c:v>
                </c:pt>
                <c:pt idx="2644">
                  <c:v>3.2025899999999998</c:v>
                </c:pt>
                <c:pt idx="2645">
                  <c:v>3.20207</c:v>
                </c:pt>
                <c:pt idx="2646">
                  <c:v>3.20207</c:v>
                </c:pt>
                <c:pt idx="2647">
                  <c:v>3.2015400000000001</c:v>
                </c:pt>
                <c:pt idx="2648">
                  <c:v>3.2015400000000001</c:v>
                </c:pt>
                <c:pt idx="2649">
                  <c:v>3.2010200000000002</c:v>
                </c:pt>
                <c:pt idx="2650">
                  <c:v>3.2010100000000001</c:v>
                </c:pt>
                <c:pt idx="2651">
                  <c:v>3.2004999999999999</c:v>
                </c:pt>
                <c:pt idx="2652">
                  <c:v>3.2004800000000002</c:v>
                </c:pt>
                <c:pt idx="2653">
                  <c:v>3.19997</c:v>
                </c:pt>
                <c:pt idx="2654">
                  <c:v>3.1999499999999972</c:v>
                </c:pt>
                <c:pt idx="2655">
                  <c:v>3.199449999999997</c:v>
                </c:pt>
                <c:pt idx="2656">
                  <c:v>3.1994199999999977</c:v>
                </c:pt>
                <c:pt idx="2657">
                  <c:v>3.1989200000000002</c:v>
                </c:pt>
                <c:pt idx="2658">
                  <c:v>3.19889</c:v>
                </c:pt>
                <c:pt idx="2659">
                  <c:v>3.1983999999999999</c:v>
                </c:pt>
                <c:pt idx="2660">
                  <c:v>3.1983600000000001</c:v>
                </c:pt>
                <c:pt idx="2661">
                  <c:v>3.1978800000000001</c:v>
                </c:pt>
                <c:pt idx="2662">
                  <c:v>3.1978300000000002</c:v>
                </c:pt>
                <c:pt idx="2663">
                  <c:v>3.1973500000000001</c:v>
                </c:pt>
                <c:pt idx="2664">
                  <c:v>3.1972999999999998</c:v>
                </c:pt>
                <c:pt idx="2665">
                  <c:v>3.1968299999999972</c:v>
                </c:pt>
                <c:pt idx="2666">
                  <c:v>3.1967699999999977</c:v>
                </c:pt>
                <c:pt idx="2667">
                  <c:v>3.19631</c:v>
                </c:pt>
                <c:pt idx="2668">
                  <c:v>3.1962399999999977</c:v>
                </c:pt>
                <c:pt idx="2669">
                  <c:v>3.1957800000000001</c:v>
                </c:pt>
                <c:pt idx="2670">
                  <c:v>3.1957100000000001</c:v>
                </c:pt>
                <c:pt idx="2671">
                  <c:v>3.1952599999999975</c:v>
                </c:pt>
                <c:pt idx="2672">
                  <c:v>3.1951800000000001</c:v>
                </c:pt>
                <c:pt idx="2673">
                  <c:v>3.1947399999999999</c:v>
                </c:pt>
                <c:pt idx="2674">
                  <c:v>3.1946499999999975</c:v>
                </c:pt>
                <c:pt idx="2675">
                  <c:v>3.19421</c:v>
                </c:pt>
                <c:pt idx="2676">
                  <c:v>3.1941199999999998</c:v>
                </c:pt>
                <c:pt idx="2677">
                  <c:v>3.1936900000000001</c:v>
                </c:pt>
                <c:pt idx="2678">
                  <c:v>3.1935899999999999</c:v>
                </c:pt>
                <c:pt idx="2679">
                  <c:v>3.1931699999999998</c:v>
                </c:pt>
                <c:pt idx="2680">
                  <c:v>3.19306</c:v>
                </c:pt>
                <c:pt idx="2681">
                  <c:v>3.1926399999999977</c:v>
                </c:pt>
                <c:pt idx="2682">
                  <c:v>3.1925300000000001</c:v>
                </c:pt>
                <c:pt idx="2683">
                  <c:v>3.1921200000000001</c:v>
                </c:pt>
                <c:pt idx="2684">
                  <c:v>3.1919999999999997</c:v>
                </c:pt>
                <c:pt idx="2685">
                  <c:v>3.1915999999999998</c:v>
                </c:pt>
                <c:pt idx="2686">
                  <c:v>3.1914699999999971</c:v>
                </c:pt>
                <c:pt idx="2687">
                  <c:v>3.1910799999999977</c:v>
                </c:pt>
                <c:pt idx="2688">
                  <c:v>3.1909399999999999</c:v>
                </c:pt>
                <c:pt idx="2689">
                  <c:v>3.19055</c:v>
                </c:pt>
                <c:pt idx="2690">
                  <c:v>3.19041</c:v>
                </c:pt>
                <c:pt idx="2691">
                  <c:v>3.1900300000000001</c:v>
                </c:pt>
                <c:pt idx="2692">
                  <c:v>3.18988</c:v>
                </c:pt>
                <c:pt idx="2693">
                  <c:v>3.1895099999999998</c:v>
                </c:pt>
                <c:pt idx="2694">
                  <c:v>3.1893500000000001</c:v>
                </c:pt>
                <c:pt idx="2695">
                  <c:v>3.1889900000000027</c:v>
                </c:pt>
                <c:pt idx="2696">
                  <c:v>3.1888299999999998</c:v>
                </c:pt>
                <c:pt idx="2697">
                  <c:v>3.1884600000000001</c:v>
                </c:pt>
                <c:pt idx="2698">
                  <c:v>3.1882999999999999</c:v>
                </c:pt>
                <c:pt idx="2699">
                  <c:v>3.1879400000000002</c:v>
                </c:pt>
                <c:pt idx="2700">
                  <c:v>3.1877700000000027</c:v>
                </c:pt>
                <c:pt idx="2701">
                  <c:v>3.1874199999999999</c:v>
                </c:pt>
                <c:pt idx="2702">
                  <c:v>3.1872400000000001</c:v>
                </c:pt>
                <c:pt idx="2703">
                  <c:v>3.1869000000000001</c:v>
                </c:pt>
                <c:pt idx="2704">
                  <c:v>3.1867100000000002</c:v>
                </c:pt>
                <c:pt idx="2705">
                  <c:v>3.1863800000000002</c:v>
                </c:pt>
                <c:pt idx="2706">
                  <c:v>3.1861799999999998</c:v>
                </c:pt>
                <c:pt idx="2707">
                  <c:v>3.1858599999999977</c:v>
                </c:pt>
                <c:pt idx="2708">
                  <c:v>3.1856499999999977</c:v>
                </c:pt>
                <c:pt idx="2709">
                  <c:v>3.1853300000000027</c:v>
                </c:pt>
                <c:pt idx="2710">
                  <c:v>3.1851300000000027</c:v>
                </c:pt>
                <c:pt idx="2711">
                  <c:v>3.1848100000000001</c:v>
                </c:pt>
                <c:pt idx="2712">
                  <c:v>3.1846000000000001</c:v>
                </c:pt>
                <c:pt idx="2713">
                  <c:v>3.1846000000000001</c:v>
                </c:pt>
                <c:pt idx="2714">
                  <c:v>3.1842899999999998</c:v>
                </c:pt>
                <c:pt idx="2715">
                  <c:v>3.1840700000000002</c:v>
                </c:pt>
                <c:pt idx="2716">
                  <c:v>3.1837700000000027</c:v>
                </c:pt>
                <c:pt idx="2717">
                  <c:v>3.1835400000000011</c:v>
                </c:pt>
                <c:pt idx="2718">
                  <c:v>3.1832500000000001</c:v>
                </c:pt>
                <c:pt idx="2719">
                  <c:v>3.1830099999999999</c:v>
                </c:pt>
                <c:pt idx="2720">
                  <c:v>3.1827299999999998</c:v>
                </c:pt>
                <c:pt idx="2721">
                  <c:v>3.18249</c:v>
                </c:pt>
                <c:pt idx="2722">
                  <c:v>3.18221</c:v>
                </c:pt>
                <c:pt idx="2723">
                  <c:v>3.1819600000000001</c:v>
                </c:pt>
                <c:pt idx="2724">
                  <c:v>3.1816900000000001</c:v>
                </c:pt>
                <c:pt idx="2725">
                  <c:v>3.1814300000000002</c:v>
                </c:pt>
                <c:pt idx="2726">
                  <c:v>3.1811699999999998</c:v>
                </c:pt>
                <c:pt idx="2727">
                  <c:v>3.1809099999999999</c:v>
                </c:pt>
                <c:pt idx="2728">
                  <c:v>3.18065</c:v>
                </c:pt>
                <c:pt idx="2729">
                  <c:v>3.1806399999999999</c:v>
                </c:pt>
                <c:pt idx="2730">
                  <c:v>3.1803800000000026</c:v>
                </c:pt>
                <c:pt idx="2731">
                  <c:v>3.1801300000000032</c:v>
                </c:pt>
                <c:pt idx="2732">
                  <c:v>3.179849999999997</c:v>
                </c:pt>
                <c:pt idx="2733">
                  <c:v>3.1796099999999972</c:v>
                </c:pt>
                <c:pt idx="2734">
                  <c:v>3.1793200000000001</c:v>
                </c:pt>
                <c:pt idx="2735">
                  <c:v>3.17909</c:v>
                </c:pt>
                <c:pt idx="2736">
                  <c:v>3.1787999999999998</c:v>
                </c:pt>
                <c:pt idx="2737">
                  <c:v>3.1785700000000001</c:v>
                </c:pt>
                <c:pt idx="2738">
                  <c:v>3.1782699999999977</c:v>
                </c:pt>
                <c:pt idx="2739">
                  <c:v>3.1780499999999972</c:v>
                </c:pt>
                <c:pt idx="2740">
                  <c:v>3.1777500000000001</c:v>
                </c:pt>
                <c:pt idx="2741">
                  <c:v>3.1775300000000026</c:v>
                </c:pt>
                <c:pt idx="2742">
                  <c:v>3.1772200000000002</c:v>
                </c:pt>
                <c:pt idx="2743">
                  <c:v>3.1770100000000001</c:v>
                </c:pt>
                <c:pt idx="2744">
                  <c:v>3.1766899999999971</c:v>
                </c:pt>
                <c:pt idx="2745">
                  <c:v>3.1766799999999975</c:v>
                </c:pt>
                <c:pt idx="2746">
                  <c:v>3.1764899999999971</c:v>
                </c:pt>
                <c:pt idx="2747">
                  <c:v>3.1761699999999977</c:v>
                </c:pt>
                <c:pt idx="2748">
                  <c:v>3.17598</c:v>
                </c:pt>
                <c:pt idx="2749">
                  <c:v>3.1756399999999987</c:v>
                </c:pt>
                <c:pt idx="2750">
                  <c:v>3.1754599999999975</c:v>
                </c:pt>
                <c:pt idx="2751">
                  <c:v>3.1751200000000002</c:v>
                </c:pt>
                <c:pt idx="2752">
                  <c:v>3.1749399999999999</c:v>
                </c:pt>
                <c:pt idx="2753">
                  <c:v>3.1745899999999998</c:v>
                </c:pt>
                <c:pt idx="2754">
                  <c:v>3.17442</c:v>
                </c:pt>
                <c:pt idx="2755">
                  <c:v>3.1740699999999977</c:v>
                </c:pt>
                <c:pt idx="2756">
                  <c:v>3.1739000000000002</c:v>
                </c:pt>
                <c:pt idx="2757">
                  <c:v>3.17354</c:v>
                </c:pt>
                <c:pt idx="2758">
                  <c:v>3.1733899999999999</c:v>
                </c:pt>
                <c:pt idx="2759">
                  <c:v>3.1730200000000002</c:v>
                </c:pt>
                <c:pt idx="2760">
                  <c:v>3.172869999999997</c:v>
                </c:pt>
                <c:pt idx="2761">
                  <c:v>3.1727399999999997</c:v>
                </c:pt>
                <c:pt idx="2762">
                  <c:v>3.1724999999999977</c:v>
                </c:pt>
                <c:pt idx="2763">
                  <c:v>3.1723499999999971</c:v>
                </c:pt>
                <c:pt idx="2764">
                  <c:v>3.17197</c:v>
                </c:pt>
                <c:pt idx="2765">
                  <c:v>3.1718299999999977</c:v>
                </c:pt>
                <c:pt idx="2766">
                  <c:v>3.171449999999997</c:v>
                </c:pt>
                <c:pt idx="2767">
                  <c:v>3.1713200000000001</c:v>
                </c:pt>
                <c:pt idx="2768">
                  <c:v>3.1709200000000002</c:v>
                </c:pt>
                <c:pt idx="2769">
                  <c:v>3.1707999999999998</c:v>
                </c:pt>
                <c:pt idx="2770">
                  <c:v>3.1703999999999999</c:v>
                </c:pt>
                <c:pt idx="2771">
                  <c:v>3.17028</c:v>
                </c:pt>
                <c:pt idx="2772">
                  <c:v>3.16988</c:v>
                </c:pt>
                <c:pt idx="2773">
                  <c:v>3.1697700000000002</c:v>
                </c:pt>
                <c:pt idx="2774">
                  <c:v>3.1693500000000001</c:v>
                </c:pt>
                <c:pt idx="2775">
                  <c:v>3.1692499999999977</c:v>
                </c:pt>
                <c:pt idx="2776">
                  <c:v>3.1688299999999998</c:v>
                </c:pt>
                <c:pt idx="2777">
                  <c:v>3.1688000000000001</c:v>
                </c:pt>
                <c:pt idx="2778">
                  <c:v>3.1687400000000001</c:v>
                </c:pt>
                <c:pt idx="2779">
                  <c:v>3.1683100000000026</c:v>
                </c:pt>
                <c:pt idx="2780">
                  <c:v>3.1682199999999998</c:v>
                </c:pt>
                <c:pt idx="2781">
                  <c:v>3.1677900000000032</c:v>
                </c:pt>
                <c:pt idx="2782">
                  <c:v>3.1677100000000027</c:v>
                </c:pt>
                <c:pt idx="2783">
                  <c:v>3.1672600000000002</c:v>
                </c:pt>
                <c:pt idx="2784">
                  <c:v>3.1671900000000033</c:v>
                </c:pt>
                <c:pt idx="2785">
                  <c:v>3.1667399999999999</c:v>
                </c:pt>
                <c:pt idx="2786">
                  <c:v>3.1666799999999977</c:v>
                </c:pt>
                <c:pt idx="2787">
                  <c:v>3.16622</c:v>
                </c:pt>
                <c:pt idx="2788">
                  <c:v>3.1661600000000001</c:v>
                </c:pt>
                <c:pt idx="2789">
                  <c:v>3.1657000000000002</c:v>
                </c:pt>
                <c:pt idx="2790">
                  <c:v>3.1656499999999972</c:v>
                </c:pt>
                <c:pt idx="2791">
                  <c:v>3.1651799999999999</c:v>
                </c:pt>
                <c:pt idx="2792">
                  <c:v>3.1651300000000027</c:v>
                </c:pt>
                <c:pt idx="2793">
                  <c:v>3.1648800000000001</c:v>
                </c:pt>
                <c:pt idx="2794">
                  <c:v>3.16466</c:v>
                </c:pt>
                <c:pt idx="2795">
                  <c:v>3.1646200000000002</c:v>
                </c:pt>
                <c:pt idx="2796">
                  <c:v>3.1641400000000002</c:v>
                </c:pt>
                <c:pt idx="2797">
                  <c:v>3.1640999999999999</c:v>
                </c:pt>
                <c:pt idx="2798">
                  <c:v>3.1636199999999999</c:v>
                </c:pt>
                <c:pt idx="2799">
                  <c:v>3.1609699999999998</c:v>
                </c:pt>
                <c:pt idx="2800">
                  <c:v>3.1598399999999978</c:v>
                </c:pt>
                <c:pt idx="2801">
                  <c:v>3.1570800000000001</c:v>
                </c:pt>
                <c:pt idx="2802">
                  <c:v>3.1559900000000001</c:v>
                </c:pt>
                <c:pt idx="2803">
                  <c:v>3.1532</c:v>
                </c:pt>
                <c:pt idx="2804">
                  <c:v>3.1521499999999971</c:v>
                </c:pt>
                <c:pt idx="2805">
                  <c:v>3.14934</c:v>
                </c:pt>
                <c:pt idx="2806">
                  <c:v>3.1483200000000027</c:v>
                </c:pt>
                <c:pt idx="2807">
                  <c:v>3.1454900000000001</c:v>
                </c:pt>
                <c:pt idx="2808">
                  <c:v>3.1445200000000026</c:v>
                </c:pt>
                <c:pt idx="2809">
                  <c:v>3.14167</c:v>
                </c:pt>
                <c:pt idx="2810">
                  <c:v>3.1407400000000001</c:v>
                </c:pt>
                <c:pt idx="2811">
                  <c:v>3.1378699999999977</c:v>
                </c:pt>
                <c:pt idx="2812">
                  <c:v>3.1369699999999971</c:v>
                </c:pt>
                <c:pt idx="2813">
                  <c:v>3.13409</c:v>
                </c:pt>
                <c:pt idx="2814">
                  <c:v>3.1332300000000002</c:v>
                </c:pt>
                <c:pt idx="2815">
                  <c:v>3.1303399999999999</c:v>
                </c:pt>
                <c:pt idx="2816">
                  <c:v>3.1295199999999999</c:v>
                </c:pt>
                <c:pt idx="2817">
                  <c:v>3.1266099999999977</c:v>
                </c:pt>
                <c:pt idx="2818">
                  <c:v>3.1258300000000001</c:v>
                </c:pt>
                <c:pt idx="2819">
                  <c:v>3.1229100000000001</c:v>
                </c:pt>
                <c:pt idx="2820">
                  <c:v>3.12216</c:v>
                </c:pt>
                <c:pt idx="2821">
                  <c:v>3.1192399999999987</c:v>
                </c:pt>
                <c:pt idx="2822">
                  <c:v>3.1185299999999998</c:v>
                </c:pt>
                <c:pt idx="2823">
                  <c:v>3.1156099999999975</c:v>
                </c:pt>
                <c:pt idx="2824">
                  <c:v>3.1149300000000002</c:v>
                </c:pt>
                <c:pt idx="2825">
                  <c:v>3.1120099999999975</c:v>
                </c:pt>
                <c:pt idx="2826">
                  <c:v>3.1113599999999977</c:v>
                </c:pt>
                <c:pt idx="2827">
                  <c:v>3.1084399999999999</c:v>
                </c:pt>
                <c:pt idx="2828">
                  <c:v>3.1078299999999999</c:v>
                </c:pt>
                <c:pt idx="2829">
                  <c:v>3.1049199999999999</c:v>
                </c:pt>
                <c:pt idx="2830">
                  <c:v>3.1043400000000001</c:v>
                </c:pt>
                <c:pt idx="2831">
                  <c:v>3.1014300000000001</c:v>
                </c:pt>
                <c:pt idx="2832">
                  <c:v>3.1008900000000001</c:v>
                </c:pt>
                <c:pt idx="2833">
                  <c:v>3.0979899999999998</c:v>
                </c:pt>
                <c:pt idx="2834">
                  <c:v>3.09748</c:v>
                </c:pt>
                <c:pt idx="2835">
                  <c:v>3.0945999999999998</c:v>
                </c:pt>
                <c:pt idx="2836">
                  <c:v>3.0941200000000002</c:v>
                </c:pt>
                <c:pt idx="2837">
                  <c:v>3.091259999999997</c:v>
                </c:pt>
                <c:pt idx="2838">
                  <c:v>3.0908099999999972</c:v>
                </c:pt>
                <c:pt idx="2839">
                  <c:v>3.0879799999999999</c:v>
                </c:pt>
                <c:pt idx="2840">
                  <c:v>3.0875599999999999</c:v>
                </c:pt>
                <c:pt idx="2841">
                  <c:v>3.0847600000000002</c:v>
                </c:pt>
                <c:pt idx="2842">
                  <c:v>3.0843600000000002</c:v>
                </c:pt>
                <c:pt idx="2843">
                  <c:v>3.0815999999999999</c:v>
                </c:pt>
                <c:pt idx="2844">
                  <c:v>3.0812300000000001</c:v>
                </c:pt>
                <c:pt idx="2845">
                  <c:v>3.0785100000000001</c:v>
                </c:pt>
                <c:pt idx="2846">
                  <c:v>3.0781700000000001</c:v>
                </c:pt>
                <c:pt idx="2847">
                  <c:v>3.07551</c:v>
                </c:pt>
                <c:pt idx="2848">
                  <c:v>3.0751999999999997</c:v>
                </c:pt>
                <c:pt idx="2849">
                  <c:v>3.072619999999997</c:v>
                </c:pt>
                <c:pt idx="2850">
                  <c:v>3.0723399999999987</c:v>
                </c:pt>
                <c:pt idx="2851">
                  <c:v>3.0698599999999971</c:v>
                </c:pt>
                <c:pt idx="2852">
                  <c:v>3.0695999999999999</c:v>
                </c:pt>
                <c:pt idx="2853">
                  <c:v>3.0671900000000032</c:v>
                </c:pt>
                <c:pt idx="2854">
                  <c:v>3.0669599999999977</c:v>
                </c:pt>
                <c:pt idx="2855">
                  <c:v>3.0646</c:v>
                </c:pt>
                <c:pt idx="2856">
                  <c:v>3.0644</c:v>
                </c:pt>
                <c:pt idx="2857">
                  <c:v>3.06209</c:v>
                </c:pt>
                <c:pt idx="2858">
                  <c:v>3.0619000000000001</c:v>
                </c:pt>
                <c:pt idx="2859">
                  <c:v>3.0596399999999977</c:v>
                </c:pt>
                <c:pt idx="2860">
                  <c:v>3.059469999999997</c:v>
                </c:pt>
                <c:pt idx="2861">
                  <c:v>3.0572499999999971</c:v>
                </c:pt>
                <c:pt idx="2862">
                  <c:v>3.0571000000000002</c:v>
                </c:pt>
                <c:pt idx="2863">
                  <c:v>3.0549200000000001</c:v>
                </c:pt>
                <c:pt idx="2864">
                  <c:v>3.0547800000000001</c:v>
                </c:pt>
                <c:pt idx="2865">
                  <c:v>3.0526299999999975</c:v>
                </c:pt>
                <c:pt idx="2866">
                  <c:v>3.0525099999999972</c:v>
                </c:pt>
                <c:pt idx="2867">
                  <c:v>3.0503999999999998</c:v>
                </c:pt>
                <c:pt idx="2868">
                  <c:v>3.0502899999999977</c:v>
                </c:pt>
                <c:pt idx="2869">
                  <c:v>3.0482200000000002</c:v>
                </c:pt>
                <c:pt idx="2870">
                  <c:v>3.0481199999999999</c:v>
                </c:pt>
                <c:pt idx="2871">
                  <c:v>3.0460699999999972</c:v>
                </c:pt>
                <c:pt idx="2872">
                  <c:v>3.0459900000000002</c:v>
                </c:pt>
                <c:pt idx="2873">
                  <c:v>3.0439799999999999</c:v>
                </c:pt>
                <c:pt idx="2874">
                  <c:v>3.0438999999999998</c:v>
                </c:pt>
                <c:pt idx="2875">
                  <c:v>3.0419200000000002</c:v>
                </c:pt>
                <c:pt idx="2876">
                  <c:v>3.0418499999999975</c:v>
                </c:pt>
                <c:pt idx="2877">
                  <c:v>3.0398999999999972</c:v>
                </c:pt>
                <c:pt idx="2878">
                  <c:v>3.0398399999999977</c:v>
                </c:pt>
                <c:pt idx="2879">
                  <c:v>3.0379200000000002</c:v>
                </c:pt>
                <c:pt idx="2880">
                  <c:v>3.0378699999999972</c:v>
                </c:pt>
                <c:pt idx="2881">
                  <c:v>3.0359699999999972</c:v>
                </c:pt>
                <c:pt idx="2882">
                  <c:v>3.03593</c:v>
                </c:pt>
                <c:pt idx="2883">
                  <c:v>3.0340599999999975</c:v>
                </c:pt>
                <c:pt idx="2884">
                  <c:v>3.03403</c:v>
                </c:pt>
                <c:pt idx="2885">
                  <c:v>3.0321799999999977</c:v>
                </c:pt>
                <c:pt idx="2886">
                  <c:v>3.0321599999999975</c:v>
                </c:pt>
                <c:pt idx="2887">
                  <c:v>3.0303300000000002</c:v>
                </c:pt>
                <c:pt idx="2888">
                  <c:v>3.0303200000000001</c:v>
                </c:pt>
                <c:pt idx="2889">
                  <c:v>3.0285199999999999</c:v>
                </c:pt>
                <c:pt idx="2890">
                  <c:v>3.0285099999999998</c:v>
                </c:pt>
                <c:pt idx="2891">
                  <c:v>3.0267300000000001</c:v>
                </c:pt>
                <c:pt idx="2892">
                  <c:v>3.0267300000000001</c:v>
                </c:pt>
                <c:pt idx="2893">
                  <c:v>3.0249799999999998</c:v>
                </c:pt>
                <c:pt idx="2894">
                  <c:v>3.0249799999999998</c:v>
                </c:pt>
                <c:pt idx="2895">
                  <c:v>3.0232600000000001</c:v>
                </c:pt>
                <c:pt idx="2896">
                  <c:v>3.02325</c:v>
                </c:pt>
                <c:pt idx="2897">
                  <c:v>3.0215700000000001</c:v>
                </c:pt>
                <c:pt idx="2898">
                  <c:v>3.02155</c:v>
                </c:pt>
                <c:pt idx="2899">
                  <c:v>3.0198999999999971</c:v>
                </c:pt>
                <c:pt idx="2900">
                  <c:v>3.019879999999997</c:v>
                </c:pt>
                <c:pt idx="2901">
                  <c:v>3.0182599999999975</c:v>
                </c:pt>
                <c:pt idx="2902">
                  <c:v>3.01823</c:v>
                </c:pt>
                <c:pt idx="2903">
                  <c:v>3.0166399999999971</c:v>
                </c:pt>
                <c:pt idx="2904">
                  <c:v>3.0166099999999965</c:v>
                </c:pt>
                <c:pt idx="2905">
                  <c:v>3.0150499999999965</c:v>
                </c:pt>
                <c:pt idx="2906">
                  <c:v>3.0150199999999971</c:v>
                </c:pt>
                <c:pt idx="2907">
                  <c:v>3.0134799999999977</c:v>
                </c:pt>
                <c:pt idx="2908">
                  <c:v>3.0134399999999997</c:v>
                </c:pt>
                <c:pt idx="2909">
                  <c:v>3.01193</c:v>
                </c:pt>
                <c:pt idx="2910">
                  <c:v>3.0118899999999975</c:v>
                </c:pt>
                <c:pt idx="2911">
                  <c:v>3.0104099999999971</c:v>
                </c:pt>
                <c:pt idx="2912">
                  <c:v>3.01037</c:v>
                </c:pt>
                <c:pt idx="2913">
                  <c:v>3.0089100000000002</c:v>
                </c:pt>
                <c:pt idx="2914">
                  <c:v>3.0088599999999972</c:v>
                </c:pt>
                <c:pt idx="2915">
                  <c:v>3.0074299999999998</c:v>
                </c:pt>
                <c:pt idx="2916">
                  <c:v>3.0073799999999999</c:v>
                </c:pt>
                <c:pt idx="2917">
                  <c:v>3.00597</c:v>
                </c:pt>
                <c:pt idx="2918">
                  <c:v>3.0059200000000001</c:v>
                </c:pt>
                <c:pt idx="2919">
                  <c:v>3.0045299999999999</c:v>
                </c:pt>
                <c:pt idx="2920">
                  <c:v>3.00447</c:v>
                </c:pt>
                <c:pt idx="2921">
                  <c:v>3.0031099999999999</c:v>
                </c:pt>
                <c:pt idx="2922">
                  <c:v>3.00305</c:v>
                </c:pt>
                <c:pt idx="2923">
                  <c:v>3.0017100000000001</c:v>
                </c:pt>
                <c:pt idx="2924">
                  <c:v>3.0016499999999975</c:v>
                </c:pt>
                <c:pt idx="2925">
                  <c:v>3.0003299999999999</c:v>
                </c:pt>
                <c:pt idx="2926">
                  <c:v>3.00027</c:v>
                </c:pt>
                <c:pt idx="2927">
                  <c:v>2.9989599999999972</c:v>
                </c:pt>
                <c:pt idx="2928">
                  <c:v>2.9988999999999977</c:v>
                </c:pt>
                <c:pt idx="2929">
                  <c:v>2.99762</c:v>
                </c:pt>
                <c:pt idx="2930">
                  <c:v>2.99756</c:v>
                </c:pt>
                <c:pt idx="2931">
                  <c:v>2.996289999999997</c:v>
                </c:pt>
                <c:pt idx="2932">
                  <c:v>2.9962299999999975</c:v>
                </c:pt>
                <c:pt idx="2933">
                  <c:v>2.99498</c:v>
                </c:pt>
                <c:pt idx="2934">
                  <c:v>2.99492</c:v>
                </c:pt>
                <c:pt idx="2935">
                  <c:v>2.99369</c:v>
                </c:pt>
                <c:pt idx="2936">
                  <c:v>2.9936199999999977</c:v>
                </c:pt>
                <c:pt idx="2937">
                  <c:v>2.9924099999999965</c:v>
                </c:pt>
                <c:pt idx="2938">
                  <c:v>2.992349999999997</c:v>
                </c:pt>
                <c:pt idx="2939">
                  <c:v>2.9911499999999975</c:v>
                </c:pt>
                <c:pt idx="2940">
                  <c:v>2.9910899999999971</c:v>
                </c:pt>
                <c:pt idx="2941">
                  <c:v>2.9899100000000001</c:v>
                </c:pt>
                <c:pt idx="2942">
                  <c:v>2.9898399999999987</c:v>
                </c:pt>
                <c:pt idx="2943">
                  <c:v>2.98868</c:v>
                </c:pt>
                <c:pt idx="2944">
                  <c:v>2.98861</c:v>
                </c:pt>
                <c:pt idx="2945">
                  <c:v>2.9874700000000001</c:v>
                </c:pt>
                <c:pt idx="2946">
                  <c:v>2.9874000000000001</c:v>
                </c:pt>
                <c:pt idx="2947">
                  <c:v>2.9862699999999975</c:v>
                </c:pt>
                <c:pt idx="2948">
                  <c:v>2.9861999999999997</c:v>
                </c:pt>
                <c:pt idx="2949">
                  <c:v>2.98509</c:v>
                </c:pt>
                <c:pt idx="2950">
                  <c:v>2.98502</c:v>
                </c:pt>
                <c:pt idx="2951">
                  <c:v>2.9839199999999999</c:v>
                </c:pt>
                <c:pt idx="2952">
                  <c:v>2.9838499999999977</c:v>
                </c:pt>
                <c:pt idx="2953">
                  <c:v>2.9827599999999972</c:v>
                </c:pt>
                <c:pt idx="2954">
                  <c:v>2.9826899999999972</c:v>
                </c:pt>
                <c:pt idx="2955">
                  <c:v>2.9816199999999977</c:v>
                </c:pt>
                <c:pt idx="2956">
                  <c:v>2.9815499999999977</c:v>
                </c:pt>
                <c:pt idx="2957">
                  <c:v>2.9804900000000001</c:v>
                </c:pt>
                <c:pt idx="2958">
                  <c:v>2.9804300000000001</c:v>
                </c:pt>
                <c:pt idx="2959">
                  <c:v>2.9793799999999977</c:v>
                </c:pt>
                <c:pt idx="2960">
                  <c:v>2.9793099999999977</c:v>
                </c:pt>
                <c:pt idx="2961">
                  <c:v>2.9782799999999972</c:v>
                </c:pt>
                <c:pt idx="2962">
                  <c:v>2.9782099999999971</c:v>
                </c:pt>
                <c:pt idx="2963">
                  <c:v>2.9771899999999998</c:v>
                </c:pt>
                <c:pt idx="2964">
                  <c:v>2.9771200000000002</c:v>
                </c:pt>
                <c:pt idx="2965">
                  <c:v>2.9761099999999971</c:v>
                </c:pt>
                <c:pt idx="2966">
                  <c:v>2.976049999999995</c:v>
                </c:pt>
                <c:pt idx="2967">
                  <c:v>2.9750499999999964</c:v>
                </c:pt>
                <c:pt idx="2968">
                  <c:v>2.97499</c:v>
                </c:pt>
                <c:pt idx="2969">
                  <c:v>2.9739999999999998</c:v>
                </c:pt>
                <c:pt idx="2970">
                  <c:v>2.9739399999999998</c:v>
                </c:pt>
                <c:pt idx="2971">
                  <c:v>2.9729599999999969</c:v>
                </c:pt>
                <c:pt idx="2972">
                  <c:v>2.972899999999997</c:v>
                </c:pt>
                <c:pt idx="2973">
                  <c:v>2.97193</c:v>
                </c:pt>
                <c:pt idx="2974">
                  <c:v>2.9718699999999965</c:v>
                </c:pt>
                <c:pt idx="2975">
                  <c:v>2.97092</c:v>
                </c:pt>
                <c:pt idx="2976">
                  <c:v>2.9708599999999969</c:v>
                </c:pt>
                <c:pt idx="2977">
                  <c:v>2.96991</c:v>
                </c:pt>
                <c:pt idx="2978">
                  <c:v>2.969849999999997</c:v>
                </c:pt>
                <c:pt idx="2979">
                  <c:v>2.9689199999999998</c:v>
                </c:pt>
                <c:pt idx="2980">
                  <c:v>2.9688599999999972</c:v>
                </c:pt>
                <c:pt idx="2981">
                  <c:v>2.96794</c:v>
                </c:pt>
                <c:pt idx="2982">
                  <c:v>2.9678800000000001</c:v>
                </c:pt>
                <c:pt idx="2983">
                  <c:v>2.9669699999999977</c:v>
                </c:pt>
                <c:pt idx="2984">
                  <c:v>2.9669099999999977</c:v>
                </c:pt>
                <c:pt idx="2985">
                  <c:v>2.9660099999999971</c:v>
                </c:pt>
                <c:pt idx="2986">
                  <c:v>2.9659499999999972</c:v>
                </c:pt>
                <c:pt idx="2987">
                  <c:v>2.9650599999999971</c:v>
                </c:pt>
                <c:pt idx="2988">
                  <c:v>2.9649999999999999</c:v>
                </c:pt>
                <c:pt idx="2989">
                  <c:v>2.9641199999999999</c:v>
                </c:pt>
                <c:pt idx="2990">
                  <c:v>2.9640599999999977</c:v>
                </c:pt>
                <c:pt idx="2991">
                  <c:v>2.9631900000000027</c:v>
                </c:pt>
                <c:pt idx="2992">
                  <c:v>2.9631300000000032</c:v>
                </c:pt>
                <c:pt idx="2993">
                  <c:v>2.9622699999999975</c:v>
                </c:pt>
                <c:pt idx="2994">
                  <c:v>2.9622099999999971</c:v>
                </c:pt>
                <c:pt idx="2995">
                  <c:v>2.9613499999999977</c:v>
                </c:pt>
                <c:pt idx="2996">
                  <c:v>2.9613</c:v>
                </c:pt>
                <c:pt idx="2997">
                  <c:v>2.9604499999999971</c:v>
                </c:pt>
                <c:pt idx="2998">
                  <c:v>2.9603999999999999</c:v>
                </c:pt>
                <c:pt idx="2999">
                  <c:v>2.9595599999999975</c:v>
                </c:pt>
                <c:pt idx="3000">
                  <c:v>2.9595099999999972</c:v>
                </c:pt>
                <c:pt idx="3001">
                  <c:v>2.9586799999999975</c:v>
                </c:pt>
                <c:pt idx="3002">
                  <c:v>2.9586299999999977</c:v>
                </c:pt>
                <c:pt idx="3003">
                  <c:v>2.9578099999999972</c:v>
                </c:pt>
                <c:pt idx="3004">
                  <c:v>2.9577599999999977</c:v>
                </c:pt>
                <c:pt idx="3005">
                  <c:v>2.9569399999999977</c:v>
                </c:pt>
                <c:pt idx="3006">
                  <c:v>2.956899999999997</c:v>
                </c:pt>
                <c:pt idx="3007">
                  <c:v>2.956089999999997</c:v>
                </c:pt>
                <c:pt idx="3008">
                  <c:v>2.9560399999999971</c:v>
                </c:pt>
                <c:pt idx="3009">
                  <c:v>2.9552399999999972</c:v>
                </c:pt>
                <c:pt idx="3010">
                  <c:v>2.9551999999999987</c:v>
                </c:pt>
                <c:pt idx="3011">
                  <c:v>2.9544099999999975</c:v>
                </c:pt>
                <c:pt idx="3012">
                  <c:v>2.9543599999999977</c:v>
                </c:pt>
                <c:pt idx="3013">
                  <c:v>2.9535800000000001</c:v>
                </c:pt>
                <c:pt idx="3014">
                  <c:v>2.9535300000000002</c:v>
                </c:pt>
                <c:pt idx="3015">
                  <c:v>2.9527599999999969</c:v>
                </c:pt>
                <c:pt idx="3016">
                  <c:v>2.9527199999999971</c:v>
                </c:pt>
                <c:pt idx="3017">
                  <c:v>2.9519399999999987</c:v>
                </c:pt>
                <c:pt idx="3018">
                  <c:v>2.9518999999999975</c:v>
                </c:pt>
                <c:pt idx="3019">
                  <c:v>2.9511399999999997</c:v>
                </c:pt>
                <c:pt idx="3020">
                  <c:v>2.9510999999999972</c:v>
                </c:pt>
                <c:pt idx="3021">
                  <c:v>2.9503399999999997</c:v>
                </c:pt>
                <c:pt idx="3022">
                  <c:v>2.95031</c:v>
                </c:pt>
                <c:pt idx="3023">
                  <c:v>2.9495499999999977</c:v>
                </c:pt>
                <c:pt idx="3024">
                  <c:v>2.9495200000000001</c:v>
                </c:pt>
                <c:pt idx="3025">
                  <c:v>2.9487700000000001</c:v>
                </c:pt>
                <c:pt idx="3026">
                  <c:v>2.9487399999999999</c:v>
                </c:pt>
                <c:pt idx="3027">
                  <c:v>2.948</c:v>
                </c:pt>
                <c:pt idx="3028">
                  <c:v>2.9479700000000002</c:v>
                </c:pt>
                <c:pt idx="3029">
                  <c:v>2.9472299999999998</c:v>
                </c:pt>
                <c:pt idx="3030">
                  <c:v>2.9472</c:v>
                </c:pt>
                <c:pt idx="3031">
                  <c:v>2.9464799999999975</c:v>
                </c:pt>
                <c:pt idx="3032">
                  <c:v>2.9464499999999965</c:v>
                </c:pt>
                <c:pt idx="3033">
                  <c:v>2.9457200000000001</c:v>
                </c:pt>
                <c:pt idx="3034">
                  <c:v>2.9457</c:v>
                </c:pt>
                <c:pt idx="3035">
                  <c:v>2.9449800000000002</c:v>
                </c:pt>
                <c:pt idx="3036">
                  <c:v>2.94495</c:v>
                </c:pt>
                <c:pt idx="3037">
                  <c:v>2.9442399999999997</c:v>
                </c:pt>
                <c:pt idx="3038">
                  <c:v>2.9442200000000001</c:v>
                </c:pt>
                <c:pt idx="3039">
                  <c:v>2.9435199999999999</c:v>
                </c:pt>
                <c:pt idx="3040">
                  <c:v>2.9434900000000002</c:v>
                </c:pt>
                <c:pt idx="3041">
                  <c:v>2.94279</c:v>
                </c:pt>
                <c:pt idx="3042">
                  <c:v>2.9427699999999977</c:v>
                </c:pt>
                <c:pt idx="3043">
                  <c:v>2.9420799999999971</c:v>
                </c:pt>
                <c:pt idx="3044">
                  <c:v>2.942059999999997</c:v>
                </c:pt>
                <c:pt idx="3045">
                  <c:v>2.94137</c:v>
                </c:pt>
                <c:pt idx="3046">
                  <c:v>2.9413499999999977</c:v>
                </c:pt>
                <c:pt idx="3047">
                  <c:v>2.9406699999999977</c:v>
                </c:pt>
                <c:pt idx="3048">
                  <c:v>2.9406499999999975</c:v>
                </c:pt>
                <c:pt idx="3049">
                  <c:v>2.9399699999999975</c:v>
                </c:pt>
                <c:pt idx="3050">
                  <c:v>2.939949999999997</c:v>
                </c:pt>
                <c:pt idx="3051">
                  <c:v>2.939279999999997</c:v>
                </c:pt>
                <c:pt idx="3052">
                  <c:v>2.9392599999999964</c:v>
                </c:pt>
                <c:pt idx="3053">
                  <c:v>2.9385999999999997</c:v>
                </c:pt>
                <c:pt idx="3054">
                  <c:v>2.93858</c:v>
                </c:pt>
                <c:pt idx="3055">
                  <c:v>2.9379200000000001</c:v>
                </c:pt>
                <c:pt idx="3056">
                  <c:v>2.93791</c:v>
                </c:pt>
                <c:pt idx="3057">
                  <c:v>2.9372499999999975</c:v>
                </c:pt>
                <c:pt idx="3058">
                  <c:v>2.9372399999999987</c:v>
                </c:pt>
                <c:pt idx="3059">
                  <c:v>2.9365899999999971</c:v>
                </c:pt>
                <c:pt idx="3060">
                  <c:v>2.936569999999997</c:v>
                </c:pt>
                <c:pt idx="3061">
                  <c:v>2.9359299999999977</c:v>
                </c:pt>
                <c:pt idx="3062">
                  <c:v>2.9359199999999972</c:v>
                </c:pt>
                <c:pt idx="3063">
                  <c:v>2.935279999999997</c:v>
                </c:pt>
                <c:pt idx="3064">
                  <c:v>2.9352699999999969</c:v>
                </c:pt>
                <c:pt idx="3065">
                  <c:v>2.9346299999999972</c:v>
                </c:pt>
                <c:pt idx="3066">
                  <c:v>2.9346199999999971</c:v>
                </c:pt>
                <c:pt idx="3067">
                  <c:v>2.9339900000000001</c:v>
                </c:pt>
                <c:pt idx="3068">
                  <c:v>2.93398</c:v>
                </c:pt>
                <c:pt idx="3069">
                  <c:v>2.9333499999999977</c:v>
                </c:pt>
                <c:pt idx="3070">
                  <c:v>2.9333499999999977</c:v>
                </c:pt>
                <c:pt idx="3071">
                  <c:v>2.9327199999999976</c:v>
                </c:pt>
                <c:pt idx="3072">
                  <c:v>2.9327199999999976</c:v>
                </c:pt>
                <c:pt idx="3073">
                  <c:v>2.9320999999999975</c:v>
                </c:pt>
                <c:pt idx="3074">
                  <c:v>2.9320999999999975</c:v>
                </c:pt>
                <c:pt idx="3075">
                  <c:v>2.931479999999997</c:v>
                </c:pt>
                <c:pt idx="3076">
                  <c:v>2.931479999999997</c:v>
                </c:pt>
                <c:pt idx="3077">
                  <c:v>2.9212399999999987</c:v>
                </c:pt>
                <c:pt idx="3078">
                  <c:v>2.9212199999999977</c:v>
                </c:pt>
                <c:pt idx="3079">
                  <c:v>2.9207100000000001</c:v>
                </c:pt>
                <c:pt idx="3080">
                  <c:v>2.9207000000000001</c:v>
                </c:pt>
                <c:pt idx="3081">
                  <c:v>2.9201899999999998</c:v>
                </c:pt>
                <c:pt idx="3082">
                  <c:v>2.9201800000000002</c:v>
                </c:pt>
                <c:pt idx="3083">
                  <c:v>2.9196799999999969</c:v>
                </c:pt>
                <c:pt idx="3084">
                  <c:v>2.9196599999999959</c:v>
                </c:pt>
                <c:pt idx="3085">
                  <c:v>2.9191699999999972</c:v>
                </c:pt>
                <c:pt idx="3086">
                  <c:v>2.919149999999997</c:v>
                </c:pt>
                <c:pt idx="3087">
                  <c:v>2.9186599999999969</c:v>
                </c:pt>
                <c:pt idx="3088">
                  <c:v>2.9186399999999977</c:v>
                </c:pt>
                <c:pt idx="3089">
                  <c:v>2.9181499999999971</c:v>
                </c:pt>
                <c:pt idx="3090">
                  <c:v>2.9181399999999997</c:v>
                </c:pt>
                <c:pt idx="3091">
                  <c:v>2.9176599999999975</c:v>
                </c:pt>
                <c:pt idx="3092">
                  <c:v>2.9176399999999987</c:v>
                </c:pt>
                <c:pt idx="3093">
                  <c:v>2.91716</c:v>
                </c:pt>
                <c:pt idx="3094">
                  <c:v>2.9171399999999998</c:v>
                </c:pt>
                <c:pt idx="3095">
                  <c:v>2.916669999999995</c:v>
                </c:pt>
                <c:pt idx="3096">
                  <c:v>2.9166499999999949</c:v>
                </c:pt>
                <c:pt idx="3097">
                  <c:v>2.9161799999999976</c:v>
                </c:pt>
                <c:pt idx="3098">
                  <c:v>2.916159999999997</c:v>
                </c:pt>
                <c:pt idx="3099">
                  <c:v>2.9156999999999975</c:v>
                </c:pt>
                <c:pt idx="3100">
                  <c:v>2.9156699999999964</c:v>
                </c:pt>
                <c:pt idx="3101">
                  <c:v>2.9152199999999975</c:v>
                </c:pt>
                <c:pt idx="3102">
                  <c:v>2.9151899999999977</c:v>
                </c:pt>
                <c:pt idx="3103">
                  <c:v>2.9147399999999997</c:v>
                </c:pt>
                <c:pt idx="3104">
                  <c:v>2.91472</c:v>
                </c:pt>
                <c:pt idx="3105">
                  <c:v>2.914269999999997</c:v>
                </c:pt>
                <c:pt idx="3106">
                  <c:v>2.9142399999999977</c:v>
                </c:pt>
                <c:pt idx="3107">
                  <c:v>2.9137999999999997</c:v>
                </c:pt>
                <c:pt idx="3108">
                  <c:v>2.91378</c:v>
                </c:pt>
                <c:pt idx="3109">
                  <c:v>2.9133300000000002</c:v>
                </c:pt>
                <c:pt idx="3110">
                  <c:v>2.9133100000000001</c:v>
                </c:pt>
                <c:pt idx="3111">
                  <c:v>2.912869999999995</c:v>
                </c:pt>
                <c:pt idx="3112">
                  <c:v>2.9128499999999948</c:v>
                </c:pt>
                <c:pt idx="3113">
                  <c:v>2.9124099999999959</c:v>
                </c:pt>
                <c:pt idx="3114">
                  <c:v>2.9123899999999971</c:v>
                </c:pt>
                <c:pt idx="3115">
                  <c:v>2.911959999999997</c:v>
                </c:pt>
                <c:pt idx="3116">
                  <c:v>2.9119399999999978</c:v>
                </c:pt>
                <c:pt idx="3117">
                  <c:v>2.9115099999999972</c:v>
                </c:pt>
                <c:pt idx="3118">
                  <c:v>2.911479999999997</c:v>
                </c:pt>
                <c:pt idx="3119">
                  <c:v>2.9110599999999964</c:v>
                </c:pt>
                <c:pt idx="3120">
                  <c:v>2.9110399999999972</c:v>
                </c:pt>
                <c:pt idx="3121">
                  <c:v>2.9106199999999975</c:v>
                </c:pt>
                <c:pt idx="3122">
                  <c:v>2.91059</c:v>
                </c:pt>
                <c:pt idx="3123">
                  <c:v>2.91018</c:v>
                </c:pt>
                <c:pt idx="3124">
                  <c:v>2.9101499999999971</c:v>
                </c:pt>
                <c:pt idx="3125">
                  <c:v>2.9097399999999998</c:v>
                </c:pt>
                <c:pt idx="3126">
                  <c:v>2.90971</c:v>
                </c:pt>
                <c:pt idx="3127">
                  <c:v>2.9093100000000001</c:v>
                </c:pt>
                <c:pt idx="3128">
                  <c:v>2.9092799999999972</c:v>
                </c:pt>
                <c:pt idx="3129">
                  <c:v>2.9088799999999977</c:v>
                </c:pt>
                <c:pt idx="3130">
                  <c:v>2.9088499999999975</c:v>
                </c:pt>
                <c:pt idx="3131">
                  <c:v>2.9084499999999975</c:v>
                </c:pt>
                <c:pt idx="3132">
                  <c:v>2.90802</c:v>
                </c:pt>
                <c:pt idx="3133">
                  <c:v>2.9079999999999999</c:v>
                </c:pt>
                <c:pt idx="3134">
                  <c:v>2.9076</c:v>
                </c:pt>
                <c:pt idx="3135">
                  <c:v>2.9075799999999998</c:v>
                </c:pt>
                <c:pt idx="3136">
                  <c:v>2.9071799999999999</c:v>
                </c:pt>
                <c:pt idx="3137">
                  <c:v>2.9071600000000002</c:v>
                </c:pt>
                <c:pt idx="3138">
                  <c:v>2.9067699999999972</c:v>
                </c:pt>
                <c:pt idx="3139">
                  <c:v>2.9067399999999997</c:v>
                </c:pt>
                <c:pt idx="3140">
                  <c:v>2.9063599999999972</c:v>
                </c:pt>
                <c:pt idx="3141">
                  <c:v>2.9063300000000001</c:v>
                </c:pt>
                <c:pt idx="3142">
                  <c:v>2.9059499999999971</c:v>
                </c:pt>
                <c:pt idx="3143">
                  <c:v>2.9059200000000001</c:v>
                </c:pt>
                <c:pt idx="3144">
                  <c:v>2.9055399999999998</c:v>
                </c:pt>
                <c:pt idx="3145">
                  <c:v>2.9055200000000001</c:v>
                </c:pt>
                <c:pt idx="3146">
                  <c:v>2.9051399999999998</c:v>
                </c:pt>
                <c:pt idx="3147">
                  <c:v>2.9051200000000001</c:v>
                </c:pt>
                <c:pt idx="3148">
                  <c:v>2.9047399999999999</c:v>
                </c:pt>
                <c:pt idx="3149">
                  <c:v>2.9047200000000002</c:v>
                </c:pt>
                <c:pt idx="3150">
                  <c:v>2.90435</c:v>
                </c:pt>
                <c:pt idx="3151">
                  <c:v>2.9043199999999998</c:v>
                </c:pt>
                <c:pt idx="3152">
                  <c:v>2.90395</c:v>
                </c:pt>
                <c:pt idx="3153">
                  <c:v>2.9039299999999999</c:v>
                </c:pt>
                <c:pt idx="3154">
                  <c:v>2.9035600000000001</c:v>
                </c:pt>
                <c:pt idx="3155">
                  <c:v>2.9035299999999999</c:v>
                </c:pt>
                <c:pt idx="3156">
                  <c:v>2.9031699999999998</c:v>
                </c:pt>
                <c:pt idx="3157">
                  <c:v>2.9031500000000001</c:v>
                </c:pt>
                <c:pt idx="3158">
                  <c:v>2.90279</c:v>
                </c:pt>
                <c:pt idx="3159">
                  <c:v>2.9027599999999971</c:v>
                </c:pt>
                <c:pt idx="3160">
                  <c:v>2.9023999999999988</c:v>
                </c:pt>
                <c:pt idx="3161">
                  <c:v>2.90238</c:v>
                </c:pt>
                <c:pt idx="3162">
                  <c:v>2.9020199999999972</c:v>
                </c:pt>
                <c:pt idx="3163">
                  <c:v>2.9019999999999997</c:v>
                </c:pt>
                <c:pt idx="3164">
                  <c:v>2.901649999999997</c:v>
                </c:pt>
                <c:pt idx="3165">
                  <c:v>2.9016199999999972</c:v>
                </c:pt>
                <c:pt idx="3166">
                  <c:v>2.9012699999999971</c:v>
                </c:pt>
                <c:pt idx="3167">
                  <c:v>2.901249999999997</c:v>
                </c:pt>
                <c:pt idx="3168">
                  <c:v>2.9009</c:v>
                </c:pt>
                <c:pt idx="3169">
                  <c:v>2.9008799999999977</c:v>
                </c:pt>
                <c:pt idx="3170">
                  <c:v>2.9005299999999998</c:v>
                </c:pt>
                <c:pt idx="3171">
                  <c:v>2.9005100000000001</c:v>
                </c:pt>
                <c:pt idx="3172">
                  <c:v>2.9001600000000001</c:v>
                </c:pt>
                <c:pt idx="3173">
                  <c:v>2.9001399999999999</c:v>
                </c:pt>
                <c:pt idx="3174">
                  <c:v>2.8997999999999977</c:v>
                </c:pt>
                <c:pt idx="3175">
                  <c:v>2.8997799999999971</c:v>
                </c:pt>
                <c:pt idx="3176">
                  <c:v>2.8994399999999971</c:v>
                </c:pt>
                <c:pt idx="3177">
                  <c:v>2.899419999999997</c:v>
                </c:pt>
                <c:pt idx="3178">
                  <c:v>2.899079999999997</c:v>
                </c:pt>
                <c:pt idx="3179">
                  <c:v>2.8990599999999964</c:v>
                </c:pt>
                <c:pt idx="3180">
                  <c:v>2.89872</c:v>
                </c:pt>
                <c:pt idx="3181">
                  <c:v>2.8986999999999972</c:v>
                </c:pt>
                <c:pt idx="3182">
                  <c:v>2.8983699999999977</c:v>
                </c:pt>
                <c:pt idx="3183">
                  <c:v>2.8983499999999975</c:v>
                </c:pt>
                <c:pt idx="3184">
                  <c:v>2.8980199999999972</c:v>
                </c:pt>
                <c:pt idx="3185">
                  <c:v>2.8979999999999997</c:v>
                </c:pt>
                <c:pt idx="3186">
                  <c:v>2.8976699999999975</c:v>
                </c:pt>
                <c:pt idx="3187">
                  <c:v>2.897649999999997</c:v>
                </c:pt>
                <c:pt idx="3188">
                  <c:v>2.8973200000000001</c:v>
                </c:pt>
                <c:pt idx="3189">
                  <c:v>2.8973</c:v>
                </c:pt>
                <c:pt idx="3190">
                  <c:v>2.896979999999997</c:v>
                </c:pt>
                <c:pt idx="3191">
                  <c:v>2.8969599999999964</c:v>
                </c:pt>
                <c:pt idx="3192">
                  <c:v>2.8966399999999966</c:v>
                </c:pt>
                <c:pt idx="3193">
                  <c:v>2.8966199999999964</c:v>
                </c:pt>
                <c:pt idx="3194">
                  <c:v>2.896299999999997</c:v>
                </c:pt>
                <c:pt idx="3195">
                  <c:v>2.8962799999999964</c:v>
                </c:pt>
                <c:pt idx="3196">
                  <c:v>2.895959999999997</c:v>
                </c:pt>
                <c:pt idx="3197">
                  <c:v>2.8959399999999977</c:v>
                </c:pt>
                <c:pt idx="3198">
                  <c:v>2.8956299999999975</c:v>
                </c:pt>
                <c:pt idx="3199">
                  <c:v>2.8956099999999965</c:v>
                </c:pt>
                <c:pt idx="3200">
                  <c:v>2.8952899999999975</c:v>
                </c:pt>
                <c:pt idx="3201">
                  <c:v>2.895279999999997</c:v>
                </c:pt>
                <c:pt idx="3202">
                  <c:v>2.8949599999999975</c:v>
                </c:pt>
                <c:pt idx="3203">
                  <c:v>2.894949999999997</c:v>
                </c:pt>
                <c:pt idx="3204">
                  <c:v>2.8946299999999971</c:v>
                </c:pt>
                <c:pt idx="3205">
                  <c:v>2.8946199999999975</c:v>
                </c:pt>
                <c:pt idx="3206">
                  <c:v>2.8943099999999977</c:v>
                </c:pt>
                <c:pt idx="3207">
                  <c:v>2.8942999999999977</c:v>
                </c:pt>
                <c:pt idx="3208">
                  <c:v>2.8939900000000001</c:v>
                </c:pt>
                <c:pt idx="3209">
                  <c:v>2.8939699999999977</c:v>
                </c:pt>
                <c:pt idx="3210">
                  <c:v>2.893659999999997</c:v>
                </c:pt>
                <c:pt idx="3211">
                  <c:v>2.8936499999999969</c:v>
                </c:pt>
                <c:pt idx="3212">
                  <c:v>2.8933399999999998</c:v>
                </c:pt>
                <c:pt idx="3213">
                  <c:v>2.8933300000000002</c:v>
                </c:pt>
                <c:pt idx="3214">
                  <c:v>2.89303</c:v>
                </c:pt>
                <c:pt idx="3215">
                  <c:v>2.8930199999999977</c:v>
                </c:pt>
                <c:pt idx="3216">
                  <c:v>2.892709999999997</c:v>
                </c:pt>
                <c:pt idx="3217">
                  <c:v>2.8926999999999969</c:v>
                </c:pt>
                <c:pt idx="3218">
                  <c:v>2.8923999999999972</c:v>
                </c:pt>
                <c:pt idx="3219">
                  <c:v>2.8923899999999971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'SD0 vs SD1'!$G$1</c:f>
              <c:strCache>
                <c:ptCount val="1"/>
                <c:pt idx="0">
                  <c:v>D2 (52nm) SCI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'SD0 vs SD1'!$F$3:$F$3250</c:f>
              <c:numCache>
                <c:formatCode>General</c:formatCode>
                <c:ptCount val="3248"/>
                <c:pt idx="0">
                  <c:v>265.35000000000002</c:v>
                </c:pt>
                <c:pt idx="1">
                  <c:v>265.82</c:v>
                </c:pt>
                <c:pt idx="2">
                  <c:v>266.28999999999968</c:v>
                </c:pt>
                <c:pt idx="3">
                  <c:v>266.75</c:v>
                </c:pt>
                <c:pt idx="4">
                  <c:v>267.22000000000003</c:v>
                </c:pt>
                <c:pt idx="5">
                  <c:v>267.69</c:v>
                </c:pt>
                <c:pt idx="6">
                  <c:v>268.16000000000008</c:v>
                </c:pt>
                <c:pt idx="7">
                  <c:v>268.63</c:v>
                </c:pt>
                <c:pt idx="8">
                  <c:v>269.08999999999969</c:v>
                </c:pt>
                <c:pt idx="9">
                  <c:v>269.56</c:v>
                </c:pt>
                <c:pt idx="10">
                  <c:v>270.02999999999969</c:v>
                </c:pt>
                <c:pt idx="11">
                  <c:v>270.5</c:v>
                </c:pt>
                <c:pt idx="12">
                  <c:v>270.97000000000003</c:v>
                </c:pt>
                <c:pt idx="13">
                  <c:v>271.42999999999961</c:v>
                </c:pt>
                <c:pt idx="14">
                  <c:v>271.89999999999969</c:v>
                </c:pt>
                <c:pt idx="15">
                  <c:v>272.37</c:v>
                </c:pt>
                <c:pt idx="16">
                  <c:v>272.83999999999969</c:v>
                </c:pt>
                <c:pt idx="17">
                  <c:v>273.3</c:v>
                </c:pt>
                <c:pt idx="18">
                  <c:v>273.77</c:v>
                </c:pt>
                <c:pt idx="19">
                  <c:v>274.24</c:v>
                </c:pt>
                <c:pt idx="20">
                  <c:v>274.70999999999964</c:v>
                </c:pt>
                <c:pt idx="21">
                  <c:v>275.17</c:v>
                </c:pt>
                <c:pt idx="22">
                  <c:v>275.64000000000033</c:v>
                </c:pt>
                <c:pt idx="23">
                  <c:v>276.11</c:v>
                </c:pt>
                <c:pt idx="24">
                  <c:v>276.58</c:v>
                </c:pt>
                <c:pt idx="25">
                  <c:v>277.04000000000002</c:v>
                </c:pt>
                <c:pt idx="26">
                  <c:v>277.51</c:v>
                </c:pt>
                <c:pt idx="27">
                  <c:v>277.97999999999968</c:v>
                </c:pt>
                <c:pt idx="28">
                  <c:v>278.45</c:v>
                </c:pt>
                <c:pt idx="29">
                  <c:v>278.91000000000003</c:v>
                </c:pt>
                <c:pt idx="30">
                  <c:v>279.38</c:v>
                </c:pt>
                <c:pt idx="31">
                  <c:v>279.85000000000002</c:v>
                </c:pt>
                <c:pt idx="32">
                  <c:v>280.32</c:v>
                </c:pt>
                <c:pt idx="33">
                  <c:v>280.77999999999969</c:v>
                </c:pt>
                <c:pt idx="34">
                  <c:v>281.25</c:v>
                </c:pt>
                <c:pt idx="35">
                  <c:v>281.72000000000003</c:v>
                </c:pt>
                <c:pt idx="36">
                  <c:v>282.18</c:v>
                </c:pt>
                <c:pt idx="37">
                  <c:v>282.64999999999998</c:v>
                </c:pt>
                <c:pt idx="38">
                  <c:v>283.12</c:v>
                </c:pt>
                <c:pt idx="39">
                  <c:v>283.58999999999969</c:v>
                </c:pt>
                <c:pt idx="40">
                  <c:v>284.05</c:v>
                </c:pt>
                <c:pt idx="41">
                  <c:v>284.52</c:v>
                </c:pt>
                <c:pt idx="42">
                  <c:v>284.98999999999961</c:v>
                </c:pt>
                <c:pt idx="43">
                  <c:v>285.45</c:v>
                </c:pt>
                <c:pt idx="44">
                  <c:v>285.91999999999967</c:v>
                </c:pt>
                <c:pt idx="45">
                  <c:v>286.39</c:v>
                </c:pt>
                <c:pt idx="46">
                  <c:v>286.85000000000002</c:v>
                </c:pt>
                <c:pt idx="47">
                  <c:v>287.32</c:v>
                </c:pt>
                <c:pt idx="48">
                  <c:v>287.78999999999968</c:v>
                </c:pt>
                <c:pt idx="49">
                  <c:v>288.26</c:v>
                </c:pt>
                <c:pt idx="50">
                  <c:v>288.72000000000003</c:v>
                </c:pt>
                <c:pt idx="51">
                  <c:v>289.19</c:v>
                </c:pt>
                <c:pt idx="52">
                  <c:v>289.66000000000008</c:v>
                </c:pt>
                <c:pt idx="53">
                  <c:v>290.12</c:v>
                </c:pt>
                <c:pt idx="54">
                  <c:v>290.58999999999969</c:v>
                </c:pt>
                <c:pt idx="55">
                  <c:v>291.06</c:v>
                </c:pt>
                <c:pt idx="56">
                  <c:v>291.52</c:v>
                </c:pt>
                <c:pt idx="57">
                  <c:v>291.98999999999961</c:v>
                </c:pt>
                <c:pt idx="58">
                  <c:v>292.45</c:v>
                </c:pt>
                <c:pt idx="59">
                  <c:v>292.91999999999967</c:v>
                </c:pt>
                <c:pt idx="60">
                  <c:v>293.39</c:v>
                </c:pt>
                <c:pt idx="61">
                  <c:v>293.85000000000002</c:v>
                </c:pt>
                <c:pt idx="62">
                  <c:v>294.32</c:v>
                </c:pt>
                <c:pt idx="63">
                  <c:v>294.78999999999968</c:v>
                </c:pt>
                <c:pt idx="64">
                  <c:v>295.25</c:v>
                </c:pt>
                <c:pt idx="65">
                  <c:v>295.72000000000003</c:v>
                </c:pt>
                <c:pt idx="66">
                  <c:v>296.19</c:v>
                </c:pt>
                <c:pt idx="67">
                  <c:v>296.64999999999998</c:v>
                </c:pt>
                <c:pt idx="68">
                  <c:v>297.12</c:v>
                </c:pt>
                <c:pt idx="69">
                  <c:v>297.58</c:v>
                </c:pt>
                <c:pt idx="70">
                  <c:v>298.05</c:v>
                </c:pt>
                <c:pt idx="71">
                  <c:v>298.52</c:v>
                </c:pt>
                <c:pt idx="72">
                  <c:v>298.97999999999968</c:v>
                </c:pt>
                <c:pt idx="73">
                  <c:v>299.45</c:v>
                </c:pt>
                <c:pt idx="74">
                  <c:v>299.91999999999967</c:v>
                </c:pt>
                <c:pt idx="75">
                  <c:v>300.38</c:v>
                </c:pt>
                <c:pt idx="76">
                  <c:v>300.85000000000002</c:v>
                </c:pt>
                <c:pt idx="77">
                  <c:v>301.31</c:v>
                </c:pt>
                <c:pt idx="78">
                  <c:v>301.77999999999969</c:v>
                </c:pt>
                <c:pt idx="79">
                  <c:v>302.25</c:v>
                </c:pt>
                <c:pt idx="80">
                  <c:v>302.70999999999964</c:v>
                </c:pt>
                <c:pt idx="81">
                  <c:v>303.18</c:v>
                </c:pt>
                <c:pt idx="82">
                  <c:v>303.64000000000033</c:v>
                </c:pt>
                <c:pt idx="83">
                  <c:v>304.11</c:v>
                </c:pt>
                <c:pt idx="84">
                  <c:v>304.57</c:v>
                </c:pt>
                <c:pt idx="85">
                  <c:v>305.04000000000002</c:v>
                </c:pt>
                <c:pt idx="86">
                  <c:v>305.51</c:v>
                </c:pt>
                <c:pt idx="87">
                  <c:v>305.97000000000003</c:v>
                </c:pt>
                <c:pt idx="88">
                  <c:v>306.44</c:v>
                </c:pt>
                <c:pt idx="89">
                  <c:v>306.89999999999969</c:v>
                </c:pt>
                <c:pt idx="90">
                  <c:v>307.37</c:v>
                </c:pt>
                <c:pt idx="91">
                  <c:v>307.83</c:v>
                </c:pt>
                <c:pt idx="92">
                  <c:v>308.3</c:v>
                </c:pt>
                <c:pt idx="93">
                  <c:v>308.76</c:v>
                </c:pt>
                <c:pt idx="94">
                  <c:v>309.22999999999968</c:v>
                </c:pt>
                <c:pt idx="95">
                  <c:v>309.7</c:v>
                </c:pt>
                <c:pt idx="96">
                  <c:v>310.16000000000008</c:v>
                </c:pt>
                <c:pt idx="97">
                  <c:v>310.63</c:v>
                </c:pt>
                <c:pt idx="98">
                  <c:v>311.08999999999969</c:v>
                </c:pt>
                <c:pt idx="99">
                  <c:v>311.56</c:v>
                </c:pt>
                <c:pt idx="100">
                  <c:v>312.02</c:v>
                </c:pt>
                <c:pt idx="101">
                  <c:v>312.48999999999961</c:v>
                </c:pt>
                <c:pt idx="102">
                  <c:v>312.95</c:v>
                </c:pt>
                <c:pt idx="103">
                  <c:v>313.41999999999967</c:v>
                </c:pt>
                <c:pt idx="104">
                  <c:v>313.88</c:v>
                </c:pt>
                <c:pt idx="105">
                  <c:v>314.35000000000002</c:v>
                </c:pt>
                <c:pt idx="106">
                  <c:v>314.81</c:v>
                </c:pt>
                <c:pt idx="107">
                  <c:v>315.27999999999969</c:v>
                </c:pt>
                <c:pt idx="108">
                  <c:v>315.74</c:v>
                </c:pt>
                <c:pt idx="109">
                  <c:v>316.20999999999964</c:v>
                </c:pt>
                <c:pt idx="110">
                  <c:v>316.67</c:v>
                </c:pt>
                <c:pt idx="111">
                  <c:v>317.14000000000033</c:v>
                </c:pt>
                <c:pt idx="112">
                  <c:v>317.60000000000002</c:v>
                </c:pt>
                <c:pt idx="113">
                  <c:v>318.07</c:v>
                </c:pt>
                <c:pt idx="114">
                  <c:v>318.52999999999969</c:v>
                </c:pt>
                <c:pt idx="115">
                  <c:v>319</c:v>
                </c:pt>
                <c:pt idx="116">
                  <c:v>319.45999999999964</c:v>
                </c:pt>
                <c:pt idx="117">
                  <c:v>319.92999999999961</c:v>
                </c:pt>
                <c:pt idx="118">
                  <c:v>320.39</c:v>
                </c:pt>
                <c:pt idx="119">
                  <c:v>320.86</c:v>
                </c:pt>
                <c:pt idx="120">
                  <c:v>321.32</c:v>
                </c:pt>
                <c:pt idx="121">
                  <c:v>321.78999999999968</c:v>
                </c:pt>
                <c:pt idx="122">
                  <c:v>322.25</c:v>
                </c:pt>
                <c:pt idx="123">
                  <c:v>322.72000000000003</c:v>
                </c:pt>
                <c:pt idx="124">
                  <c:v>323.18</c:v>
                </c:pt>
                <c:pt idx="125">
                  <c:v>323.64999999999998</c:v>
                </c:pt>
                <c:pt idx="126">
                  <c:v>324.11</c:v>
                </c:pt>
                <c:pt idx="127">
                  <c:v>324.57</c:v>
                </c:pt>
                <c:pt idx="128">
                  <c:v>325.04000000000002</c:v>
                </c:pt>
                <c:pt idx="129">
                  <c:v>325.5</c:v>
                </c:pt>
                <c:pt idx="130">
                  <c:v>325.97000000000003</c:v>
                </c:pt>
                <c:pt idx="131">
                  <c:v>326.42999999999961</c:v>
                </c:pt>
                <c:pt idx="132">
                  <c:v>326.89999999999969</c:v>
                </c:pt>
                <c:pt idx="133">
                  <c:v>327.36</c:v>
                </c:pt>
                <c:pt idx="134">
                  <c:v>327.83</c:v>
                </c:pt>
                <c:pt idx="135">
                  <c:v>328.28999999999968</c:v>
                </c:pt>
                <c:pt idx="136">
                  <c:v>328.75</c:v>
                </c:pt>
                <c:pt idx="137">
                  <c:v>329.21999999999969</c:v>
                </c:pt>
                <c:pt idx="138">
                  <c:v>329.68</c:v>
                </c:pt>
                <c:pt idx="139">
                  <c:v>330.15000000000032</c:v>
                </c:pt>
                <c:pt idx="140">
                  <c:v>330.61</c:v>
                </c:pt>
                <c:pt idx="141">
                  <c:v>331.08</c:v>
                </c:pt>
                <c:pt idx="142">
                  <c:v>331.54</c:v>
                </c:pt>
                <c:pt idx="143">
                  <c:v>332</c:v>
                </c:pt>
                <c:pt idx="144">
                  <c:v>332.46999999999969</c:v>
                </c:pt>
                <c:pt idx="145">
                  <c:v>332.92999999999961</c:v>
                </c:pt>
                <c:pt idx="146">
                  <c:v>333.4</c:v>
                </c:pt>
                <c:pt idx="147">
                  <c:v>333.86</c:v>
                </c:pt>
                <c:pt idx="148">
                  <c:v>334.32</c:v>
                </c:pt>
                <c:pt idx="149">
                  <c:v>334.78999999999968</c:v>
                </c:pt>
                <c:pt idx="150">
                  <c:v>335.25</c:v>
                </c:pt>
                <c:pt idx="151">
                  <c:v>335.71</c:v>
                </c:pt>
                <c:pt idx="152">
                  <c:v>336.18</c:v>
                </c:pt>
                <c:pt idx="153">
                  <c:v>336.64000000000033</c:v>
                </c:pt>
                <c:pt idx="154">
                  <c:v>337.11</c:v>
                </c:pt>
                <c:pt idx="155">
                  <c:v>337.57</c:v>
                </c:pt>
                <c:pt idx="156">
                  <c:v>338.03</c:v>
                </c:pt>
                <c:pt idx="157">
                  <c:v>338.5</c:v>
                </c:pt>
                <c:pt idx="158">
                  <c:v>338.96</c:v>
                </c:pt>
                <c:pt idx="159">
                  <c:v>339.41999999999967</c:v>
                </c:pt>
                <c:pt idx="160">
                  <c:v>339.89</c:v>
                </c:pt>
                <c:pt idx="161">
                  <c:v>340.35</c:v>
                </c:pt>
                <c:pt idx="162">
                  <c:v>340.82</c:v>
                </c:pt>
                <c:pt idx="163">
                  <c:v>341.28</c:v>
                </c:pt>
                <c:pt idx="164">
                  <c:v>341.74</c:v>
                </c:pt>
                <c:pt idx="165">
                  <c:v>342.21</c:v>
                </c:pt>
                <c:pt idx="166">
                  <c:v>342.67</c:v>
                </c:pt>
                <c:pt idx="167">
                  <c:v>343.13</c:v>
                </c:pt>
                <c:pt idx="168">
                  <c:v>343.6</c:v>
                </c:pt>
                <c:pt idx="169">
                  <c:v>344.06</c:v>
                </c:pt>
                <c:pt idx="170">
                  <c:v>344.52</c:v>
                </c:pt>
                <c:pt idx="171">
                  <c:v>344.98999999999961</c:v>
                </c:pt>
                <c:pt idx="172">
                  <c:v>345.45</c:v>
                </c:pt>
                <c:pt idx="173">
                  <c:v>345.90999999999968</c:v>
                </c:pt>
                <c:pt idx="174">
                  <c:v>346.38</c:v>
                </c:pt>
                <c:pt idx="175">
                  <c:v>346.84000000000032</c:v>
                </c:pt>
                <c:pt idx="176">
                  <c:v>347.3</c:v>
                </c:pt>
                <c:pt idx="177">
                  <c:v>347.76</c:v>
                </c:pt>
                <c:pt idx="178">
                  <c:v>348.22999999999968</c:v>
                </c:pt>
                <c:pt idx="179">
                  <c:v>348.69</c:v>
                </c:pt>
                <c:pt idx="180">
                  <c:v>349.15000000000032</c:v>
                </c:pt>
                <c:pt idx="181">
                  <c:v>349.62</c:v>
                </c:pt>
                <c:pt idx="182">
                  <c:v>350.08</c:v>
                </c:pt>
                <c:pt idx="183">
                  <c:v>350.54</c:v>
                </c:pt>
                <c:pt idx="184">
                  <c:v>351.01</c:v>
                </c:pt>
                <c:pt idx="185">
                  <c:v>351.46999999999969</c:v>
                </c:pt>
                <c:pt idx="186">
                  <c:v>351.92999999999961</c:v>
                </c:pt>
                <c:pt idx="187">
                  <c:v>352.39</c:v>
                </c:pt>
                <c:pt idx="188">
                  <c:v>352.86</c:v>
                </c:pt>
                <c:pt idx="189">
                  <c:v>353.32</c:v>
                </c:pt>
                <c:pt idx="190">
                  <c:v>353.78</c:v>
                </c:pt>
                <c:pt idx="191">
                  <c:v>354.24</c:v>
                </c:pt>
                <c:pt idx="192">
                  <c:v>354.71</c:v>
                </c:pt>
                <c:pt idx="193">
                  <c:v>355.17</c:v>
                </c:pt>
                <c:pt idx="194">
                  <c:v>355.63</c:v>
                </c:pt>
                <c:pt idx="195">
                  <c:v>356.1</c:v>
                </c:pt>
                <c:pt idx="196">
                  <c:v>356.56</c:v>
                </c:pt>
                <c:pt idx="197">
                  <c:v>357.02</c:v>
                </c:pt>
                <c:pt idx="198">
                  <c:v>357.47999999999968</c:v>
                </c:pt>
                <c:pt idx="199">
                  <c:v>357.95</c:v>
                </c:pt>
                <c:pt idx="200">
                  <c:v>358.40999999999968</c:v>
                </c:pt>
                <c:pt idx="201">
                  <c:v>358.87</c:v>
                </c:pt>
                <c:pt idx="202">
                  <c:v>359.33</c:v>
                </c:pt>
                <c:pt idx="203">
                  <c:v>359.78999999999968</c:v>
                </c:pt>
                <c:pt idx="204">
                  <c:v>360.26</c:v>
                </c:pt>
                <c:pt idx="205">
                  <c:v>360.71999999999969</c:v>
                </c:pt>
                <c:pt idx="206">
                  <c:v>361.18</c:v>
                </c:pt>
                <c:pt idx="207">
                  <c:v>361.64000000000033</c:v>
                </c:pt>
                <c:pt idx="208">
                  <c:v>362.11</c:v>
                </c:pt>
                <c:pt idx="209">
                  <c:v>362.57</c:v>
                </c:pt>
                <c:pt idx="210">
                  <c:v>363.03</c:v>
                </c:pt>
                <c:pt idx="211">
                  <c:v>363.48999999999961</c:v>
                </c:pt>
                <c:pt idx="212">
                  <c:v>363.95</c:v>
                </c:pt>
                <c:pt idx="213">
                  <c:v>364.41999999999967</c:v>
                </c:pt>
                <c:pt idx="214">
                  <c:v>364.88</c:v>
                </c:pt>
                <c:pt idx="215">
                  <c:v>365.34000000000032</c:v>
                </c:pt>
                <c:pt idx="216">
                  <c:v>365.8</c:v>
                </c:pt>
                <c:pt idx="217">
                  <c:v>366.26</c:v>
                </c:pt>
                <c:pt idx="218">
                  <c:v>366.72999999999968</c:v>
                </c:pt>
                <c:pt idx="219">
                  <c:v>367.19</c:v>
                </c:pt>
                <c:pt idx="220">
                  <c:v>367.65000000000032</c:v>
                </c:pt>
                <c:pt idx="221">
                  <c:v>368.11</c:v>
                </c:pt>
                <c:pt idx="222">
                  <c:v>368.57</c:v>
                </c:pt>
                <c:pt idx="223">
                  <c:v>369.04</c:v>
                </c:pt>
                <c:pt idx="224">
                  <c:v>369.5</c:v>
                </c:pt>
                <c:pt idx="225">
                  <c:v>369.96</c:v>
                </c:pt>
                <c:pt idx="226">
                  <c:v>370.41999999999967</c:v>
                </c:pt>
                <c:pt idx="227">
                  <c:v>370.88</c:v>
                </c:pt>
                <c:pt idx="228">
                  <c:v>371.34000000000032</c:v>
                </c:pt>
                <c:pt idx="229">
                  <c:v>371.81</c:v>
                </c:pt>
                <c:pt idx="230">
                  <c:v>372.27</c:v>
                </c:pt>
                <c:pt idx="231">
                  <c:v>372.72999999999968</c:v>
                </c:pt>
                <c:pt idx="232">
                  <c:v>373.19</c:v>
                </c:pt>
                <c:pt idx="233">
                  <c:v>373.65000000000032</c:v>
                </c:pt>
                <c:pt idx="234">
                  <c:v>374.11</c:v>
                </c:pt>
                <c:pt idx="235">
                  <c:v>374.57</c:v>
                </c:pt>
                <c:pt idx="236">
                  <c:v>375.04</c:v>
                </c:pt>
                <c:pt idx="237">
                  <c:v>375.5</c:v>
                </c:pt>
                <c:pt idx="238">
                  <c:v>375.96</c:v>
                </c:pt>
                <c:pt idx="239">
                  <c:v>376.41999999999967</c:v>
                </c:pt>
                <c:pt idx="240">
                  <c:v>376.88</c:v>
                </c:pt>
                <c:pt idx="241">
                  <c:v>377.34000000000032</c:v>
                </c:pt>
                <c:pt idx="242">
                  <c:v>377.8</c:v>
                </c:pt>
                <c:pt idx="243">
                  <c:v>378.26</c:v>
                </c:pt>
                <c:pt idx="244">
                  <c:v>378.72999999999968</c:v>
                </c:pt>
                <c:pt idx="245">
                  <c:v>379.19</c:v>
                </c:pt>
                <c:pt idx="246">
                  <c:v>379.65000000000032</c:v>
                </c:pt>
                <c:pt idx="247">
                  <c:v>380.11</c:v>
                </c:pt>
                <c:pt idx="248">
                  <c:v>380.57</c:v>
                </c:pt>
                <c:pt idx="249">
                  <c:v>381.03</c:v>
                </c:pt>
                <c:pt idx="250">
                  <c:v>381.48999999999961</c:v>
                </c:pt>
                <c:pt idx="251">
                  <c:v>381.95</c:v>
                </c:pt>
                <c:pt idx="252">
                  <c:v>382.40999999999968</c:v>
                </c:pt>
                <c:pt idx="253">
                  <c:v>382.87</c:v>
                </c:pt>
                <c:pt idx="254">
                  <c:v>383.34000000000032</c:v>
                </c:pt>
                <c:pt idx="255">
                  <c:v>383.8</c:v>
                </c:pt>
                <c:pt idx="256">
                  <c:v>384.26</c:v>
                </c:pt>
                <c:pt idx="257">
                  <c:v>384.71999999999969</c:v>
                </c:pt>
                <c:pt idx="258">
                  <c:v>385.18</c:v>
                </c:pt>
                <c:pt idx="259">
                  <c:v>385.64000000000033</c:v>
                </c:pt>
                <c:pt idx="260">
                  <c:v>386.1</c:v>
                </c:pt>
                <c:pt idx="261">
                  <c:v>386.56</c:v>
                </c:pt>
                <c:pt idx="262">
                  <c:v>387.02</c:v>
                </c:pt>
                <c:pt idx="263">
                  <c:v>387.47999999999968</c:v>
                </c:pt>
                <c:pt idx="264">
                  <c:v>387.94</c:v>
                </c:pt>
                <c:pt idx="265">
                  <c:v>388.4</c:v>
                </c:pt>
                <c:pt idx="266">
                  <c:v>388.86</c:v>
                </c:pt>
                <c:pt idx="267">
                  <c:v>389.32</c:v>
                </c:pt>
                <c:pt idx="268">
                  <c:v>389.78</c:v>
                </c:pt>
                <c:pt idx="269">
                  <c:v>390.25</c:v>
                </c:pt>
                <c:pt idx="270">
                  <c:v>390.71</c:v>
                </c:pt>
                <c:pt idx="271">
                  <c:v>391.17</c:v>
                </c:pt>
                <c:pt idx="272">
                  <c:v>391.63</c:v>
                </c:pt>
                <c:pt idx="273">
                  <c:v>392.09</c:v>
                </c:pt>
                <c:pt idx="274">
                  <c:v>392.55</c:v>
                </c:pt>
                <c:pt idx="275">
                  <c:v>393.01</c:v>
                </c:pt>
                <c:pt idx="276">
                  <c:v>393.46999999999969</c:v>
                </c:pt>
                <c:pt idx="277">
                  <c:v>393.92999999999961</c:v>
                </c:pt>
                <c:pt idx="278">
                  <c:v>394.39</c:v>
                </c:pt>
                <c:pt idx="279">
                  <c:v>394.85</c:v>
                </c:pt>
                <c:pt idx="280">
                  <c:v>395.31</c:v>
                </c:pt>
                <c:pt idx="281">
                  <c:v>395.77</c:v>
                </c:pt>
                <c:pt idx="282">
                  <c:v>396.22999999999968</c:v>
                </c:pt>
                <c:pt idx="283">
                  <c:v>396.69</c:v>
                </c:pt>
                <c:pt idx="284">
                  <c:v>397.15000000000032</c:v>
                </c:pt>
                <c:pt idx="285">
                  <c:v>397.61</c:v>
                </c:pt>
                <c:pt idx="286">
                  <c:v>398.07</c:v>
                </c:pt>
                <c:pt idx="287">
                  <c:v>398.53</c:v>
                </c:pt>
                <c:pt idx="288">
                  <c:v>398.98999999999961</c:v>
                </c:pt>
                <c:pt idx="289">
                  <c:v>399.45</c:v>
                </c:pt>
                <c:pt idx="290">
                  <c:v>399.90999999999968</c:v>
                </c:pt>
                <c:pt idx="291">
                  <c:v>400.17</c:v>
                </c:pt>
                <c:pt idx="292">
                  <c:v>400.37</c:v>
                </c:pt>
                <c:pt idx="293">
                  <c:v>400.63</c:v>
                </c:pt>
                <c:pt idx="294">
                  <c:v>400.83</c:v>
                </c:pt>
                <c:pt idx="295">
                  <c:v>401.08</c:v>
                </c:pt>
                <c:pt idx="296">
                  <c:v>401.28999999999968</c:v>
                </c:pt>
                <c:pt idx="297">
                  <c:v>401.53</c:v>
                </c:pt>
                <c:pt idx="298">
                  <c:v>401.75</c:v>
                </c:pt>
                <c:pt idx="299">
                  <c:v>401.98999999999961</c:v>
                </c:pt>
                <c:pt idx="300">
                  <c:v>402.21</c:v>
                </c:pt>
                <c:pt idx="301">
                  <c:v>402.44</c:v>
                </c:pt>
                <c:pt idx="302">
                  <c:v>402.67</c:v>
                </c:pt>
                <c:pt idx="303">
                  <c:v>402.9</c:v>
                </c:pt>
                <c:pt idx="304">
                  <c:v>403.13</c:v>
                </c:pt>
                <c:pt idx="305">
                  <c:v>403.35</c:v>
                </c:pt>
                <c:pt idx="306">
                  <c:v>403.59</c:v>
                </c:pt>
                <c:pt idx="307">
                  <c:v>403.81</c:v>
                </c:pt>
                <c:pt idx="308">
                  <c:v>404.04</c:v>
                </c:pt>
                <c:pt idx="309">
                  <c:v>404.26</c:v>
                </c:pt>
                <c:pt idx="310">
                  <c:v>404.5</c:v>
                </c:pt>
                <c:pt idx="311">
                  <c:v>404.71999999999969</c:v>
                </c:pt>
                <c:pt idx="312">
                  <c:v>404.96</c:v>
                </c:pt>
                <c:pt idx="313">
                  <c:v>405.17</c:v>
                </c:pt>
                <c:pt idx="314">
                  <c:v>405.41999999999967</c:v>
                </c:pt>
                <c:pt idx="315">
                  <c:v>405.62</c:v>
                </c:pt>
                <c:pt idx="316">
                  <c:v>405.88</c:v>
                </c:pt>
                <c:pt idx="317">
                  <c:v>406.08</c:v>
                </c:pt>
                <c:pt idx="318">
                  <c:v>406.34000000000032</c:v>
                </c:pt>
                <c:pt idx="319">
                  <c:v>406.53</c:v>
                </c:pt>
                <c:pt idx="320">
                  <c:v>406.8</c:v>
                </c:pt>
                <c:pt idx="321">
                  <c:v>406.98999999999961</c:v>
                </c:pt>
                <c:pt idx="322">
                  <c:v>407.26</c:v>
                </c:pt>
                <c:pt idx="323">
                  <c:v>407.44</c:v>
                </c:pt>
                <c:pt idx="324">
                  <c:v>407.71999999999969</c:v>
                </c:pt>
                <c:pt idx="325">
                  <c:v>407.9</c:v>
                </c:pt>
                <c:pt idx="326">
                  <c:v>408.18</c:v>
                </c:pt>
                <c:pt idx="327">
                  <c:v>408.35</c:v>
                </c:pt>
                <c:pt idx="328">
                  <c:v>408.64000000000033</c:v>
                </c:pt>
                <c:pt idx="329">
                  <c:v>408.8</c:v>
                </c:pt>
                <c:pt idx="330">
                  <c:v>409.1</c:v>
                </c:pt>
                <c:pt idx="331">
                  <c:v>409.26</c:v>
                </c:pt>
                <c:pt idx="332">
                  <c:v>409.56</c:v>
                </c:pt>
                <c:pt idx="333">
                  <c:v>409.71</c:v>
                </c:pt>
                <c:pt idx="334">
                  <c:v>410.02</c:v>
                </c:pt>
                <c:pt idx="335">
                  <c:v>410.17</c:v>
                </c:pt>
                <c:pt idx="336">
                  <c:v>410.47999999999968</c:v>
                </c:pt>
                <c:pt idx="337">
                  <c:v>410.62</c:v>
                </c:pt>
                <c:pt idx="338">
                  <c:v>410.92999999999961</c:v>
                </c:pt>
                <c:pt idx="339">
                  <c:v>411.07</c:v>
                </c:pt>
                <c:pt idx="340">
                  <c:v>411.39</c:v>
                </c:pt>
                <c:pt idx="341">
                  <c:v>411.53</c:v>
                </c:pt>
                <c:pt idx="342">
                  <c:v>411.85</c:v>
                </c:pt>
                <c:pt idx="343">
                  <c:v>411.97999999999968</c:v>
                </c:pt>
                <c:pt idx="344">
                  <c:v>412.31</c:v>
                </c:pt>
                <c:pt idx="345">
                  <c:v>412.44</c:v>
                </c:pt>
                <c:pt idx="346">
                  <c:v>412.77</c:v>
                </c:pt>
                <c:pt idx="347">
                  <c:v>412.89</c:v>
                </c:pt>
                <c:pt idx="348">
                  <c:v>413.22999999999968</c:v>
                </c:pt>
                <c:pt idx="349">
                  <c:v>413.34000000000032</c:v>
                </c:pt>
                <c:pt idx="350">
                  <c:v>413.69</c:v>
                </c:pt>
                <c:pt idx="351">
                  <c:v>413.8</c:v>
                </c:pt>
                <c:pt idx="352">
                  <c:v>414.15000000000032</c:v>
                </c:pt>
                <c:pt idx="353">
                  <c:v>414.25</c:v>
                </c:pt>
                <c:pt idx="354">
                  <c:v>414.61</c:v>
                </c:pt>
                <c:pt idx="355">
                  <c:v>414.7</c:v>
                </c:pt>
                <c:pt idx="356">
                  <c:v>415.07</c:v>
                </c:pt>
                <c:pt idx="357">
                  <c:v>415.16</c:v>
                </c:pt>
                <c:pt idx="358">
                  <c:v>415.52</c:v>
                </c:pt>
                <c:pt idx="359">
                  <c:v>415.61</c:v>
                </c:pt>
                <c:pt idx="360">
                  <c:v>415.97999999999968</c:v>
                </c:pt>
                <c:pt idx="361">
                  <c:v>416.07</c:v>
                </c:pt>
                <c:pt idx="362">
                  <c:v>416.44</c:v>
                </c:pt>
                <c:pt idx="363">
                  <c:v>416.52</c:v>
                </c:pt>
                <c:pt idx="364">
                  <c:v>416.9</c:v>
                </c:pt>
                <c:pt idx="365">
                  <c:v>416.96999999999969</c:v>
                </c:pt>
                <c:pt idx="366">
                  <c:v>417.36</c:v>
                </c:pt>
                <c:pt idx="367">
                  <c:v>417.42999999999961</c:v>
                </c:pt>
                <c:pt idx="368">
                  <c:v>417.82</c:v>
                </c:pt>
                <c:pt idx="369">
                  <c:v>417.88</c:v>
                </c:pt>
                <c:pt idx="370">
                  <c:v>418.28</c:v>
                </c:pt>
                <c:pt idx="371">
                  <c:v>418.33</c:v>
                </c:pt>
                <c:pt idx="372">
                  <c:v>418.74</c:v>
                </c:pt>
                <c:pt idx="373">
                  <c:v>418.78999999999968</c:v>
                </c:pt>
                <c:pt idx="374">
                  <c:v>419.19</c:v>
                </c:pt>
                <c:pt idx="375">
                  <c:v>419.24</c:v>
                </c:pt>
                <c:pt idx="376">
                  <c:v>419.65000000000032</c:v>
                </c:pt>
                <c:pt idx="377">
                  <c:v>419.69</c:v>
                </c:pt>
                <c:pt idx="378">
                  <c:v>420.11</c:v>
                </c:pt>
                <c:pt idx="379">
                  <c:v>420.15000000000032</c:v>
                </c:pt>
                <c:pt idx="380">
                  <c:v>420.57</c:v>
                </c:pt>
                <c:pt idx="381">
                  <c:v>420.6</c:v>
                </c:pt>
                <c:pt idx="382">
                  <c:v>421.03</c:v>
                </c:pt>
                <c:pt idx="383">
                  <c:v>421.06</c:v>
                </c:pt>
                <c:pt idx="384">
                  <c:v>421.48999999999961</c:v>
                </c:pt>
                <c:pt idx="385">
                  <c:v>421.51</c:v>
                </c:pt>
                <c:pt idx="386">
                  <c:v>421.95</c:v>
                </c:pt>
                <c:pt idx="387">
                  <c:v>421.96</c:v>
                </c:pt>
                <c:pt idx="388">
                  <c:v>422.4</c:v>
                </c:pt>
                <c:pt idx="389">
                  <c:v>422.41999999999967</c:v>
                </c:pt>
                <c:pt idx="390">
                  <c:v>422.86</c:v>
                </c:pt>
                <c:pt idx="391">
                  <c:v>422.87</c:v>
                </c:pt>
                <c:pt idx="392">
                  <c:v>423.32</c:v>
                </c:pt>
                <c:pt idx="393">
                  <c:v>423.32</c:v>
                </c:pt>
                <c:pt idx="394">
                  <c:v>423.78</c:v>
                </c:pt>
                <c:pt idx="395">
                  <c:v>423.78</c:v>
                </c:pt>
                <c:pt idx="396">
                  <c:v>424.22999999999968</c:v>
                </c:pt>
                <c:pt idx="397">
                  <c:v>424.24</c:v>
                </c:pt>
                <c:pt idx="398">
                  <c:v>424.68</c:v>
                </c:pt>
                <c:pt idx="399">
                  <c:v>424.7</c:v>
                </c:pt>
                <c:pt idx="400">
                  <c:v>425.14000000000033</c:v>
                </c:pt>
                <c:pt idx="401">
                  <c:v>425.15000000000032</c:v>
                </c:pt>
                <c:pt idx="402">
                  <c:v>425.59</c:v>
                </c:pt>
                <c:pt idx="403">
                  <c:v>425.61</c:v>
                </c:pt>
                <c:pt idx="404">
                  <c:v>426.04</c:v>
                </c:pt>
                <c:pt idx="405">
                  <c:v>426.07</c:v>
                </c:pt>
                <c:pt idx="406">
                  <c:v>426.48999999999961</c:v>
                </c:pt>
                <c:pt idx="407">
                  <c:v>426.53</c:v>
                </c:pt>
                <c:pt idx="408">
                  <c:v>426.95</c:v>
                </c:pt>
                <c:pt idx="409">
                  <c:v>426.98999999999961</c:v>
                </c:pt>
                <c:pt idx="410">
                  <c:v>427.4</c:v>
                </c:pt>
                <c:pt idx="411">
                  <c:v>427.44</c:v>
                </c:pt>
                <c:pt idx="412">
                  <c:v>427.85</c:v>
                </c:pt>
                <c:pt idx="413">
                  <c:v>427.9</c:v>
                </c:pt>
                <c:pt idx="414">
                  <c:v>428.31</c:v>
                </c:pt>
                <c:pt idx="415">
                  <c:v>428.36</c:v>
                </c:pt>
                <c:pt idx="416">
                  <c:v>428.76</c:v>
                </c:pt>
                <c:pt idx="417">
                  <c:v>428.82</c:v>
                </c:pt>
                <c:pt idx="418">
                  <c:v>429.21</c:v>
                </c:pt>
                <c:pt idx="419">
                  <c:v>429.28</c:v>
                </c:pt>
                <c:pt idx="420">
                  <c:v>429.67</c:v>
                </c:pt>
                <c:pt idx="421">
                  <c:v>429.72999999999968</c:v>
                </c:pt>
                <c:pt idx="422">
                  <c:v>430.12</c:v>
                </c:pt>
                <c:pt idx="423">
                  <c:v>430.19</c:v>
                </c:pt>
                <c:pt idx="424">
                  <c:v>430.57</c:v>
                </c:pt>
                <c:pt idx="425">
                  <c:v>430.65000000000032</c:v>
                </c:pt>
                <c:pt idx="426">
                  <c:v>431.03</c:v>
                </c:pt>
                <c:pt idx="427">
                  <c:v>431.11</c:v>
                </c:pt>
                <c:pt idx="428">
                  <c:v>431.47999999999968</c:v>
                </c:pt>
                <c:pt idx="429">
                  <c:v>431.57</c:v>
                </c:pt>
                <c:pt idx="430">
                  <c:v>431.92999999999961</c:v>
                </c:pt>
                <c:pt idx="431">
                  <c:v>432.02</c:v>
                </c:pt>
                <c:pt idx="432">
                  <c:v>432.38</c:v>
                </c:pt>
                <c:pt idx="433">
                  <c:v>432.47999999999968</c:v>
                </c:pt>
                <c:pt idx="434">
                  <c:v>432.84000000000032</c:v>
                </c:pt>
                <c:pt idx="435">
                  <c:v>432.94</c:v>
                </c:pt>
                <c:pt idx="436">
                  <c:v>433.28999999999968</c:v>
                </c:pt>
                <c:pt idx="437">
                  <c:v>433.4</c:v>
                </c:pt>
                <c:pt idx="438">
                  <c:v>433.74</c:v>
                </c:pt>
                <c:pt idx="439">
                  <c:v>433.85</c:v>
                </c:pt>
                <c:pt idx="440">
                  <c:v>434.2</c:v>
                </c:pt>
                <c:pt idx="441">
                  <c:v>434.31</c:v>
                </c:pt>
                <c:pt idx="442">
                  <c:v>434.65000000000032</c:v>
                </c:pt>
                <c:pt idx="443">
                  <c:v>434.77</c:v>
                </c:pt>
                <c:pt idx="444">
                  <c:v>435.1</c:v>
                </c:pt>
                <c:pt idx="445">
                  <c:v>435.22999999999968</c:v>
                </c:pt>
                <c:pt idx="446">
                  <c:v>435.55</c:v>
                </c:pt>
                <c:pt idx="447">
                  <c:v>435.69</c:v>
                </c:pt>
                <c:pt idx="448">
                  <c:v>436.01</c:v>
                </c:pt>
                <c:pt idx="449">
                  <c:v>436.14000000000033</c:v>
                </c:pt>
                <c:pt idx="450">
                  <c:v>436.46</c:v>
                </c:pt>
                <c:pt idx="451">
                  <c:v>436.6</c:v>
                </c:pt>
                <c:pt idx="452">
                  <c:v>436.90999999999968</c:v>
                </c:pt>
                <c:pt idx="453">
                  <c:v>437.06</c:v>
                </c:pt>
                <c:pt idx="454">
                  <c:v>437.36</c:v>
                </c:pt>
                <c:pt idx="455">
                  <c:v>437.52</c:v>
                </c:pt>
                <c:pt idx="456">
                  <c:v>437.82</c:v>
                </c:pt>
                <c:pt idx="457">
                  <c:v>437.96999999999969</c:v>
                </c:pt>
                <c:pt idx="458">
                  <c:v>438.27</c:v>
                </c:pt>
                <c:pt idx="459">
                  <c:v>438.42999999999961</c:v>
                </c:pt>
                <c:pt idx="460">
                  <c:v>438.71999999999969</c:v>
                </c:pt>
                <c:pt idx="461">
                  <c:v>438.89</c:v>
                </c:pt>
                <c:pt idx="462">
                  <c:v>439.17</c:v>
                </c:pt>
                <c:pt idx="463">
                  <c:v>439.34000000000032</c:v>
                </c:pt>
                <c:pt idx="464">
                  <c:v>439.63</c:v>
                </c:pt>
                <c:pt idx="465">
                  <c:v>439.8</c:v>
                </c:pt>
                <c:pt idx="466">
                  <c:v>440.08</c:v>
                </c:pt>
                <c:pt idx="467">
                  <c:v>440.26</c:v>
                </c:pt>
                <c:pt idx="468">
                  <c:v>440.53</c:v>
                </c:pt>
                <c:pt idx="469">
                  <c:v>440.71999999999969</c:v>
                </c:pt>
                <c:pt idx="470">
                  <c:v>440.97999999999968</c:v>
                </c:pt>
                <c:pt idx="471">
                  <c:v>441.17</c:v>
                </c:pt>
                <c:pt idx="472">
                  <c:v>441.44</c:v>
                </c:pt>
                <c:pt idx="473">
                  <c:v>441.63</c:v>
                </c:pt>
                <c:pt idx="474">
                  <c:v>441.89</c:v>
                </c:pt>
                <c:pt idx="475">
                  <c:v>442.09</c:v>
                </c:pt>
                <c:pt idx="476">
                  <c:v>442.34000000000032</c:v>
                </c:pt>
                <c:pt idx="477">
                  <c:v>442.55</c:v>
                </c:pt>
                <c:pt idx="478">
                  <c:v>442.78999999999968</c:v>
                </c:pt>
                <c:pt idx="479">
                  <c:v>443</c:v>
                </c:pt>
                <c:pt idx="480">
                  <c:v>443.25</c:v>
                </c:pt>
                <c:pt idx="481">
                  <c:v>443.46</c:v>
                </c:pt>
                <c:pt idx="482">
                  <c:v>443.7</c:v>
                </c:pt>
                <c:pt idx="483">
                  <c:v>443.91999999999967</c:v>
                </c:pt>
                <c:pt idx="484">
                  <c:v>444.15000000000032</c:v>
                </c:pt>
                <c:pt idx="485">
                  <c:v>444.37</c:v>
                </c:pt>
                <c:pt idx="486">
                  <c:v>444.6</c:v>
                </c:pt>
                <c:pt idx="487">
                  <c:v>444.83</c:v>
                </c:pt>
                <c:pt idx="488">
                  <c:v>445.05</c:v>
                </c:pt>
                <c:pt idx="489">
                  <c:v>445.28999999999968</c:v>
                </c:pt>
                <c:pt idx="490">
                  <c:v>445.51</c:v>
                </c:pt>
                <c:pt idx="491">
                  <c:v>445.74</c:v>
                </c:pt>
                <c:pt idx="492">
                  <c:v>445.96</c:v>
                </c:pt>
                <c:pt idx="493">
                  <c:v>446.2</c:v>
                </c:pt>
                <c:pt idx="494">
                  <c:v>446.40999999999968</c:v>
                </c:pt>
                <c:pt idx="495">
                  <c:v>446.66</c:v>
                </c:pt>
                <c:pt idx="496">
                  <c:v>446.86</c:v>
                </c:pt>
                <c:pt idx="497">
                  <c:v>447.12</c:v>
                </c:pt>
                <c:pt idx="498">
                  <c:v>447.31</c:v>
                </c:pt>
                <c:pt idx="499">
                  <c:v>447.57</c:v>
                </c:pt>
                <c:pt idx="500">
                  <c:v>447.77</c:v>
                </c:pt>
                <c:pt idx="501">
                  <c:v>448.03</c:v>
                </c:pt>
                <c:pt idx="502">
                  <c:v>448.21999999999969</c:v>
                </c:pt>
                <c:pt idx="503">
                  <c:v>448.48999999999961</c:v>
                </c:pt>
                <c:pt idx="504">
                  <c:v>448.67</c:v>
                </c:pt>
                <c:pt idx="505">
                  <c:v>448.94</c:v>
                </c:pt>
                <c:pt idx="506">
                  <c:v>449.12</c:v>
                </c:pt>
                <c:pt idx="507">
                  <c:v>449.4</c:v>
                </c:pt>
                <c:pt idx="508">
                  <c:v>449.57</c:v>
                </c:pt>
                <c:pt idx="509">
                  <c:v>449.86</c:v>
                </c:pt>
                <c:pt idx="510">
                  <c:v>450.03</c:v>
                </c:pt>
                <c:pt idx="511">
                  <c:v>450.31</c:v>
                </c:pt>
                <c:pt idx="512">
                  <c:v>450.47999999999968</c:v>
                </c:pt>
                <c:pt idx="513">
                  <c:v>450.77</c:v>
                </c:pt>
                <c:pt idx="514">
                  <c:v>450.92999999999961</c:v>
                </c:pt>
                <c:pt idx="515">
                  <c:v>451.22999999999968</c:v>
                </c:pt>
                <c:pt idx="516">
                  <c:v>451.38</c:v>
                </c:pt>
                <c:pt idx="517">
                  <c:v>451.68</c:v>
                </c:pt>
                <c:pt idx="518">
                  <c:v>451.83</c:v>
                </c:pt>
                <c:pt idx="519">
                  <c:v>452.14000000000033</c:v>
                </c:pt>
                <c:pt idx="520">
                  <c:v>452.28999999999968</c:v>
                </c:pt>
                <c:pt idx="521">
                  <c:v>452.6</c:v>
                </c:pt>
                <c:pt idx="522">
                  <c:v>452.74</c:v>
                </c:pt>
                <c:pt idx="523">
                  <c:v>453.05</c:v>
                </c:pt>
                <c:pt idx="524">
                  <c:v>453.19</c:v>
                </c:pt>
                <c:pt idx="525">
                  <c:v>453.51</c:v>
                </c:pt>
                <c:pt idx="526">
                  <c:v>453.64000000000033</c:v>
                </c:pt>
                <c:pt idx="527">
                  <c:v>453.96</c:v>
                </c:pt>
                <c:pt idx="528">
                  <c:v>454.09</c:v>
                </c:pt>
                <c:pt idx="529">
                  <c:v>454.41999999999967</c:v>
                </c:pt>
                <c:pt idx="530">
                  <c:v>454.54</c:v>
                </c:pt>
                <c:pt idx="531">
                  <c:v>454.88</c:v>
                </c:pt>
                <c:pt idx="532">
                  <c:v>455</c:v>
                </c:pt>
                <c:pt idx="533">
                  <c:v>455.33</c:v>
                </c:pt>
                <c:pt idx="534">
                  <c:v>455.45</c:v>
                </c:pt>
                <c:pt idx="535">
                  <c:v>455.78999999999968</c:v>
                </c:pt>
                <c:pt idx="536">
                  <c:v>455.9</c:v>
                </c:pt>
                <c:pt idx="537">
                  <c:v>456.25</c:v>
                </c:pt>
                <c:pt idx="538">
                  <c:v>456.35</c:v>
                </c:pt>
                <c:pt idx="539">
                  <c:v>456.7</c:v>
                </c:pt>
                <c:pt idx="540">
                  <c:v>456.8</c:v>
                </c:pt>
                <c:pt idx="541">
                  <c:v>457.16</c:v>
                </c:pt>
                <c:pt idx="542">
                  <c:v>457.25</c:v>
                </c:pt>
                <c:pt idx="543">
                  <c:v>457.61</c:v>
                </c:pt>
                <c:pt idx="544">
                  <c:v>457.7</c:v>
                </c:pt>
                <c:pt idx="545">
                  <c:v>458.07</c:v>
                </c:pt>
                <c:pt idx="546">
                  <c:v>458.16</c:v>
                </c:pt>
                <c:pt idx="547">
                  <c:v>458.53</c:v>
                </c:pt>
                <c:pt idx="548">
                  <c:v>458.61</c:v>
                </c:pt>
                <c:pt idx="549">
                  <c:v>458.97999999999968</c:v>
                </c:pt>
                <c:pt idx="550">
                  <c:v>459.06</c:v>
                </c:pt>
                <c:pt idx="551">
                  <c:v>459.44</c:v>
                </c:pt>
                <c:pt idx="552">
                  <c:v>459.51</c:v>
                </c:pt>
                <c:pt idx="553">
                  <c:v>459.9</c:v>
                </c:pt>
                <c:pt idx="554">
                  <c:v>459.96</c:v>
                </c:pt>
                <c:pt idx="555">
                  <c:v>460.35</c:v>
                </c:pt>
                <c:pt idx="556">
                  <c:v>460.40999999999968</c:v>
                </c:pt>
                <c:pt idx="557">
                  <c:v>460.81</c:v>
                </c:pt>
                <c:pt idx="558">
                  <c:v>460.86</c:v>
                </c:pt>
                <c:pt idx="559">
                  <c:v>461.26</c:v>
                </c:pt>
                <c:pt idx="560">
                  <c:v>461.32</c:v>
                </c:pt>
                <c:pt idx="561">
                  <c:v>461.71999999999969</c:v>
                </c:pt>
                <c:pt idx="562">
                  <c:v>461.77</c:v>
                </c:pt>
                <c:pt idx="563">
                  <c:v>462.18</c:v>
                </c:pt>
                <c:pt idx="564">
                  <c:v>462.21999999999969</c:v>
                </c:pt>
                <c:pt idx="565">
                  <c:v>462.63</c:v>
                </c:pt>
                <c:pt idx="566">
                  <c:v>462.67</c:v>
                </c:pt>
                <c:pt idx="567">
                  <c:v>463.09</c:v>
                </c:pt>
                <c:pt idx="568">
                  <c:v>463.12</c:v>
                </c:pt>
                <c:pt idx="569">
                  <c:v>463.54</c:v>
                </c:pt>
                <c:pt idx="570">
                  <c:v>463.57</c:v>
                </c:pt>
                <c:pt idx="571">
                  <c:v>464</c:v>
                </c:pt>
                <c:pt idx="572">
                  <c:v>464.02</c:v>
                </c:pt>
                <c:pt idx="573">
                  <c:v>464.45</c:v>
                </c:pt>
                <c:pt idx="574">
                  <c:v>464.46999999999969</c:v>
                </c:pt>
                <c:pt idx="575">
                  <c:v>464.90999999999968</c:v>
                </c:pt>
                <c:pt idx="576">
                  <c:v>464.92999999999961</c:v>
                </c:pt>
                <c:pt idx="577">
                  <c:v>465.37</c:v>
                </c:pt>
                <c:pt idx="578">
                  <c:v>465.38</c:v>
                </c:pt>
                <c:pt idx="579">
                  <c:v>465.82</c:v>
                </c:pt>
                <c:pt idx="580">
                  <c:v>465.83</c:v>
                </c:pt>
                <c:pt idx="581">
                  <c:v>466.28</c:v>
                </c:pt>
                <c:pt idx="582">
                  <c:v>466.28</c:v>
                </c:pt>
                <c:pt idx="583">
                  <c:v>466.72999999999968</c:v>
                </c:pt>
                <c:pt idx="584">
                  <c:v>466.72999999999968</c:v>
                </c:pt>
                <c:pt idx="585">
                  <c:v>467.18</c:v>
                </c:pt>
                <c:pt idx="586">
                  <c:v>467.19</c:v>
                </c:pt>
                <c:pt idx="587">
                  <c:v>467.63</c:v>
                </c:pt>
                <c:pt idx="588">
                  <c:v>467.64000000000033</c:v>
                </c:pt>
                <c:pt idx="589">
                  <c:v>468.08</c:v>
                </c:pt>
                <c:pt idx="590">
                  <c:v>468.1</c:v>
                </c:pt>
                <c:pt idx="591">
                  <c:v>468.53</c:v>
                </c:pt>
                <c:pt idx="592">
                  <c:v>468.55</c:v>
                </c:pt>
                <c:pt idx="593">
                  <c:v>468.97999999999968</c:v>
                </c:pt>
                <c:pt idx="594">
                  <c:v>469.01</c:v>
                </c:pt>
                <c:pt idx="595">
                  <c:v>469.42999999999961</c:v>
                </c:pt>
                <c:pt idx="596">
                  <c:v>469.46999999999969</c:v>
                </c:pt>
                <c:pt idx="597">
                  <c:v>469.89</c:v>
                </c:pt>
                <c:pt idx="598">
                  <c:v>469.91999999999967</c:v>
                </c:pt>
                <c:pt idx="599">
                  <c:v>470.34000000000032</c:v>
                </c:pt>
                <c:pt idx="600">
                  <c:v>470.38</c:v>
                </c:pt>
                <c:pt idx="601">
                  <c:v>470.78999999999968</c:v>
                </c:pt>
                <c:pt idx="602">
                  <c:v>470.83</c:v>
                </c:pt>
                <c:pt idx="603">
                  <c:v>471.24</c:v>
                </c:pt>
                <c:pt idx="604">
                  <c:v>471.28999999999968</c:v>
                </c:pt>
                <c:pt idx="605">
                  <c:v>471.69</c:v>
                </c:pt>
                <c:pt idx="606">
                  <c:v>471.74</c:v>
                </c:pt>
                <c:pt idx="607">
                  <c:v>472.14000000000033</c:v>
                </c:pt>
                <c:pt idx="608">
                  <c:v>472.2</c:v>
                </c:pt>
                <c:pt idx="609">
                  <c:v>472.59</c:v>
                </c:pt>
                <c:pt idx="610">
                  <c:v>472.65000000000032</c:v>
                </c:pt>
                <c:pt idx="611">
                  <c:v>473.04</c:v>
                </c:pt>
                <c:pt idx="612">
                  <c:v>473.11</c:v>
                </c:pt>
                <c:pt idx="613">
                  <c:v>473.48999999999961</c:v>
                </c:pt>
                <c:pt idx="614">
                  <c:v>473.56</c:v>
                </c:pt>
                <c:pt idx="615">
                  <c:v>473.94</c:v>
                </c:pt>
                <c:pt idx="616">
                  <c:v>474.02</c:v>
                </c:pt>
                <c:pt idx="617">
                  <c:v>474.39</c:v>
                </c:pt>
                <c:pt idx="618">
                  <c:v>474.46999999999969</c:v>
                </c:pt>
                <c:pt idx="619">
                  <c:v>474.84000000000032</c:v>
                </c:pt>
                <c:pt idx="620">
                  <c:v>474.92999999999961</c:v>
                </c:pt>
                <c:pt idx="621">
                  <c:v>475.28999999999968</c:v>
                </c:pt>
                <c:pt idx="622">
                  <c:v>475.38</c:v>
                </c:pt>
                <c:pt idx="623">
                  <c:v>475.74</c:v>
                </c:pt>
                <c:pt idx="624">
                  <c:v>475.84000000000032</c:v>
                </c:pt>
                <c:pt idx="625">
                  <c:v>476.19</c:v>
                </c:pt>
                <c:pt idx="626">
                  <c:v>476.28999999999968</c:v>
                </c:pt>
                <c:pt idx="627">
                  <c:v>476.64000000000033</c:v>
                </c:pt>
                <c:pt idx="628">
                  <c:v>476.75</c:v>
                </c:pt>
                <c:pt idx="629">
                  <c:v>477.09</c:v>
                </c:pt>
                <c:pt idx="630">
                  <c:v>477.2</c:v>
                </c:pt>
                <c:pt idx="631">
                  <c:v>477.55</c:v>
                </c:pt>
                <c:pt idx="632">
                  <c:v>477.66</c:v>
                </c:pt>
                <c:pt idx="633">
                  <c:v>478</c:v>
                </c:pt>
                <c:pt idx="634">
                  <c:v>478.11</c:v>
                </c:pt>
                <c:pt idx="635">
                  <c:v>478.45</c:v>
                </c:pt>
                <c:pt idx="636">
                  <c:v>478.57</c:v>
                </c:pt>
                <c:pt idx="637">
                  <c:v>478.9</c:v>
                </c:pt>
                <c:pt idx="638">
                  <c:v>479.02</c:v>
                </c:pt>
                <c:pt idx="639">
                  <c:v>479.35</c:v>
                </c:pt>
                <c:pt idx="640">
                  <c:v>479.47999999999968</c:v>
                </c:pt>
                <c:pt idx="641">
                  <c:v>479.8</c:v>
                </c:pt>
                <c:pt idx="642">
                  <c:v>479.92999999999961</c:v>
                </c:pt>
                <c:pt idx="643">
                  <c:v>480.25</c:v>
                </c:pt>
                <c:pt idx="644">
                  <c:v>480.39</c:v>
                </c:pt>
                <c:pt idx="645">
                  <c:v>480.7</c:v>
                </c:pt>
                <c:pt idx="646">
                  <c:v>480.84000000000032</c:v>
                </c:pt>
                <c:pt idx="647">
                  <c:v>481.15000000000032</c:v>
                </c:pt>
                <c:pt idx="648">
                  <c:v>481.3</c:v>
                </c:pt>
                <c:pt idx="649">
                  <c:v>481.6</c:v>
                </c:pt>
                <c:pt idx="650">
                  <c:v>481.75</c:v>
                </c:pt>
                <c:pt idx="651">
                  <c:v>482.05</c:v>
                </c:pt>
                <c:pt idx="652">
                  <c:v>482.21</c:v>
                </c:pt>
                <c:pt idx="653">
                  <c:v>482.5</c:v>
                </c:pt>
                <c:pt idx="654">
                  <c:v>482.66</c:v>
                </c:pt>
                <c:pt idx="655">
                  <c:v>482.95</c:v>
                </c:pt>
                <c:pt idx="656">
                  <c:v>483.12</c:v>
                </c:pt>
                <c:pt idx="657">
                  <c:v>483.4</c:v>
                </c:pt>
                <c:pt idx="658">
                  <c:v>483.57</c:v>
                </c:pt>
                <c:pt idx="659">
                  <c:v>483.85</c:v>
                </c:pt>
                <c:pt idx="660">
                  <c:v>484.02</c:v>
                </c:pt>
                <c:pt idx="661">
                  <c:v>484.3</c:v>
                </c:pt>
                <c:pt idx="662">
                  <c:v>484.47999999999968</c:v>
                </c:pt>
                <c:pt idx="663">
                  <c:v>484.75</c:v>
                </c:pt>
                <c:pt idx="664">
                  <c:v>484.92999999999961</c:v>
                </c:pt>
                <c:pt idx="665">
                  <c:v>485.2</c:v>
                </c:pt>
                <c:pt idx="666">
                  <c:v>485.39</c:v>
                </c:pt>
                <c:pt idx="667">
                  <c:v>485.65000000000032</c:v>
                </c:pt>
                <c:pt idx="668">
                  <c:v>485.84000000000032</c:v>
                </c:pt>
                <c:pt idx="669">
                  <c:v>486.1</c:v>
                </c:pt>
                <c:pt idx="670">
                  <c:v>486.3</c:v>
                </c:pt>
                <c:pt idx="671">
                  <c:v>486.55</c:v>
                </c:pt>
                <c:pt idx="672">
                  <c:v>486.75</c:v>
                </c:pt>
                <c:pt idx="673">
                  <c:v>487</c:v>
                </c:pt>
                <c:pt idx="674">
                  <c:v>487.21</c:v>
                </c:pt>
                <c:pt idx="675">
                  <c:v>487.45</c:v>
                </c:pt>
                <c:pt idx="676">
                  <c:v>487.66</c:v>
                </c:pt>
                <c:pt idx="677">
                  <c:v>487.9</c:v>
                </c:pt>
                <c:pt idx="678">
                  <c:v>488.11</c:v>
                </c:pt>
                <c:pt idx="679">
                  <c:v>488.35</c:v>
                </c:pt>
                <c:pt idx="680">
                  <c:v>488.57</c:v>
                </c:pt>
                <c:pt idx="681">
                  <c:v>488.8</c:v>
                </c:pt>
                <c:pt idx="682">
                  <c:v>489.02</c:v>
                </c:pt>
                <c:pt idx="683">
                  <c:v>489.25</c:v>
                </c:pt>
                <c:pt idx="684">
                  <c:v>489.47999999999968</c:v>
                </c:pt>
                <c:pt idx="685">
                  <c:v>489.7</c:v>
                </c:pt>
                <c:pt idx="686">
                  <c:v>489.92999999999961</c:v>
                </c:pt>
                <c:pt idx="687">
                  <c:v>490.15000000000032</c:v>
                </c:pt>
                <c:pt idx="688">
                  <c:v>490.38</c:v>
                </c:pt>
                <c:pt idx="689">
                  <c:v>490.6</c:v>
                </c:pt>
                <c:pt idx="690">
                  <c:v>490.84000000000032</c:v>
                </c:pt>
                <c:pt idx="691">
                  <c:v>491.04</c:v>
                </c:pt>
                <c:pt idx="692">
                  <c:v>491.28999999999968</c:v>
                </c:pt>
                <c:pt idx="693">
                  <c:v>491.48999999999961</c:v>
                </c:pt>
                <c:pt idx="694">
                  <c:v>491.75</c:v>
                </c:pt>
                <c:pt idx="695">
                  <c:v>491.94</c:v>
                </c:pt>
                <c:pt idx="696">
                  <c:v>492.2</c:v>
                </c:pt>
                <c:pt idx="697">
                  <c:v>492.39</c:v>
                </c:pt>
                <c:pt idx="698">
                  <c:v>492.65000000000032</c:v>
                </c:pt>
                <c:pt idx="699">
                  <c:v>492.84000000000032</c:v>
                </c:pt>
                <c:pt idx="700">
                  <c:v>493.11</c:v>
                </c:pt>
                <c:pt idx="701">
                  <c:v>493.28999999999968</c:v>
                </c:pt>
                <c:pt idx="702">
                  <c:v>493.56</c:v>
                </c:pt>
                <c:pt idx="703">
                  <c:v>493.74</c:v>
                </c:pt>
                <c:pt idx="704">
                  <c:v>494.02</c:v>
                </c:pt>
                <c:pt idx="705">
                  <c:v>494.19</c:v>
                </c:pt>
                <c:pt idx="706">
                  <c:v>494.46999999999969</c:v>
                </c:pt>
                <c:pt idx="707">
                  <c:v>494.64000000000033</c:v>
                </c:pt>
                <c:pt idx="708">
                  <c:v>494.91999999999967</c:v>
                </c:pt>
                <c:pt idx="709">
                  <c:v>495.09</c:v>
                </c:pt>
                <c:pt idx="710">
                  <c:v>495.38</c:v>
                </c:pt>
                <c:pt idx="711">
                  <c:v>495.54</c:v>
                </c:pt>
                <c:pt idx="712">
                  <c:v>495.83</c:v>
                </c:pt>
                <c:pt idx="713">
                  <c:v>495.98999999999961</c:v>
                </c:pt>
                <c:pt idx="714">
                  <c:v>496.28999999999968</c:v>
                </c:pt>
                <c:pt idx="715">
                  <c:v>496.44</c:v>
                </c:pt>
                <c:pt idx="716">
                  <c:v>496.74</c:v>
                </c:pt>
                <c:pt idx="717">
                  <c:v>496.89</c:v>
                </c:pt>
                <c:pt idx="718">
                  <c:v>497.19</c:v>
                </c:pt>
                <c:pt idx="719">
                  <c:v>497.34000000000032</c:v>
                </c:pt>
                <c:pt idx="720">
                  <c:v>497.65000000000032</c:v>
                </c:pt>
                <c:pt idx="721">
                  <c:v>497.78999999999968</c:v>
                </c:pt>
                <c:pt idx="722">
                  <c:v>498.1</c:v>
                </c:pt>
                <c:pt idx="723">
                  <c:v>498.24</c:v>
                </c:pt>
                <c:pt idx="724">
                  <c:v>498.55</c:v>
                </c:pt>
                <c:pt idx="725">
                  <c:v>498.68</c:v>
                </c:pt>
                <c:pt idx="726">
                  <c:v>499.01</c:v>
                </c:pt>
                <c:pt idx="727">
                  <c:v>499.13</c:v>
                </c:pt>
                <c:pt idx="728">
                  <c:v>499.46</c:v>
                </c:pt>
                <c:pt idx="729">
                  <c:v>499.58</c:v>
                </c:pt>
                <c:pt idx="730">
                  <c:v>499.90999999999968</c:v>
                </c:pt>
                <c:pt idx="731">
                  <c:v>500.03</c:v>
                </c:pt>
                <c:pt idx="732">
                  <c:v>500.37</c:v>
                </c:pt>
                <c:pt idx="733">
                  <c:v>500.47999999999968</c:v>
                </c:pt>
                <c:pt idx="734">
                  <c:v>500.82</c:v>
                </c:pt>
                <c:pt idx="735">
                  <c:v>500.92999999999961</c:v>
                </c:pt>
                <c:pt idx="736">
                  <c:v>501.27</c:v>
                </c:pt>
                <c:pt idx="737">
                  <c:v>501.38</c:v>
                </c:pt>
                <c:pt idx="738">
                  <c:v>501.72999999999968</c:v>
                </c:pt>
                <c:pt idx="739">
                  <c:v>501.83</c:v>
                </c:pt>
                <c:pt idx="740">
                  <c:v>502.18</c:v>
                </c:pt>
                <c:pt idx="741">
                  <c:v>502.28</c:v>
                </c:pt>
                <c:pt idx="742">
                  <c:v>502.63</c:v>
                </c:pt>
                <c:pt idx="743">
                  <c:v>502.72999999999968</c:v>
                </c:pt>
                <c:pt idx="744">
                  <c:v>503.09</c:v>
                </c:pt>
                <c:pt idx="745">
                  <c:v>503.17</c:v>
                </c:pt>
                <c:pt idx="746">
                  <c:v>503.54</c:v>
                </c:pt>
                <c:pt idx="747">
                  <c:v>503.62</c:v>
                </c:pt>
                <c:pt idx="748">
                  <c:v>503.98999999999961</c:v>
                </c:pt>
                <c:pt idx="749">
                  <c:v>504.07</c:v>
                </c:pt>
                <c:pt idx="750">
                  <c:v>504.45</c:v>
                </c:pt>
                <c:pt idx="751">
                  <c:v>504.52</c:v>
                </c:pt>
                <c:pt idx="752">
                  <c:v>504.9</c:v>
                </c:pt>
                <c:pt idx="753">
                  <c:v>504.96999999999969</c:v>
                </c:pt>
                <c:pt idx="754">
                  <c:v>505.35</c:v>
                </c:pt>
                <c:pt idx="755">
                  <c:v>505.41999999999967</c:v>
                </c:pt>
                <c:pt idx="756">
                  <c:v>505.81</c:v>
                </c:pt>
                <c:pt idx="757">
                  <c:v>505.87</c:v>
                </c:pt>
                <c:pt idx="758">
                  <c:v>506.26</c:v>
                </c:pt>
                <c:pt idx="759">
                  <c:v>506.32</c:v>
                </c:pt>
                <c:pt idx="760">
                  <c:v>506.71</c:v>
                </c:pt>
                <c:pt idx="761">
                  <c:v>506.77</c:v>
                </c:pt>
                <c:pt idx="762">
                  <c:v>507.17</c:v>
                </c:pt>
                <c:pt idx="763">
                  <c:v>507.21</c:v>
                </c:pt>
                <c:pt idx="764">
                  <c:v>507.62</c:v>
                </c:pt>
                <c:pt idx="765">
                  <c:v>507.66</c:v>
                </c:pt>
                <c:pt idx="766">
                  <c:v>508.07</c:v>
                </c:pt>
                <c:pt idx="767">
                  <c:v>508.11</c:v>
                </c:pt>
                <c:pt idx="768">
                  <c:v>508.53</c:v>
                </c:pt>
                <c:pt idx="769">
                  <c:v>508.56</c:v>
                </c:pt>
                <c:pt idx="770">
                  <c:v>508.97999999999968</c:v>
                </c:pt>
                <c:pt idx="771">
                  <c:v>509.01</c:v>
                </c:pt>
                <c:pt idx="772">
                  <c:v>509.42999999999961</c:v>
                </c:pt>
                <c:pt idx="773">
                  <c:v>509.46</c:v>
                </c:pt>
                <c:pt idx="774">
                  <c:v>509.88</c:v>
                </c:pt>
                <c:pt idx="775">
                  <c:v>509.90999999999968</c:v>
                </c:pt>
                <c:pt idx="776">
                  <c:v>510.34000000000032</c:v>
                </c:pt>
                <c:pt idx="777">
                  <c:v>510.35</c:v>
                </c:pt>
                <c:pt idx="778">
                  <c:v>510.78999999999968</c:v>
                </c:pt>
                <c:pt idx="779">
                  <c:v>510.8</c:v>
                </c:pt>
                <c:pt idx="780">
                  <c:v>511.24</c:v>
                </c:pt>
                <c:pt idx="781">
                  <c:v>511.25</c:v>
                </c:pt>
                <c:pt idx="782">
                  <c:v>511.7</c:v>
                </c:pt>
                <c:pt idx="783">
                  <c:v>511.7</c:v>
                </c:pt>
                <c:pt idx="784">
                  <c:v>512.15</c:v>
                </c:pt>
                <c:pt idx="785">
                  <c:v>512.15</c:v>
                </c:pt>
                <c:pt idx="786">
                  <c:v>512.6</c:v>
                </c:pt>
                <c:pt idx="787">
                  <c:v>512.6</c:v>
                </c:pt>
                <c:pt idx="788">
                  <c:v>513.04</c:v>
                </c:pt>
                <c:pt idx="789">
                  <c:v>513.04999999999939</c:v>
                </c:pt>
                <c:pt idx="790">
                  <c:v>513.49</c:v>
                </c:pt>
                <c:pt idx="791">
                  <c:v>513.51</c:v>
                </c:pt>
                <c:pt idx="792">
                  <c:v>513.93999999999949</c:v>
                </c:pt>
                <c:pt idx="793">
                  <c:v>513.95999999999947</c:v>
                </c:pt>
                <c:pt idx="794">
                  <c:v>514.39</c:v>
                </c:pt>
                <c:pt idx="795">
                  <c:v>514.41</c:v>
                </c:pt>
                <c:pt idx="796">
                  <c:v>514.83999999999946</c:v>
                </c:pt>
                <c:pt idx="797">
                  <c:v>514.85999999999933</c:v>
                </c:pt>
                <c:pt idx="798">
                  <c:v>515.29000000000053</c:v>
                </c:pt>
                <c:pt idx="799">
                  <c:v>515.31999999999948</c:v>
                </c:pt>
                <c:pt idx="800">
                  <c:v>515.73</c:v>
                </c:pt>
                <c:pt idx="801">
                  <c:v>515.77000000000055</c:v>
                </c:pt>
                <c:pt idx="802">
                  <c:v>516.17999999999995</c:v>
                </c:pt>
                <c:pt idx="803">
                  <c:v>516.22</c:v>
                </c:pt>
                <c:pt idx="804">
                  <c:v>516.63</c:v>
                </c:pt>
                <c:pt idx="805">
                  <c:v>516.66999999999996</c:v>
                </c:pt>
                <c:pt idx="806">
                  <c:v>517.08000000000004</c:v>
                </c:pt>
                <c:pt idx="807">
                  <c:v>517.13</c:v>
                </c:pt>
                <c:pt idx="808">
                  <c:v>517.53</c:v>
                </c:pt>
                <c:pt idx="809">
                  <c:v>517.58000000000004</c:v>
                </c:pt>
                <c:pt idx="810">
                  <c:v>517.98</c:v>
                </c:pt>
                <c:pt idx="811">
                  <c:v>518.03</c:v>
                </c:pt>
                <c:pt idx="812">
                  <c:v>518.41999999999996</c:v>
                </c:pt>
                <c:pt idx="813">
                  <c:v>518.48</c:v>
                </c:pt>
                <c:pt idx="814">
                  <c:v>518.87</c:v>
                </c:pt>
                <c:pt idx="815">
                  <c:v>518.93999999999949</c:v>
                </c:pt>
                <c:pt idx="816">
                  <c:v>519.31999999999948</c:v>
                </c:pt>
                <c:pt idx="817">
                  <c:v>519.39</c:v>
                </c:pt>
                <c:pt idx="818">
                  <c:v>519.77000000000055</c:v>
                </c:pt>
                <c:pt idx="819">
                  <c:v>519.83999999999946</c:v>
                </c:pt>
                <c:pt idx="820">
                  <c:v>520.22</c:v>
                </c:pt>
                <c:pt idx="821">
                  <c:v>520.29000000000053</c:v>
                </c:pt>
                <c:pt idx="822">
                  <c:v>520.66</c:v>
                </c:pt>
                <c:pt idx="823">
                  <c:v>520.74</c:v>
                </c:pt>
                <c:pt idx="824">
                  <c:v>521.11</c:v>
                </c:pt>
                <c:pt idx="825">
                  <c:v>521.20000000000005</c:v>
                </c:pt>
                <c:pt idx="826">
                  <c:v>521.55999999999949</c:v>
                </c:pt>
                <c:pt idx="827">
                  <c:v>521.65</c:v>
                </c:pt>
                <c:pt idx="828">
                  <c:v>522.01</c:v>
                </c:pt>
                <c:pt idx="829">
                  <c:v>522.1</c:v>
                </c:pt>
                <c:pt idx="830">
                  <c:v>522.44999999999948</c:v>
                </c:pt>
                <c:pt idx="831">
                  <c:v>522.54999999999939</c:v>
                </c:pt>
                <c:pt idx="832">
                  <c:v>522.9</c:v>
                </c:pt>
                <c:pt idx="833">
                  <c:v>523</c:v>
                </c:pt>
                <c:pt idx="834">
                  <c:v>523.34999999999934</c:v>
                </c:pt>
                <c:pt idx="835">
                  <c:v>523.45999999999947</c:v>
                </c:pt>
                <c:pt idx="836">
                  <c:v>523.79999999999995</c:v>
                </c:pt>
                <c:pt idx="837">
                  <c:v>523.91</c:v>
                </c:pt>
                <c:pt idx="838">
                  <c:v>524.25</c:v>
                </c:pt>
                <c:pt idx="839">
                  <c:v>524.35999999999933</c:v>
                </c:pt>
                <c:pt idx="840">
                  <c:v>524.69000000000005</c:v>
                </c:pt>
                <c:pt idx="841">
                  <c:v>524.80999999999949</c:v>
                </c:pt>
                <c:pt idx="842">
                  <c:v>525.14</c:v>
                </c:pt>
                <c:pt idx="843">
                  <c:v>525.26</c:v>
                </c:pt>
                <c:pt idx="844">
                  <c:v>525.59</c:v>
                </c:pt>
                <c:pt idx="845">
                  <c:v>525.72</c:v>
                </c:pt>
                <c:pt idx="846">
                  <c:v>526.04</c:v>
                </c:pt>
                <c:pt idx="847">
                  <c:v>526.16999999999996</c:v>
                </c:pt>
                <c:pt idx="848">
                  <c:v>526.48</c:v>
                </c:pt>
                <c:pt idx="849">
                  <c:v>526.62</c:v>
                </c:pt>
                <c:pt idx="850">
                  <c:v>526.92999999999938</c:v>
                </c:pt>
                <c:pt idx="851">
                  <c:v>527.07000000000005</c:v>
                </c:pt>
                <c:pt idx="852">
                  <c:v>527.38</c:v>
                </c:pt>
                <c:pt idx="853">
                  <c:v>527.52</c:v>
                </c:pt>
                <c:pt idx="854">
                  <c:v>527.82999999999947</c:v>
                </c:pt>
                <c:pt idx="855">
                  <c:v>527.98</c:v>
                </c:pt>
                <c:pt idx="856">
                  <c:v>528.27000000000055</c:v>
                </c:pt>
                <c:pt idx="857">
                  <c:v>528.42999999999938</c:v>
                </c:pt>
                <c:pt idx="858">
                  <c:v>528.72</c:v>
                </c:pt>
                <c:pt idx="859">
                  <c:v>528.88</c:v>
                </c:pt>
                <c:pt idx="860">
                  <c:v>529.16999999999996</c:v>
                </c:pt>
                <c:pt idx="861">
                  <c:v>529.32999999999947</c:v>
                </c:pt>
                <c:pt idx="862">
                  <c:v>529.62</c:v>
                </c:pt>
                <c:pt idx="863">
                  <c:v>529.78000000000054</c:v>
                </c:pt>
                <c:pt idx="864">
                  <c:v>530.05999999999949</c:v>
                </c:pt>
                <c:pt idx="865">
                  <c:v>530.23</c:v>
                </c:pt>
                <c:pt idx="866">
                  <c:v>530.51</c:v>
                </c:pt>
                <c:pt idx="867">
                  <c:v>530.67999999999995</c:v>
                </c:pt>
                <c:pt idx="868">
                  <c:v>530.95999999999947</c:v>
                </c:pt>
                <c:pt idx="869">
                  <c:v>531.14</c:v>
                </c:pt>
                <c:pt idx="870">
                  <c:v>531.41</c:v>
                </c:pt>
                <c:pt idx="871">
                  <c:v>531.59</c:v>
                </c:pt>
                <c:pt idx="872">
                  <c:v>531.84999999999934</c:v>
                </c:pt>
                <c:pt idx="873">
                  <c:v>532.04</c:v>
                </c:pt>
                <c:pt idx="874">
                  <c:v>532.29999999999995</c:v>
                </c:pt>
                <c:pt idx="875">
                  <c:v>532.49</c:v>
                </c:pt>
                <c:pt idx="876">
                  <c:v>532.75</c:v>
                </c:pt>
                <c:pt idx="877">
                  <c:v>532.93999999999949</c:v>
                </c:pt>
                <c:pt idx="878">
                  <c:v>533.19000000000005</c:v>
                </c:pt>
                <c:pt idx="879">
                  <c:v>533.39</c:v>
                </c:pt>
                <c:pt idx="880">
                  <c:v>533.64</c:v>
                </c:pt>
                <c:pt idx="881">
                  <c:v>533.83999999999946</c:v>
                </c:pt>
                <c:pt idx="882">
                  <c:v>534.09</c:v>
                </c:pt>
                <c:pt idx="883">
                  <c:v>534.29999999999995</c:v>
                </c:pt>
                <c:pt idx="884">
                  <c:v>534.54</c:v>
                </c:pt>
                <c:pt idx="885">
                  <c:v>534.75</c:v>
                </c:pt>
                <c:pt idx="886">
                  <c:v>534.98</c:v>
                </c:pt>
                <c:pt idx="887">
                  <c:v>535.20000000000005</c:v>
                </c:pt>
                <c:pt idx="888">
                  <c:v>535.42999999999938</c:v>
                </c:pt>
                <c:pt idx="889">
                  <c:v>535.65</c:v>
                </c:pt>
                <c:pt idx="890">
                  <c:v>535.88</c:v>
                </c:pt>
                <c:pt idx="891">
                  <c:v>536.1</c:v>
                </c:pt>
                <c:pt idx="892">
                  <c:v>536.31999999999948</c:v>
                </c:pt>
                <c:pt idx="893">
                  <c:v>536.54999999999939</c:v>
                </c:pt>
                <c:pt idx="894">
                  <c:v>536.77000000000055</c:v>
                </c:pt>
                <c:pt idx="895">
                  <c:v>537</c:v>
                </c:pt>
                <c:pt idx="896">
                  <c:v>537.22</c:v>
                </c:pt>
                <c:pt idx="897">
                  <c:v>537.44999999999948</c:v>
                </c:pt>
                <c:pt idx="898">
                  <c:v>537.66</c:v>
                </c:pt>
                <c:pt idx="899">
                  <c:v>537.91</c:v>
                </c:pt>
                <c:pt idx="900">
                  <c:v>538.11</c:v>
                </c:pt>
                <c:pt idx="901">
                  <c:v>538.35999999999933</c:v>
                </c:pt>
                <c:pt idx="902">
                  <c:v>538.55999999999949</c:v>
                </c:pt>
                <c:pt idx="903">
                  <c:v>538.80999999999949</c:v>
                </c:pt>
                <c:pt idx="904">
                  <c:v>539.01</c:v>
                </c:pt>
                <c:pt idx="905">
                  <c:v>539.26</c:v>
                </c:pt>
                <c:pt idx="906">
                  <c:v>539.44999999999948</c:v>
                </c:pt>
                <c:pt idx="907">
                  <c:v>539.71</c:v>
                </c:pt>
                <c:pt idx="908">
                  <c:v>539.9</c:v>
                </c:pt>
                <c:pt idx="909">
                  <c:v>540.16</c:v>
                </c:pt>
                <c:pt idx="910">
                  <c:v>540.34999999999934</c:v>
                </c:pt>
                <c:pt idx="911">
                  <c:v>540.61</c:v>
                </c:pt>
                <c:pt idx="912">
                  <c:v>540.79000000000053</c:v>
                </c:pt>
                <c:pt idx="913">
                  <c:v>541.05999999999949</c:v>
                </c:pt>
                <c:pt idx="914">
                  <c:v>541.24</c:v>
                </c:pt>
                <c:pt idx="915">
                  <c:v>541.51</c:v>
                </c:pt>
                <c:pt idx="916">
                  <c:v>541.69000000000005</c:v>
                </c:pt>
                <c:pt idx="917">
                  <c:v>541.95999999999947</c:v>
                </c:pt>
                <c:pt idx="918">
                  <c:v>542.13</c:v>
                </c:pt>
                <c:pt idx="919">
                  <c:v>542.41</c:v>
                </c:pt>
                <c:pt idx="920">
                  <c:v>542.58000000000004</c:v>
                </c:pt>
                <c:pt idx="921">
                  <c:v>542.87</c:v>
                </c:pt>
                <c:pt idx="922">
                  <c:v>543.03</c:v>
                </c:pt>
                <c:pt idx="923">
                  <c:v>543.31999999999948</c:v>
                </c:pt>
                <c:pt idx="924">
                  <c:v>543.47</c:v>
                </c:pt>
                <c:pt idx="925">
                  <c:v>543.77000000000055</c:v>
                </c:pt>
                <c:pt idx="926">
                  <c:v>543.91999999999996</c:v>
                </c:pt>
                <c:pt idx="927">
                  <c:v>544.22</c:v>
                </c:pt>
                <c:pt idx="928">
                  <c:v>544.37</c:v>
                </c:pt>
                <c:pt idx="929">
                  <c:v>544.66999999999996</c:v>
                </c:pt>
                <c:pt idx="930">
                  <c:v>544.80999999999949</c:v>
                </c:pt>
                <c:pt idx="931">
                  <c:v>545.12</c:v>
                </c:pt>
                <c:pt idx="932">
                  <c:v>545.26</c:v>
                </c:pt>
                <c:pt idx="933">
                  <c:v>545.57000000000005</c:v>
                </c:pt>
                <c:pt idx="934">
                  <c:v>545.71</c:v>
                </c:pt>
                <c:pt idx="935">
                  <c:v>546.02</c:v>
                </c:pt>
                <c:pt idx="936">
                  <c:v>546.15</c:v>
                </c:pt>
                <c:pt idx="937">
                  <c:v>546.47</c:v>
                </c:pt>
                <c:pt idx="938">
                  <c:v>546.6</c:v>
                </c:pt>
                <c:pt idx="939">
                  <c:v>546.91999999999996</c:v>
                </c:pt>
                <c:pt idx="940">
                  <c:v>547.04</c:v>
                </c:pt>
                <c:pt idx="941">
                  <c:v>547.37</c:v>
                </c:pt>
                <c:pt idx="942">
                  <c:v>547.49</c:v>
                </c:pt>
                <c:pt idx="943">
                  <c:v>547.81999999999948</c:v>
                </c:pt>
                <c:pt idx="944">
                  <c:v>547.93999999999949</c:v>
                </c:pt>
                <c:pt idx="945">
                  <c:v>548.27000000000055</c:v>
                </c:pt>
                <c:pt idx="946">
                  <c:v>548.38</c:v>
                </c:pt>
                <c:pt idx="947">
                  <c:v>548.72</c:v>
                </c:pt>
                <c:pt idx="948">
                  <c:v>548.82999999999947</c:v>
                </c:pt>
                <c:pt idx="949">
                  <c:v>549.16999999999996</c:v>
                </c:pt>
                <c:pt idx="950">
                  <c:v>549.28000000000054</c:v>
                </c:pt>
                <c:pt idx="951">
                  <c:v>549.62</c:v>
                </c:pt>
                <c:pt idx="952">
                  <c:v>549.72</c:v>
                </c:pt>
                <c:pt idx="953">
                  <c:v>550.07000000000005</c:v>
                </c:pt>
                <c:pt idx="954">
                  <c:v>550.16999999999996</c:v>
                </c:pt>
                <c:pt idx="955">
                  <c:v>550.52</c:v>
                </c:pt>
                <c:pt idx="956">
                  <c:v>550.61</c:v>
                </c:pt>
                <c:pt idx="957">
                  <c:v>550.97</c:v>
                </c:pt>
                <c:pt idx="958">
                  <c:v>551.05999999999949</c:v>
                </c:pt>
                <c:pt idx="959">
                  <c:v>551.41999999999996</c:v>
                </c:pt>
                <c:pt idx="960">
                  <c:v>551.51</c:v>
                </c:pt>
                <c:pt idx="961">
                  <c:v>551.87</c:v>
                </c:pt>
                <c:pt idx="962">
                  <c:v>551.94999999999948</c:v>
                </c:pt>
                <c:pt idx="963">
                  <c:v>552.31999999999948</c:v>
                </c:pt>
                <c:pt idx="964">
                  <c:v>552.4</c:v>
                </c:pt>
                <c:pt idx="965">
                  <c:v>552.77000000000055</c:v>
                </c:pt>
                <c:pt idx="966">
                  <c:v>552.83999999999946</c:v>
                </c:pt>
                <c:pt idx="967">
                  <c:v>553.23</c:v>
                </c:pt>
                <c:pt idx="968">
                  <c:v>553.29000000000053</c:v>
                </c:pt>
                <c:pt idx="969">
                  <c:v>553.67999999999995</c:v>
                </c:pt>
                <c:pt idx="970">
                  <c:v>553.74</c:v>
                </c:pt>
                <c:pt idx="971">
                  <c:v>554.13</c:v>
                </c:pt>
                <c:pt idx="972">
                  <c:v>554.17999999999995</c:v>
                </c:pt>
                <c:pt idx="973">
                  <c:v>554.58000000000004</c:v>
                </c:pt>
                <c:pt idx="974">
                  <c:v>554.63</c:v>
                </c:pt>
                <c:pt idx="975">
                  <c:v>555.03</c:v>
                </c:pt>
                <c:pt idx="976">
                  <c:v>555.07000000000005</c:v>
                </c:pt>
                <c:pt idx="977">
                  <c:v>555.48</c:v>
                </c:pt>
                <c:pt idx="978">
                  <c:v>555.52</c:v>
                </c:pt>
                <c:pt idx="979">
                  <c:v>555.92999999999938</c:v>
                </c:pt>
                <c:pt idx="980">
                  <c:v>555.97</c:v>
                </c:pt>
                <c:pt idx="981">
                  <c:v>556.37</c:v>
                </c:pt>
                <c:pt idx="982">
                  <c:v>556.41</c:v>
                </c:pt>
                <c:pt idx="983">
                  <c:v>556.81999999999948</c:v>
                </c:pt>
                <c:pt idx="984">
                  <c:v>556.85999999999933</c:v>
                </c:pt>
                <c:pt idx="985">
                  <c:v>557.27000000000055</c:v>
                </c:pt>
                <c:pt idx="986">
                  <c:v>557.29999999999995</c:v>
                </c:pt>
                <c:pt idx="987">
                  <c:v>557.72</c:v>
                </c:pt>
                <c:pt idx="988">
                  <c:v>557.75</c:v>
                </c:pt>
                <c:pt idx="989">
                  <c:v>558.16999999999996</c:v>
                </c:pt>
                <c:pt idx="990">
                  <c:v>558.20000000000005</c:v>
                </c:pt>
                <c:pt idx="991">
                  <c:v>558.62</c:v>
                </c:pt>
                <c:pt idx="992">
                  <c:v>558.64</c:v>
                </c:pt>
                <c:pt idx="993">
                  <c:v>559.07000000000005</c:v>
                </c:pt>
                <c:pt idx="994">
                  <c:v>559.09</c:v>
                </c:pt>
                <c:pt idx="995">
                  <c:v>559.52</c:v>
                </c:pt>
                <c:pt idx="996">
                  <c:v>559.53</c:v>
                </c:pt>
                <c:pt idx="997">
                  <c:v>559.97</c:v>
                </c:pt>
                <c:pt idx="998">
                  <c:v>559.98</c:v>
                </c:pt>
                <c:pt idx="999">
                  <c:v>560.41999999999996</c:v>
                </c:pt>
                <c:pt idx="1000">
                  <c:v>560.41999999999996</c:v>
                </c:pt>
                <c:pt idx="1001">
                  <c:v>560.87</c:v>
                </c:pt>
                <c:pt idx="1002">
                  <c:v>560.87</c:v>
                </c:pt>
                <c:pt idx="1003">
                  <c:v>561.30999999999949</c:v>
                </c:pt>
                <c:pt idx="1004">
                  <c:v>561.31999999999948</c:v>
                </c:pt>
                <c:pt idx="1005">
                  <c:v>561.76</c:v>
                </c:pt>
                <c:pt idx="1006">
                  <c:v>561.77000000000055</c:v>
                </c:pt>
                <c:pt idx="1007">
                  <c:v>562.21</c:v>
                </c:pt>
                <c:pt idx="1008">
                  <c:v>562.22</c:v>
                </c:pt>
                <c:pt idx="1009">
                  <c:v>562.65</c:v>
                </c:pt>
                <c:pt idx="1010">
                  <c:v>562.66999999999996</c:v>
                </c:pt>
                <c:pt idx="1011">
                  <c:v>563.1</c:v>
                </c:pt>
                <c:pt idx="1012">
                  <c:v>563.12</c:v>
                </c:pt>
                <c:pt idx="1013">
                  <c:v>563.54</c:v>
                </c:pt>
                <c:pt idx="1014">
                  <c:v>563.57000000000005</c:v>
                </c:pt>
                <c:pt idx="1015">
                  <c:v>563.99</c:v>
                </c:pt>
                <c:pt idx="1016">
                  <c:v>564.02</c:v>
                </c:pt>
                <c:pt idx="1017">
                  <c:v>564.42999999999938</c:v>
                </c:pt>
                <c:pt idx="1018">
                  <c:v>564.47</c:v>
                </c:pt>
                <c:pt idx="1019">
                  <c:v>564.88</c:v>
                </c:pt>
                <c:pt idx="1020">
                  <c:v>564.91999999999996</c:v>
                </c:pt>
                <c:pt idx="1021">
                  <c:v>565.31999999999948</c:v>
                </c:pt>
                <c:pt idx="1022">
                  <c:v>565.37</c:v>
                </c:pt>
                <c:pt idx="1023">
                  <c:v>565.77000000000055</c:v>
                </c:pt>
                <c:pt idx="1024">
                  <c:v>565.81999999999948</c:v>
                </c:pt>
                <c:pt idx="1025">
                  <c:v>566.21</c:v>
                </c:pt>
                <c:pt idx="1026">
                  <c:v>566.27000000000055</c:v>
                </c:pt>
                <c:pt idx="1027">
                  <c:v>566.66</c:v>
                </c:pt>
                <c:pt idx="1028">
                  <c:v>566.71</c:v>
                </c:pt>
                <c:pt idx="1029">
                  <c:v>567.1</c:v>
                </c:pt>
                <c:pt idx="1030">
                  <c:v>567.16</c:v>
                </c:pt>
                <c:pt idx="1031">
                  <c:v>567.54999999999939</c:v>
                </c:pt>
                <c:pt idx="1032">
                  <c:v>567.61</c:v>
                </c:pt>
                <c:pt idx="1033">
                  <c:v>567.99</c:v>
                </c:pt>
                <c:pt idx="1034">
                  <c:v>568.05999999999949</c:v>
                </c:pt>
                <c:pt idx="1035">
                  <c:v>568.43999999999949</c:v>
                </c:pt>
                <c:pt idx="1036">
                  <c:v>568.51</c:v>
                </c:pt>
                <c:pt idx="1037">
                  <c:v>568.88</c:v>
                </c:pt>
                <c:pt idx="1038">
                  <c:v>568.95999999999947</c:v>
                </c:pt>
                <c:pt idx="1039">
                  <c:v>569.32999999999947</c:v>
                </c:pt>
                <c:pt idx="1040">
                  <c:v>569.41</c:v>
                </c:pt>
                <c:pt idx="1041">
                  <c:v>569.77000000000055</c:v>
                </c:pt>
                <c:pt idx="1042">
                  <c:v>569.85999999999933</c:v>
                </c:pt>
                <c:pt idx="1043">
                  <c:v>570.22</c:v>
                </c:pt>
                <c:pt idx="1044">
                  <c:v>570.30999999999949</c:v>
                </c:pt>
                <c:pt idx="1045">
                  <c:v>570.66</c:v>
                </c:pt>
                <c:pt idx="1046">
                  <c:v>570.76</c:v>
                </c:pt>
                <c:pt idx="1047">
                  <c:v>571.11</c:v>
                </c:pt>
                <c:pt idx="1048">
                  <c:v>571.21</c:v>
                </c:pt>
                <c:pt idx="1049">
                  <c:v>571.54999999999939</c:v>
                </c:pt>
                <c:pt idx="1050">
                  <c:v>571.65</c:v>
                </c:pt>
                <c:pt idx="1051">
                  <c:v>572</c:v>
                </c:pt>
                <c:pt idx="1052">
                  <c:v>572.1</c:v>
                </c:pt>
                <c:pt idx="1053">
                  <c:v>572.43999999999949</c:v>
                </c:pt>
                <c:pt idx="1054">
                  <c:v>572.54999999999939</c:v>
                </c:pt>
                <c:pt idx="1055">
                  <c:v>572.89</c:v>
                </c:pt>
                <c:pt idx="1056">
                  <c:v>573</c:v>
                </c:pt>
                <c:pt idx="1057">
                  <c:v>573.32999999999947</c:v>
                </c:pt>
                <c:pt idx="1058">
                  <c:v>573.44999999999948</c:v>
                </c:pt>
                <c:pt idx="1059">
                  <c:v>573.78000000000054</c:v>
                </c:pt>
                <c:pt idx="1060">
                  <c:v>573.9</c:v>
                </c:pt>
                <c:pt idx="1061">
                  <c:v>574.22</c:v>
                </c:pt>
                <c:pt idx="1062">
                  <c:v>574.34999999999934</c:v>
                </c:pt>
                <c:pt idx="1063">
                  <c:v>574.66999999999996</c:v>
                </c:pt>
                <c:pt idx="1064">
                  <c:v>574.79999999999995</c:v>
                </c:pt>
                <c:pt idx="1065">
                  <c:v>575.11</c:v>
                </c:pt>
                <c:pt idx="1066">
                  <c:v>575.24</c:v>
                </c:pt>
                <c:pt idx="1067">
                  <c:v>575.55999999999949</c:v>
                </c:pt>
                <c:pt idx="1068">
                  <c:v>575.69000000000005</c:v>
                </c:pt>
                <c:pt idx="1069">
                  <c:v>576</c:v>
                </c:pt>
                <c:pt idx="1070">
                  <c:v>576.14</c:v>
                </c:pt>
                <c:pt idx="1071">
                  <c:v>576.44999999999948</c:v>
                </c:pt>
                <c:pt idx="1072">
                  <c:v>576.59</c:v>
                </c:pt>
                <c:pt idx="1073">
                  <c:v>576.89</c:v>
                </c:pt>
                <c:pt idx="1074">
                  <c:v>577.04</c:v>
                </c:pt>
                <c:pt idx="1075">
                  <c:v>577.33999999999946</c:v>
                </c:pt>
                <c:pt idx="1076">
                  <c:v>577.49</c:v>
                </c:pt>
                <c:pt idx="1077">
                  <c:v>577.78000000000054</c:v>
                </c:pt>
                <c:pt idx="1078">
                  <c:v>577.93999999999949</c:v>
                </c:pt>
                <c:pt idx="1079">
                  <c:v>578.22</c:v>
                </c:pt>
                <c:pt idx="1080">
                  <c:v>578.38</c:v>
                </c:pt>
                <c:pt idx="1081">
                  <c:v>578.66999999999996</c:v>
                </c:pt>
                <c:pt idx="1082">
                  <c:v>578.82999999999947</c:v>
                </c:pt>
                <c:pt idx="1083">
                  <c:v>579.11</c:v>
                </c:pt>
                <c:pt idx="1084">
                  <c:v>579.28000000000054</c:v>
                </c:pt>
                <c:pt idx="1085">
                  <c:v>579.55999999999949</c:v>
                </c:pt>
                <c:pt idx="1086">
                  <c:v>579.73</c:v>
                </c:pt>
                <c:pt idx="1087">
                  <c:v>580</c:v>
                </c:pt>
                <c:pt idx="1088">
                  <c:v>580.17999999999995</c:v>
                </c:pt>
                <c:pt idx="1089">
                  <c:v>580.44999999999948</c:v>
                </c:pt>
                <c:pt idx="1090">
                  <c:v>580.63</c:v>
                </c:pt>
                <c:pt idx="1091">
                  <c:v>580.89</c:v>
                </c:pt>
                <c:pt idx="1092">
                  <c:v>581.07000000000005</c:v>
                </c:pt>
                <c:pt idx="1093">
                  <c:v>581.33999999999946</c:v>
                </c:pt>
                <c:pt idx="1094">
                  <c:v>581.52</c:v>
                </c:pt>
                <c:pt idx="1095">
                  <c:v>581.78000000000054</c:v>
                </c:pt>
                <c:pt idx="1096">
                  <c:v>581.97</c:v>
                </c:pt>
                <c:pt idx="1097">
                  <c:v>582.22</c:v>
                </c:pt>
                <c:pt idx="1098">
                  <c:v>582.41999999999996</c:v>
                </c:pt>
                <c:pt idx="1099">
                  <c:v>582.66999999999996</c:v>
                </c:pt>
                <c:pt idx="1100">
                  <c:v>582.87</c:v>
                </c:pt>
                <c:pt idx="1101">
                  <c:v>583.11</c:v>
                </c:pt>
                <c:pt idx="1102">
                  <c:v>583.31999999999948</c:v>
                </c:pt>
                <c:pt idx="1103">
                  <c:v>583.55999999999949</c:v>
                </c:pt>
                <c:pt idx="1104">
                  <c:v>583.76</c:v>
                </c:pt>
                <c:pt idx="1105">
                  <c:v>584</c:v>
                </c:pt>
                <c:pt idx="1106">
                  <c:v>584.21</c:v>
                </c:pt>
                <c:pt idx="1107">
                  <c:v>584.43999999999949</c:v>
                </c:pt>
                <c:pt idx="1108">
                  <c:v>584.66</c:v>
                </c:pt>
                <c:pt idx="1109">
                  <c:v>584.89</c:v>
                </c:pt>
                <c:pt idx="1110">
                  <c:v>585.11</c:v>
                </c:pt>
                <c:pt idx="1111">
                  <c:v>585.32999999999947</c:v>
                </c:pt>
                <c:pt idx="1112">
                  <c:v>585.55999999999949</c:v>
                </c:pt>
                <c:pt idx="1113">
                  <c:v>585.78000000000054</c:v>
                </c:pt>
                <c:pt idx="1114">
                  <c:v>586</c:v>
                </c:pt>
                <c:pt idx="1115">
                  <c:v>586.22</c:v>
                </c:pt>
                <c:pt idx="1116">
                  <c:v>586.44999999999948</c:v>
                </c:pt>
                <c:pt idx="1117">
                  <c:v>586.66</c:v>
                </c:pt>
                <c:pt idx="1118">
                  <c:v>586.9</c:v>
                </c:pt>
                <c:pt idx="1119">
                  <c:v>587.11</c:v>
                </c:pt>
                <c:pt idx="1120">
                  <c:v>587.34999999999934</c:v>
                </c:pt>
                <c:pt idx="1121">
                  <c:v>587.54999999999939</c:v>
                </c:pt>
                <c:pt idx="1122">
                  <c:v>587.79999999999995</c:v>
                </c:pt>
                <c:pt idx="1123">
                  <c:v>588</c:v>
                </c:pt>
                <c:pt idx="1124">
                  <c:v>588.24</c:v>
                </c:pt>
                <c:pt idx="1125">
                  <c:v>588.43999999999949</c:v>
                </c:pt>
                <c:pt idx="1126">
                  <c:v>588.69000000000005</c:v>
                </c:pt>
                <c:pt idx="1127">
                  <c:v>588.88</c:v>
                </c:pt>
                <c:pt idx="1128">
                  <c:v>589.14</c:v>
                </c:pt>
                <c:pt idx="1129">
                  <c:v>589.32999999999947</c:v>
                </c:pt>
                <c:pt idx="1130">
                  <c:v>589.59</c:v>
                </c:pt>
                <c:pt idx="1131">
                  <c:v>589.77000000000055</c:v>
                </c:pt>
                <c:pt idx="1132">
                  <c:v>590.03</c:v>
                </c:pt>
                <c:pt idx="1133">
                  <c:v>590.22</c:v>
                </c:pt>
                <c:pt idx="1134">
                  <c:v>590.48</c:v>
                </c:pt>
                <c:pt idx="1135">
                  <c:v>590.66</c:v>
                </c:pt>
                <c:pt idx="1136">
                  <c:v>590.92999999999938</c:v>
                </c:pt>
                <c:pt idx="1137">
                  <c:v>591.1</c:v>
                </c:pt>
                <c:pt idx="1138">
                  <c:v>591.38</c:v>
                </c:pt>
                <c:pt idx="1139">
                  <c:v>591.54999999999939</c:v>
                </c:pt>
                <c:pt idx="1140">
                  <c:v>591.82999999999947</c:v>
                </c:pt>
                <c:pt idx="1141">
                  <c:v>591.99</c:v>
                </c:pt>
                <c:pt idx="1142">
                  <c:v>592.27000000000055</c:v>
                </c:pt>
                <c:pt idx="1143">
                  <c:v>592.42999999999938</c:v>
                </c:pt>
                <c:pt idx="1144">
                  <c:v>592.72</c:v>
                </c:pt>
                <c:pt idx="1145">
                  <c:v>592.88</c:v>
                </c:pt>
                <c:pt idx="1146">
                  <c:v>593.16999999999996</c:v>
                </c:pt>
                <c:pt idx="1147">
                  <c:v>593.31999999999948</c:v>
                </c:pt>
                <c:pt idx="1148">
                  <c:v>593.62</c:v>
                </c:pt>
                <c:pt idx="1149">
                  <c:v>593.76</c:v>
                </c:pt>
                <c:pt idx="1150">
                  <c:v>594.05999999999949</c:v>
                </c:pt>
                <c:pt idx="1151">
                  <c:v>594.21</c:v>
                </c:pt>
                <c:pt idx="1152">
                  <c:v>594.51</c:v>
                </c:pt>
                <c:pt idx="1153">
                  <c:v>594.65</c:v>
                </c:pt>
                <c:pt idx="1154">
                  <c:v>594.95999999999947</c:v>
                </c:pt>
                <c:pt idx="1155">
                  <c:v>595.1</c:v>
                </c:pt>
                <c:pt idx="1156">
                  <c:v>595.41</c:v>
                </c:pt>
                <c:pt idx="1157">
                  <c:v>595.54</c:v>
                </c:pt>
                <c:pt idx="1158">
                  <c:v>595.84999999999934</c:v>
                </c:pt>
                <c:pt idx="1159">
                  <c:v>595.98</c:v>
                </c:pt>
                <c:pt idx="1160">
                  <c:v>596.29999999999995</c:v>
                </c:pt>
                <c:pt idx="1161">
                  <c:v>596.42999999999938</c:v>
                </c:pt>
                <c:pt idx="1162">
                  <c:v>596.75</c:v>
                </c:pt>
                <c:pt idx="1163">
                  <c:v>596.87</c:v>
                </c:pt>
                <c:pt idx="1164">
                  <c:v>597.19000000000005</c:v>
                </c:pt>
                <c:pt idx="1165">
                  <c:v>597.30999999999949</c:v>
                </c:pt>
                <c:pt idx="1166">
                  <c:v>597.64</c:v>
                </c:pt>
                <c:pt idx="1167">
                  <c:v>597.76</c:v>
                </c:pt>
                <c:pt idx="1168">
                  <c:v>598.09</c:v>
                </c:pt>
                <c:pt idx="1169">
                  <c:v>598.20000000000005</c:v>
                </c:pt>
                <c:pt idx="1170">
                  <c:v>598.54</c:v>
                </c:pt>
                <c:pt idx="1171">
                  <c:v>598.64</c:v>
                </c:pt>
                <c:pt idx="1172">
                  <c:v>598.98</c:v>
                </c:pt>
                <c:pt idx="1173">
                  <c:v>599.09</c:v>
                </c:pt>
                <c:pt idx="1174">
                  <c:v>599.42999999999938</c:v>
                </c:pt>
                <c:pt idx="1175">
                  <c:v>599.53</c:v>
                </c:pt>
                <c:pt idx="1176">
                  <c:v>599.88</c:v>
                </c:pt>
                <c:pt idx="1177">
                  <c:v>599.97</c:v>
                </c:pt>
                <c:pt idx="1178">
                  <c:v>600.31999999999948</c:v>
                </c:pt>
                <c:pt idx="1179">
                  <c:v>600.41</c:v>
                </c:pt>
                <c:pt idx="1180">
                  <c:v>600.77000000000055</c:v>
                </c:pt>
                <c:pt idx="1181">
                  <c:v>600.85999999999933</c:v>
                </c:pt>
                <c:pt idx="1182">
                  <c:v>601.22</c:v>
                </c:pt>
                <c:pt idx="1183">
                  <c:v>601.29999999999995</c:v>
                </c:pt>
                <c:pt idx="1184">
                  <c:v>601.66999999999996</c:v>
                </c:pt>
                <c:pt idx="1185">
                  <c:v>601.74</c:v>
                </c:pt>
                <c:pt idx="1186">
                  <c:v>602.11</c:v>
                </c:pt>
                <c:pt idx="1187">
                  <c:v>602.19000000000005</c:v>
                </c:pt>
                <c:pt idx="1188">
                  <c:v>602.55999999999949</c:v>
                </c:pt>
                <c:pt idx="1189">
                  <c:v>602.63</c:v>
                </c:pt>
                <c:pt idx="1190">
                  <c:v>603.01</c:v>
                </c:pt>
                <c:pt idx="1191">
                  <c:v>603.07000000000005</c:v>
                </c:pt>
                <c:pt idx="1192">
                  <c:v>603.44999999999948</c:v>
                </c:pt>
                <c:pt idx="1193">
                  <c:v>603.52</c:v>
                </c:pt>
                <c:pt idx="1194">
                  <c:v>603.9</c:v>
                </c:pt>
                <c:pt idx="1195">
                  <c:v>603.95999999999947</c:v>
                </c:pt>
                <c:pt idx="1196">
                  <c:v>604.34999999999934</c:v>
                </c:pt>
                <c:pt idx="1197">
                  <c:v>604.4</c:v>
                </c:pt>
                <c:pt idx="1198">
                  <c:v>604.79000000000053</c:v>
                </c:pt>
                <c:pt idx="1199">
                  <c:v>604.83999999999946</c:v>
                </c:pt>
                <c:pt idx="1200">
                  <c:v>605.24</c:v>
                </c:pt>
                <c:pt idx="1201">
                  <c:v>605.29000000000053</c:v>
                </c:pt>
                <c:pt idx="1202">
                  <c:v>605.69000000000005</c:v>
                </c:pt>
                <c:pt idx="1203">
                  <c:v>605.73</c:v>
                </c:pt>
                <c:pt idx="1204">
                  <c:v>606.13</c:v>
                </c:pt>
                <c:pt idx="1205">
                  <c:v>606.16999999999996</c:v>
                </c:pt>
                <c:pt idx="1206">
                  <c:v>606.58000000000004</c:v>
                </c:pt>
                <c:pt idx="1207">
                  <c:v>606.62</c:v>
                </c:pt>
                <c:pt idx="1208">
                  <c:v>607.03</c:v>
                </c:pt>
                <c:pt idx="1209">
                  <c:v>607.05999999999949</c:v>
                </c:pt>
                <c:pt idx="1210">
                  <c:v>607.47</c:v>
                </c:pt>
                <c:pt idx="1211">
                  <c:v>607.5</c:v>
                </c:pt>
                <c:pt idx="1212">
                  <c:v>607.91999999999996</c:v>
                </c:pt>
                <c:pt idx="1213">
                  <c:v>607.93999999999949</c:v>
                </c:pt>
                <c:pt idx="1214">
                  <c:v>608.37</c:v>
                </c:pt>
                <c:pt idx="1215">
                  <c:v>608.39</c:v>
                </c:pt>
                <c:pt idx="1216">
                  <c:v>608.80999999999949</c:v>
                </c:pt>
                <c:pt idx="1217">
                  <c:v>608.82999999999947</c:v>
                </c:pt>
                <c:pt idx="1218">
                  <c:v>609.26</c:v>
                </c:pt>
                <c:pt idx="1219">
                  <c:v>609.27000000000055</c:v>
                </c:pt>
                <c:pt idx="1220">
                  <c:v>609.71</c:v>
                </c:pt>
                <c:pt idx="1221">
                  <c:v>609.71</c:v>
                </c:pt>
                <c:pt idx="1222">
                  <c:v>610.15</c:v>
                </c:pt>
                <c:pt idx="1223">
                  <c:v>610.16</c:v>
                </c:pt>
                <c:pt idx="1224">
                  <c:v>610.6</c:v>
                </c:pt>
                <c:pt idx="1225">
                  <c:v>610.6</c:v>
                </c:pt>
                <c:pt idx="1226">
                  <c:v>611.04</c:v>
                </c:pt>
                <c:pt idx="1227">
                  <c:v>611.04999999999939</c:v>
                </c:pt>
                <c:pt idx="1228">
                  <c:v>611.48</c:v>
                </c:pt>
                <c:pt idx="1229">
                  <c:v>611.49</c:v>
                </c:pt>
                <c:pt idx="1230">
                  <c:v>611.92999999999938</c:v>
                </c:pt>
                <c:pt idx="1231">
                  <c:v>611.93999999999949</c:v>
                </c:pt>
                <c:pt idx="1232">
                  <c:v>612.37</c:v>
                </c:pt>
                <c:pt idx="1233">
                  <c:v>612.38</c:v>
                </c:pt>
                <c:pt idx="1234">
                  <c:v>612.80999999999949</c:v>
                </c:pt>
                <c:pt idx="1235">
                  <c:v>612.82999999999947</c:v>
                </c:pt>
                <c:pt idx="1236">
                  <c:v>613.25</c:v>
                </c:pt>
                <c:pt idx="1237">
                  <c:v>613.28000000000054</c:v>
                </c:pt>
                <c:pt idx="1238">
                  <c:v>613.70000000000005</c:v>
                </c:pt>
                <c:pt idx="1239">
                  <c:v>613.72</c:v>
                </c:pt>
                <c:pt idx="1240">
                  <c:v>614.14</c:v>
                </c:pt>
                <c:pt idx="1241">
                  <c:v>614.16999999999996</c:v>
                </c:pt>
                <c:pt idx="1242">
                  <c:v>614.58000000000004</c:v>
                </c:pt>
                <c:pt idx="1243">
                  <c:v>614.62</c:v>
                </c:pt>
                <c:pt idx="1244">
                  <c:v>615.02</c:v>
                </c:pt>
                <c:pt idx="1245">
                  <c:v>615.05999999999949</c:v>
                </c:pt>
                <c:pt idx="1246">
                  <c:v>615.47</c:v>
                </c:pt>
                <c:pt idx="1247">
                  <c:v>615.51</c:v>
                </c:pt>
                <c:pt idx="1248">
                  <c:v>615.91</c:v>
                </c:pt>
                <c:pt idx="1249">
                  <c:v>615.94999999999948</c:v>
                </c:pt>
                <c:pt idx="1250">
                  <c:v>616.34999999999934</c:v>
                </c:pt>
                <c:pt idx="1251">
                  <c:v>616.4</c:v>
                </c:pt>
                <c:pt idx="1252">
                  <c:v>616.79000000000053</c:v>
                </c:pt>
                <c:pt idx="1253">
                  <c:v>616.84999999999934</c:v>
                </c:pt>
                <c:pt idx="1254">
                  <c:v>617.23</c:v>
                </c:pt>
                <c:pt idx="1255">
                  <c:v>617.29000000000053</c:v>
                </c:pt>
                <c:pt idx="1256">
                  <c:v>617.67999999999995</c:v>
                </c:pt>
                <c:pt idx="1257">
                  <c:v>617.74</c:v>
                </c:pt>
                <c:pt idx="1258">
                  <c:v>618.12</c:v>
                </c:pt>
                <c:pt idx="1259">
                  <c:v>618.17999999999995</c:v>
                </c:pt>
                <c:pt idx="1260">
                  <c:v>618.55999999999949</c:v>
                </c:pt>
                <c:pt idx="1261">
                  <c:v>618.63</c:v>
                </c:pt>
                <c:pt idx="1262">
                  <c:v>619</c:v>
                </c:pt>
                <c:pt idx="1263">
                  <c:v>619.08000000000004</c:v>
                </c:pt>
                <c:pt idx="1264">
                  <c:v>619.43999999999949</c:v>
                </c:pt>
                <c:pt idx="1265">
                  <c:v>619.52</c:v>
                </c:pt>
                <c:pt idx="1266">
                  <c:v>619.89</c:v>
                </c:pt>
                <c:pt idx="1267">
                  <c:v>619.97</c:v>
                </c:pt>
                <c:pt idx="1268">
                  <c:v>620.32999999999947</c:v>
                </c:pt>
                <c:pt idx="1269">
                  <c:v>620.41</c:v>
                </c:pt>
                <c:pt idx="1270">
                  <c:v>620.77000000000055</c:v>
                </c:pt>
                <c:pt idx="1271">
                  <c:v>620.85999999999933</c:v>
                </c:pt>
                <c:pt idx="1272">
                  <c:v>621.21</c:v>
                </c:pt>
                <c:pt idx="1273">
                  <c:v>621.29999999999995</c:v>
                </c:pt>
                <c:pt idx="1274">
                  <c:v>621.65</c:v>
                </c:pt>
                <c:pt idx="1275">
                  <c:v>621.75</c:v>
                </c:pt>
                <c:pt idx="1276">
                  <c:v>622.09</c:v>
                </c:pt>
                <c:pt idx="1277">
                  <c:v>622.20000000000005</c:v>
                </c:pt>
                <c:pt idx="1278">
                  <c:v>622.54</c:v>
                </c:pt>
                <c:pt idx="1279">
                  <c:v>622.64</c:v>
                </c:pt>
                <c:pt idx="1280">
                  <c:v>622.98</c:v>
                </c:pt>
                <c:pt idx="1281">
                  <c:v>623.09</c:v>
                </c:pt>
                <c:pt idx="1282">
                  <c:v>623.41999999999996</c:v>
                </c:pt>
                <c:pt idx="1283">
                  <c:v>623.53</c:v>
                </c:pt>
                <c:pt idx="1284">
                  <c:v>623.85999999999933</c:v>
                </c:pt>
                <c:pt idx="1285">
                  <c:v>623.98</c:v>
                </c:pt>
                <c:pt idx="1286">
                  <c:v>624.29999999999995</c:v>
                </c:pt>
                <c:pt idx="1287">
                  <c:v>624.41999999999996</c:v>
                </c:pt>
                <c:pt idx="1288">
                  <c:v>624.74</c:v>
                </c:pt>
                <c:pt idx="1289">
                  <c:v>624.87</c:v>
                </c:pt>
                <c:pt idx="1290">
                  <c:v>625.19000000000005</c:v>
                </c:pt>
                <c:pt idx="1291">
                  <c:v>625.30999999999949</c:v>
                </c:pt>
                <c:pt idx="1292">
                  <c:v>625.63</c:v>
                </c:pt>
                <c:pt idx="1293">
                  <c:v>625.76</c:v>
                </c:pt>
                <c:pt idx="1294">
                  <c:v>626.07000000000005</c:v>
                </c:pt>
                <c:pt idx="1295">
                  <c:v>626.20000000000005</c:v>
                </c:pt>
                <c:pt idx="1296">
                  <c:v>626.51</c:v>
                </c:pt>
                <c:pt idx="1297">
                  <c:v>626.65</c:v>
                </c:pt>
                <c:pt idx="1298">
                  <c:v>626.94999999999948</c:v>
                </c:pt>
                <c:pt idx="1299">
                  <c:v>627.1</c:v>
                </c:pt>
                <c:pt idx="1300">
                  <c:v>627.39</c:v>
                </c:pt>
                <c:pt idx="1301">
                  <c:v>627.54</c:v>
                </c:pt>
                <c:pt idx="1302">
                  <c:v>627.83999999999946</c:v>
                </c:pt>
                <c:pt idx="1303">
                  <c:v>627.99</c:v>
                </c:pt>
                <c:pt idx="1304">
                  <c:v>628.28000000000054</c:v>
                </c:pt>
                <c:pt idx="1305">
                  <c:v>628.42999999999938</c:v>
                </c:pt>
                <c:pt idx="1306">
                  <c:v>628.72</c:v>
                </c:pt>
                <c:pt idx="1307">
                  <c:v>628.88</c:v>
                </c:pt>
                <c:pt idx="1308">
                  <c:v>629.16</c:v>
                </c:pt>
                <c:pt idx="1309">
                  <c:v>629.31999999999948</c:v>
                </c:pt>
                <c:pt idx="1310">
                  <c:v>629.6</c:v>
                </c:pt>
                <c:pt idx="1311">
                  <c:v>629.77000000000055</c:v>
                </c:pt>
                <c:pt idx="1312">
                  <c:v>630.04</c:v>
                </c:pt>
                <c:pt idx="1313">
                  <c:v>630.21</c:v>
                </c:pt>
                <c:pt idx="1314">
                  <c:v>630.48</c:v>
                </c:pt>
                <c:pt idx="1315">
                  <c:v>630.66</c:v>
                </c:pt>
                <c:pt idx="1316">
                  <c:v>630.91999999999996</c:v>
                </c:pt>
                <c:pt idx="1317">
                  <c:v>631.1</c:v>
                </c:pt>
                <c:pt idx="1318">
                  <c:v>631.37</c:v>
                </c:pt>
                <c:pt idx="1319">
                  <c:v>631.54999999999939</c:v>
                </c:pt>
                <c:pt idx="1320">
                  <c:v>631.80999999999949</c:v>
                </c:pt>
                <c:pt idx="1321">
                  <c:v>631.99</c:v>
                </c:pt>
                <c:pt idx="1322">
                  <c:v>632.25</c:v>
                </c:pt>
                <c:pt idx="1323">
                  <c:v>632.43999999999949</c:v>
                </c:pt>
                <c:pt idx="1324">
                  <c:v>632.69000000000005</c:v>
                </c:pt>
                <c:pt idx="1325">
                  <c:v>632.88</c:v>
                </c:pt>
                <c:pt idx="1326">
                  <c:v>633.13</c:v>
                </c:pt>
                <c:pt idx="1327">
                  <c:v>633.32999999999947</c:v>
                </c:pt>
                <c:pt idx="1328">
                  <c:v>633.57000000000005</c:v>
                </c:pt>
                <c:pt idx="1329">
                  <c:v>633.77000000000055</c:v>
                </c:pt>
                <c:pt idx="1330">
                  <c:v>634.01</c:v>
                </c:pt>
                <c:pt idx="1331">
                  <c:v>634.22</c:v>
                </c:pt>
                <c:pt idx="1332">
                  <c:v>634.44999999999948</c:v>
                </c:pt>
                <c:pt idx="1333">
                  <c:v>634.66</c:v>
                </c:pt>
                <c:pt idx="1334">
                  <c:v>634.89</c:v>
                </c:pt>
                <c:pt idx="1335">
                  <c:v>635.11</c:v>
                </c:pt>
                <c:pt idx="1336">
                  <c:v>635.33999999999946</c:v>
                </c:pt>
                <c:pt idx="1337">
                  <c:v>635.54999999999939</c:v>
                </c:pt>
                <c:pt idx="1338">
                  <c:v>635.78000000000054</c:v>
                </c:pt>
                <c:pt idx="1339">
                  <c:v>636</c:v>
                </c:pt>
                <c:pt idx="1340">
                  <c:v>636.22</c:v>
                </c:pt>
                <c:pt idx="1341">
                  <c:v>636.43999999999949</c:v>
                </c:pt>
                <c:pt idx="1342">
                  <c:v>636.66</c:v>
                </c:pt>
                <c:pt idx="1343">
                  <c:v>636.89</c:v>
                </c:pt>
                <c:pt idx="1344">
                  <c:v>637.1</c:v>
                </c:pt>
                <c:pt idx="1345">
                  <c:v>637.32999999999947</c:v>
                </c:pt>
                <c:pt idx="1346">
                  <c:v>637.54</c:v>
                </c:pt>
                <c:pt idx="1347">
                  <c:v>637.77000000000055</c:v>
                </c:pt>
                <c:pt idx="1348">
                  <c:v>637.98</c:v>
                </c:pt>
                <c:pt idx="1349">
                  <c:v>638.22</c:v>
                </c:pt>
                <c:pt idx="1350">
                  <c:v>638.41999999999996</c:v>
                </c:pt>
                <c:pt idx="1351">
                  <c:v>638.66</c:v>
                </c:pt>
                <c:pt idx="1352">
                  <c:v>638.85999999999933</c:v>
                </c:pt>
                <c:pt idx="1353">
                  <c:v>639.11</c:v>
                </c:pt>
                <c:pt idx="1354">
                  <c:v>639.29999999999995</c:v>
                </c:pt>
                <c:pt idx="1355">
                  <c:v>639.54999999999939</c:v>
                </c:pt>
                <c:pt idx="1356">
                  <c:v>639.74</c:v>
                </c:pt>
                <c:pt idx="1357">
                  <c:v>640</c:v>
                </c:pt>
                <c:pt idx="1358">
                  <c:v>640.17999999999995</c:v>
                </c:pt>
                <c:pt idx="1359">
                  <c:v>640.43999999999949</c:v>
                </c:pt>
                <c:pt idx="1360">
                  <c:v>640.62</c:v>
                </c:pt>
                <c:pt idx="1361">
                  <c:v>640.89</c:v>
                </c:pt>
                <c:pt idx="1362">
                  <c:v>641.05999999999949</c:v>
                </c:pt>
                <c:pt idx="1363">
                  <c:v>641.32999999999947</c:v>
                </c:pt>
                <c:pt idx="1364">
                  <c:v>641.51</c:v>
                </c:pt>
                <c:pt idx="1365">
                  <c:v>641.78000000000054</c:v>
                </c:pt>
                <c:pt idx="1366">
                  <c:v>641.94999999999948</c:v>
                </c:pt>
                <c:pt idx="1367">
                  <c:v>642.22</c:v>
                </c:pt>
                <c:pt idx="1368">
                  <c:v>642.39</c:v>
                </c:pt>
                <c:pt idx="1369">
                  <c:v>642.66</c:v>
                </c:pt>
                <c:pt idx="1370">
                  <c:v>642.82999999999947</c:v>
                </c:pt>
                <c:pt idx="1371">
                  <c:v>643.11</c:v>
                </c:pt>
                <c:pt idx="1372">
                  <c:v>643.27000000000055</c:v>
                </c:pt>
                <c:pt idx="1373">
                  <c:v>643.54999999999939</c:v>
                </c:pt>
                <c:pt idx="1374">
                  <c:v>643.71</c:v>
                </c:pt>
                <c:pt idx="1375">
                  <c:v>644</c:v>
                </c:pt>
                <c:pt idx="1376">
                  <c:v>644.15</c:v>
                </c:pt>
                <c:pt idx="1377">
                  <c:v>644.43999999999949</c:v>
                </c:pt>
                <c:pt idx="1378">
                  <c:v>644.59</c:v>
                </c:pt>
                <c:pt idx="1379">
                  <c:v>644.88</c:v>
                </c:pt>
                <c:pt idx="1380">
                  <c:v>645.03</c:v>
                </c:pt>
                <c:pt idx="1381">
                  <c:v>645.32999999999947</c:v>
                </c:pt>
                <c:pt idx="1382">
                  <c:v>645.47</c:v>
                </c:pt>
                <c:pt idx="1383">
                  <c:v>645.77000000000055</c:v>
                </c:pt>
                <c:pt idx="1384">
                  <c:v>645.91</c:v>
                </c:pt>
                <c:pt idx="1385">
                  <c:v>646.22</c:v>
                </c:pt>
                <c:pt idx="1386">
                  <c:v>646.34999999999934</c:v>
                </c:pt>
                <c:pt idx="1387">
                  <c:v>646.66</c:v>
                </c:pt>
                <c:pt idx="1388">
                  <c:v>646.79000000000053</c:v>
                </c:pt>
                <c:pt idx="1389">
                  <c:v>647.11</c:v>
                </c:pt>
                <c:pt idx="1390">
                  <c:v>647.23</c:v>
                </c:pt>
                <c:pt idx="1391">
                  <c:v>647.54999999999939</c:v>
                </c:pt>
                <c:pt idx="1392">
                  <c:v>647.66999999999996</c:v>
                </c:pt>
                <c:pt idx="1393">
                  <c:v>647.99</c:v>
                </c:pt>
                <c:pt idx="1394">
                  <c:v>648.11</c:v>
                </c:pt>
                <c:pt idx="1395">
                  <c:v>648.43999999999949</c:v>
                </c:pt>
                <c:pt idx="1396">
                  <c:v>648.54999999999939</c:v>
                </c:pt>
                <c:pt idx="1397">
                  <c:v>648.88</c:v>
                </c:pt>
                <c:pt idx="1398">
                  <c:v>648.99</c:v>
                </c:pt>
                <c:pt idx="1399">
                  <c:v>649.32999999999947</c:v>
                </c:pt>
                <c:pt idx="1400">
                  <c:v>649.42999999999938</c:v>
                </c:pt>
                <c:pt idx="1401">
                  <c:v>649.77000000000055</c:v>
                </c:pt>
                <c:pt idx="1402">
                  <c:v>649.87</c:v>
                </c:pt>
                <c:pt idx="1403">
                  <c:v>650.21</c:v>
                </c:pt>
                <c:pt idx="1404">
                  <c:v>650.30999999999949</c:v>
                </c:pt>
                <c:pt idx="1405">
                  <c:v>650.66</c:v>
                </c:pt>
                <c:pt idx="1406">
                  <c:v>650.75</c:v>
                </c:pt>
                <c:pt idx="1407">
                  <c:v>651.1</c:v>
                </c:pt>
                <c:pt idx="1408">
                  <c:v>651.19000000000005</c:v>
                </c:pt>
                <c:pt idx="1409">
                  <c:v>651.54</c:v>
                </c:pt>
                <c:pt idx="1410">
                  <c:v>651.63</c:v>
                </c:pt>
                <c:pt idx="1411">
                  <c:v>651.99</c:v>
                </c:pt>
                <c:pt idx="1412">
                  <c:v>652.07000000000005</c:v>
                </c:pt>
                <c:pt idx="1413">
                  <c:v>652.42999999999938</c:v>
                </c:pt>
                <c:pt idx="1414">
                  <c:v>652.51</c:v>
                </c:pt>
                <c:pt idx="1415">
                  <c:v>652.88</c:v>
                </c:pt>
                <c:pt idx="1416">
                  <c:v>652.94999999999948</c:v>
                </c:pt>
                <c:pt idx="1417">
                  <c:v>653.31999999999948</c:v>
                </c:pt>
                <c:pt idx="1418">
                  <c:v>653.39</c:v>
                </c:pt>
                <c:pt idx="1419">
                  <c:v>653.76</c:v>
                </c:pt>
                <c:pt idx="1420">
                  <c:v>653.82999999999947</c:v>
                </c:pt>
                <c:pt idx="1421">
                  <c:v>654.21</c:v>
                </c:pt>
                <c:pt idx="1422">
                  <c:v>654.27000000000055</c:v>
                </c:pt>
                <c:pt idx="1423">
                  <c:v>654.65</c:v>
                </c:pt>
                <c:pt idx="1424">
                  <c:v>654.71</c:v>
                </c:pt>
                <c:pt idx="1425">
                  <c:v>655.09</c:v>
                </c:pt>
                <c:pt idx="1426">
                  <c:v>655.15</c:v>
                </c:pt>
                <c:pt idx="1427">
                  <c:v>655.54</c:v>
                </c:pt>
                <c:pt idx="1428">
                  <c:v>655.59</c:v>
                </c:pt>
                <c:pt idx="1429">
                  <c:v>655.98</c:v>
                </c:pt>
                <c:pt idx="1430">
                  <c:v>656.03</c:v>
                </c:pt>
                <c:pt idx="1431">
                  <c:v>656.42</c:v>
                </c:pt>
                <c:pt idx="1432">
                  <c:v>656.47</c:v>
                </c:pt>
                <c:pt idx="1433">
                  <c:v>656.87</c:v>
                </c:pt>
                <c:pt idx="1434">
                  <c:v>656.91</c:v>
                </c:pt>
                <c:pt idx="1435">
                  <c:v>657.31</c:v>
                </c:pt>
                <c:pt idx="1436">
                  <c:v>657.34999999999934</c:v>
                </c:pt>
                <c:pt idx="1437">
                  <c:v>657.75</c:v>
                </c:pt>
                <c:pt idx="1438">
                  <c:v>657.79000000000053</c:v>
                </c:pt>
                <c:pt idx="1439">
                  <c:v>658.2</c:v>
                </c:pt>
                <c:pt idx="1440">
                  <c:v>658.23</c:v>
                </c:pt>
                <c:pt idx="1441">
                  <c:v>658.64</c:v>
                </c:pt>
                <c:pt idx="1442">
                  <c:v>658.66</c:v>
                </c:pt>
                <c:pt idx="1443">
                  <c:v>659.08</c:v>
                </c:pt>
                <c:pt idx="1444">
                  <c:v>659.1</c:v>
                </c:pt>
                <c:pt idx="1445">
                  <c:v>659.53</c:v>
                </c:pt>
                <c:pt idx="1446">
                  <c:v>659.54</c:v>
                </c:pt>
                <c:pt idx="1447">
                  <c:v>659.97</c:v>
                </c:pt>
                <c:pt idx="1448">
                  <c:v>659.98</c:v>
                </c:pt>
                <c:pt idx="1449">
                  <c:v>660.41</c:v>
                </c:pt>
                <c:pt idx="1450">
                  <c:v>660.42</c:v>
                </c:pt>
                <c:pt idx="1451">
                  <c:v>660.85999999999933</c:v>
                </c:pt>
                <c:pt idx="1452">
                  <c:v>660.85999999999933</c:v>
                </c:pt>
                <c:pt idx="1453">
                  <c:v>661.3</c:v>
                </c:pt>
                <c:pt idx="1454">
                  <c:v>661.3</c:v>
                </c:pt>
                <c:pt idx="1455">
                  <c:v>661.74</c:v>
                </c:pt>
                <c:pt idx="1456">
                  <c:v>661.74</c:v>
                </c:pt>
                <c:pt idx="1457">
                  <c:v>662.18000000000052</c:v>
                </c:pt>
                <c:pt idx="1458">
                  <c:v>662.19</c:v>
                </c:pt>
                <c:pt idx="1459">
                  <c:v>662.62</c:v>
                </c:pt>
                <c:pt idx="1460">
                  <c:v>662.63</c:v>
                </c:pt>
                <c:pt idx="1461">
                  <c:v>663.06</c:v>
                </c:pt>
                <c:pt idx="1462">
                  <c:v>663.07</c:v>
                </c:pt>
                <c:pt idx="1463">
                  <c:v>663.5</c:v>
                </c:pt>
                <c:pt idx="1464">
                  <c:v>663.51</c:v>
                </c:pt>
                <c:pt idx="1465">
                  <c:v>663.93999999999949</c:v>
                </c:pt>
                <c:pt idx="1466">
                  <c:v>663.95999999999947</c:v>
                </c:pt>
                <c:pt idx="1467">
                  <c:v>664.37</c:v>
                </c:pt>
                <c:pt idx="1468">
                  <c:v>664.4</c:v>
                </c:pt>
                <c:pt idx="1469">
                  <c:v>664.81</c:v>
                </c:pt>
                <c:pt idx="1470">
                  <c:v>664.83999999999946</c:v>
                </c:pt>
                <c:pt idx="1471">
                  <c:v>665.25</c:v>
                </c:pt>
                <c:pt idx="1472">
                  <c:v>665.29000000000053</c:v>
                </c:pt>
                <c:pt idx="1473">
                  <c:v>665.69</c:v>
                </c:pt>
                <c:pt idx="1474">
                  <c:v>665.73</c:v>
                </c:pt>
                <c:pt idx="1475">
                  <c:v>666.13</c:v>
                </c:pt>
                <c:pt idx="1476">
                  <c:v>666.17000000000053</c:v>
                </c:pt>
                <c:pt idx="1477">
                  <c:v>666.57</c:v>
                </c:pt>
                <c:pt idx="1478">
                  <c:v>666.61</c:v>
                </c:pt>
                <c:pt idx="1479">
                  <c:v>667.01</c:v>
                </c:pt>
                <c:pt idx="1480">
                  <c:v>667.06</c:v>
                </c:pt>
                <c:pt idx="1481">
                  <c:v>667.44999999999948</c:v>
                </c:pt>
                <c:pt idx="1482">
                  <c:v>667.5</c:v>
                </c:pt>
                <c:pt idx="1483">
                  <c:v>667.89</c:v>
                </c:pt>
                <c:pt idx="1484">
                  <c:v>667.93999999999949</c:v>
                </c:pt>
                <c:pt idx="1485">
                  <c:v>668.31999999999948</c:v>
                </c:pt>
                <c:pt idx="1486">
                  <c:v>668.38</c:v>
                </c:pt>
                <c:pt idx="1487">
                  <c:v>668.76</c:v>
                </c:pt>
                <c:pt idx="1488">
                  <c:v>668.82999999999947</c:v>
                </c:pt>
                <c:pt idx="1489">
                  <c:v>669.2</c:v>
                </c:pt>
                <c:pt idx="1490">
                  <c:v>669.27000000000055</c:v>
                </c:pt>
                <c:pt idx="1491">
                  <c:v>669.64</c:v>
                </c:pt>
                <c:pt idx="1492">
                  <c:v>669.71</c:v>
                </c:pt>
                <c:pt idx="1493">
                  <c:v>670.08</c:v>
                </c:pt>
                <c:pt idx="1494">
                  <c:v>670.16</c:v>
                </c:pt>
                <c:pt idx="1495">
                  <c:v>670.52</c:v>
                </c:pt>
                <c:pt idx="1496">
                  <c:v>670.6</c:v>
                </c:pt>
                <c:pt idx="1497">
                  <c:v>670.95999999999947</c:v>
                </c:pt>
                <c:pt idx="1498">
                  <c:v>671.04</c:v>
                </c:pt>
                <c:pt idx="1499">
                  <c:v>671.4</c:v>
                </c:pt>
                <c:pt idx="1500">
                  <c:v>671.48</c:v>
                </c:pt>
                <c:pt idx="1501">
                  <c:v>671.82999999999947</c:v>
                </c:pt>
                <c:pt idx="1502">
                  <c:v>671.92</c:v>
                </c:pt>
                <c:pt idx="1503">
                  <c:v>672.27000000000055</c:v>
                </c:pt>
                <c:pt idx="1504">
                  <c:v>672.37</c:v>
                </c:pt>
                <c:pt idx="1505">
                  <c:v>672.71</c:v>
                </c:pt>
                <c:pt idx="1506">
                  <c:v>672.81</c:v>
                </c:pt>
                <c:pt idx="1507">
                  <c:v>673.15</c:v>
                </c:pt>
                <c:pt idx="1508">
                  <c:v>673.25</c:v>
                </c:pt>
                <c:pt idx="1509">
                  <c:v>673.59</c:v>
                </c:pt>
                <c:pt idx="1510">
                  <c:v>673.69</c:v>
                </c:pt>
                <c:pt idx="1511">
                  <c:v>674.03</c:v>
                </c:pt>
                <c:pt idx="1512">
                  <c:v>674.14</c:v>
                </c:pt>
                <c:pt idx="1513">
                  <c:v>674.47</c:v>
                </c:pt>
                <c:pt idx="1514">
                  <c:v>674.58</c:v>
                </c:pt>
                <c:pt idx="1515">
                  <c:v>674.9</c:v>
                </c:pt>
                <c:pt idx="1516">
                  <c:v>675.02</c:v>
                </c:pt>
                <c:pt idx="1517">
                  <c:v>675.33999999999946</c:v>
                </c:pt>
                <c:pt idx="1518">
                  <c:v>675.45999999999947</c:v>
                </c:pt>
                <c:pt idx="1519">
                  <c:v>675.78000000000054</c:v>
                </c:pt>
                <c:pt idx="1520">
                  <c:v>675.91</c:v>
                </c:pt>
                <c:pt idx="1521">
                  <c:v>676.22</c:v>
                </c:pt>
                <c:pt idx="1522">
                  <c:v>676.34999999999934</c:v>
                </c:pt>
                <c:pt idx="1523">
                  <c:v>676.66</c:v>
                </c:pt>
                <c:pt idx="1524">
                  <c:v>676.79000000000053</c:v>
                </c:pt>
                <c:pt idx="1525">
                  <c:v>677.1</c:v>
                </c:pt>
                <c:pt idx="1526">
                  <c:v>677.23</c:v>
                </c:pt>
                <c:pt idx="1527">
                  <c:v>677.53</c:v>
                </c:pt>
                <c:pt idx="1528">
                  <c:v>677.67000000000053</c:v>
                </c:pt>
                <c:pt idx="1529">
                  <c:v>677.97</c:v>
                </c:pt>
                <c:pt idx="1530">
                  <c:v>678.12</c:v>
                </c:pt>
                <c:pt idx="1531">
                  <c:v>678.41</c:v>
                </c:pt>
                <c:pt idx="1532">
                  <c:v>678.56</c:v>
                </c:pt>
                <c:pt idx="1533">
                  <c:v>678.84999999999934</c:v>
                </c:pt>
                <c:pt idx="1534">
                  <c:v>679</c:v>
                </c:pt>
                <c:pt idx="1535">
                  <c:v>679.29000000000053</c:v>
                </c:pt>
                <c:pt idx="1536">
                  <c:v>679.43999999999949</c:v>
                </c:pt>
                <c:pt idx="1537">
                  <c:v>679.72</c:v>
                </c:pt>
                <c:pt idx="1538">
                  <c:v>679.88</c:v>
                </c:pt>
                <c:pt idx="1539">
                  <c:v>680.16</c:v>
                </c:pt>
                <c:pt idx="1540">
                  <c:v>680.32999999999947</c:v>
                </c:pt>
                <c:pt idx="1541">
                  <c:v>680.6</c:v>
                </c:pt>
                <c:pt idx="1542">
                  <c:v>680.77000000000055</c:v>
                </c:pt>
                <c:pt idx="1543">
                  <c:v>681.04</c:v>
                </c:pt>
                <c:pt idx="1544">
                  <c:v>681.21</c:v>
                </c:pt>
                <c:pt idx="1545">
                  <c:v>681.48</c:v>
                </c:pt>
                <c:pt idx="1546">
                  <c:v>681.65</c:v>
                </c:pt>
                <c:pt idx="1547">
                  <c:v>681.91</c:v>
                </c:pt>
                <c:pt idx="1548">
                  <c:v>682.09</c:v>
                </c:pt>
                <c:pt idx="1549">
                  <c:v>682.34999999999934</c:v>
                </c:pt>
                <c:pt idx="1550">
                  <c:v>682.53</c:v>
                </c:pt>
                <c:pt idx="1551">
                  <c:v>682.79000000000053</c:v>
                </c:pt>
                <c:pt idx="1552">
                  <c:v>682.98</c:v>
                </c:pt>
                <c:pt idx="1553">
                  <c:v>683.23</c:v>
                </c:pt>
                <c:pt idx="1554">
                  <c:v>683.42</c:v>
                </c:pt>
                <c:pt idx="1555">
                  <c:v>683.66</c:v>
                </c:pt>
                <c:pt idx="1556">
                  <c:v>683.85999999999933</c:v>
                </c:pt>
                <c:pt idx="1557">
                  <c:v>684.1</c:v>
                </c:pt>
                <c:pt idx="1558">
                  <c:v>684.3</c:v>
                </c:pt>
                <c:pt idx="1559">
                  <c:v>684.54</c:v>
                </c:pt>
                <c:pt idx="1560">
                  <c:v>684.74</c:v>
                </c:pt>
                <c:pt idx="1561">
                  <c:v>684.98</c:v>
                </c:pt>
                <c:pt idx="1562">
                  <c:v>685.18000000000052</c:v>
                </c:pt>
                <c:pt idx="1563">
                  <c:v>685.42</c:v>
                </c:pt>
                <c:pt idx="1564">
                  <c:v>685.63</c:v>
                </c:pt>
                <c:pt idx="1565">
                  <c:v>685.84999999999934</c:v>
                </c:pt>
                <c:pt idx="1566">
                  <c:v>686.07</c:v>
                </c:pt>
                <c:pt idx="1567">
                  <c:v>686.29000000000053</c:v>
                </c:pt>
                <c:pt idx="1568">
                  <c:v>686.51</c:v>
                </c:pt>
                <c:pt idx="1569">
                  <c:v>686.73</c:v>
                </c:pt>
                <c:pt idx="1570">
                  <c:v>686.94999999999948</c:v>
                </c:pt>
                <c:pt idx="1571">
                  <c:v>687.17000000000053</c:v>
                </c:pt>
                <c:pt idx="1572">
                  <c:v>687.39</c:v>
                </c:pt>
                <c:pt idx="1573">
                  <c:v>687.6</c:v>
                </c:pt>
                <c:pt idx="1574">
                  <c:v>687.82999999999947</c:v>
                </c:pt>
                <c:pt idx="1575">
                  <c:v>688.04</c:v>
                </c:pt>
                <c:pt idx="1576">
                  <c:v>688.27000000000055</c:v>
                </c:pt>
                <c:pt idx="1577">
                  <c:v>688.48</c:v>
                </c:pt>
                <c:pt idx="1578">
                  <c:v>688.72</c:v>
                </c:pt>
                <c:pt idx="1579">
                  <c:v>688.92</c:v>
                </c:pt>
                <c:pt idx="1580">
                  <c:v>689.16</c:v>
                </c:pt>
                <c:pt idx="1581">
                  <c:v>689.34999999999934</c:v>
                </c:pt>
                <c:pt idx="1582">
                  <c:v>689.6</c:v>
                </c:pt>
                <c:pt idx="1583">
                  <c:v>689.79000000000053</c:v>
                </c:pt>
                <c:pt idx="1584">
                  <c:v>690.04</c:v>
                </c:pt>
                <c:pt idx="1585">
                  <c:v>690.23</c:v>
                </c:pt>
                <c:pt idx="1586">
                  <c:v>690.48</c:v>
                </c:pt>
                <c:pt idx="1587">
                  <c:v>690.67000000000053</c:v>
                </c:pt>
                <c:pt idx="1588">
                  <c:v>690.92</c:v>
                </c:pt>
                <c:pt idx="1589">
                  <c:v>691.1</c:v>
                </c:pt>
                <c:pt idx="1590">
                  <c:v>691.35999999999933</c:v>
                </c:pt>
                <c:pt idx="1591">
                  <c:v>691.54</c:v>
                </c:pt>
                <c:pt idx="1592">
                  <c:v>691.8</c:v>
                </c:pt>
                <c:pt idx="1593">
                  <c:v>691.98</c:v>
                </c:pt>
                <c:pt idx="1594">
                  <c:v>692.24</c:v>
                </c:pt>
                <c:pt idx="1595">
                  <c:v>692.41</c:v>
                </c:pt>
                <c:pt idx="1596">
                  <c:v>692.69</c:v>
                </c:pt>
                <c:pt idx="1597">
                  <c:v>692.84999999999934</c:v>
                </c:pt>
                <c:pt idx="1598">
                  <c:v>693.13</c:v>
                </c:pt>
                <c:pt idx="1599">
                  <c:v>693.29000000000053</c:v>
                </c:pt>
                <c:pt idx="1600">
                  <c:v>693.57</c:v>
                </c:pt>
                <c:pt idx="1601">
                  <c:v>693.73</c:v>
                </c:pt>
                <c:pt idx="1602">
                  <c:v>694.01</c:v>
                </c:pt>
                <c:pt idx="1603">
                  <c:v>694.16</c:v>
                </c:pt>
                <c:pt idx="1604">
                  <c:v>694.44999999999948</c:v>
                </c:pt>
                <c:pt idx="1605">
                  <c:v>694.6</c:v>
                </c:pt>
                <c:pt idx="1606">
                  <c:v>694.89</c:v>
                </c:pt>
                <c:pt idx="1607">
                  <c:v>695.04</c:v>
                </c:pt>
                <c:pt idx="1608">
                  <c:v>695.32999999999947</c:v>
                </c:pt>
                <c:pt idx="1609">
                  <c:v>695.47</c:v>
                </c:pt>
                <c:pt idx="1610">
                  <c:v>695.77000000000055</c:v>
                </c:pt>
                <c:pt idx="1611">
                  <c:v>695.91</c:v>
                </c:pt>
                <c:pt idx="1612">
                  <c:v>696.21</c:v>
                </c:pt>
                <c:pt idx="1613">
                  <c:v>696.34999999999934</c:v>
                </c:pt>
                <c:pt idx="1614">
                  <c:v>696.65</c:v>
                </c:pt>
                <c:pt idx="1615">
                  <c:v>696.79000000000053</c:v>
                </c:pt>
                <c:pt idx="1616">
                  <c:v>697.09</c:v>
                </c:pt>
                <c:pt idx="1617">
                  <c:v>697.22</c:v>
                </c:pt>
                <c:pt idx="1618">
                  <c:v>697.54</c:v>
                </c:pt>
                <c:pt idx="1619">
                  <c:v>697.66</c:v>
                </c:pt>
                <c:pt idx="1620">
                  <c:v>697.98</c:v>
                </c:pt>
                <c:pt idx="1621">
                  <c:v>698.1</c:v>
                </c:pt>
                <c:pt idx="1622">
                  <c:v>698.42</c:v>
                </c:pt>
                <c:pt idx="1623">
                  <c:v>698.53</c:v>
                </c:pt>
                <c:pt idx="1624">
                  <c:v>698.85999999999933</c:v>
                </c:pt>
                <c:pt idx="1625">
                  <c:v>698.97</c:v>
                </c:pt>
                <c:pt idx="1626">
                  <c:v>699.3</c:v>
                </c:pt>
                <c:pt idx="1627">
                  <c:v>699.41</c:v>
                </c:pt>
                <c:pt idx="1628">
                  <c:v>699.74</c:v>
                </c:pt>
                <c:pt idx="1629">
                  <c:v>699.83999999999946</c:v>
                </c:pt>
                <c:pt idx="1630">
                  <c:v>700.18000000000052</c:v>
                </c:pt>
                <c:pt idx="1631">
                  <c:v>700.28000000000054</c:v>
                </c:pt>
                <c:pt idx="1632">
                  <c:v>700.62</c:v>
                </c:pt>
                <c:pt idx="1633">
                  <c:v>700.72</c:v>
                </c:pt>
                <c:pt idx="1634">
                  <c:v>701.06</c:v>
                </c:pt>
                <c:pt idx="1635">
                  <c:v>701.15</c:v>
                </c:pt>
                <c:pt idx="1636">
                  <c:v>701.5</c:v>
                </c:pt>
                <c:pt idx="1637">
                  <c:v>701.59</c:v>
                </c:pt>
                <c:pt idx="1638">
                  <c:v>701.93999999999949</c:v>
                </c:pt>
                <c:pt idx="1639">
                  <c:v>702.03</c:v>
                </c:pt>
                <c:pt idx="1640">
                  <c:v>702.38</c:v>
                </c:pt>
                <c:pt idx="1641">
                  <c:v>702.45999999999947</c:v>
                </c:pt>
                <c:pt idx="1642">
                  <c:v>702.81999999999948</c:v>
                </c:pt>
                <c:pt idx="1643">
                  <c:v>702.9</c:v>
                </c:pt>
                <c:pt idx="1644">
                  <c:v>703.26</c:v>
                </c:pt>
                <c:pt idx="1645">
                  <c:v>703.33999999999946</c:v>
                </c:pt>
                <c:pt idx="1646">
                  <c:v>703.7</c:v>
                </c:pt>
                <c:pt idx="1647">
                  <c:v>703.77000000000055</c:v>
                </c:pt>
                <c:pt idx="1648">
                  <c:v>704.14</c:v>
                </c:pt>
                <c:pt idx="1649">
                  <c:v>704.21</c:v>
                </c:pt>
                <c:pt idx="1650">
                  <c:v>704.58</c:v>
                </c:pt>
                <c:pt idx="1651">
                  <c:v>704.64</c:v>
                </c:pt>
                <c:pt idx="1652">
                  <c:v>705.02</c:v>
                </c:pt>
                <c:pt idx="1653">
                  <c:v>705.08</c:v>
                </c:pt>
                <c:pt idx="1654">
                  <c:v>705.45999999999947</c:v>
                </c:pt>
                <c:pt idx="1655">
                  <c:v>705.52</c:v>
                </c:pt>
                <c:pt idx="1656">
                  <c:v>705.9</c:v>
                </c:pt>
                <c:pt idx="1657">
                  <c:v>705.94999999999948</c:v>
                </c:pt>
                <c:pt idx="1658">
                  <c:v>706.33999999999946</c:v>
                </c:pt>
                <c:pt idx="1659">
                  <c:v>706.39</c:v>
                </c:pt>
                <c:pt idx="1660">
                  <c:v>706.78000000000054</c:v>
                </c:pt>
                <c:pt idx="1661">
                  <c:v>706.82999999999947</c:v>
                </c:pt>
                <c:pt idx="1662">
                  <c:v>707.22</c:v>
                </c:pt>
                <c:pt idx="1663">
                  <c:v>707.26</c:v>
                </c:pt>
                <c:pt idx="1664">
                  <c:v>707.66</c:v>
                </c:pt>
                <c:pt idx="1665">
                  <c:v>707.7</c:v>
                </c:pt>
                <c:pt idx="1666">
                  <c:v>708.1</c:v>
                </c:pt>
                <c:pt idx="1667">
                  <c:v>708.13</c:v>
                </c:pt>
                <c:pt idx="1668">
                  <c:v>708.54</c:v>
                </c:pt>
                <c:pt idx="1669">
                  <c:v>708.57</c:v>
                </c:pt>
                <c:pt idx="1670">
                  <c:v>708.98</c:v>
                </c:pt>
                <c:pt idx="1671">
                  <c:v>709.01</c:v>
                </c:pt>
                <c:pt idx="1672">
                  <c:v>709.42</c:v>
                </c:pt>
                <c:pt idx="1673">
                  <c:v>709.43999999999949</c:v>
                </c:pt>
                <c:pt idx="1674">
                  <c:v>709.85999999999933</c:v>
                </c:pt>
                <c:pt idx="1675">
                  <c:v>709.88</c:v>
                </c:pt>
                <c:pt idx="1676">
                  <c:v>710.3</c:v>
                </c:pt>
                <c:pt idx="1677">
                  <c:v>710.31999999999948</c:v>
                </c:pt>
                <c:pt idx="1678">
                  <c:v>710.74</c:v>
                </c:pt>
                <c:pt idx="1679">
                  <c:v>710.75</c:v>
                </c:pt>
                <c:pt idx="1680">
                  <c:v>711.18000000000052</c:v>
                </c:pt>
                <c:pt idx="1681">
                  <c:v>711.19</c:v>
                </c:pt>
                <c:pt idx="1682">
                  <c:v>711.62</c:v>
                </c:pt>
                <c:pt idx="1683">
                  <c:v>711.62</c:v>
                </c:pt>
                <c:pt idx="1684">
                  <c:v>712.06</c:v>
                </c:pt>
                <c:pt idx="1685">
                  <c:v>712.06</c:v>
                </c:pt>
                <c:pt idx="1686">
                  <c:v>712.49</c:v>
                </c:pt>
                <c:pt idx="1687">
                  <c:v>712.5</c:v>
                </c:pt>
                <c:pt idx="1688">
                  <c:v>712.93</c:v>
                </c:pt>
                <c:pt idx="1689">
                  <c:v>712.93999999999949</c:v>
                </c:pt>
                <c:pt idx="1690">
                  <c:v>713.37</c:v>
                </c:pt>
                <c:pt idx="1691">
                  <c:v>713.38</c:v>
                </c:pt>
                <c:pt idx="1692">
                  <c:v>713.8</c:v>
                </c:pt>
                <c:pt idx="1693">
                  <c:v>713.81999999999948</c:v>
                </c:pt>
                <c:pt idx="1694">
                  <c:v>714.24</c:v>
                </c:pt>
                <c:pt idx="1695">
                  <c:v>714.26</c:v>
                </c:pt>
                <c:pt idx="1696">
                  <c:v>714.67000000000053</c:v>
                </c:pt>
                <c:pt idx="1697">
                  <c:v>714.7</c:v>
                </c:pt>
                <c:pt idx="1698">
                  <c:v>715.11</c:v>
                </c:pt>
                <c:pt idx="1699">
                  <c:v>715.14</c:v>
                </c:pt>
                <c:pt idx="1700">
                  <c:v>715.54</c:v>
                </c:pt>
                <c:pt idx="1701">
                  <c:v>715.58</c:v>
                </c:pt>
                <c:pt idx="1702">
                  <c:v>715.98</c:v>
                </c:pt>
                <c:pt idx="1703">
                  <c:v>716.02</c:v>
                </c:pt>
                <c:pt idx="1704">
                  <c:v>716.42</c:v>
                </c:pt>
                <c:pt idx="1705">
                  <c:v>716.45999999999947</c:v>
                </c:pt>
                <c:pt idx="1706">
                  <c:v>716.84999999999934</c:v>
                </c:pt>
                <c:pt idx="1707">
                  <c:v>716.9</c:v>
                </c:pt>
                <c:pt idx="1708">
                  <c:v>717.29000000000053</c:v>
                </c:pt>
                <c:pt idx="1709">
                  <c:v>717.33999999999946</c:v>
                </c:pt>
                <c:pt idx="1710">
                  <c:v>717.72</c:v>
                </c:pt>
                <c:pt idx="1711">
                  <c:v>717.78000000000054</c:v>
                </c:pt>
                <c:pt idx="1712">
                  <c:v>718.16</c:v>
                </c:pt>
                <c:pt idx="1713">
                  <c:v>718.22</c:v>
                </c:pt>
                <c:pt idx="1714">
                  <c:v>718.59</c:v>
                </c:pt>
                <c:pt idx="1715">
                  <c:v>718.66</c:v>
                </c:pt>
                <c:pt idx="1716">
                  <c:v>719.03</c:v>
                </c:pt>
                <c:pt idx="1717">
                  <c:v>719.1</c:v>
                </c:pt>
                <c:pt idx="1718">
                  <c:v>719.45999999999947</c:v>
                </c:pt>
                <c:pt idx="1719">
                  <c:v>719.54</c:v>
                </c:pt>
                <c:pt idx="1720">
                  <c:v>719.9</c:v>
                </c:pt>
                <c:pt idx="1721">
                  <c:v>719.97</c:v>
                </c:pt>
                <c:pt idx="1722">
                  <c:v>720.32999999999947</c:v>
                </c:pt>
                <c:pt idx="1723">
                  <c:v>720.41</c:v>
                </c:pt>
                <c:pt idx="1724">
                  <c:v>720.77000000000055</c:v>
                </c:pt>
                <c:pt idx="1725">
                  <c:v>720.84999999999934</c:v>
                </c:pt>
                <c:pt idx="1726">
                  <c:v>721.21</c:v>
                </c:pt>
                <c:pt idx="1727">
                  <c:v>721.29000000000053</c:v>
                </c:pt>
                <c:pt idx="1728">
                  <c:v>721.64</c:v>
                </c:pt>
                <c:pt idx="1729">
                  <c:v>721.73</c:v>
                </c:pt>
                <c:pt idx="1730">
                  <c:v>722.08</c:v>
                </c:pt>
                <c:pt idx="1731">
                  <c:v>722.17000000000053</c:v>
                </c:pt>
                <c:pt idx="1732">
                  <c:v>722.51</c:v>
                </c:pt>
                <c:pt idx="1733">
                  <c:v>722.61</c:v>
                </c:pt>
                <c:pt idx="1734">
                  <c:v>722.94999999999948</c:v>
                </c:pt>
                <c:pt idx="1735">
                  <c:v>723.05</c:v>
                </c:pt>
                <c:pt idx="1736">
                  <c:v>723.38</c:v>
                </c:pt>
                <c:pt idx="1737">
                  <c:v>723.49</c:v>
                </c:pt>
                <c:pt idx="1738">
                  <c:v>723.81999999999948</c:v>
                </c:pt>
                <c:pt idx="1739">
                  <c:v>723.93</c:v>
                </c:pt>
                <c:pt idx="1740">
                  <c:v>724.25</c:v>
                </c:pt>
                <c:pt idx="1741">
                  <c:v>724.37</c:v>
                </c:pt>
                <c:pt idx="1742">
                  <c:v>724.69</c:v>
                </c:pt>
                <c:pt idx="1743">
                  <c:v>724.8</c:v>
                </c:pt>
                <c:pt idx="1744">
                  <c:v>725.12</c:v>
                </c:pt>
                <c:pt idx="1745">
                  <c:v>725.24</c:v>
                </c:pt>
                <c:pt idx="1746">
                  <c:v>725.56</c:v>
                </c:pt>
                <c:pt idx="1747">
                  <c:v>725.68000000000052</c:v>
                </c:pt>
                <c:pt idx="1748">
                  <c:v>725.99</c:v>
                </c:pt>
                <c:pt idx="1749">
                  <c:v>726.12</c:v>
                </c:pt>
                <c:pt idx="1750">
                  <c:v>726.43</c:v>
                </c:pt>
                <c:pt idx="1751">
                  <c:v>726.56</c:v>
                </c:pt>
                <c:pt idx="1752">
                  <c:v>726.85999999999933</c:v>
                </c:pt>
                <c:pt idx="1753">
                  <c:v>727</c:v>
                </c:pt>
                <c:pt idx="1754">
                  <c:v>727.3</c:v>
                </c:pt>
                <c:pt idx="1755">
                  <c:v>727.43999999999949</c:v>
                </c:pt>
                <c:pt idx="1756">
                  <c:v>727.73</c:v>
                </c:pt>
                <c:pt idx="1757">
                  <c:v>727.88</c:v>
                </c:pt>
                <c:pt idx="1758">
                  <c:v>728.17000000000053</c:v>
                </c:pt>
                <c:pt idx="1759">
                  <c:v>728.31</c:v>
                </c:pt>
                <c:pt idx="1760">
                  <c:v>728.6</c:v>
                </c:pt>
                <c:pt idx="1761">
                  <c:v>728.75</c:v>
                </c:pt>
                <c:pt idx="1762">
                  <c:v>729.04</c:v>
                </c:pt>
                <c:pt idx="1763">
                  <c:v>729.19</c:v>
                </c:pt>
                <c:pt idx="1764">
                  <c:v>729.47</c:v>
                </c:pt>
                <c:pt idx="1765">
                  <c:v>729.63</c:v>
                </c:pt>
                <c:pt idx="1766">
                  <c:v>729.9</c:v>
                </c:pt>
                <c:pt idx="1767">
                  <c:v>730.07</c:v>
                </c:pt>
                <c:pt idx="1768">
                  <c:v>730.33999999999946</c:v>
                </c:pt>
                <c:pt idx="1769">
                  <c:v>730.51</c:v>
                </c:pt>
                <c:pt idx="1770">
                  <c:v>730.77000000000055</c:v>
                </c:pt>
                <c:pt idx="1771">
                  <c:v>730.94999999999948</c:v>
                </c:pt>
                <c:pt idx="1772">
                  <c:v>731.21</c:v>
                </c:pt>
                <c:pt idx="1773">
                  <c:v>731.38</c:v>
                </c:pt>
                <c:pt idx="1774">
                  <c:v>731.64</c:v>
                </c:pt>
                <c:pt idx="1775">
                  <c:v>731.81999999999948</c:v>
                </c:pt>
                <c:pt idx="1776">
                  <c:v>732.08</c:v>
                </c:pt>
                <c:pt idx="1777">
                  <c:v>732.26</c:v>
                </c:pt>
                <c:pt idx="1778">
                  <c:v>732.51</c:v>
                </c:pt>
                <c:pt idx="1779">
                  <c:v>732.7</c:v>
                </c:pt>
                <c:pt idx="1780">
                  <c:v>732.94999999999948</c:v>
                </c:pt>
                <c:pt idx="1781">
                  <c:v>733.14</c:v>
                </c:pt>
                <c:pt idx="1782">
                  <c:v>733.38</c:v>
                </c:pt>
                <c:pt idx="1783">
                  <c:v>733.58</c:v>
                </c:pt>
                <c:pt idx="1784">
                  <c:v>733.81999999999948</c:v>
                </c:pt>
                <c:pt idx="1785">
                  <c:v>734.02</c:v>
                </c:pt>
                <c:pt idx="1786">
                  <c:v>734.25</c:v>
                </c:pt>
                <c:pt idx="1787">
                  <c:v>734.44999999999948</c:v>
                </c:pt>
                <c:pt idx="1788">
                  <c:v>734.68000000000052</c:v>
                </c:pt>
                <c:pt idx="1789">
                  <c:v>734.89</c:v>
                </c:pt>
                <c:pt idx="1790">
                  <c:v>735.12</c:v>
                </c:pt>
                <c:pt idx="1791">
                  <c:v>735.32999999999947</c:v>
                </c:pt>
                <c:pt idx="1792">
                  <c:v>735.55</c:v>
                </c:pt>
                <c:pt idx="1793">
                  <c:v>735.77000000000055</c:v>
                </c:pt>
                <c:pt idx="1794">
                  <c:v>735.99</c:v>
                </c:pt>
                <c:pt idx="1795">
                  <c:v>736.21</c:v>
                </c:pt>
                <c:pt idx="1796">
                  <c:v>736.42</c:v>
                </c:pt>
                <c:pt idx="1797">
                  <c:v>736.64</c:v>
                </c:pt>
                <c:pt idx="1798">
                  <c:v>736.85999999999933</c:v>
                </c:pt>
                <c:pt idx="1799">
                  <c:v>737.08</c:v>
                </c:pt>
                <c:pt idx="1800">
                  <c:v>737.29000000000053</c:v>
                </c:pt>
                <c:pt idx="1801">
                  <c:v>737.52</c:v>
                </c:pt>
                <c:pt idx="1802">
                  <c:v>737.72</c:v>
                </c:pt>
                <c:pt idx="1803">
                  <c:v>737.95999999999947</c:v>
                </c:pt>
                <c:pt idx="1804">
                  <c:v>738.16</c:v>
                </c:pt>
                <c:pt idx="1805">
                  <c:v>738.4</c:v>
                </c:pt>
                <c:pt idx="1806">
                  <c:v>738.59</c:v>
                </c:pt>
                <c:pt idx="1807">
                  <c:v>738.83999999999946</c:v>
                </c:pt>
                <c:pt idx="1808">
                  <c:v>739.03</c:v>
                </c:pt>
                <c:pt idx="1809">
                  <c:v>739.27000000000055</c:v>
                </c:pt>
                <c:pt idx="1810">
                  <c:v>739.45999999999947</c:v>
                </c:pt>
                <c:pt idx="1811">
                  <c:v>739.71</c:v>
                </c:pt>
                <c:pt idx="1812">
                  <c:v>739.89</c:v>
                </c:pt>
                <c:pt idx="1813">
                  <c:v>740.15</c:v>
                </c:pt>
                <c:pt idx="1814">
                  <c:v>740.32999999999947</c:v>
                </c:pt>
                <c:pt idx="1815">
                  <c:v>740.59</c:v>
                </c:pt>
                <c:pt idx="1816">
                  <c:v>740.76</c:v>
                </c:pt>
                <c:pt idx="1817">
                  <c:v>741.02</c:v>
                </c:pt>
                <c:pt idx="1818">
                  <c:v>741.2</c:v>
                </c:pt>
                <c:pt idx="1819">
                  <c:v>741.45999999999947</c:v>
                </c:pt>
                <c:pt idx="1820">
                  <c:v>741.63</c:v>
                </c:pt>
                <c:pt idx="1821">
                  <c:v>741.9</c:v>
                </c:pt>
                <c:pt idx="1822">
                  <c:v>742.06</c:v>
                </c:pt>
                <c:pt idx="1823">
                  <c:v>742.33999999999946</c:v>
                </c:pt>
                <c:pt idx="1824">
                  <c:v>742.5</c:v>
                </c:pt>
                <c:pt idx="1825">
                  <c:v>742.78000000000054</c:v>
                </c:pt>
                <c:pt idx="1826">
                  <c:v>742.93</c:v>
                </c:pt>
                <c:pt idx="1827">
                  <c:v>743.21</c:v>
                </c:pt>
                <c:pt idx="1828">
                  <c:v>743.35999999999933</c:v>
                </c:pt>
                <c:pt idx="1829">
                  <c:v>743.65</c:v>
                </c:pt>
                <c:pt idx="1830">
                  <c:v>743.8</c:v>
                </c:pt>
                <c:pt idx="1831">
                  <c:v>744.09</c:v>
                </c:pt>
                <c:pt idx="1832">
                  <c:v>744.23</c:v>
                </c:pt>
                <c:pt idx="1833">
                  <c:v>744.53</c:v>
                </c:pt>
                <c:pt idx="1834">
                  <c:v>744.67000000000053</c:v>
                </c:pt>
                <c:pt idx="1835">
                  <c:v>744.95999999999947</c:v>
                </c:pt>
                <c:pt idx="1836">
                  <c:v>745.1</c:v>
                </c:pt>
                <c:pt idx="1837">
                  <c:v>745.4</c:v>
                </c:pt>
                <c:pt idx="1838">
                  <c:v>745.53</c:v>
                </c:pt>
                <c:pt idx="1839">
                  <c:v>745.83999999999946</c:v>
                </c:pt>
                <c:pt idx="1840">
                  <c:v>745.97</c:v>
                </c:pt>
                <c:pt idx="1841">
                  <c:v>746.28000000000054</c:v>
                </c:pt>
                <c:pt idx="1842">
                  <c:v>746.4</c:v>
                </c:pt>
                <c:pt idx="1843">
                  <c:v>746.71</c:v>
                </c:pt>
                <c:pt idx="1844">
                  <c:v>746.82999999999947</c:v>
                </c:pt>
                <c:pt idx="1845">
                  <c:v>747.15</c:v>
                </c:pt>
                <c:pt idx="1846">
                  <c:v>747.27000000000055</c:v>
                </c:pt>
                <c:pt idx="1847">
                  <c:v>747.59</c:v>
                </c:pt>
                <c:pt idx="1848">
                  <c:v>747.7</c:v>
                </c:pt>
                <c:pt idx="1849">
                  <c:v>748.03</c:v>
                </c:pt>
                <c:pt idx="1850">
                  <c:v>748.13</c:v>
                </c:pt>
                <c:pt idx="1851">
                  <c:v>748.45999999999947</c:v>
                </c:pt>
                <c:pt idx="1852">
                  <c:v>748.57</c:v>
                </c:pt>
                <c:pt idx="1853">
                  <c:v>748.9</c:v>
                </c:pt>
                <c:pt idx="1854">
                  <c:v>749</c:v>
                </c:pt>
                <c:pt idx="1855">
                  <c:v>749.33999999999946</c:v>
                </c:pt>
                <c:pt idx="1856">
                  <c:v>749.43</c:v>
                </c:pt>
                <c:pt idx="1857">
                  <c:v>749.78000000000054</c:v>
                </c:pt>
                <c:pt idx="1858">
                  <c:v>749.87</c:v>
                </c:pt>
                <c:pt idx="1859">
                  <c:v>750.21</c:v>
                </c:pt>
                <c:pt idx="1860">
                  <c:v>750.3</c:v>
                </c:pt>
                <c:pt idx="1861">
                  <c:v>750.65</c:v>
                </c:pt>
                <c:pt idx="1862">
                  <c:v>750.73</c:v>
                </c:pt>
                <c:pt idx="1863">
                  <c:v>751.09</c:v>
                </c:pt>
                <c:pt idx="1864">
                  <c:v>751.17000000000053</c:v>
                </c:pt>
                <c:pt idx="1865">
                  <c:v>751.53</c:v>
                </c:pt>
                <c:pt idx="1866">
                  <c:v>751.6</c:v>
                </c:pt>
                <c:pt idx="1867">
                  <c:v>751.95999999999947</c:v>
                </c:pt>
                <c:pt idx="1868">
                  <c:v>752.03</c:v>
                </c:pt>
                <c:pt idx="1869">
                  <c:v>752.4</c:v>
                </c:pt>
                <c:pt idx="1870">
                  <c:v>752.47</c:v>
                </c:pt>
                <c:pt idx="1871">
                  <c:v>752.83999999999946</c:v>
                </c:pt>
                <c:pt idx="1872">
                  <c:v>752.9</c:v>
                </c:pt>
                <c:pt idx="1873">
                  <c:v>753.27000000000055</c:v>
                </c:pt>
                <c:pt idx="1874">
                  <c:v>753.32999999999947</c:v>
                </c:pt>
                <c:pt idx="1875">
                  <c:v>753.71</c:v>
                </c:pt>
                <c:pt idx="1876">
                  <c:v>753.76</c:v>
                </c:pt>
                <c:pt idx="1877">
                  <c:v>754.15</c:v>
                </c:pt>
                <c:pt idx="1878">
                  <c:v>754.2</c:v>
                </c:pt>
                <c:pt idx="1879">
                  <c:v>754.58</c:v>
                </c:pt>
                <c:pt idx="1880">
                  <c:v>754.63</c:v>
                </c:pt>
                <c:pt idx="1881">
                  <c:v>755.02</c:v>
                </c:pt>
                <c:pt idx="1882">
                  <c:v>755.06</c:v>
                </c:pt>
                <c:pt idx="1883">
                  <c:v>755.45999999999947</c:v>
                </c:pt>
                <c:pt idx="1884">
                  <c:v>755.5</c:v>
                </c:pt>
                <c:pt idx="1885">
                  <c:v>755.9</c:v>
                </c:pt>
                <c:pt idx="1886">
                  <c:v>755.93</c:v>
                </c:pt>
                <c:pt idx="1887">
                  <c:v>756.32999999999947</c:v>
                </c:pt>
                <c:pt idx="1888">
                  <c:v>756.35999999999933</c:v>
                </c:pt>
                <c:pt idx="1889">
                  <c:v>756.77000000000055</c:v>
                </c:pt>
                <c:pt idx="1890">
                  <c:v>756.79000000000053</c:v>
                </c:pt>
                <c:pt idx="1891">
                  <c:v>757.21</c:v>
                </c:pt>
                <c:pt idx="1892">
                  <c:v>757.23</c:v>
                </c:pt>
                <c:pt idx="1893">
                  <c:v>757.64</c:v>
                </c:pt>
                <c:pt idx="1894">
                  <c:v>757.66</c:v>
                </c:pt>
                <c:pt idx="1895">
                  <c:v>758.08</c:v>
                </c:pt>
                <c:pt idx="1896">
                  <c:v>758.09</c:v>
                </c:pt>
                <c:pt idx="1897">
                  <c:v>758.52</c:v>
                </c:pt>
                <c:pt idx="1898">
                  <c:v>758.53</c:v>
                </c:pt>
                <c:pt idx="1899">
                  <c:v>758.94999999999948</c:v>
                </c:pt>
                <c:pt idx="1900">
                  <c:v>758.95999999999947</c:v>
                </c:pt>
                <c:pt idx="1901">
                  <c:v>759.39</c:v>
                </c:pt>
                <c:pt idx="1902">
                  <c:v>759.39</c:v>
                </c:pt>
                <c:pt idx="1903">
                  <c:v>759.81999999999948</c:v>
                </c:pt>
                <c:pt idx="1904">
                  <c:v>759.82999999999947</c:v>
                </c:pt>
                <c:pt idx="1905">
                  <c:v>760.26</c:v>
                </c:pt>
                <c:pt idx="1906">
                  <c:v>760.26</c:v>
                </c:pt>
                <c:pt idx="1907">
                  <c:v>760.69</c:v>
                </c:pt>
                <c:pt idx="1908">
                  <c:v>760.7</c:v>
                </c:pt>
                <c:pt idx="1909">
                  <c:v>761.12</c:v>
                </c:pt>
                <c:pt idx="1910">
                  <c:v>761.14</c:v>
                </c:pt>
                <c:pt idx="1911">
                  <c:v>761.55</c:v>
                </c:pt>
                <c:pt idx="1912">
                  <c:v>761.57</c:v>
                </c:pt>
                <c:pt idx="1913">
                  <c:v>761.99</c:v>
                </c:pt>
                <c:pt idx="1914">
                  <c:v>762.01</c:v>
                </c:pt>
                <c:pt idx="1915">
                  <c:v>762.42</c:v>
                </c:pt>
                <c:pt idx="1916">
                  <c:v>762.44999999999948</c:v>
                </c:pt>
                <c:pt idx="1917">
                  <c:v>762.84999999999934</c:v>
                </c:pt>
                <c:pt idx="1918">
                  <c:v>762.88</c:v>
                </c:pt>
                <c:pt idx="1919">
                  <c:v>763.28000000000054</c:v>
                </c:pt>
                <c:pt idx="1920">
                  <c:v>763.31999999999948</c:v>
                </c:pt>
                <c:pt idx="1921">
                  <c:v>763.72</c:v>
                </c:pt>
                <c:pt idx="1922">
                  <c:v>763.75</c:v>
                </c:pt>
                <c:pt idx="1923">
                  <c:v>764.15</c:v>
                </c:pt>
                <c:pt idx="1924">
                  <c:v>764.19</c:v>
                </c:pt>
                <c:pt idx="1925">
                  <c:v>764.58</c:v>
                </c:pt>
                <c:pt idx="1926">
                  <c:v>764.63</c:v>
                </c:pt>
                <c:pt idx="1927">
                  <c:v>765.01</c:v>
                </c:pt>
                <c:pt idx="1928">
                  <c:v>765.06</c:v>
                </c:pt>
                <c:pt idx="1929">
                  <c:v>765.43999999999949</c:v>
                </c:pt>
                <c:pt idx="1930">
                  <c:v>765.5</c:v>
                </c:pt>
                <c:pt idx="1931">
                  <c:v>765.88</c:v>
                </c:pt>
                <c:pt idx="1932">
                  <c:v>765.93999999999949</c:v>
                </c:pt>
                <c:pt idx="1933">
                  <c:v>766.31</c:v>
                </c:pt>
                <c:pt idx="1934">
                  <c:v>766.37</c:v>
                </c:pt>
                <c:pt idx="1935">
                  <c:v>766.74</c:v>
                </c:pt>
                <c:pt idx="1936">
                  <c:v>766.81</c:v>
                </c:pt>
                <c:pt idx="1937">
                  <c:v>767.17000000000053</c:v>
                </c:pt>
                <c:pt idx="1938">
                  <c:v>767.24</c:v>
                </c:pt>
                <c:pt idx="1939">
                  <c:v>767.6</c:v>
                </c:pt>
                <c:pt idx="1940">
                  <c:v>767.68000000000052</c:v>
                </c:pt>
                <c:pt idx="1941">
                  <c:v>768.04</c:v>
                </c:pt>
                <c:pt idx="1942">
                  <c:v>768.12</c:v>
                </c:pt>
                <c:pt idx="1943">
                  <c:v>768.47</c:v>
                </c:pt>
                <c:pt idx="1944">
                  <c:v>768.55</c:v>
                </c:pt>
                <c:pt idx="1945">
                  <c:v>768.9</c:v>
                </c:pt>
                <c:pt idx="1946">
                  <c:v>768.99</c:v>
                </c:pt>
                <c:pt idx="1947">
                  <c:v>769.32999999999947</c:v>
                </c:pt>
                <c:pt idx="1948">
                  <c:v>769.42</c:v>
                </c:pt>
                <c:pt idx="1949">
                  <c:v>769.76</c:v>
                </c:pt>
                <c:pt idx="1950">
                  <c:v>769.85999999999933</c:v>
                </c:pt>
                <c:pt idx="1951">
                  <c:v>770.2</c:v>
                </c:pt>
                <c:pt idx="1952">
                  <c:v>770.3</c:v>
                </c:pt>
                <c:pt idx="1953">
                  <c:v>770.63</c:v>
                </c:pt>
                <c:pt idx="1954">
                  <c:v>770.73</c:v>
                </c:pt>
                <c:pt idx="1955">
                  <c:v>771.06</c:v>
                </c:pt>
                <c:pt idx="1956">
                  <c:v>771.17000000000053</c:v>
                </c:pt>
                <c:pt idx="1957">
                  <c:v>771.49</c:v>
                </c:pt>
                <c:pt idx="1958">
                  <c:v>771.6</c:v>
                </c:pt>
                <c:pt idx="1959">
                  <c:v>771.92</c:v>
                </c:pt>
                <c:pt idx="1960">
                  <c:v>772.04</c:v>
                </c:pt>
                <c:pt idx="1961">
                  <c:v>772.34999999999934</c:v>
                </c:pt>
                <c:pt idx="1962">
                  <c:v>772.48</c:v>
                </c:pt>
                <c:pt idx="1963">
                  <c:v>772.79000000000053</c:v>
                </c:pt>
                <c:pt idx="1964">
                  <c:v>772.91</c:v>
                </c:pt>
                <c:pt idx="1965">
                  <c:v>773.22</c:v>
                </c:pt>
                <c:pt idx="1966">
                  <c:v>773.34999999999934</c:v>
                </c:pt>
                <c:pt idx="1967">
                  <c:v>773.65</c:v>
                </c:pt>
                <c:pt idx="1968">
                  <c:v>773.78000000000054</c:v>
                </c:pt>
                <c:pt idx="1969">
                  <c:v>774.08</c:v>
                </c:pt>
                <c:pt idx="1970">
                  <c:v>774.22</c:v>
                </c:pt>
                <c:pt idx="1971">
                  <c:v>774.51</c:v>
                </c:pt>
                <c:pt idx="1972">
                  <c:v>774.65</c:v>
                </c:pt>
                <c:pt idx="1973">
                  <c:v>774.93999999999949</c:v>
                </c:pt>
                <c:pt idx="1974">
                  <c:v>775.09</c:v>
                </c:pt>
                <c:pt idx="1975">
                  <c:v>775.38</c:v>
                </c:pt>
                <c:pt idx="1976">
                  <c:v>775.53</c:v>
                </c:pt>
                <c:pt idx="1977">
                  <c:v>775.81</c:v>
                </c:pt>
                <c:pt idx="1978">
                  <c:v>775.95999999999947</c:v>
                </c:pt>
                <c:pt idx="1979">
                  <c:v>776.24</c:v>
                </c:pt>
                <c:pt idx="1980">
                  <c:v>776.4</c:v>
                </c:pt>
                <c:pt idx="1981">
                  <c:v>776.67000000000053</c:v>
                </c:pt>
                <c:pt idx="1982">
                  <c:v>776.82999999999947</c:v>
                </c:pt>
                <c:pt idx="1983">
                  <c:v>777.1</c:v>
                </c:pt>
                <c:pt idx="1984">
                  <c:v>777.27000000000055</c:v>
                </c:pt>
                <c:pt idx="1985">
                  <c:v>777.53</c:v>
                </c:pt>
                <c:pt idx="1986">
                  <c:v>777.7</c:v>
                </c:pt>
                <c:pt idx="1987">
                  <c:v>777.95999999999947</c:v>
                </c:pt>
                <c:pt idx="1988">
                  <c:v>778.14</c:v>
                </c:pt>
                <c:pt idx="1989">
                  <c:v>778.4</c:v>
                </c:pt>
                <c:pt idx="1990">
                  <c:v>778.57</c:v>
                </c:pt>
                <c:pt idx="1991">
                  <c:v>778.82999999999947</c:v>
                </c:pt>
                <c:pt idx="1992">
                  <c:v>779.01</c:v>
                </c:pt>
                <c:pt idx="1993">
                  <c:v>779.26</c:v>
                </c:pt>
                <c:pt idx="1994">
                  <c:v>779.43999999999949</c:v>
                </c:pt>
                <c:pt idx="1995">
                  <c:v>779.69</c:v>
                </c:pt>
                <c:pt idx="1996">
                  <c:v>779.88</c:v>
                </c:pt>
                <c:pt idx="1997">
                  <c:v>780.12</c:v>
                </c:pt>
                <c:pt idx="1998">
                  <c:v>780.31</c:v>
                </c:pt>
                <c:pt idx="1999">
                  <c:v>780.55</c:v>
                </c:pt>
                <c:pt idx="2000">
                  <c:v>780.75</c:v>
                </c:pt>
                <c:pt idx="2001">
                  <c:v>780.98</c:v>
                </c:pt>
                <c:pt idx="2002">
                  <c:v>781.19</c:v>
                </c:pt>
                <c:pt idx="2003">
                  <c:v>781.41</c:v>
                </c:pt>
                <c:pt idx="2004">
                  <c:v>781.62</c:v>
                </c:pt>
                <c:pt idx="2005">
                  <c:v>781.83999999999946</c:v>
                </c:pt>
                <c:pt idx="2006">
                  <c:v>782.06</c:v>
                </c:pt>
                <c:pt idx="2007">
                  <c:v>782.28000000000054</c:v>
                </c:pt>
                <c:pt idx="2008">
                  <c:v>782.49</c:v>
                </c:pt>
                <c:pt idx="2009">
                  <c:v>782.71</c:v>
                </c:pt>
                <c:pt idx="2010">
                  <c:v>782.93</c:v>
                </c:pt>
                <c:pt idx="2011">
                  <c:v>783.14</c:v>
                </c:pt>
                <c:pt idx="2012">
                  <c:v>783.35999999999933</c:v>
                </c:pt>
                <c:pt idx="2013">
                  <c:v>783.57</c:v>
                </c:pt>
                <c:pt idx="2014">
                  <c:v>783.8</c:v>
                </c:pt>
                <c:pt idx="2015">
                  <c:v>784</c:v>
                </c:pt>
                <c:pt idx="2016">
                  <c:v>784.23</c:v>
                </c:pt>
                <c:pt idx="2017">
                  <c:v>784.43</c:v>
                </c:pt>
                <c:pt idx="2018">
                  <c:v>784.67000000000053</c:v>
                </c:pt>
                <c:pt idx="2019">
                  <c:v>784.85999999999933</c:v>
                </c:pt>
                <c:pt idx="2020">
                  <c:v>785.1</c:v>
                </c:pt>
                <c:pt idx="2021">
                  <c:v>785.29000000000053</c:v>
                </c:pt>
                <c:pt idx="2022">
                  <c:v>785.54</c:v>
                </c:pt>
                <c:pt idx="2023">
                  <c:v>785.72</c:v>
                </c:pt>
                <c:pt idx="2024">
                  <c:v>785.97</c:v>
                </c:pt>
                <c:pt idx="2025">
                  <c:v>786.15</c:v>
                </c:pt>
                <c:pt idx="2026">
                  <c:v>786.41</c:v>
                </c:pt>
                <c:pt idx="2027">
                  <c:v>786.58</c:v>
                </c:pt>
                <c:pt idx="2028">
                  <c:v>786.83999999999946</c:v>
                </c:pt>
                <c:pt idx="2029">
                  <c:v>787.01</c:v>
                </c:pt>
                <c:pt idx="2030">
                  <c:v>787.28000000000054</c:v>
                </c:pt>
                <c:pt idx="2031">
                  <c:v>787.43999999999949</c:v>
                </c:pt>
                <c:pt idx="2032">
                  <c:v>787.71</c:v>
                </c:pt>
                <c:pt idx="2033">
                  <c:v>787.88</c:v>
                </c:pt>
                <c:pt idx="2034">
                  <c:v>788.14</c:v>
                </c:pt>
                <c:pt idx="2035">
                  <c:v>788.31</c:v>
                </c:pt>
                <c:pt idx="2036">
                  <c:v>788.58</c:v>
                </c:pt>
                <c:pt idx="2037">
                  <c:v>788.74</c:v>
                </c:pt>
                <c:pt idx="2038">
                  <c:v>789.01</c:v>
                </c:pt>
                <c:pt idx="2039">
                  <c:v>789.17000000000053</c:v>
                </c:pt>
                <c:pt idx="2040">
                  <c:v>789.44999999999948</c:v>
                </c:pt>
                <c:pt idx="2041">
                  <c:v>789.6</c:v>
                </c:pt>
                <c:pt idx="2042">
                  <c:v>789.88</c:v>
                </c:pt>
                <c:pt idx="2043">
                  <c:v>790.03</c:v>
                </c:pt>
                <c:pt idx="2044">
                  <c:v>790.31999999999948</c:v>
                </c:pt>
                <c:pt idx="2045">
                  <c:v>790.45999999999947</c:v>
                </c:pt>
                <c:pt idx="2046">
                  <c:v>790.75</c:v>
                </c:pt>
                <c:pt idx="2047">
                  <c:v>790.89</c:v>
                </c:pt>
                <c:pt idx="2048">
                  <c:v>791.19</c:v>
                </c:pt>
                <c:pt idx="2049">
                  <c:v>791.31999999999948</c:v>
                </c:pt>
                <c:pt idx="2050">
                  <c:v>791.62</c:v>
                </c:pt>
                <c:pt idx="2051">
                  <c:v>791.75</c:v>
                </c:pt>
                <c:pt idx="2052">
                  <c:v>792.06</c:v>
                </c:pt>
                <c:pt idx="2053">
                  <c:v>792.18000000000052</c:v>
                </c:pt>
                <c:pt idx="2054">
                  <c:v>792.49</c:v>
                </c:pt>
                <c:pt idx="2055">
                  <c:v>792.61</c:v>
                </c:pt>
                <c:pt idx="2056">
                  <c:v>792.92</c:v>
                </c:pt>
                <c:pt idx="2057">
                  <c:v>793.04</c:v>
                </c:pt>
                <c:pt idx="2058">
                  <c:v>793.35999999999933</c:v>
                </c:pt>
                <c:pt idx="2059">
                  <c:v>793.47</c:v>
                </c:pt>
                <c:pt idx="2060">
                  <c:v>793.79000000000053</c:v>
                </c:pt>
                <c:pt idx="2061">
                  <c:v>793.9</c:v>
                </c:pt>
                <c:pt idx="2062">
                  <c:v>794.23</c:v>
                </c:pt>
                <c:pt idx="2063">
                  <c:v>794.32999999999947</c:v>
                </c:pt>
                <c:pt idx="2064">
                  <c:v>794.66</c:v>
                </c:pt>
                <c:pt idx="2065">
                  <c:v>794.76</c:v>
                </c:pt>
                <c:pt idx="2066">
                  <c:v>795.1</c:v>
                </c:pt>
                <c:pt idx="2067">
                  <c:v>795.19</c:v>
                </c:pt>
                <c:pt idx="2068">
                  <c:v>795.53</c:v>
                </c:pt>
                <c:pt idx="2069">
                  <c:v>795.62</c:v>
                </c:pt>
                <c:pt idx="2070">
                  <c:v>795.97</c:v>
                </c:pt>
                <c:pt idx="2071">
                  <c:v>796.05</c:v>
                </c:pt>
                <c:pt idx="2072">
                  <c:v>796.4</c:v>
                </c:pt>
                <c:pt idx="2073">
                  <c:v>796.48</c:v>
                </c:pt>
                <c:pt idx="2074">
                  <c:v>796.82999999999947</c:v>
                </c:pt>
                <c:pt idx="2075">
                  <c:v>796.91</c:v>
                </c:pt>
                <c:pt idx="2076">
                  <c:v>797.27000000000055</c:v>
                </c:pt>
                <c:pt idx="2077">
                  <c:v>797.33999999999946</c:v>
                </c:pt>
                <c:pt idx="2078">
                  <c:v>797.7</c:v>
                </c:pt>
                <c:pt idx="2079">
                  <c:v>797.77000000000055</c:v>
                </c:pt>
                <c:pt idx="2080">
                  <c:v>798.14</c:v>
                </c:pt>
                <c:pt idx="2081">
                  <c:v>798.2</c:v>
                </c:pt>
                <c:pt idx="2082">
                  <c:v>798.57</c:v>
                </c:pt>
                <c:pt idx="2083">
                  <c:v>798.63</c:v>
                </c:pt>
                <c:pt idx="2084">
                  <c:v>799</c:v>
                </c:pt>
                <c:pt idx="2085">
                  <c:v>799.06</c:v>
                </c:pt>
                <c:pt idx="2086">
                  <c:v>799.43999999999949</c:v>
                </c:pt>
                <c:pt idx="2087">
                  <c:v>799.49</c:v>
                </c:pt>
                <c:pt idx="2088">
                  <c:v>799.87</c:v>
                </c:pt>
                <c:pt idx="2089">
                  <c:v>799.92</c:v>
                </c:pt>
                <c:pt idx="2090">
                  <c:v>800.31</c:v>
                </c:pt>
                <c:pt idx="2091">
                  <c:v>800.34999999999934</c:v>
                </c:pt>
                <c:pt idx="2092">
                  <c:v>800.74</c:v>
                </c:pt>
                <c:pt idx="2093">
                  <c:v>800.78000000000054</c:v>
                </c:pt>
                <c:pt idx="2094">
                  <c:v>801.17000000000053</c:v>
                </c:pt>
                <c:pt idx="2095">
                  <c:v>801.21</c:v>
                </c:pt>
                <c:pt idx="2096">
                  <c:v>801.61</c:v>
                </c:pt>
                <c:pt idx="2097">
                  <c:v>801.64</c:v>
                </c:pt>
                <c:pt idx="2098">
                  <c:v>802.04</c:v>
                </c:pt>
                <c:pt idx="2099">
                  <c:v>802.07</c:v>
                </c:pt>
                <c:pt idx="2100">
                  <c:v>802.47</c:v>
                </c:pt>
                <c:pt idx="2101">
                  <c:v>802.5</c:v>
                </c:pt>
                <c:pt idx="2102">
                  <c:v>802.91</c:v>
                </c:pt>
                <c:pt idx="2103">
                  <c:v>802.93</c:v>
                </c:pt>
                <c:pt idx="2104">
                  <c:v>803.33999999999946</c:v>
                </c:pt>
                <c:pt idx="2105">
                  <c:v>803.35999999999933</c:v>
                </c:pt>
                <c:pt idx="2106">
                  <c:v>803.78000000000054</c:v>
                </c:pt>
                <c:pt idx="2107">
                  <c:v>803.78000000000054</c:v>
                </c:pt>
                <c:pt idx="2108">
                  <c:v>804.21</c:v>
                </c:pt>
                <c:pt idx="2109">
                  <c:v>804.21</c:v>
                </c:pt>
                <c:pt idx="2110">
                  <c:v>804.64</c:v>
                </c:pt>
                <c:pt idx="2111">
                  <c:v>804.64</c:v>
                </c:pt>
                <c:pt idx="2112">
                  <c:v>805.07</c:v>
                </c:pt>
                <c:pt idx="2113">
                  <c:v>805.08</c:v>
                </c:pt>
                <c:pt idx="2114">
                  <c:v>805.5</c:v>
                </c:pt>
                <c:pt idx="2115">
                  <c:v>805.51</c:v>
                </c:pt>
                <c:pt idx="2116">
                  <c:v>805.93</c:v>
                </c:pt>
                <c:pt idx="2117">
                  <c:v>805.93999999999949</c:v>
                </c:pt>
                <c:pt idx="2118">
                  <c:v>806.35999999999933</c:v>
                </c:pt>
                <c:pt idx="2119">
                  <c:v>806.38</c:v>
                </c:pt>
                <c:pt idx="2120">
                  <c:v>806.79000000000053</c:v>
                </c:pt>
                <c:pt idx="2121">
                  <c:v>806.81</c:v>
                </c:pt>
                <c:pt idx="2122">
                  <c:v>807.22</c:v>
                </c:pt>
                <c:pt idx="2123">
                  <c:v>807.24</c:v>
                </c:pt>
                <c:pt idx="2124">
                  <c:v>807.65</c:v>
                </c:pt>
                <c:pt idx="2125">
                  <c:v>807.68000000000052</c:v>
                </c:pt>
                <c:pt idx="2126">
                  <c:v>808.08</c:v>
                </c:pt>
                <c:pt idx="2127">
                  <c:v>808.11</c:v>
                </c:pt>
                <c:pt idx="2128">
                  <c:v>808.51</c:v>
                </c:pt>
                <c:pt idx="2129">
                  <c:v>808.55</c:v>
                </c:pt>
                <c:pt idx="2130">
                  <c:v>808.93999999999949</c:v>
                </c:pt>
                <c:pt idx="2131">
                  <c:v>808.98</c:v>
                </c:pt>
                <c:pt idx="2132">
                  <c:v>809.35999999999933</c:v>
                </c:pt>
                <c:pt idx="2133">
                  <c:v>809.41</c:v>
                </c:pt>
                <c:pt idx="2134">
                  <c:v>809.79000000000053</c:v>
                </c:pt>
                <c:pt idx="2135">
                  <c:v>809.84999999999934</c:v>
                </c:pt>
                <c:pt idx="2136">
                  <c:v>810.22</c:v>
                </c:pt>
                <c:pt idx="2137">
                  <c:v>810.28000000000054</c:v>
                </c:pt>
                <c:pt idx="2138">
                  <c:v>810.65</c:v>
                </c:pt>
                <c:pt idx="2139">
                  <c:v>810.71</c:v>
                </c:pt>
                <c:pt idx="2140">
                  <c:v>811.08</c:v>
                </c:pt>
                <c:pt idx="2141">
                  <c:v>811.14</c:v>
                </c:pt>
                <c:pt idx="2142">
                  <c:v>811.51</c:v>
                </c:pt>
                <c:pt idx="2143">
                  <c:v>811.58</c:v>
                </c:pt>
                <c:pt idx="2144">
                  <c:v>811.93999999999949</c:v>
                </c:pt>
                <c:pt idx="2145">
                  <c:v>812.01</c:v>
                </c:pt>
                <c:pt idx="2146">
                  <c:v>812.37</c:v>
                </c:pt>
                <c:pt idx="2147">
                  <c:v>812.43999999999949</c:v>
                </c:pt>
                <c:pt idx="2148">
                  <c:v>812.79000000000053</c:v>
                </c:pt>
                <c:pt idx="2149">
                  <c:v>812.88</c:v>
                </c:pt>
                <c:pt idx="2150">
                  <c:v>813.22</c:v>
                </c:pt>
                <c:pt idx="2151">
                  <c:v>813.31</c:v>
                </c:pt>
                <c:pt idx="2152">
                  <c:v>813.65</c:v>
                </c:pt>
                <c:pt idx="2153">
                  <c:v>813.74</c:v>
                </c:pt>
                <c:pt idx="2154">
                  <c:v>814.08</c:v>
                </c:pt>
                <c:pt idx="2155">
                  <c:v>814.18000000000052</c:v>
                </c:pt>
                <c:pt idx="2156">
                  <c:v>814.51</c:v>
                </c:pt>
                <c:pt idx="2157">
                  <c:v>814.61</c:v>
                </c:pt>
                <c:pt idx="2158">
                  <c:v>814.93999999999949</c:v>
                </c:pt>
                <c:pt idx="2159">
                  <c:v>815.04</c:v>
                </c:pt>
                <c:pt idx="2160">
                  <c:v>815.37</c:v>
                </c:pt>
                <c:pt idx="2161">
                  <c:v>815.48</c:v>
                </c:pt>
                <c:pt idx="2162">
                  <c:v>815.8</c:v>
                </c:pt>
                <c:pt idx="2163">
                  <c:v>815.91</c:v>
                </c:pt>
                <c:pt idx="2164">
                  <c:v>816.22</c:v>
                </c:pt>
                <c:pt idx="2165">
                  <c:v>816.33999999999946</c:v>
                </c:pt>
                <c:pt idx="2166">
                  <c:v>816.65</c:v>
                </c:pt>
                <c:pt idx="2167">
                  <c:v>816.77000000000055</c:v>
                </c:pt>
                <c:pt idx="2168">
                  <c:v>817.08</c:v>
                </c:pt>
                <c:pt idx="2169">
                  <c:v>817.21</c:v>
                </c:pt>
                <c:pt idx="2170">
                  <c:v>817.51</c:v>
                </c:pt>
                <c:pt idx="2171">
                  <c:v>817.64</c:v>
                </c:pt>
                <c:pt idx="2172">
                  <c:v>817.93999999999949</c:v>
                </c:pt>
                <c:pt idx="2173">
                  <c:v>818.07</c:v>
                </c:pt>
                <c:pt idx="2174">
                  <c:v>818.37</c:v>
                </c:pt>
                <c:pt idx="2175">
                  <c:v>818.5</c:v>
                </c:pt>
                <c:pt idx="2176">
                  <c:v>818.79000000000053</c:v>
                </c:pt>
                <c:pt idx="2177">
                  <c:v>818.93999999999949</c:v>
                </c:pt>
                <c:pt idx="2178">
                  <c:v>819.22</c:v>
                </c:pt>
                <c:pt idx="2179">
                  <c:v>819.37</c:v>
                </c:pt>
                <c:pt idx="2180">
                  <c:v>819.65</c:v>
                </c:pt>
                <c:pt idx="2181">
                  <c:v>819.8</c:v>
                </c:pt>
                <c:pt idx="2182">
                  <c:v>820.08</c:v>
                </c:pt>
                <c:pt idx="2183">
                  <c:v>820.24</c:v>
                </c:pt>
                <c:pt idx="2184">
                  <c:v>820.51</c:v>
                </c:pt>
                <c:pt idx="2185">
                  <c:v>820.67000000000053</c:v>
                </c:pt>
                <c:pt idx="2186">
                  <c:v>820.93999999999949</c:v>
                </c:pt>
                <c:pt idx="2187">
                  <c:v>821.1</c:v>
                </c:pt>
                <c:pt idx="2188">
                  <c:v>821.35999999999933</c:v>
                </c:pt>
                <c:pt idx="2189">
                  <c:v>821.53</c:v>
                </c:pt>
                <c:pt idx="2190">
                  <c:v>821.79000000000053</c:v>
                </c:pt>
                <c:pt idx="2191">
                  <c:v>821.97</c:v>
                </c:pt>
                <c:pt idx="2192">
                  <c:v>822.22</c:v>
                </c:pt>
                <c:pt idx="2193">
                  <c:v>822.4</c:v>
                </c:pt>
                <c:pt idx="2194">
                  <c:v>822.65</c:v>
                </c:pt>
                <c:pt idx="2195">
                  <c:v>822.82999999999947</c:v>
                </c:pt>
                <c:pt idx="2196">
                  <c:v>823.08</c:v>
                </c:pt>
                <c:pt idx="2197">
                  <c:v>823.26</c:v>
                </c:pt>
                <c:pt idx="2198">
                  <c:v>823.5</c:v>
                </c:pt>
                <c:pt idx="2199">
                  <c:v>823.7</c:v>
                </c:pt>
                <c:pt idx="2200">
                  <c:v>823.93</c:v>
                </c:pt>
                <c:pt idx="2201">
                  <c:v>824.13</c:v>
                </c:pt>
                <c:pt idx="2202">
                  <c:v>824.35999999999933</c:v>
                </c:pt>
                <c:pt idx="2203">
                  <c:v>824.56</c:v>
                </c:pt>
                <c:pt idx="2204">
                  <c:v>824.79000000000053</c:v>
                </c:pt>
                <c:pt idx="2205">
                  <c:v>824.99</c:v>
                </c:pt>
                <c:pt idx="2206">
                  <c:v>825.22</c:v>
                </c:pt>
                <c:pt idx="2207">
                  <c:v>825.42</c:v>
                </c:pt>
                <c:pt idx="2208">
                  <c:v>825.64</c:v>
                </c:pt>
                <c:pt idx="2209">
                  <c:v>825.85999999999933</c:v>
                </c:pt>
                <c:pt idx="2210">
                  <c:v>826.07</c:v>
                </c:pt>
                <c:pt idx="2211">
                  <c:v>826.29000000000053</c:v>
                </c:pt>
                <c:pt idx="2212">
                  <c:v>826.5</c:v>
                </c:pt>
                <c:pt idx="2213">
                  <c:v>826.72</c:v>
                </c:pt>
                <c:pt idx="2214">
                  <c:v>826.93</c:v>
                </c:pt>
                <c:pt idx="2215">
                  <c:v>827.15</c:v>
                </c:pt>
                <c:pt idx="2216">
                  <c:v>827.34999999999934</c:v>
                </c:pt>
                <c:pt idx="2217">
                  <c:v>827.59</c:v>
                </c:pt>
                <c:pt idx="2218">
                  <c:v>827.78000000000054</c:v>
                </c:pt>
                <c:pt idx="2219">
                  <c:v>828.02</c:v>
                </c:pt>
                <c:pt idx="2220">
                  <c:v>828.21</c:v>
                </c:pt>
                <c:pt idx="2221">
                  <c:v>828.44999999999948</c:v>
                </c:pt>
                <c:pt idx="2222">
                  <c:v>828.64</c:v>
                </c:pt>
                <c:pt idx="2223">
                  <c:v>828.88</c:v>
                </c:pt>
                <c:pt idx="2224">
                  <c:v>829.06</c:v>
                </c:pt>
                <c:pt idx="2225">
                  <c:v>829.31</c:v>
                </c:pt>
                <c:pt idx="2226">
                  <c:v>829.49</c:v>
                </c:pt>
                <c:pt idx="2227">
                  <c:v>829.75</c:v>
                </c:pt>
                <c:pt idx="2228">
                  <c:v>829.92</c:v>
                </c:pt>
                <c:pt idx="2229">
                  <c:v>830.18000000000052</c:v>
                </c:pt>
                <c:pt idx="2230">
                  <c:v>830.34999999999934</c:v>
                </c:pt>
                <c:pt idx="2231">
                  <c:v>830.61</c:v>
                </c:pt>
                <c:pt idx="2232">
                  <c:v>830.77000000000055</c:v>
                </c:pt>
                <c:pt idx="2233">
                  <c:v>831.04</c:v>
                </c:pt>
                <c:pt idx="2234">
                  <c:v>831.2</c:v>
                </c:pt>
                <c:pt idx="2235">
                  <c:v>831.47</c:v>
                </c:pt>
                <c:pt idx="2236">
                  <c:v>831.63</c:v>
                </c:pt>
                <c:pt idx="2237">
                  <c:v>831.9</c:v>
                </c:pt>
                <c:pt idx="2238">
                  <c:v>832.06</c:v>
                </c:pt>
                <c:pt idx="2239">
                  <c:v>832.33999999999946</c:v>
                </c:pt>
                <c:pt idx="2240">
                  <c:v>832.48</c:v>
                </c:pt>
                <c:pt idx="2241">
                  <c:v>832.77000000000055</c:v>
                </c:pt>
                <c:pt idx="2242">
                  <c:v>832.91</c:v>
                </c:pt>
                <c:pt idx="2243">
                  <c:v>833.2</c:v>
                </c:pt>
                <c:pt idx="2244">
                  <c:v>833.33999999999946</c:v>
                </c:pt>
                <c:pt idx="2245">
                  <c:v>833.63</c:v>
                </c:pt>
                <c:pt idx="2246">
                  <c:v>833.77000000000055</c:v>
                </c:pt>
                <c:pt idx="2247">
                  <c:v>834.06</c:v>
                </c:pt>
                <c:pt idx="2248">
                  <c:v>834.19</c:v>
                </c:pt>
                <c:pt idx="2249">
                  <c:v>834.5</c:v>
                </c:pt>
                <c:pt idx="2250">
                  <c:v>834.62</c:v>
                </c:pt>
                <c:pt idx="2251">
                  <c:v>834.93</c:v>
                </c:pt>
                <c:pt idx="2252">
                  <c:v>835.05</c:v>
                </c:pt>
                <c:pt idx="2253">
                  <c:v>835.35999999999933</c:v>
                </c:pt>
                <c:pt idx="2254">
                  <c:v>835.47</c:v>
                </c:pt>
                <c:pt idx="2255">
                  <c:v>835.79000000000053</c:v>
                </c:pt>
                <c:pt idx="2256">
                  <c:v>835.9</c:v>
                </c:pt>
                <c:pt idx="2257">
                  <c:v>836.22</c:v>
                </c:pt>
                <c:pt idx="2258">
                  <c:v>836.32999999999947</c:v>
                </c:pt>
                <c:pt idx="2259">
                  <c:v>836.65</c:v>
                </c:pt>
                <c:pt idx="2260">
                  <c:v>836.75</c:v>
                </c:pt>
                <c:pt idx="2261">
                  <c:v>837.08</c:v>
                </c:pt>
                <c:pt idx="2262">
                  <c:v>837.18000000000052</c:v>
                </c:pt>
                <c:pt idx="2263">
                  <c:v>837.52</c:v>
                </c:pt>
                <c:pt idx="2264">
                  <c:v>837.61</c:v>
                </c:pt>
                <c:pt idx="2265">
                  <c:v>837.94999999999948</c:v>
                </c:pt>
                <c:pt idx="2266">
                  <c:v>838.04</c:v>
                </c:pt>
                <c:pt idx="2267">
                  <c:v>838.38</c:v>
                </c:pt>
                <c:pt idx="2268">
                  <c:v>838.45999999999947</c:v>
                </c:pt>
                <c:pt idx="2269">
                  <c:v>838.81</c:v>
                </c:pt>
                <c:pt idx="2270">
                  <c:v>838.89</c:v>
                </c:pt>
                <c:pt idx="2271">
                  <c:v>839.24</c:v>
                </c:pt>
                <c:pt idx="2272">
                  <c:v>839.31999999999948</c:v>
                </c:pt>
                <c:pt idx="2273">
                  <c:v>839.67000000000053</c:v>
                </c:pt>
                <c:pt idx="2274">
                  <c:v>839.74</c:v>
                </c:pt>
                <c:pt idx="2275">
                  <c:v>840.1</c:v>
                </c:pt>
                <c:pt idx="2276">
                  <c:v>840.17000000000053</c:v>
                </c:pt>
                <c:pt idx="2277">
                  <c:v>840.54</c:v>
                </c:pt>
                <c:pt idx="2278">
                  <c:v>840.6</c:v>
                </c:pt>
                <c:pt idx="2279">
                  <c:v>840.97</c:v>
                </c:pt>
                <c:pt idx="2280">
                  <c:v>841.02</c:v>
                </c:pt>
                <c:pt idx="2281">
                  <c:v>841.4</c:v>
                </c:pt>
                <c:pt idx="2282">
                  <c:v>841.44999999999948</c:v>
                </c:pt>
                <c:pt idx="2283">
                  <c:v>841.82999999999947</c:v>
                </c:pt>
                <c:pt idx="2284">
                  <c:v>841.88</c:v>
                </c:pt>
                <c:pt idx="2285">
                  <c:v>842.26</c:v>
                </c:pt>
                <c:pt idx="2286">
                  <c:v>842.3</c:v>
                </c:pt>
                <c:pt idx="2287">
                  <c:v>842.69</c:v>
                </c:pt>
                <c:pt idx="2288">
                  <c:v>842.73</c:v>
                </c:pt>
                <c:pt idx="2289">
                  <c:v>843.12</c:v>
                </c:pt>
                <c:pt idx="2290">
                  <c:v>843.16</c:v>
                </c:pt>
                <c:pt idx="2291">
                  <c:v>843.55</c:v>
                </c:pt>
                <c:pt idx="2292">
                  <c:v>843.58</c:v>
                </c:pt>
                <c:pt idx="2293">
                  <c:v>843.98</c:v>
                </c:pt>
                <c:pt idx="2294">
                  <c:v>844.01</c:v>
                </c:pt>
                <c:pt idx="2295">
                  <c:v>844.42</c:v>
                </c:pt>
                <c:pt idx="2296">
                  <c:v>844.43</c:v>
                </c:pt>
                <c:pt idx="2297">
                  <c:v>844.84999999999934</c:v>
                </c:pt>
                <c:pt idx="2298">
                  <c:v>844.85999999999933</c:v>
                </c:pt>
                <c:pt idx="2299">
                  <c:v>845.28000000000054</c:v>
                </c:pt>
                <c:pt idx="2300">
                  <c:v>845.29000000000053</c:v>
                </c:pt>
                <c:pt idx="2301">
                  <c:v>845.71</c:v>
                </c:pt>
                <c:pt idx="2302">
                  <c:v>845.71</c:v>
                </c:pt>
                <c:pt idx="2303">
                  <c:v>846.14</c:v>
                </c:pt>
                <c:pt idx="2304">
                  <c:v>846.14</c:v>
                </c:pt>
                <c:pt idx="2305">
                  <c:v>846.57</c:v>
                </c:pt>
                <c:pt idx="2306">
                  <c:v>846.57</c:v>
                </c:pt>
                <c:pt idx="2307">
                  <c:v>846.99</c:v>
                </c:pt>
                <c:pt idx="2308">
                  <c:v>847</c:v>
                </c:pt>
                <c:pt idx="2309">
                  <c:v>847.42</c:v>
                </c:pt>
                <c:pt idx="2310">
                  <c:v>847.43</c:v>
                </c:pt>
                <c:pt idx="2311">
                  <c:v>847.83999999999946</c:v>
                </c:pt>
                <c:pt idx="2312">
                  <c:v>847.85999999999933</c:v>
                </c:pt>
                <c:pt idx="2313">
                  <c:v>848.27000000000055</c:v>
                </c:pt>
                <c:pt idx="2314">
                  <c:v>848.29000000000053</c:v>
                </c:pt>
                <c:pt idx="2315">
                  <c:v>848.7</c:v>
                </c:pt>
                <c:pt idx="2316">
                  <c:v>848.72</c:v>
                </c:pt>
                <c:pt idx="2317">
                  <c:v>849.12</c:v>
                </c:pt>
                <c:pt idx="2318">
                  <c:v>849.15</c:v>
                </c:pt>
                <c:pt idx="2319">
                  <c:v>849.55</c:v>
                </c:pt>
                <c:pt idx="2320">
                  <c:v>849.58</c:v>
                </c:pt>
                <c:pt idx="2321">
                  <c:v>849.98</c:v>
                </c:pt>
                <c:pt idx="2322">
                  <c:v>850.02</c:v>
                </c:pt>
                <c:pt idx="2323">
                  <c:v>850.4</c:v>
                </c:pt>
                <c:pt idx="2324">
                  <c:v>850.44999999999948</c:v>
                </c:pt>
                <c:pt idx="2325">
                  <c:v>850.82999999999947</c:v>
                </c:pt>
                <c:pt idx="2326">
                  <c:v>850.88</c:v>
                </c:pt>
                <c:pt idx="2327">
                  <c:v>851.25</c:v>
                </c:pt>
                <c:pt idx="2328">
                  <c:v>851.31</c:v>
                </c:pt>
                <c:pt idx="2329">
                  <c:v>851.68000000000052</c:v>
                </c:pt>
                <c:pt idx="2330">
                  <c:v>851.74</c:v>
                </c:pt>
                <c:pt idx="2331">
                  <c:v>852.1</c:v>
                </c:pt>
                <c:pt idx="2332">
                  <c:v>852.17000000000053</c:v>
                </c:pt>
                <c:pt idx="2333">
                  <c:v>852.53</c:v>
                </c:pt>
                <c:pt idx="2334">
                  <c:v>852.6</c:v>
                </c:pt>
                <c:pt idx="2335">
                  <c:v>852.95999999999947</c:v>
                </c:pt>
                <c:pt idx="2336">
                  <c:v>853.03</c:v>
                </c:pt>
                <c:pt idx="2337">
                  <c:v>853.38</c:v>
                </c:pt>
                <c:pt idx="2338">
                  <c:v>853.45999999999947</c:v>
                </c:pt>
                <c:pt idx="2339">
                  <c:v>853.81</c:v>
                </c:pt>
                <c:pt idx="2340">
                  <c:v>853.89</c:v>
                </c:pt>
                <c:pt idx="2341">
                  <c:v>854.23</c:v>
                </c:pt>
                <c:pt idx="2342">
                  <c:v>854.31999999999948</c:v>
                </c:pt>
                <c:pt idx="2343">
                  <c:v>854.66</c:v>
                </c:pt>
                <c:pt idx="2344">
                  <c:v>854.75</c:v>
                </c:pt>
                <c:pt idx="2345">
                  <c:v>855.08</c:v>
                </c:pt>
                <c:pt idx="2346">
                  <c:v>855.18000000000052</c:v>
                </c:pt>
                <c:pt idx="2347">
                  <c:v>855.51</c:v>
                </c:pt>
                <c:pt idx="2348">
                  <c:v>855.61</c:v>
                </c:pt>
                <c:pt idx="2349">
                  <c:v>855.93999999999949</c:v>
                </c:pt>
                <c:pt idx="2350">
                  <c:v>856.04</c:v>
                </c:pt>
                <c:pt idx="2351">
                  <c:v>856.35999999999933</c:v>
                </c:pt>
                <c:pt idx="2352">
                  <c:v>856.47</c:v>
                </c:pt>
                <c:pt idx="2353">
                  <c:v>856.79000000000053</c:v>
                </c:pt>
                <c:pt idx="2354">
                  <c:v>856.9</c:v>
                </c:pt>
                <c:pt idx="2355">
                  <c:v>857.21</c:v>
                </c:pt>
                <c:pt idx="2356">
                  <c:v>857.32999999999947</c:v>
                </c:pt>
                <c:pt idx="2357">
                  <c:v>857.64</c:v>
                </c:pt>
                <c:pt idx="2358">
                  <c:v>857.76</c:v>
                </c:pt>
                <c:pt idx="2359">
                  <c:v>858.06</c:v>
                </c:pt>
                <c:pt idx="2360">
                  <c:v>858.19</c:v>
                </c:pt>
                <c:pt idx="2361">
                  <c:v>858.49</c:v>
                </c:pt>
                <c:pt idx="2362">
                  <c:v>858.62</c:v>
                </c:pt>
                <c:pt idx="2363">
                  <c:v>858.91</c:v>
                </c:pt>
                <c:pt idx="2364">
                  <c:v>859.05</c:v>
                </c:pt>
                <c:pt idx="2365">
                  <c:v>859.33999999999946</c:v>
                </c:pt>
                <c:pt idx="2366">
                  <c:v>859.48</c:v>
                </c:pt>
                <c:pt idx="2367">
                  <c:v>859.76</c:v>
                </c:pt>
                <c:pt idx="2368">
                  <c:v>859.91</c:v>
                </c:pt>
                <c:pt idx="2369">
                  <c:v>860.19</c:v>
                </c:pt>
                <c:pt idx="2370">
                  <c:v>860.33999999999946</c:v>
                </c:pt>
                <c:pt idx="2371">
                  <c:v>860.61</c:v>
                </c:pt>
                <c:pt idx="2372">
                  <c:v>860.77000000000055</c:v>
                </c:pt>
                <c:pt idx="2373">
                  <c:v>861.04</c:v>
                </c:pt>
                <c:pt idx="2374">
                  <c:v>861.2</c:v>
                </c:pt>
                <c:pt idx="2375">
                  <c:v>861.45999999999947</c:v>
                </c:pt>
                <c:pt idx="2376">
                  <c:v>861.63</c:v>
                </c:pt>
                <c:pt idx="2377">
                  <c:v>861.89</c:v>
                </c:pt>
                <c:pt idx="2378">
                  <c:v>862.06</c:v>
                </c:pt>
                <c:pt idx="2379">
                  <c:v>862.31</c:v>
                </c:pt>
                <c:pt idx="2380">
                  <c:v>862.49</c:v>
                </c:pt>
                <c:pt idx="2381">
                  <c:v>862.74</c:v>
                </c:pt>
                <c:pt idx="2382">
                  <c:v>862.92</c:v>
                </c:pt>
                <c:pt idx="2383">
                  <c:v>863.16</c:v>
                </c:pt>
                <c:pt idx="2384">
                  <c:v>863.34999999999934</c:v>
                </c:pt>
                <c:pt idx="2385">
                  <c:v>863.59</c:v>
                </c:pt>
                <c:pt idx="2386">
                  <c:v>863.78000000000054</c:v>
                </c:pt>
                <c:pt idx="2387">
                  <c:v>864.01</c:v>
                </c:pt>
                <c:pt idx="2388">
                  <c:v>864.21</c:v>
                </c:pt>
                <c:pt idx="2389">
                  <c:v>864.43999999999949</c:v>
                </c:pt>
                <c:pt idx="2390">
                  <c:v>864.64</c:v>
                </c:pt>
                <c:pt idx="2391">
                  <c:v>864.85999999999933</c:v>
                </c:pt>
                <c:pt idx="2392">
                  <c:v>865.07</c:v>
                </c:pt>
                <c:pt idx="2393">
                  <c:v>865.29000000000053</c:v>
                </c:pt>
                <c:pt idx="2394">
                  <c:v>865.5</c:v>
                </c:pt>
                <c:pt idx="2395">
                  <c:v>865.71</c:v>
                </c:pt>
                <c:pt idx="2396">
                  <c:v>865.93</c:v>
                </c:pt>
                <c:pt idx="2397">
                  <c:v>866.14</c:v>
                </c:pt>
                <c:pt idx="2398">
                  <c:v>866.35999999999933</c:v>
                </c:pt>
                <c:pt idx="2399">
                  <c:v>866.56</c:v>
                </c:pt>
                <c:pt idx="2400">
                  <c:v>866.79000000000053</c:v>
                </c:pt>
                <c:pt idx="2401">
                  <c:v>866.99</c:v>
                </c:pt>
                <c:pt idx="2402">
                  <c:v>867.22</c:v>
                </c:pt>
                <c:pt idx="2403">
                  <c:v>867.41</c:v>
                </c:pt>
                <c:pt idx="2404">
                  <c:v>867.65</c:v>
                </c:pt>
                <c:pt idx="2405">
                  <c:v>867.83999999999946</c:v>
                </c:pt>
                <c:pt idx="2406">
                  <c:v>868.07</c:v>
                </c:pt>
                <c:pt idx="2407">
                  <c:v>868.26</c:v>
                </c:pt>
                <c:pt idx="2408">
                  <c:v>868.5</c:v>
                </c:pt>
                <c:pt idx="2409">
                  <c:v>868.69</c:v>
                </c:pt>
                <c:pt idx="2410">
                  <c:v>868.93</c:v>
                </c:pt>
                <c:pt idx="2411">
                  <c:v>869.11</c:v>
                </c:pt>
                <c:pt idx="2412">
                  <c:v>869.35999999999933</c:v>
                </c:pt>
                <c:pt idx="2413">
                  <c:v>869.53</c:v>
                </c:pt>
                <c:pt idx="2414">
                  <c:v>869.79000000000053</c:v>
                </c:pt>
                <c:pt idx="2415">
                  <c:v>869.95999999999947</c:v>
                </c:pt>
                <c:pt idx="2416">
                  <c:v>870.22</c:v>
                </c:pt>
                <c:pt idx="2417">
                  <c:v>870.38</c:v>
                </c:pt>
                <c:pt idx="2418">
                  <c:v>870.65</c:v>
                </c:pt>
                <c:pt idx="2419">
                  <c:v>870.81</c:v>
                </c:pt>
                <c:pt idx="2420">
                  <c:v>871.08</c:v>
                </c:pt>
                <c:pt idx="2421">
                  <c:v>871.23</c:v>
                </c:pt>
                <c:pt idx="2422">
                  <c:v>871.51</c:v>
                </c:pt>
                <c:pt idx="2423">
                  <c:v>871.66</c:v>
                </c:pt>
                <c:pt idx="2424">
                  <c:v>871.93999999999949</c:v>
                </c:pt>
                <c:pt idx="2425">
                  <c:v>872.08</c:v>
                </c:pt>
                <c:pt idx="2426">
                  <c:v>872.37</c:v>
                </c:pt>
                <c:pt idx="2427">
                  <c:v>872.51</c:v>
                </c:pt>
                <c:pt idx="2428">
                  <c:v>872.8</c:v>
                </c:pt>
                <c:pt idx="2429">
                  <c:v>872.93</c:v>
                </c:pt>
                <c:pt idx="2430">
                  <c:v>873.23</c:v>
                </c:pt>
                <c:pt idx="2431">
                  <c:v>873.34999999999934</c:v>
                </c:pt>
                <c:pt idx="2432">
                  <c:v>873.65</c:v>
                </c:pt>
                <c:pt idx="2433">
                  <c:v>873.78000000000054</c:v>
                </c:pt>
                <c:pt idx="2434">
                  <c:v>874.08</c:v>
                </c:pt>
                <c:pt idx="2435">
                  <c:v>874.2</c:v>
                </c:pt>
                <c:pt idx="2436">
                  <c:v>874.51</c:v>
                </c:pt>
                <c:pt idx="2437">
                  <c:v>874.63</c:v>
                </c:pt>
                <c:pt idx="2438">
                  <c:v>874.93999999999949</c:v>
                </c:pt>
                <c:pt idx="2439">
                  <c:v>875.05</c:v>
                </c:pt>
                <c:pt idx="2440">
                  <c:v>875.37</c:v>
                </c:pt>
                <c:pt idx="2441">
                  <c:v>875.47</c:v>
                </c:pt>
                <c:pt idx="2442">
                  <c:v>875.8</c:v>
                </c:pt>
                <c:pt idx="2443">
                  <c:v>875.9</c:v>
                </c:pt>
                <c:pt idx="2444">
                  <c:v>876.23</c:v>
                </c:pt>
                <c:pt idx="2445">
                  <c:v>876.31999999999948</c:v>
                </c:pt>
                <c:pt idx="2446">
                  <c:v>876.66</c:v>
                </c:pt>
                <c:pt idx="2447">
                  <c:v>876.75</c:v>
                </c:pt>
                <c:pt idx="2448">
                  <c:v>877.09</c:v>
                </c:pt>
                <c:pt idx="2449">
                  <c:v>877.17000000000053</c:v>
                </c:pt>
                <c:pt idx="2450">
                  <c:v>877.51</c:v>
                </c:pt>
                <c:pt idx="2451">
                  <c:v>877.59</c:v>
                </c:pt>
                <c:pt idx="2452">
                  <c:v>877.93999999999949</c:v>
                </c:pt>
                <c:pt idx="2453">
                  <c:v>878.02</c:v>
                </c:pt>
                <c:pt idx="2454">
                  <c:v>878.37</c:v>
                </c:pt>
                <c:pt idx="2455">
                  <c:v>878.43999999999949</c:v>
                </c:pt>
                <c:pt idx="2456">
                  <c:v>878.8</c:v>
                </c:pt>
                <c:pt idx="2457">
                  <c:v>878.87</c:v>
                </c:pt>
                <c:pt idx="2458">
                  <c:v>879.23</c:v>
                </c:pt>
                <c:pt idx="2459">
                  <c:v>879.29000000000053</c:v>
                </c:pt>
                <c:pt idx="2460">
                  <c:v>879.66</c:v>
                </c:pt>
                <c:pt idx="2461">
                  <c:v>879.71</c:v>
                </c:pt>
                <c:pt idx="2462">
                  <c:v>880.09</c:v>
                </c:pt>
                <c:pt idx="2463">
                  <c:v>880.14</c:v>
                </c:pt>
                <c:pt idx="2464">
                  <c:v>880.51</c:v>
                </c:pt>
                <c:pt idx="2465">
                  <c:v>880.56</c:v>
                </c:pt>
                <c:pt idx="2466">
                  <c:v>880.93999999999949</c:v>
                </c:pt>
                <c:pt idx="2467">
                  <c:v>880.98</c:v>
                </c:pt>
                <c:pt idx="2468">
                  <c:v>881.37</c:v>
                </c:pt>
                <c:pt idx="2469">
                  <c:v>881.41</c:v>
                </c:pt>
                <c:pt idx="2470">
                  <c:v>881.8</c:v>
                </c:pt>
                <c:pt idx="2471">
                  <c:v>881.82999999999947</c:v>
                </c:pt>
                <c:pt idx="2472">
                  <c:v>882.23</c:v>
                </c:pt>
                <c:pt idx="2473">
                  <c:v>882.25</c:v>
                </c:pt>
                <c:pt idx="2474">
                  <c:v>882.66</c:v>
                </c:pt>
                <c:pt idx="2475">
                  <c:v>882.68000000000052</c:v>
                </c:pt>
                <c:pt idx="2476">
                  <c:v>883.09</c:v>
                </c:pt>
                <c:pt idx="2477">
                  <c:v>883.1</c:v>
                </c:pt>
                <c:pt idx="2478">
                  <c:v>883.51</c:v>
                </c:pt>
                <c:pt idx="2479">
                  <c:v>883.52</c:v>
                </c:pt>
                <c:pt idx="2480">
                  <c:v>883.93999999999949</c:v>
                </c:pt>
                <c:pt idx="2481">
                  <c:v>883.94999999999948</c:v>
                </c:pt>
                <c:pt idx="2482">
                  <c:v>884.37</c:v>
                </c:pt>
                <c:pt idx="2483">
                  <c:v>884.37</c:v>
                </c:pt>
                <c:pt idx="2484">
                  <c:v>884.79000000000053</c:v>
                </c:pt>
                <c:pt idx="2485">
                  <c:v>884.8</c:v>
                </c:pt>
                <c:pt idx="2486">
                  <c:v>885.22</c:v>
                </c:pt>
                <c:pt idx="2487">
                  <c:v>885.23</c:v>
                </c:pt>
                <c:pt idx="2488">
                  <c:v>885.64</c:v>
                </c:pt>
                <c:pt idx="2489">
                  <c:v>885.65</c:v>
                </c:pt>
                <c:pt idx="2490">
                  <c:v>886.06</c:v>
                </c:pt>
                <c:pt idx="2491">
                  <c:v>886.08</c:v>
                </c:pt>
                <c:pt idx="2492">
                  <c:v>886.49</c:v>
                </c:pt>
                <c:pt idx="2493">
                  <c:v>886.51</c:v>
                </c:pt>
                <c:pt idx="2494">
                  <c:v>886.91</c:v>
                </c:pt>
                <c:pt idx="2495">
                  <c:v>886.93999999999949</c:v>
                </c:pt>
                <c:pt idx="2496">
                  <c:v>887.32999999999947</c:v>
                </c:pt>
                <c:pt idx="2497">
                  <c:v>887.37</c:v>
                </c:pt>
                <c:pt idx="2498">
                  <c:v>887.76</c:v>
                </c:pt>
                <c:pt idx="2499">
                  <c:v>887.8</c:v>
                </c:pt>
                <c:pt idx="2500">
                  <c:v>888.18000000000052</c:v>
                </c:pt>
                <c:pt idx="2501">
                  <c:v>888.22</c:v>
                </c:pt>
                <c:pt idx="2502">
                  <c:v>888.6</c:v>
                </c:pt>
                <c:pt idx="2503">
                  <c:v>888.65</c:v>
                </c:pt>
                <c:pt idx="2504">
                  <c:v>889.03</c:v>
                </c:pt>
                <c:pt idx="2505">
                  <c:v>889.08</c:v>
                </c:pt>
                <c:pt idx="2506">
                  <c:v>889.44999999999948</c:v>
                </c:pt>
                <c:pt idx="2507">
                  <c:v>889.51</c:v>
                </c:pt>
                <c:pt idx="2508">
                  <c:v>889.87</c:v>
                </c:pt>
                <c:pt idx="2509">
                  <c:v>889.93999999999949</c:v>
                </c:pt>
                <c:pt idx="2510">
                  <c:v>890.29000000000053</c:v>
                </c:pt>
                <c:pt idx="2511">
                  <c:v>890.35999999999933</c:v>
                </c:pt>
                <c:pt idx="2512">
                  <c:v>890.72</c:v>
                </c:pt>
                <c:pt idx="2513">
                  <c:v>890.79000000000053</c:v>
                </c:pt>
                <c:pt idx="2514">
                  <c:v>891.14</c:v>
                </c:pt>
                <c:pt idx="2515">
                  <c:v>891.22</c:v>
                </c:pt>
                <c:pt idx="2516">
                  <c:v>891.56</c:v>
                </c:pt>
                <c:pt idx="2517">
                  <c:v>891.65</c:v>
                </c:pt>
                <c:pt idx="2518">
                  <c:v>891.99</c:v>
                </c:pt>
                <c:pt idx="2519">
                  <c:v>892.07</c:v>
                </c:pt>
                <c:pt idx="2520">
                  <c:v>892.41</c:v>
                </c:pt>
                <c:pt idx="2521">
                  <c:v>892.5</c:v>
                </c:pt>
                <c:pt idx="2522">
                  <c:v>892.82999999999947</c:v>
                </c:pt>
                <c:pt idx="2523">
                  <c:v>892.93</c:v>
                </c:pt>
                <c:pt idx="2524">
                  <c:v>893.25</c:v>
                </c:pt>
                <c:pt idx="2525">
                  <c:v>893.35999999999933</c:v>
                </c:pt>
                <c:pt idx="2526">
                  <c:v>893.68000000000052</c:v>
                </c:pt>
                <c:pt idx="2527">
                  <c:v>893.79000000000053</c:v>
                </c:pt>
                <c:pt idx="2528">
                  <c:v>894.1</c:v>
                </c:pt>
                <c:pt idx="2529">
                  <c:v>894.21</c:v>
                </c:pt>
                <c:pt idx="2530">
                  <c:v>894.52</c:v>
                </c:pt>
                <c:pt idx="2531">
                  <c:v>894.64</c:v>
                </c:pt>
                <c:pt idx="2532">
                  <c:v>894.93999999999949</c:v>
                </c:pt>
                <c:pt idx="2533">
                  <c:v>895.07</c:v>
                </c:pt>
                <c:pt idx="2534">
                  <c:v>895.37</c:v>
                </c:pt>
                <c:pt idx="2535">
                  <c:v>895.5</c:v>
                </c:pt>
                <c:pt idx="2536">
                  <c:v>895.79000000000053</c:v>
                </c:pt>
                <c:pt idx="2537">
                  <c:v>895.92</c:v>
                </c:pt>
                <c:pt idx="2538">
                  <c:v>896.21</c:v>
                </c:pt>
                <c:pt idx="2539">
                  <c:v>896.34999999999934</c:v>
                </c:pt>
                <c:pt idx="2540">
                  <c:v>896.63</c:v>
                </c:pt>
                <c:pt idx="2541">
                  <c:v>896.78000000000054</c:v>
                </c:pt>
                <c:pt idx="2542">
                  <c:v>897.06</c:v>
                </c:pt>
                <c:pt idx="2543">
                  <c:v>897.21</c:v>
                </c:pt>
                <c:pt idx="2544">
                  <c:v>897.48</c:v>
                </c:pt>
                <c:pt idx="2545">
                  <c:v>897.63</c:v>
                </c:pt>
                <c:pt idx="2546">
                  <c:v>897.9</c:v>
                </c:pt>
                <c:pt idx="2547">
                  <c:v>898.06</c:v>
                </c:pt>
                <c:pt idx="2548">
                  <c:v>898.31999999999948</c:v>
                </c:pt>
                <c:pt idx="2549">
                  <c:v>898.49</c:v>
                </c:pt>
                <c:pt idx="2550">
                  <c:v>898.74</c:v>
                </c:pt>
                <c:pt idx="2551">
                  <c:v>898.91</c:v>
                </c:pt>
                <c:pt idx="2552">
                  <c:v>899.17000000000053</c:v>
                </c:pt>
                <c:pt idx="2553">
                  <c:v>899.33999999999946</c:v>
                </c:pt>
                <c:pt idx="2554">
                  <c:v>899.59</c:v>
                </c:pt>
                <c:pt idx="2555">
                  <c:v>899.77000000000055</c:v>
                </c:pt>
                <c:pt idx="2556">
                  <c:v>900.01</c:v>
                </c:pt>
                <c:pt idx="2557">
                  <c:v>900.2</c:v>
                </c:pt>
                <c:pt idx="2558">
                  <c:v>900.43</c:v>
                </c:pt>
                <c:pt idx="2559">
                  <c:v>900.62</c:v>
                </c:pt>
                <c:pt idx="2560">
                  <c:v>900.85999999999933</c:v>
                </c:pt>
                <c:pt idx="2561">
                  <c:v>901.05</c:v>
                </c:pt>
                <c:pt idx="2562">
                  <c:v>901.28000000000054</c:v>
                </c:pt>
                <c:pt idx="2563">
                  <c:v>901.48</c:v>
                </c:pt>
                <c:pt idx="2564">
                  <c:v>901.7</c:v>
                </c:pt>
                <c:pt idx="2565">
                  <c:v>901.91</c:v>
                </c:pt>
                <c:pt idx="2566">
                  <c:v>902.12</c:v>
                </c:pt>
                <c:pt idx="2567">
                  <c:v>902.32999999999947</c:v>
                </c:pt>
                <c:pt idx="2568">
                  <c:v>902.54</c:v>
                </c:pt>
                <c:pt idx="2569">
                  <c:v>902.76</c:v>
                </c:pt>
                <c:pt idx="2570">
                  <c:v>902.97</c:v>
                </c:pt>
                <c:pt idx="2571">
                  <c:v>903.19</c:v>
                </c:pt>
                <c:pt idx="2572">
                  <c:v>903.39</c:v>
                </c:pt>
                <c:pt idx="2573">
                  <c:v>903.61</c:v>
                </c:pt>
                <c:pt idx="2574">
                  <c:v>903.81</c:v>
                </c:pt>
                <c:pt idx="2575">
                  <c:v>904.04</c:v>
                </c:pt>
                <c:pt idx="2576">
                  <c:v>904.23</c:v>
                </c:pt>
                <c:pt idx="2577">
                  <c:v>904.47</c:v>
                </c:pt>
                <c:pt idx="2578">
                  <c:v>904.65</c:v>
                </c:pt>
                <c:pt idx="2579">
                  <c:v>904.89</c:v>
                </c:pt>
                <c:pt idx="2580">
                  <c:v>905.07</c:v>
                </c:pt>
                <c:pt idx="2581">
                  <c:v>905.31999999999948</c:v>
                </c:pt>
                <c:pt idx="2582">
                  <c:v>905.5</c:v>
                </c:pt>
                <c:pt idx="2583">
                  <c:v>905.75</c:v>
                </c:pt>
                <c:pt idx="2584">
                  <c:v>905.92</c:v>
                </c:pt>
                <c:pt idx="2585">
                  <c:v>906.17000000000053</c:v>
                </c:pt>
                <c:pt idx="2586">
                  <c:v>906.33999999999946</c:v>
                </c:pt>
                <c:pt idx="2587">
                  <c:v>906.6</c:v>
                </c:pt>
                <c:pt idx="2588">
                  <c:v>906.76</c:v>
                </c:pt>
                <c:pt idx="2589">
                  <c:v>907.03</c:v>
                </c:pt>
                <c:pt idx="2590">
                  <c:v>907.18000000000052</c:v>
                </c:pt>
                <c:pt idx="2591">
                  <c:v>907.45999999999947</c:v>
                </c:pt>
                <c:pt idx="2592">
                  <c:v>907.6</c:v>
                </c:pt>
                <c:pt idx="2593">
                  <c:v>907.88</c:v>
                </c:pt>
                <c:pt idx="2594">
                  <c:v>908.02</c:v>
                </c:pt>
                <c:pt idx="2595">
                  <c:v>908.31</c:v>
                </c:pt>
                <c:pt idx="2596">
                  <c:v>908.44999999999948</c:v>
                </c:pt>
                <c:pt idx="2597">
                  <c:v>908.74</c:v>
                </c:pt>
                <c:pt idx="2598">
                  <c:v>908.87</c:v>
                </c:pt>
                <c:pt idx="2599">
                  <c:v>909.16</c:v>
                </c:pt>
                <c:pt idx="2600">
                  <c:v>909.29000000000053</c:v>
                </c:pt>
                <c:pt idx="2601">
                  <c:v>909.59</c:v>
                </c:pt>
                <c:pt idx="2602">
                  <c:v>909.71</c:v>
                </c:pt>
                <c:pt idx="2603">
                  <c:v>910.01</c:v>
                </c:pt>
                <c:pt idx="2604">
                  <c:v>910.13</c:v>
                </c:pt>
                <c:pt idx="2605">
                  <c:v>910.43999999999949</c:v>
                </c:pt>
                <c:pt idx="2606">
                  <c:v>910.55</c:v>
                </c:pt>
                <c:pt idx="2607">
                  <c:v>910.87</c:v>
                </c:pt>
                <c:pt idx="2608">
                  <c:v>910.97</c:v>
                </c:pt>
                <c:pt idx="2609">
                  <c:v>911.29000000000053</c:v>
                </c:pt>
                <c:pt idx="2610">
                  <c:v>911.4</c:v>
                </c:pt>
                <c:pt idx="2611">
                  <c:v>911.72</c:v>
                </c:pt>
                <c:pt idx="2612">
                  <c:v>911.81999999999948</c:v>
                </c:pt>
                <c:pt idx="2613">
                  <c:v>912.15</c:v>
                </c:pt>
                <c:pt idx="2614">
                  <c:v>912.24</c:v>
                </c:pt>
                <c:pt idx="2615">
                  <c:v>912.57</c:v>
                </c:pt>
                <c:pt idx="2616">
                  <c:v>912.66</c:v>
                </c:pt>
                <c:pt idx="2617">
                  <c:v>913</c:v>
                </c:pt>
                <c:pt idx="2618">
                  <c:v>913.08</c:v>
                </c:pt>
                <c:pt idx="2619">
                  <c:v>913.43</c:v>
                </c:pt>
                <c:pt idx="2620">
                  <c:v>913.5</c:v>
                </c:pt>
                <c:pt idx="2621">
                  <c:v>913.84999999999934</c:v>
                </c:pt>
                <c:pt idx="2622">
                  <c:v>913.92</c:v>
                </c:pt>
                <c:pt idx="2623">
                  <c:v>914.28000000000054</c:v>
                </c:pt>
                <c:pt idx="2624">
                  <c:v>914.33999999999946</c:v>
                </c:pt>
                <c:pt idx="2625">
                  <c:v>914.7</c:v>
                </c:pt>
                <c:pt idx="2626">
                  <c:v>914.76</c:v>
                </c:pt>
                <c:pt idx="2627">
                  <c:v>915.13</c:v>
                </c:pt>
                <c:pt idx="2628">
                  <c:v>915.18000000000052</c:v>
                </c:pt>
                <c:pt idx="2629">
                  <c:v>915.56</c:v>
                </c:pt>
                <c:pt idx="2630">
                  <c:v>915.61</c:v>
                </c:pt>
                <c:pt idx="2631">
                  <c:v>915.98</c:v>
                </c:pt>
                <c:pt idx="2632">
                  <c:v>916.03</c:v>
                </c:pt>
                <c:pt idx="2633">
                  <c:v>916.41</c:v>
                </c:pt>
                <c:pt idx="2634">
                  <c:v>916.44999999999948</c:v>
                </c:pt>
                <c:pt idx="2635">
                  <c:v>916.83999999999946</c:v>
                </c:pt>
                <c:pt idx="2636">
                  <c:v>916.87</c:v>
                </c:pt>
                <c:pt idx="2637">
                  <c:v>917.26</c:v>
                </c:pt>
                <c:pt idx="2638">
                  <c:v>917.29000000000053</c:v>
                </c:pt>
                <c:pt idx="2639">
                  <c:v>917.69</c:v>
                </c:pt>
                <c:pt idx="2640">
                  <c:v>917.71</c:v>
                </c:pt>
                <c:pt idx="2641">
                  <c:v>918.11</c:v>
                </c:pt>
                <c:pt idx="2642">
                  <c:v>918.13</c:v>
                </c:pt>
                <c:pt idx="2643">
                  <c:v>918.54</c:v>
                </c:pt>
                <c:pt idx="2644">
                  <c:v>918.55</c:v>
                </c:pt>
                <c:pt idx="2645">
                  <c:v>918.97</c:v>
                </c:pt>
                <c:pt idx="2646">
                  <c:v>918.97</c:v>
                </c:pt>
                <c:pt idx="2647">
                  <c:v>919.39</c:v>
                </c:pt>
                <c:pt idx="2648">
                  <c:v>919.39</c:v>
                </c:pt>
                <c:pt idx="2649">
                  <c:v>919.81</c:v>
                </c:pt>
                <c:pt idx="2650">
                  <c:v>919.81999999999948</c:v>
                </c:pt>
                <c:pt idx="2651">
                  <c:v>920.23</c:v>
                </c:pt>
                <c:pt idx="2652">
                  <c:v>920.24</c:v>
                </c:pt>
                <c:pt idx="2653">
                  <c:v>920.65</c:v>
                </c:pt>
                <c:pt idx="2654">
                  <c:v>920.67000000000053</c:v>
                </c:pt>
                <c:pt idx="2655">
                  <c:v>921.07</c:v>
                </c:pt>
                <c:pt idx="2656">
                  <c:v>921.1</c:v>
                </c:pt>
                <c:pt idx="2657">
                  <c:v>921.49</c:v>
                </c:pt>
                <c:pt idx="2658">
                  <c:v>921.52</c:v>
                </c:pt>
                <c:pt idx="2659">
                  <c:v>921.91</c:v>
                </c:pt>
                <c:pt idx="2660">
                  <c:v>921.94999999999948</c:v>
                </c:pt>
                <c:pt idx="2661">
                  <c:v>922.33999999999946</c:v>
                </c:pt>
                <c:pt idx="2662">
                  <c:v>922.37</c:v>
                </c:pt>
                <c:pt idx="2663">
                  <c:v>922.76</c:v>
                </c:pt>
                <c:pt idx="2664">
                  <c:v>922.8</c:v>
                </c:pt>
                <c:pt idx="2665">
                  <c:v>923.18000000000052</c:v>
                </c:pt>
                <c:pt idx="2666">
                  <c:v>923.22</c:v>
                </c:pt>
                <c:pt idx="2667">
                  <c:v>923.6</c:v>
                </c:pt>
                <c:pt idx="2668">
                  <c:v>923.65</c:v>
                </c:pt>
                <c:pt idx="2669">
                  <c:v>924.02</c:v>
                </c:pt>
                <c:pt idx="2670">
                  <c:v>924.07</c:v>
                </c:pt>
                <c:pt idx="2671">
                  <c:v>924.43999999999949</c:v>
                </c:pt>
                <c:pt idx="2672">
                  <c:v>924.5</c:v>
                </c:pt>
                <c:pt idx="2673">
                  <c:v>924.85999999999933</c:v>
                </c:pt>
                <c:pt idx="2674">
                  <c:v>924.93</c:v>
                </c:pt>
                <c:pt idx="2675">
                  <c:v>925.28000000000054</c:v>
                </c:pt>
                <c:pt idx="2676">
                  <c:v>925.34999999999934</c:v>
                </c:pt>
                <c:pt idx="2677">
                  <c:v>925.7</c:v>
                </c:pt>
                <c:pt idx="2678">
                  <c:v>925.78000000000054</c:v>
                </c:pt>
                <c:pt idx="2679">
                  <c:v>926.12</c:v>
                </c:pt>
                <c:pt idx="2680">
                  <c:v>926.2</c:v>
                </c:pt>
                <c:pt idx="2681">
                  <c:v>926.54</c:v>
                </c:pt>
                <c:pt idx="2682">
                  <c:v>926.63</c:v>
                </c:pt>
                <c:pt idx="2683">
                  <c:v>926.95999999999947</c:v>
                </c:pt>
                <c:pt idx="2684">
                  <c:v>927.05</c:v>
                </c:pt>
                <c:pt idx="2685">
                  <c:v>927.38</c:v>
                </c:pt>
                <c:pt idx="2686">
                  <c:v>927.48</c:v>
                </c:pt>
                <c:pt idx="2687">
                  <c:v>927.8</c:v>
                </c:pt>
                <c:pt idx="2688">
                  <c:v>927.9</c:v>
                </c:pt>
                <c:pt idx="2689">
                  <c:v>928.22</c:v>
                </c:pt>
                <c:pt idx="2690">
                  <c:v>928.32999999999947</c:v>
                </c:pt>
                <c:pt idx="2691">
                  <c:v>928.64</c:v>
                </c:pt>
                <c:pt idx="2692">
                  <c:v>928.75</c:v>
                </c:pt>
                <c:pt idx="2693">
                  <c:v>929.06</c:v>
                </c:pt>
                <c:pt idx="2694">
                  <c:v>929.18000000000052</c:v>
                </c:pt>
                <c:pt idx="2695">
                  <c:v>929.48</c:v>
                </c:pt>
                <c:pt idx="2696">
                  <c:v>929.6</c:v>
                </c:pt>
                <c:pt idx="2697">
                  <c:v>929.9</c:v>
                </c:pt>
                <c:pt idx="2698">
                  <c:v>930.03</c:v>
                </c:pt>
                <c:pt idx="2699">
                  <c:v>930.31</c:v>
                </c:pt>
                <c:pt idx="2700">
                  <c:v>930.45999999999947</c:v>
                </c:pt>
                <c:pt idx="2701">
                  <c:v>930.73</c:v>
                </c:pt>
                <c:pt idx="2702">
                  <c:v>930.88</c:v>
                </c:pt>
                <c:pt idx="2703">
                  <c:v>931.15</c:v>
                </c:pt>
                <c:pt idx="2704">
                  <c:v>931.31</c:v>
                </c:pt>
                <c:pt idx="2705">
                  <c:v>931.57</c:v>
                </c:pt>
                <c:pt idx="2706">
                  <c:v>931.73</c:v>
                </c:pt>
                <c:pt idx="2707">
                  <c:v>931.99</c:v>
                </c:pt>
                <c:pt idx="2708">
                  <c:v>932.16</c:v>
                </c:pt>
                <c:pt idx="2709">
                  <c:v>932.41</c:v>
                </c:pt>
                <c:pt idx="2710">
                  <c:v>932.58</c:v>
                </c:pt>
                <c:pt idx="2711">
                  <c:v>932.82999999999947</c:v>
                </c:pt>
                <c:pt idx="2712">
                  <c:v>933.01</c:v>
                </c:pt>
                <c:pt idx="2713">
                  <c:v>933.01</c:v>
                </c:pt>
                <c:pt idx="2714">
                  <c:v>933.25</c:v>
                </c:pt>
                <c:pt idx="2715">
                  <c:v>933.43</c:v>
                </c:pt>
                <c:pt idx="2716">
                  <c:v>933.67000000000053</c:v>
                </c:pt>
                <c:pt idx="2717">
                  <c:v>933.85999999999933</c:v>
                </c:pt>
                <c:pt idx="2718">
                  <c:v>934.09</c:v>
                </c:pt>
                <c:pt idx="2719">
                  <c:v>934.28000000000054</c:v>
                </c:pt>
                <c:pt idx="2720">
                  <c:v>934.51</c:v>
                </c:pt>
                <c:pt idx="2721">
                  <c:v>934.71</c:v>
                </c:pt>
                <c:pt idx="2722">
                  <c:v>934.93</c:v>
                </c:pt>
                <c:pt idx="2723">
                  <c:v>935.13</c:v>
                </c:pt>
                <c:pt idx="2724">
                  <c:v>935.34999999999934</c:v>
                </c:pt>
                <c:pt idx="2725">
                  <c:v>935.56</c:v>
                </c:pt>
                <c:pt idx="2726">
                  <c:v>935.77000000000055</c:v>
                </c:pt>
                <c:pt idx="2727">
                  <c:v>935.98</c:v>
                </c:pt>
                <c:pt idx="2728">
                  <c:v>936.19</c:v>
                </c:pt>
                <c:pt idx="2729">
                  <c:v>936.2</c:v>
                </c:pt>
                <c:pt idx="2730">
                  <c:v>936.4</c:v>
                </c:pt>
                <c:pt idx="2731">
                  <c:v>936.61</c:v>
                </c:pt>
                <c:pt idx="2732">
                  <c:v>936.82999999999947</c:v>
                </c:pt>
                <c:pt idx="2733">
                  <c:v>937.03</c:v>
                </c:pt>
                <c:pt idx="2734">
                  <c:v>937.25</c:v>
                </c:pt>
                <c:pt idx="2735">
                  <c:v>937.43999999999949</c:v>
                </c:pt>
                <c:pt idx="2736">
                  <c:v>937.68000000000052</c:v>
                </c:pt>
                <c:pt idx="2737">
                  <c:v>937.85999999999933</c:v>
                </c:pt>
                <c:pt idx="2738">
                  <c:v>938.1</c:v>
                </c:pt>
                <c:pt idx="2739">
                  <c:v>938.28000000000054</c:v>
                </c:pt>
                <c:pt idx="2740">
                  <c:v>938.53</c:v>
                </c:pt>
                <c:pt idx="2741">
                  <c:v>938.7</c:v>
                </c:pt>
                <c:pt idx="2742">
                  <c:v>938.94999999999948</c:v>
                </c:pt>
                <c:pt idx="2743">
                  <c:v>939.12</c:v>
                </c:pt>
                <c:pt idx="2744">
                  <c:v>939.38</c:v>
                </c:pt>
                <c:pt idx="2745">
                  <c:v>939.39</c:v>
                </c:pt>
                <c:pt idx="2746">
                  <c:v>939.54</c:v>
                </c:pt>
                <c:pt idx="2747">
                  <c:v>939.8</c:v>
                </c:pt>
                <c:pt idx="2748">
                  <c:v>939.95999999999947</c:v>
                </c:pt>
                <c:pt idx="2749">
                  <c:v>940.23</c:v>
                </c:pt>
                <c:pt idx="2750">
                  <c:v>940.38</c:v>
                </c:pt>
                <c:pt idx="2751">
                  <c:v>940.65</c:v>
                </c:pt>
                <c:pt idx="2752">
                  <c:v>940.8</c:v>
                </c:pt>
                <c:pt idx="2753">
                  <c:v>941.08</c:v>
                </c:pt>
                <c:pt idx="2754">
                  <c:v>941.21</c:v>
                </c:pt>
                <c:pt idx="2755">
                  <c:v>941.5</c:v>
                </c:pt>
                <c:pt idx="2756">
                  <c:v>941.63</c:v>
                </c:pt>
                <c:pt idx="2757">
                  <c:v>941.92</c:v>
                </c:pt>
                <c:pt idx="2758">
                  <c:v>942.05</c:v>
                </c:pt>
                <c:pt idx="2759">
                  <c:v>942.34999999999934</c:v>
                </c:pt>
                <c:pt idx="2760">
                  <c:v>942.47</c:v>
                </c:pt>
                <c:pt idx="2761">
                  <c:v>942.58</c:v>
                </c:pt>
                <c:pt idx="2762">
                  <c:v>942.77000000000055</c:v>
                </c:pt>
                <c:pt idx="2763">
                  <c:v>942.89</c:v>
                </c:pt>
                <c:pt idx="2764">
                  <c:v>943.2</c:v>
                </c:pt>
                <c:pt idx="2765">
                  <c:v>943.31</c:v>
                </c:pt>
                <c:pt idx="2766">
                  <c:v>943.62</c:v>
                </c:pt>
                <c:pt idx="2767">
                  <c:v>943.73</c:v>
                </c:pt>
                <c:pt idx="2768">
                  <c:v>944.05</c:v>
                </c:pt>
                <c:pt idx="2769">
                  <c:v>944.15</c:v>
                </c:pt>
                <c:pt idx="2770">
                  <c:v>944.47</c:v>
                </c:pt>
                <c:pt idx="2771">
                  <c:v>944.56</c:v>
                </c:pt>
                <c:pt idx="2772">
                  <c:v>944.89</c:v>
                </c:pt>
                <c:pt idx="2773">
                  <c:v>944.98</c:v>
                </c:pt>
                <c:pt idx="2774">
                  <c:v>945.31999999999948</c:v>
                </c:pt>
                <c:pt idx="2775">
                  <c:v>945.4</c:v>
                </c:pt>
                <c:pt idx="2776">
                  <c:v>945.74</c:v>
                </c:pt>
                <c:pt idx="2777">
                  <c:v>945.76</c:v>
                </c:pt>
                <c:pt idx="2778">
                  <c:v>945.81999999999948</c:v>
                </c:pt>
                <c:pt idx="2779">
                  <c:v>946.17000000000053</c:v>
                </c:pt>
                <c:pt idx="2780">
                  <c:v>946.24</c:v>
                </c:pt>
                <c:pt idx="2781">
                  <c:v>946.59</c:v>
                </c:pt>
                <c:pt idx="2782">
                  <c:v>946.66</c:v>
                </c:pt>
                <c:pt idx="2783">
                  <c:v>947.01</c:v>
                </c:pt>
                <c:pt idx="2784">
                  <c:v>947.07</c:v>
                </c:pt>
                <c:pt idx="2785">
                  <c:v>947.43999999999949</c:v>
                </c:pt>
                <c:pt idx="2786">
                  <c:v>947.49</c:v>
                </c:pt>
                <c:pt idx="2787">
                  <c:v>947.85999999999933</c:v>
                </c:pt>
                <c:pt idx="2788">
                  <c:v>947.91</c:v>
                </c:pt>
                <c:pt idx="2789">
                  <c:v>948.29000000000053</c:v>
                </c:pt>
                <c:pt idx="2790">
                  <c:v>948.32999999999947</c:v>
                </c:pt>
                <c:pt idx="2791">
                  <c:v>948.71</c:v>
                </c:pt>
                <c:pt idx="2792">
                  <c:v>948.75</c:v>
                </c:pt>
                <c:pt idx="2793">
                  <c:v>948.94999999999948</c:v>
                </c:pt>
                <c:pt idx="2794">
                  <c:v>949.13</c:v>
                </c:pt>
                <c:pt idx="2795">
                  <c:v>949.17000000000053</c:v>
                </c:pt>
                <c:pt idx="2796">
                  <c:v>949.56</c:v>
                </c:pt>
                <c:pt idx="2797">
                  <c:v>949.58</c:v>
                </c:pt>
                <c:pt idx="2798">
                  <c:v>949.98</c:v>
                </c:pt>
                <c:pt idx="2799">
                  <c:v>952.14</c:v>
                </c:pt>
                <c:pt idx="2800">
                  <c:v>953.06</c:v>
                </c:pt>
                <c:pt idx="2801">
                  <c:v>955.31999999999948</c:v>
                </c:pt>
                <c:pt idx="2802">
                  <c:v>956.22</c:v>
                </c:pt>
                <c:pt idx="2803">
                  <c:v>958.51</c:v>
                </c:pt>
                <c:pt idx="2804">
                  <c:v>959.37</c:v>
                </c:pt>
                <c:pt idx="2805">
                  <c:v>961.69</c:v>
                </c:pt>
                <c:pt idx="2806">
                  <c:v>962.53</c:v>
                </c:pt>
                <c:pt idx="2807">
                  <c:v>964.87</c:v>
                </c:pt>
                <c:pt idx="2808">
                  <c:v>965.68000000000052</c:v>
                </c:pt>
                <c:pt idx="2809">
                  <c:v>968.05</c:v>
                </c:pt>
                <c:pt idx="2810">
                  <c:v>968.82999999999947</c:v>
                </c:pt>
                <c:pt idx="2811">
                  <c:v>971.23</c:v>
                </c:pt>
                <c:pt idx="2812">
                  <c:v>971.99</c:v>
                </c:pt>
                <c:pt idx="2813">
                  <c:v>974.41</c:v>
                </c:pt>
                <c:pt idx="2814">
                  <c:v>975.14</c:v>
                </c:pt>
                <c:pt idx="2815">
                  <c:v>977.59</c:v>
                </c:pt>
                <c:pt idx="2816">
                  <c:v>978.29000000000053</c:v>
                </c:pt>
                <c:pt idx="2817">
                  <c:v>980.77000000000055</c:v>
                </c:pt>
                <c:pt idx="2818">
                  <c:v>981.43999999999949</c:v>
                </c:pt>
                <c:pt idx="2819">
                  <c:v>983.94999999999948</c:v>
                </c:pt>
                <c:pt idx="2820">
                  <c:v>984.59</c:v>
                </c:pt>
                <c:pt idx="2821">
                  <c:v>987.12</c:v>
                </c:pt>
                <c:pt idx="2822">
                  <c:v>987.74</c:v>
                </c:pt>
                <c:pt idx="2823">
                  <c:v>990.3</c:v>
                </c:pt>
                <c:pt idx="2824">
                  <c:v>990.89</c:v>
                </c:pt>
                <c:pt idx="2825">
                  <c:v>993.47</c:v>
                </c:pt>
                <c:pt idx="2826">
                  <c:v>994.04</c:v>
                </c:pt>
                <c:pt idx="2827">
                  <c:v>996.64</c:v>
                </c:pt>
                <c:pt idx="2828">
                  <c:v>997.19</c:v>
                </c:pt>
                <c:pt idx="2829">
                  <c:v>999.81999999999948</c:v>
                </c:pt>
                <c:pt idx="2830">
                  <c:v>1000.3399999999993</c:v>
                </c:pt>
                <c:pt idx="2831">
                  <c:v>1002.99</c:v>
                </c:pt>
                <c:pt idx="2832">
                  <c:v>1003.49</c:v>
                </c:pt>
                <c:pt idx="2833">
                  <c:v>1006.16</c:v>
                </c:pt>
                <c:pt idx="2834">
                  <c:v>1006.63</c:v>
                </c:pt>
                <c:pt idx="2835">
                  <c:v>1009.3299999999994</c:v>
                </c:pt>
                <c:pt idx="2836">
                  <c:v>1009.7800000000005</c:v>
                </c:pt>
                <c:pt idx="2837">
                  <c:v>1012.49</c:v>
                </c:pt>
                <c:pt idx="2838">
                  <c:v>1012.93</c:v>
                </c:pt>
                <c:pt idx="2839">
                  <c:v>1015.66</c:v>
                </c:pt>
                <c:pt idx="2840">
                  <c:v>1016.07</c:v>
                </c:pt>
                <c:pt idx="2841">
                  <c:v>1018.8299999999994</c:v>
                </c:pt>
                <c:pt idx="2842">
                  <c:v>1019.22</c:v>
                </c:pt>
                <c:pt idx="2843">
                  <c:v>1021.99</c:v>
                </c:pt>
                <c:pt idx="2844">
                  <c:v>1022.3599999999993</c:v>
                </c:pt>
                <c:pt idx="2845">
                  <c:v>1025.1499999999999</c:v>
                </c:pt>
                <c:pt idx="2846">
                  <c:v>1025.51</c:v>
                </c:pt>
                <c:pt idx="2847">
                  <c:v>1028.32</c:v>
                </c:pt>
                <c:pt idx="2848">
                  <c:v>1028.6499999999999</c:v>
                </c:pt>
                <c:pt idx="2849">
                  <c:v>1031.48</c:v>
                </c:pt>
                <c:pt idx="2850">
                  <c:v>1031.79</c:v>
                </c:pt>
                <c:pt idx="2851">
                  <c:v>1034.6399999999999</c:v>
                </c:pt>
                <c:pt idx="2852">
                  <c:v>1034.93</c:v>
                </c:pt>
                <c:pt idx="2853">
                  <c:v>1037.8</c:v>
                </c:pt>
                <c:pt idx="2854">
                  <c:v>1038.08</c:v>
                </c:pt>
                <c:pt idx="2855">
                  <c:v>1040.96</c:v>
                </c:pt>
                <c:pt idx="2856">
                  <c:v>1041.22</c:v>
                </c:pt>
                <c:pt idx="2857">
                  <c:v>1044.1199999999999</c:v>
                </c:pt>
                <c:pt idx="2858">
                  <c:v>1044.3599999999999</c:v>
                </c:pt>
                <c:pt idx="2859">
                  <c:v>1047.27</c:v>
                </c:pt>
                <c:pt idx="2860">
                  <c:v>1047.5</c:v>
                </c:pt>
                <c:pt idx="2861">
                  <c:v>1050.43</c:v>
                </c:pt>
                <c:pt idx="2862">
                  <c:v>1050.6399999999999</c:v>
                </c:pt>
                <c:pt idx="2863">
                  <c:v>1053.58</c:v>
                </c:pt>
                <c:pt idx="2864">
                  <c:v>1053.78</c:v>
                </c:pt>
                <c:pt idx="2865">
                  <c:v>1056.74</c:v>
                </c:pt>
                <c:pt idx="2866">
                  <c:v>1056.9100000000001</c:v>
                </c:pt>
                <c:pt idx="2867">
                  <c:v>1059.8899999999999</c:v>
                </c:pt>
                <c:pt idx="2868">
                  <c:v>1060.05</c:v>
                </c:pt>
                <c:pt idx="2869">
                  <c:v>1063.05</c:v>
                </c:pt>
                <c:pt idx="2870">
                  <c:v>1063.1899999999998</c:v>
                </c:pt>
                <c:pt idx="2871">
                  <c:v>1066.2</c:v>
                </c:pt>
                <c:pt idx="2872">
                  <c:v>1066.33</c:v>
                </c:pt>
                <c:pt idx="2873">
                  <c:v>1069.3499999999999</c:v>
                </c:pt>
                <c:pt idx="2874">
                  <c:v>1069.46</c:v>
                </c:pt>
                <c:pt idx="2875">
                  <c:v>1072.49</c:v>
                </c:pt>
                <c:pt idx="2876">
                  <c:v>1072.5999999999999</c:v>
                </c:pt>
                <c:pt idx="2877">
                  <c:v>1075.6399999999999</c:v>
                </c:pt>
                <c:pt idx="2878">
                  <c:v>1075.73</c:v>
                </c:pt>
                <c:pt idx="2879">
                  <c:v>1078.79</c:v>
                </c:pt>
                <c:pt idx="2880">
                  <c:v>1078.8599999999999</c:v>
                </c:pt>
                <c:pt idx="2881">
                  <c:v>1081.94</c:v>
                </c:pt>
                <c:pt idx="2882">
                  <c:v>1082</c:v>
                </c:pt>
                <c:pt idx="2883">
                  <c:v>1085.08</c:v>
                </c:pt>
                <c:pt idx="2884">
                  <c:v>1085.1299999999999</c:v>
                </c:pt>
                <c:pt idx="2885">
                  <c:v>1088.23</c:v>
                </c:pt>
                <c:pt idx="2886">
                  <c:v>1088.26</c:v>
                </c:pt>
                <c:pt idx="2887">
                  <c:v>1091.3699999999999</c:v>
                </c:pt>
                <c:pt idx="2888">
                  <c:v>1091.4000000000001</c:v>
                </c:pt>
                <c:pt idx="2889">
                  <c:v>1094.51</c:v>
                </c:pt>
                <c:pt idx="2890">
                  <c:v>1094.53</c:v>
                </c:pt>
                <c:pt idx="2891">
                  <c:v>1097.6499999999999</c:v>
                </c:pt>
                <c:pt idx="2892">
                  <c:v>1097.6599999999999</c:v>
                </c:pt>
                <c:pt idx="2893">
                  <c:v>1100.79</c:v>
                </c:pt>
                <c:pt idx="2894">
                  <c:v>1100.79</c:v>
                </c:pt>
                <c:pt idx="2895">
                  <c:v>1103.9100000000001</c:v>
                </c:pt>
                <c:pt idx="2896">
                  <c:v>1103.93</c:v>
                </c:pt>
                <c:pt idx="2897">
                  <c:v>1107.04</c:v>
                </c:pt>
                <c:pt idx="2898">
                  <c:v>1107.07</c:v>
                </c:pt>
                <c:pt idx="2899">
                  <c:v>1110.1699999999998</c:v>
                </c:pt>
                <c:pt idx="2900">
                  <c:v>1110.21</c:v>
                </c:pt>
                <c:pt idx="2901">
                  <c:v>1113.3</c:v>
                </c:pt>
                <c:pt idx="2902">
                  <c:v>1113.3399999999999</c:v>
                </c:pt>
                <c:pt idx="2903">
                  <c:v>1116.42</c:v>
                </c:pt>
                <c:pt idx="2904">
                  <c:v>1116.48</c:v>
                </c:pt>
                <c:pt idx="2905">
                  <c:v>1119.55</c:v>
                </c:pt>
                <c:pt idx="2906">
                  <c:v>1119.6099999999999</c:v>
                </c:pt>
                <c:pt idx="2907">
                  <c:v>1122.6699999999998</c:v>
                </c:pt>
                <c:pt idx="2908">
                  <c:v>1122.74</c:v>
                </c:pt>
                <c:pt idx="2909">
                  <c:v>1125.8</c:v>
                </c:pt>
                <c:pt idx="2910">
                  <c:v>1125.8799999999999</c:v>
                </c:pt>
                <c:pt idx="2911">
                  <c:v>1128.92</c:v>
                </c:pt>
                <c:pt idx="2912">
                  <c:v>1129.01</c:v>
                </c:pt>
                <c:pt idx="2913">
                  <c:v>1132.04</c:v>
                </c:pt>
                <c:pt idx="2914">
                  <c:v>1132.1399999999999</c:v>
                </c:pt>
                <c:pt idx="2915">
                  <c:v>1135.1599999999999</c:v>
                </c:pt>
                <c:pt idx="2916">
                  <c:v>1135.27</c:v>
                </c:pt>
                <c:pt idx="2917">
                  <c:v>1138.29</c:v>
                </c:pt>
                <c:pt idx="2918">
                  <c:v>1138.4000000000001</c:v>
                </c:pt>
                <c:pt idx="2919">
                  <c:v>1141.4100000000001</c:v>
                </c:pt>
                <c:pt idx="2920">
                  <c:v>1141.52</c:v>
                </c:pt>
                <c:pt idx="2921">
                  <c:v>1144.53</c:v>
                </c:pt>
                <c:pt idx="2922">
                  <c:v>1144.6499999999999</c:v>
                </c:pt>
                <c:pt idx="2923">
                  <c:v>1147.6399999999999</c:v>
                </c:pt>
                <c:pt idx="2924">
                  <c:v>1147.77</c:v>
                </c:pt>
                <c:pt idx="2925">
                  <c:v>1150.76</c:v>
                </c:pt>
                <c:pt idx="2926">
                  <c:v>1150.9000000000001</c:v>
                </c:pt>
                <c:pt idx="2927">
                  <c:v>1153.8799999999999</c:v>
                </c:pt>
                <c:pt idx="2928">
                  <c:v>1154.02</c:v>
                </c:pt>
                <c:pt idx="2929">
                  <c:v>1157</c:v>
                </c:pt>
                <c:pt idx="2930">
                  <c:v>1157.1399999999999</c:v>
                </c:pt>
                <c:pt idx="2931">
                  <c:v>1160.1099999999999</c:v>
                </c:pt>
                <c:pt idx="2932">
                  <c:v>1160.26</c:v>
                </c:pt>
                <c:pt idx="2933">
                  <c:v>1163.23</c:v>
                </c:pt>
                <c:pt idx="2934">
                  <c:v>1163.3799999999999</c:v>
                </c:pt>
                <c:pt idx="2935">
                  <c:v>1166.3399999999999</c:v>
                </c:pt>
                <c:pt idx="2936">
                  <c:v>1166.5</c:v>
                </c:pt>
                <c:pt idx="2937">
                  <c:v>1169.46</c:v>
                </c:pt>
                <c:pt idx="2938">
                  <c:v>1169.6199999999999</c:v>
                </c:pt>
                <c:pt idx="2939">
                  <c:v>1172.57</c:v>
                </c:pt>
                <c:pt idx="2940">
                  <c:v>1172.73</c:v>
                </c:pt>
                <c:pt idx="2941">
                  <c:v>1175.6799999999998</c:v>
                </c:pt>
                <c:pt idx="2942">
                  <c:v>1175.8499999999999</c:v>
                </c:pt>
                <c:pt idx="2943">
                  <c:v>1178.79</c:v>
                </c:pt>
                <c:pt idx="2944">
                  <c:v>1178.96</c:v>
                </c:pt>
                <c:pt idx="2945">
                  <c:v>1181.9000000000001</c:v>
                </c:pt>
                <c:pt idx="2946">
                  <c:v>1182.08</c:v>
                </c:pt>
                <c:pt idx="2947">
                  <c:v>1185.01</c:v>
                </c:pt>
                <c:pt idx="2948">
                  <c:v>1185.1899999999998</c:v>
                </c:pt>
                <c:pt idx="2949">
                  <c:v>1188.1199999999999</c:v>
                </c:pt>
                <c:pt idx="2950">
                  <c:v>1188.3</c:v>
                </c:pt>
                <c:pt idx="2951">
                  <c:v>1191.23</c:v>
                </c:pt>
                <c:pt idx="2952">
                  <c:v>1191.4100000000001</c:v>
                </c:pt>
                <c:pt idx="2953">
                  <c:v>1194.3399999999999</c:v>
                </c:pt>
                <c:pt idx="2954">
                  <c:v>1194.52</c:v>
                </c:pt>
                <c:pt idx="2955">
                  <c:v>1197.44</c:v>
                </c:pt>
                <c:pt idx="2956">
                  <c:v>1197.6299999999999</c:v>
                </c:pt>
                <c:pt idx="2957">
                  <c:v>1200.55</c:v>
                </c:pt>
                <c:pt idx="2958">
                  <c:v>1200.74</c:v>
                </c:pt>
                <c:pt idx="2959">
                  <c:v>1203.6599999999999</c:v>
                </c:pt>
                <c:pt idx="2960">
                  <c:v>1203.8499999999999</c:v>
                </c:pt>
                <c:pt idx="2961">
                  <c:v>1206.76</c:v>
                </c:pt>
                <c:pt idx="2962">
                  <c:v>1206.95</c:v>
                </c:pt>
                <c:pt idx="2963">
                  <c:v>1209.8599999999999</c:v>
                </c:pt>
                <c:pt idx="2964">
                  <c:v>1210.06</c:v>
                </c:pt>
                <c:pt idx="2965">
                  <c:v>1212.97</c:v>
                </c:pt>
                <c:pt idx="2966">
                  <c:v>1213.1599999999999</c:v>
                </c:pt>
                <c:pt idx="2967">
                  <c:v>1216.07</c:v>
                </c:pt>
                <c:pt idx="2968">
                  <c:v>1216.26</c:v>
                </c:pt>
                <c:pt idx="2969">
                  <c:v>1219.1699999999998</c:v>
                </c:pt>
                <c:pt idx="2970">
                  <c:v>1219.3599999999999</c:v>
                </c:pt>
                <c:pt idx="2971">
                  <c:v>1222.27</c:v>
                </c:pt>
                <c:pt idx="2972">
                  <c:v>1222.46</c:v>
                </c:pt>
                <c:pt idx="2973">
                  <c:v>1225.3699999999999</c:v>
                </c:pt>
                <c:pt idx="2974">
                  <c:v>1225.56</c:v>
                </c:pt>
                <c:pt idx="2975">
                  <c:v>1228.47</c:v>
                </c:pt>
                <c:pt idx="2976">
                  <c:v>1228.6599999999999</c:v>
                </c:pt>
                <c:pt idx="2977">
                  <c:v>1231.56</c:v>
                </c:pt>
                <c:pt idx="2978">
                  <c:v>1231.76</c:v>
                </c:pt>
                <c:pt idx="2979">
                  <c:v>1234.6599999999999</c:v>
                </c:pt>
                <c:pt idx="2980">
                  <c:v>1234.8499999999999</c:v>
                </c:pt>
                <c:pt idx="2981">
                  <c:v>1237.76</c:v>
                </c:pt>
                <c:pt idx="2982">
                  <c:v>1237.95</c:v>
                </c:pt>
                <c:pt idx="2983">
                  <c:v>1240.8499999999999</c:v>
                </c:pt>
                <c:pt idx="2984">
                  <c:v>1241.04</c:v>
                </c:pt>
                <c:pt idx="2985">
                  <c:v>1243.95</c:v>
                </c:pt>
                <c:pt idx="2986">
                  <c:v>1244.1299999999999</c:v>
                </c:pt>
                <c:pt idx="2987">
                  <c:v>1247.04</c:v>
                </c:pt>
                <c:pt idx="2988">
                  <c:v>1247.23</c:v>
                </c:pt>
                <c:pt idx="2989">
                  <c:v>1250.1299999999999</c:v>
                </c:pt>
                <c:pt idx="2990">
                  <c:v>1250.32</c:v>
                </c:pt>
                <c:pt idx="2991">
                  <c:v>1253.22</c:v>
                </c:pt>
                <c:pt idx="2992">
                  <c:v>1253.4100000000001</c:v>
                </c:pt>
                <c:pt idx="2993">
                  <c:v>1256.31</c:v>
                </c:pt>
                <c:pt idx="2994">
                  <c:v>1256.49</c:v>
                </c:pt>
                <c:pt idx="2995">
                  <c:v>1259.4000000000001</c:v>
                </c:pt>
                <c:pt idx="2996">
                  <c:v>1259.58</c:v>
                </c:pt>
                <c:pt idx="2997">
                  <c:v>1262.49</c:v>
                </c:pt>
                <c:pt idx="2998">
                  <c:v>1262.6699999999998</c:v>
                </c:pt>
                <c:pt idx="2999">
                  <c:v>1265.58</c:v>
                </c:pt>
                <c:pt idx="3000">
                  <c:v>1265.76</c:v>
                </c:pt>
                <c:pt idx="3001">
                  <c:v>1268.6699999999998</c:v>
                </c:pt>
                <c:pt idx="3002">
                  <c:v>1268.8399999999999</c:v>
                </c:pt>
                <c:pt idx="3003">
                  <c:v>1271.75</c:v>
                </c:pt>
                <c:pt idx="3004">
                  <c:v>1271.92</c:v>
                </c:pt>
                <c:pt idx="3005">
                  <c:v>1274.8399999999999</c:v>
                </c:pt>
                <c:pt idx="3006">
                  <c:v>1275.01</c:v>
                </c:pt>
                <c:pt idx="3007">
                  <c:v>1277.92</c:v>
                </c:pt>
                <c:pt idx="3008">
                  <c:v>1278.0899999999999</c:v>
                </c:pt>
                <c:pt idx="3009">
                  <c:v>1281.01</c:v>
                </c:pt>
                <c:pt idx="3010">
                  <c:v>1281.1699999999998</c:v>
                </c:pt>
                <c:pt idx="3011">
                  <c:v>1284.0899999999999</c:v>
                </c:pt>
                <c:pt idx="3012">
                  <c:v>1284.25</c:v>
                </c:pt>
                <c:pt idx="3013">
                  <c:v>1287.1699999999998</c:v>
                </c:pt>
                <c:pt idx="3014">
                  <c:v>1287.32</c:v>
                </c:pt>
                <c:pt idx="3015">
                  <c:v>1290.25</c:v>
                </c:pt>
                <c:pt idx="3016">
                  <c:v>1290.4000000000001</c:v>
                </c:pt>
                <c:pt idx="3017">
                  <c:v>1293.33</c:v>
                </c:pt>
                <c:pt idx="3018">
                  <c:v>1293.48</c:v>
                </c:pt>
                <c:pt idx="3019">
                  <c:v>1296.4100000000001</c:v>
                </c:pt>
                <c:pt idx="3020">
                  <c:v>1296.55</c:v>
                </c:pt>
                <c:pt idx="3021">
                  <c:v>1299.49</c:v>
                </c:pt>
                <c:pt idx="3022">
                  <c:v>1299.6299999999999</c:v>
                </c:pt>
                <c:pt idx="3023">
                  <c:v>1302.56</c:v>
                </c:pt>
                <c:pt idx="3024">
                  <c:v>1302.7</c:v>
                </c:pt>
                <c:pt idx="3025">
                  <c:v>1305.6399999999999</c:v>
                </c:pt>
                <c:pt idx="3026">
                  <c:v>1305.77</c:v>
                </c:pt>
                <c:pt idx="3027">
                  <c:v>1308.71</c:v>
                </c:pt>
                <c:pt idx="3028">
                  <c:v>1308.8399999999999</c:v>
                </c:pt>
                <c:pt idx="3029">
                  <c:v>1311.79</c:v>
                </c:pt>
                <c:pt idx="3030">
                  <c:v>1311.91</c:v>
                </c:pt>
                <c:pt idx="3031">
                  <c:v>1314.86</c:v>
                </c:pt>
                <c:pt idx="3032">
                  <c:v>1314.98</c:v>
                </c:pt>
                <c:pt idx="3033">
                  <c:v>1317.93</c:v>
                </c:pt>
                <c:pt idx="3034">
                  <c:v>1318.05</c:v>
                </c:pt>
                <c:pt idx="3035">
                  <c:v>1321</c:v>
                </c:pt>
                <c:pt idx="3036">
                  <c:v>1321.11</c:v>
                </c:pt>
                <c:pt idx="3037">
                  <c:v>1324.07</c:v>
                </c:pt>
                <c:pt idx="3038">
                  <c:v>1324.1799999999998</c:v>
                </c:pt>
                <c:pt idx="3039">
                  <c:v>1327.1399999999999</c:v>
                </c:pt>
                <c:pt idx="3040">
                  <c:v>1327.24</c:v>
                </c:pt>
                <c:pt idx="3041">
                  <c:v>1330.21</c:v>
                </c:pt>
                <c:pt idx="3042">
                  <c:v>1330.31</c:v>
                </c:pt>
                <c:pt idx="3043">
                  <c:v>1333.28</c:v>
                </c:pt>
                <c:pt idx="3044">
                  <c:v>1333.37</c:v>
                </c:pt>
                <c:pt idx="3045">
                  <c:v>1336.34</c:v>
                </c:pt>
                <c:pt idx="3046">
                  <c:v>1336.43</c:v>
                </c:pt>
                <c:pt idx="3047">
                  <c:v>1339.41</c:v>
                </c:pt>
                <c:pt idx="3048">
                  <c:v>1339.49</c:v>
                </c:pt>
                <c:pt idx="3049">
                  <c:v>1342.47</c:v>
                </c:pt>
                <c:pt idx="3050">
                  <c:v>1342.55</c:v>
                </c:pt>
                <c:pt idx="3051">
                  <c:v>1345.53</c:v>
                </c:pt>
                <c:pt idx="3052">
                  <c:v>1345.6</c:v>
                </c:pt>
                <c:pt idx="3053">
                  <c:v>1348.59</c:v>
                </c:pt>
                <c:pt idx="3054">
                  <c:v>1348.6599999999999</c:v>
                </c:pt>
                <c:pt idx="3055">
                  <c:v>1351.6599999999999</c:v>
                </c:pt>
                <c:pt idx="3056">
                  <c:v>1351.72</c:v>
                </c:pt>
                <c:pt idx="3057">
                  <c:v>1354.71</c:v>
                </c:pt>
                <c:pt idx="3058">
                  <c:v>1354.77</c:v>
                </c:pt>
                <c:pt idx="3059">
                  <c:v>1357.77</c:v>
                </c:pt>
                <c:pt idx="3060">
                  <c:v>1357.83</c:v>
                </c:pt>
                <c:pt idx="3061">
                  <c:v>1360.83</c:v>
                </c:pt>
                <c:pt idx="3062">
                  <c:v>1360.8799999999999</c:v>
                </c:pt>
                <c:pt idx="3063">
                  <c:v>1363.8899999999999</c:v>
                </c:pt>
                <c:pt idx="3064">
                  <c:v>1363.93</c:v>
                </c:pt>
                <c:pt idx="3065">
                  <c:v>1366.94</c:v>
                </c:pt>
                <c:pt idx="3066">
                  <c:v>1366.98</c:v>
                </c:pt>
                <c:pt idx="3067">
                  <c:v>1370</c:v>
                </c:pt>
                <c:pt idx="3068">
                  <c:v>1370.03</c:v>
                </c:pt>
                <c:pt idx="3069">
                  <c:v>1373.05</c:v>
                </c:pt>
                <c:pt idx="3070">
                  <c:v>1373.08</c:v>
                </c:pt>
                <c:pt idx="3071">
                  <c:v>1376.1</c:v>
                </c:pt>
                <c:pt idx="3072">
                  <c:v>1376.12</c:v>
                </c:pt>
                <c:pt idx="3073">
                  <c:v>1379.1599999999999</c:v>
                </c:pt>
                <c:pt idx="3074">
                  <c:v>1379.1699999999998</c:v>
                </c:pt>
                <c:pt idx="3075">
                  <c:v>1382.2</c:v>
                </c:pt>
                <c:pt idx="3076">
                  <c:v>1382.21</c:v>
                </c:pt>
                <c:pt idx="3077">
                  <c:v>1436.83</c:v>
                </c:pt>
                <c:pt idx="3078">
                  <c:v>1436.92</c:v>
                </c:pt>
                <c:pt idx="3079">
                  <c:v>1439.86</c:v>
                </c:pt>
                <c:pt idx="3080">
                  <c:v>1439.95</c:v>
                </c:pt>
                <c:pt idx="3081">
                  <c:v>1442.8799999999999</c:v>
                </c:pt>
                <c:pt idx="3082">
                  <c:v>1442.98</c:v>
                </c:pt>
                <c:pt idx="3083">
                  <c:v>1445.9</c:v>
                </c:pt>
                <c:pt idx="3084">
                  <c:v>1446</c:v>
                </c:pt>
                <c:pt idx="3085">
                  <c:v>1448.92</c:v>
                </c:pt>
                <c:pt idx="3086">
                  <c:v>1449.03</c:v>
                </c:pt>
                <c:pt idx="3087">
                  <c:v>1451.94</c:v>
                </c:pt>
                <c:pt idx="3088">
                  <c:v>1452.05</c:v>
                </c:pt>
                <c:pt idx="3089">
                  <c:v>1454.96</c:v>
                </c:pt>
                <c:pt idx="3090">
                  <c:v>1455.07</c:v>
                </c:pt>
                <c:pt idx="3091">
                  <c:v>1457.98</c:v>
                </c:pt>
                <c:pt idx="3092">
                  <c:v>1458.1</c:v>
                </c:pt>
                <c:pt idx="3093">
                  <c:v>1460.99</c:v>
                </c:pt>
                <c:pt idx="3094">
                  <c:v>1461.12</c:v>
                </c:pt>
                <c:pt idx="3095">
                  <c:v>1464.01</c:v>
                </c:pt>
                <c:pt idx="3096">
                  <c:v>1464.1399999999999</c:v>
                </c:pt>
                <c:pt idx="3097">
                  <c:v>1467.02</c:v>
                </c:pt>
                <c:pt idx="3098">
                  <c:v>1467.1599999999999</c:v>
                </c:pt>
                <c:pt idx="3099">
                  <c:v>1470.04</c:v>
                </c:pt>
                <c:pt idx="3100">
                  <c:v>1470.1699999999998</c:v>
                </c:pt>
                <c:pt idx="3101">
                  <c:v>1473.05</c:v>
                </c:pt>
                <c:pt idx="3102">
                  <c:v>1473.1899999999998</c:v>
                </c:pt>
                <c:pt idx="3103">
                  <c:v>1476.06</c:v>
                </c:pt>
                <c:pt idx="3104">
                  <c:v>1476.2</c:v>
                </c:pt>
                <c:pt idx="3105">
                  <c:v>1479.07</c:v>
                </c:pt>
                <c:pt idx="3106">
                  <c:v>1479.21</c:v>
                </c:pt>
                <c:pt idx="3107">
                  <c:v>1482.08</c:v>
                </c:pt>
                <c:pt idx="3108">
                  <c:v>1482.23</c:v>
                </c:pt>
                <c:pt idx="3109">
                  <c:v>1485.08</c:v>
                </c:pt>
                <c:pt idx="3110">
                  <c:v>1485.24</c:v>
                </c:pt>
                <c:pt idx="3111">
                  <c:v>1488.09</c:v>
                </c:pt>
                <c:pt idx="3112">
                  <c:v>1488.25</c:v>
                </c:pt>
                <c:pt idx="3113">
                  <c:v>1491.09</c:v>
                </c:pt>
                <c:pt idx="3114">
                  <c:v>1491.26</c:v>
                </c:pt>
                <c:pt idx="3115">
                  <c:v>1494.1</c:v>
                </c:pt>
                <c:pt idx="3116">
                  <c:v>1494.26</c:v>
                </c:pt>
                <c:pt idx="3117">
                  <c:v>1497.1</c:v>
                </c:pt>
                <c:pt idx="3118">
                  <c:v>1497.27</c:v>
                </c:pt>
                <c:pt idx="3119">
                  <c:v>1500.1</c:v>
                </c:pt>
                <c:pt idx="3120">
                  <c:v>1500.27</c:v>
                </c:pt>
                <c:pt idx="3121">
                  <c:v>1503.1</c:v>
                </c:pt>
                <c:pt idx="3122">
                  <c:v>1503.28</c:v>
                </c:pt>
                <c:pt idx="3123">
                  <c:v>1506.1</c:v>
                </c:pt>
                <c:pt idx="3124">
                  <c:v>1506.28</c:v>
                </c:pt>
                <c:pt idx="3125">
                  <c:v>1509.1</c:v>
                </c:pt>
                <c:pt idx="3126">
                  <c:v>1509.28</c:v>
                </c:pt>
                <c:pt idx="3127">
                  <c:v>1512.1</c:v>
                </c:pt>
                <c:pt idx="3128">
                  <c:v>1512.28</c:v>
                </c:pt>
                <c:pt idx="3129">
                  <c:v>1515.09</c:v>
                </c:pt>
                <c:pt idx="3130">
                  <c:v>1515.28</c:v>
                </c:pt>
                <c:pt idx="3131">
                  <c:v>1518.09</c:v>
                </c:pt>
                <c:pt idx="3132">
                  <c:v>1521.08</c:v>
                </c:pt>
                <c:pt idx="3133">
                  <c:v>1521.27</c:v>
                </c:pt>
                <c:pt idx="3134">
                  <c:v>1524.08</c:v>
                </c:pt>
                <c:pt idx="3135">
                  <c:v>1524.27</c:v>
                </c:pt>
                <c:pt idx="3136">
                  <c:v>1527.07</c:v>
                </c:pt>
                <c:pt idx="3137">
                  <c:v>1527.26</c:v>
                </c:pt>
                <c:pt idx="3138">
                  <c:v>1530.06</c:v>
                </c:pt>
                <c:pt idx="3139">
                  <c:v>1530.25</c:v>
                </c:pt>
                <c:pt idx="3140">
                  <c:v>1533.05</c:v>
                </c:pt>
                <c:pt idx="3141">
                  <c:v>1533.24</c:v>
                </c:pt>
                <c:pt idx="3142">
                  <c:v>1536.04</c:v>
                </c:pt>
                <c:pt idx="3143">
                  <c:v>1536.23</c:v>
                </c:pt>
                <c:pt idx="3144">
                  <c:v>1539.02</c:v>
                </c:pt>
                <c:pt idx="3145">
                  <c:v>1539.22</c:v>
                </c:pt>
                <c:pt idx="3146">
                  <c:v>1542.01</c:v>
                </c:pt>
                <c:pt idx="3147">
                  <c:v>1542.21</c:v>
                </c:pt>
                <c:pt idx="3148">
                  <c:v>1544.99</c:v>
                </c:pt>
                <c:pt idx="3149">
                  <c:v>1545.1899999999998</c:v>
                </c:pt>
                <c:pt idx="3150">
                  <c:v>1547.98</c:v>
                </c:pt>
                <c:pt idx="3151">
                  <c:v>1548.1799999999998</c:v>
                </c:pt>
                <c:pt idx="3152">
                  <c:v>1550.96</c:v>
                </c:pt>
                <c:pt idx="3153">
                  <c:v>1551.1599999999999</c:v>
                </c:pt>
                <c:pt idx="3154">
                  <c:v>1553.94</c:v>
                </c:pt>
                <c:pt idx="3155">
                  <c:v>1554.1399999999999</c:v>
                </c:pt>
                <c:pt idx="3156">
                  <c:v>1556.92</c:v>
                </c:pt>
                <c:pt idx="3157">
                  <c:v>1557.12</c:v>
                </c:pt>
                <c:pt idx="3158">
                  <c:v>1559.9</c:v>
                </c:pt>
                <c:pt idx="3159">
                  <c:v>1560.1</c:v>
                </c:pt>
                <c:pt idx="3160">
                  <c:v>1562.8799999999999</c:v>
                </c:pt>
                <c:pt idx="3161">
                  <c:v>1563.07</c:v>
                </c:pt>
                <c:pt idx="3162">
                  <c:v>1565.85</c:v>
                </c:pt>
                <c:pt idx="3163">
                  <c:v>1566.05</c:v>
                </c:pt>
                <c:pt idx="3164">
                  <c:v>1568.83</c:v>
                </c:pt>
                <c:pt idx="3165">
                  <c:v>1569.03</c:v>
                </c:pt>
                <c:pt idx="3166">
                  <c:v>1571.81</c:v>
                </c:pt>
                <c:pt idx="3167">
                  <c:v>1572</c:v>
                </c:pt>
                <c:pt idx="3168">
                  <c:v>1574.78</c:v>
                </c:pt>
                <c:pt idx="3169">
                  <c:v>1574.97</c:v>
                </c:pt>
                <c:pt idx="3170">
                  <c:v>1577.75</c:v>
                </c:pt>
                <c:pt idx="3171">
                  <c:v>1577.94</c:v>
                </c:pt>
                <c:pt idx="3172">
                  <c:v>1580.72</c:v>
                </c:pt>
                <c:pt idx="3173">
                  <c:v>1580.91</c:v>
                </c:pt>
                <c:pt idx="3174">
                  <c:v>1583.6899999999998</c:v>
                </c:pt>
                <c:pt idx="3175">
                  <c:v>1583.8799999999999</c:v>
                </c:pt>
                <c:pt idx="3176">
                  <c:v>1586.6599999999999</c:v>
                </c:pt>
                <c:pt idx="3177">
                  <c:v>1586.84</c:v>
                </c:pt>
                <c:pt idx="3178">
                  <c:v>1589.6299999999999</c:v>
                </c:pt>
                <c:pt idx="3179">
                  <c:v>1589.81</c:v>
                </c:pt>
                <c:pt idx="3180">
                  <c:v>1592.6</c:v>
                </c:pt>
                <c:pt idx="3181">
                  <c:v>1592.77</c:v>
                </c:pt>
                <c:pt idx="3182">
                  <c:v>1595.56</c:v>
                </c:pt>
                <c:pt idx="3183">
                  <c:v>1595.74</c:v>
                </c:pt>
                <c:pt idx="3184">
                  <c:v>1598.53</c:v>
                </c:pt>
                <c:pt idx="3185">
                  <c:v>1598.7</c:v>
                </c:pt>
                <c:pt idx="3186">
                  <c:v>1601.49</c:v>
                </c:pt>
                <c:pt idx="3187">
                  <c:v>1601.6599999999999</c:v>
                </c:pt>
                <c:pt idx="3188">
                  <c:v>1604.45</c:v>
                </c:pt>
                <c:pt idx="3189">
                  <c:v>1604.61</c:v>
                </c:pt>
                <c:pt idx="3190">
                  <c:v>1607.41</c:v>
                </c:pt>
                <c:pt idx="3191">
                  <c:v>1607.57</c:v>
                </c:pt>
                <c:pt idx="3192">
                  <c:v>1610.37</c:v>
                </c:pt>
                <c:pt idx="3193">
                  <c:v>1610.53</c:v>
                </c:pt>
                <c:pt idx="3194">
                  <c:v>1613.33</c:v>
                </c:pt>
                <c:pt idx="3195">
                  <c:v>1613.48</c:v>
                </c:pt>
                <c:pt idx="3196">
                  <c:v>1616.29</c:v>
                </c:pt>
                <c:pt idx="3197">
                  <c:v>1616.43</c:v>
                </c:pt>
                <c:pt idx="3198">
                  <c:v>1619.24</c:v>
                </c:pt>
                <c:pt idx="3199">
                  <c:v>1619.3799999999999</c:v>
                </c:pt>
                <c:pt idx="3200">
                  <c:v>1622.2</c:v>
                </c:pt>
                <c:pt idx="3201">
                  <c:v>1622.33</c:v>
                </c:pt>
                <c:pt idx="3202">
                  <c:v>1625.1499999999999</c:v>
                </c:pt>
                <c:pt idx="3203">
                  <c:v>1625.28</c:v>
                </c:pt>
                <c:pt idx="3204">
                  <c:v>1628.1</c:v>
                </c:pt>
                <c:pt idx="3205">
                  <c:v>1628.23</c:v>
                </c:pt>
                <c:pt idx="3206">
                  <c:v>1631.06</c:v>
                </c:pt>
                <c:pt idx="3207">
                  <c:v>1631.1699999999998</c:v>
                </c:pt>
                <c:pt idx="3208">
                  <c:v>1634.01</c:v>
                </c:pt>
                <c:pt idx="3209">
                  <c:v>1634.12</c:v>
                </c:pt>
                <c:pt idx="3210">
                  <c:v>1636.96</c:v>
                </c:pt>
                <c:pt idx="3211">
                  <c:v>1637.06</c:v>
                </c:pt>
                <c:pt idx="3212">
                  <c:v>1639.91</c:v>
                </c:pt>
                <c:pt idx="3213">
                  <c:v>1640</c:v>
                </c:pt>
                <c:pt idx="3214">
                  <c:v>1642.85</c:v>
                </c:pt>
                <c:pt idx="3215">
                  <c:v>1642.94</c:v>
                </c:pt>
                <c:pt idx="3216">
                  <c:v>1645.8</c:v>
                </c:pt>
                <c:pt idx="3217">
                  <c:v>1645.8799999999999</c:v>
                </c:pt>
                <c:pt idx="3218">
                  <c:v>1648.74</c:v>
                </c:pt>
                <c:pt idx="3219">
                  <c:v>1648.81</c:v>
                </c:pt>
              </c:numCache>
            </c:numRef>
          </c:xVal>
          <c:yVal>
            <c:numRef>
              <c:f>'SD0 vs SD1'!$G$3:$G$3250</c:f>
              <c:numCache>
                <c:formatCode>General</c:formatCode>
                <c:ptCount val="3248"/>
                <c:pt idx="0">
                  <c:v>1.9022600000000001</c:v>
                </c:pt>
                <c:pt idx="1">
                  <c:v>1.90683</c:v>
                </c:pt>
                <c:pt idx="2">
                  <c:v>1.9114</c:v>
                </c:pt>
                <c:pt idx="3">
                  <c:v>1.91597</c:v>
                </c:pt>
                <c:pt idx="4">
                  <c:v>1.9205399999999999</c:v>
                </c:pt>
                <c:pt idx="5">
                  <c:v>1.9251100000000001</c:v>
                </c:pt>
                <c:pt idx="6">
                  <c:v>1.92967</c:v>
                </c:pt>
                <c:pt idx="7">
                  <c:v>1.9342299999999999</c:v>
                </c:pt>
                <c:pt idx="8">
                  <c:v>1.93879</c:v>
                </c:pt>
                <c:pt idx="9">
                  <c:v>1.9433400000000001</c:v>
                </c:pt>
                <c:pt idx="10">
                  <c:v>1.9479</c:v>
                </c:pt>
                <c:pt idx="11">
                  <c:v>1.9524500000000014</c:v>
                </c:pt>
                <c:pt idx="12">
                  <c:v>1.9570000000000001</c:v>
                </c:pt>
                <c:pt idx="13">
                  <c:v>1.9615400000000001</c:v>
                </c:pt>
                <c:pt idx="14">
                  <c:v>1.9660900000000001</c:v>
                </c:pt>
                <c:pt idx="15">
                  <c:v>1.9706300000000001</c:v>
                </c:pt>
                <c:pt idx="16">
                  <c:v>1.9751700000000001</c:v>
                </c:pt>
                <c:pt idx="17">
                  <c:v>1.9797</c:v>
                </c:pt>
                <c:pt idx="18">
                  <c:v>1.9842299999999999</c:v>
                </c:pt>
                <c:pt idx="19">
                  <c:v>1.9887699999999999</c:v>
                </c:pt>
                <c:pt idx="20">
                  <c:v>1.99329</c:v>
                </c:pt>
                <c:pt idx="21">
                  <c:v>1.9978199999999999</c:v>
                </c:pt>
                <c:pt idx="22">
                  <c:v>2.0023399999999998</c:v>
                </c:pt>
                <c:pt idx="23">
                  <c:v>2.006859999999997</c:v>
                </c:pt>
                <c:pt idx="24">
                  <c:v>2.0113699999999977</c:v>
                </c:pt>
                <c:pt idx="25">
                  <c:v>2.0158899999999975</c:v>
                </c:pt>
                <c:pt idx="26">
                  <c:v>2.0204</c:v>
                </c:pt>
                <c:pt idx="27">
                  <c:v>2.0249000000000001</c:v>
                </c:pt>
                <c:pt idx="28">
                  <c:v>2.0294099999999977</c:v>
                </c:pt>
                <c:pt idx="29">
                  <c:v>2.0339100000000001</c:v>
                </c:pt>
                <c:pt idx="30">
                  <c:v>2.0383999999999998</c:v>
                </c:pt>
                <c:pt idx="31">
                  <c:v>2.0428999999999977</c:v>
                </c:pt>
                <c:pt idx="32">
                  <c:v>2.0473900000000032</c:v>
                </c:pt>
                <c:pt idx="33">
                  <c:v>2.0518799999999975</c:v>
                </c:pt>
                <c:pt idx="34">
                  <c:v>2.0563599999999975</c:v>
                </c:pt>
                <c:pt idx="35">
                  <c:v>2.0608399999999998</c:v>
                </c:pt>
                <c:pt idx="36">
                  <c:v>2.0653199999999998</c:v>
                </c:pt>
                <c:pt idx="37">
                  <c:v>2.0697899999999998</c:v>
                </c:pt>
                <c:pt idx="38">
                  <c:v>2.0742599999999976</c:v>
                </c:pt>
                <c:pt idx="39">
                  <c:v>2.0787300000000002</c:v>
                </c:pt>
                <c:pt idx="40">
                  <c:v>2.0831900000000032</c:v>
                </c:pt>
                <c:pt idx="41">
                  <c:v>2.08765</c:v>
                </c:pt>
                <c:pt idx="42">
                  <c:v>2.0921099999999977</c:v>
                </c:pt>
                <c:pt idx="43">
                  <c:v>2.0965599999999975</c:v>
                </c:pt>
                <c:pt idx="44">
                  <c:v>2.10101</c:v>
                </c:pt>
                <c:pt idx="45">
                  <c:v>2.1054499999999972</c:v>
                </c:pt>
                <c:pt idx="46">
                  <c:v>2.10989</c:v>
                </c:pt>
                <c:pt idx="47">
                  <c:v>2.1143299999999998</c:v>
                </c:pt>
                <c:pt idx="48">
                  <c:v>2.11876</c:v>
                </c:pt>
                <c:pt idx="49">
                  <c:v>2.1231900000000032</c:v>
                </c:pt>
                <c:pt idx="50">
                  <c:v>2.1276199999999998</c:v>
                </c:pt>
                <c:pt idx="51">
                  <c:v>2.1320399999999977</c:v>
                </c:pt>
                <c:pt idx="52">
                  <c:v>2.1364599999999965</c:v>
                </c:pt>
                <c:pt idx="53">
                  <c:v>2.1408700000000001</c:v>
                </c:pt>
                <c:pt idx="54">
                  <c:v>2.1452800000000001</c:v>
                </c:pt>
                <c:pt idx="55">
                  <c:v>2.1496900000000001</c:v>
                </c:pt>
                <c:pt idx="56">
                  <c:v>2.1540900000000001</c:v>
                </c:pt>
                <c:pt idx="57">
                  <c:v>2.15848</c:v>
                </c:pt>
                <c:pt idx="58">
                  <c:v>2.1628799999999977</c:v>
                </c:pt>
                <c:pt idx="59">
                  <c:v>2.1672699999999998</c:v>
                </c:pt>
                <c:pt idx="60">
                  <c:v>2.171649999999997</c:v>
                </c:pt>
                <c:pt idx="61">
                  <c:v>2.1760299999999977</c:v>
                </c:pt>
                <c:pt idx="62">
                  <c:v>2.1804100000000002</c:v>
                </c:pt>
                <c:pt idx="63">
                  <c:v>2.1847799999999999</c:v>
                </c:pt>
                <c:pt idx="64">
                  <c:v>2.1891400000000001</c:v>
                </c:pt>
                <c:pt idx="65">
                  <c:v>2.1935099999999998</c:v>
                </c:pt>
                <c:pt idx="66">
                  <c:v>2.1978599999999977</c:v>
                </c:pt>
                <c:pt idx="67">
                  <c:v>2.2022200000000001</c:v>
                </c:pt>
                <c:pt idx="68">
                  <c:v>2.2065700000000001</c:v>
                </c:pt>
                <c:pt idx="69">
                  <c:v>2.2109100000000002</c:v>
                </c:pt>
                <c:pt idx="70">
                  <c:v>2.2152499999999975</c:v>
                </c:pt>
                <c:pt idx="71">
                  <c:v>2.2195800000000001</c:v>
                </c:pt>
                <c:pt idx="72">
                  <c:v>2.2239100000000032</c:v>
                </c:pt>
                <c:pt idx="73">
                  <c:v>2.22824</c:v>
                </c:pt>
                <c:pt idx="74">
                  <c:v>2.2325599999999977</c:v>
                </c:pt>
                <c:pt idx="75">
                  <c:v>2.2368799999999975</c:v>
                </c:pt>
                <c:pt idx="76">
                  <c:v>2.2411900000000027</c:v>
                </c:pt>
                <c:pt idx="77">
                  <c:v>2.2454900000000002</c:v>
                </c:pt>
                <c:pt idx="78">
                  <c:v>2.2497900000000026</c:v>
                </c:pt>
                <c:pt idx="79">
                  <c:v>2.2540900000000001</c:v>
                </c:pt>
                <c:pt idx="80">
                  <c:v>2.2583799999999998</c:v>
                </c:pt>
                <c:pt idx="81">
                  <c:v>2.26267</c:v>
                </c:pt>
                <c:pt idx="82">
                  <c:v>2.26695</c:v>
                </c:pt>
                <c:pt idx="83">
                  <c:v>2.2712300000000001</c:v>
                </c:pt>
                <c:pt idx="84">
                  <c:v>2.2755000000000001</c:v>
                </c:pt>
                <c:pt idx="85">
                  <c:v>2.27976</c:v>
                </c:pt>
                <c:pt idx="86">
                  <c:v>2.2840300000000027</c:v>
                </c:pt>
                <c:pt idx="87">
                  <c:v>2.2882799999999999</c:v>
                </c:pt>
                <c:pt idx="88">
                  <c:v>2.2925300000000002</c:v>
                </c:pt>
                <c:pt idx="89">
                  <c:v>2.29678</c:v>
                </c:pt>
                <c:pt idx="90">
                  <c:v>2.3010199999999972</c:v>
                </c:pt>
                <c:pt idx="91">
                  <c:v>2.3052499999999965</c:v>
                </c:pt>
                <c:pt idx="92">
                  <c:v>2.3094799999999975</c:v>
                </c:pt>
                <c:pt idx="93">
                  <c:v>2.3137099999999977</c:v>
                </c:pt>
                <c:pt idx="94">
                  <c:v>2.31793</c:v>
                </c:pt>
                <c:pt idx="95">
                  <c:v>2.3221399999999988</c:v>
                </c:pt>
                <c:pt idx="96">
                  <c:v>2.3263499999999975</c:v>
                </c:pt>
                <c:pt idx="97">
                  <c:v>2.330549999999997</c:v>
                </c:pt>
                <c:pt idx="98">
                  <c:v>2.334749999999997</c:v>
                </c:pt>
                <c:pt idx="99">
                  <c:v>2.3389399999999987</c:v>
                </c:pt>
                <c:pt idx="100">
                  <c:v>2.3431299999999999</c:v>
                </c:pt>
                <c:pt idx="101">
                  <c:v>2.3473099999999998</c:v>
                </c:pt>
                <c:pt idx="102">
                  <c:v>2.3514799999999965</c:v>
                </c:pt>
                <c:pt idx="103">
                  <c:v>2.3556499999999945</c:v>
                </c:pt>
                <c:pt idx="104">
                  <c:v>2.3598099999999964</c:v>
                </c:pt>
                <c:pt idx="105">
                  <c:v>2.3639700000000001</c:v>
                </c:pt>
                <c:pt idx="106">
                  <c:v>2.3681299999999998</c:v>
                </c:pt>
                <c:pt idx="107">
                  <c:v>2.372269999999995</c:v>
                </c:pt>
                <c:pt idx="108">
                  <c:v>2.376409999999995</c:v>
                </c:pt>
                <c:pt idx="109">
                  <c:v>2.3805499999999977</c:v>
                </c:pt>
                <c:pt idx="110">
                  <c:v>2.3846799999999977</c:v>
                </c:pt>
                <c:pt idx="111">
                  <c:v>2.3887999999999998</c:v>
                </c:pt>
                <c:pt idx="112">
                  <c:v>2.3929199999999975</c:v>
                </c:pt>
                <c:pt idx="113">
                  <c:v>2.39703</c:v>
                </c:pt>
                <c:pt idx="114">
                  <c:v>2.4011399999999998</c:v>
                </c:pt>
                <c:pt idx="115">
                  <c:v>2.4052399999999987</c:v>
                </c:pt>
                <c:pt idx="116">
                  <c:v>2.4093300000000002</c:v>
                </c:pt>
                <c:pt idx="117">
                  <c:v>2.4134199999999977</c:v>
                </c:pt>
                <c:pt idx="118">
                  <c:v>2.4175</c:v>
                </c:pt>
                <c:pt idx="119">
                  <c:v>2.42157</c:v>
                </c:pt>
                <c:pt idx="120">
                  <c:v>2.4256399999999987</c:v>
                </c:pt>
                <c:pt idx="121">
                  <c:v>2.42971</c:v>
                </c:pt>
                <c:pt idx="122">
                  <c:v>2.43377</c:v>
                </c:pt>
                <c:pt idx="123">
                  <c:v>2.4378199999999977</c:v>
                </c:pt>
                <c:pt idx="124">
                  <c:v>2.4418599999999975</c:v>
                </c:pt>
                <c:pt idx="125">
                  <c:v>2.4459</c:v>
                </c:pt>
                <c:pt idx="126">
                  <c:v>2.4499300000000002</c:v>
                </c:pt>
                <c:pt idx="127">
                  <c:v>2.4539599999999977</c:v>
                </c:pt>
                <c:pt idx="128">
                  <c:v>2.4579800000000001</c:v>
                </c:pt>
                <c:pt idx="129">
                  <c:v>2.4619900000000001</c:v>
                </c:pt>
                <c:pt idx="130">
                  <c:v>2.4659999999999997</c:v>
                </c:pt>
                <c:pt idx="131">
                  <c:v>2.4699999999999998</c:v>
                </c:pt>
                <c:pt idx="132">
                  <c:v>2.4739999999999998</c:v>
                </c:pt>
                <c:pt idx="133">
                  <c:v>2.4779900000000001</c:v>
                </c:pt>
                <c:pt idx="134">
                  <c:v>2.48197</c:v>
                </c:pt>
                <c:pt idx="135">
                  <c:v>2.4859399999999998</c:v>
                </c:pt>
                <c:pt idx="136">
                  <c:v>2.4899100000000001</c:v>
                </c:pt>
                <c:pt idx="137">
                  <c:v>2.4938799999999977</c:v>
                </c:pt>
                <c:pt idx="138">
                  <c:v>2.49783</c:v>
                </c:pt>
                <c:pt idx="139">
                  <c:v>2.5017800000000001</c:v>
                </c:pt>
                <c:pt idx="140">
                  <c:v>2.5057299999999998</c:v>
                </c:pt>
                <c:pt idx="141">
                  <c:v>2.5096599999999971</c:v>
                </c:pt>
                <c:pt idx="142">
                  <c:v>2.5135900000000002</c:v>
                </c:pt>
                <c:pt idx="143">
                  <c:v>2.5175200000000002</c:v>
                </c:pt>
                <c:pt idx="144">
                  <c:v>2.5214300000000001</c:v>
                </c:pt>
                <c:pt idx="145">
                  <c:v>2.5253399999999999</c:v>
                </c:pt>
                <c:pt idx="146">
                  <c:v>2.5292499999999976</c:v>
                </c:pt>
                <c:pt idx="147">
                  <c:v>2.5331399999999999</c:v>
                </c:pt>
                <c:pt idx="148">
                  <c:v>2.5370300000000001</c:v>
                </c:pt>
                <c:pt idx="149">
                  <c:v>2.5409199999999998</c:v>
                </c:pt>
                <c:pt idx="150">
                  <c:v>2.5447899999999999</c:v>
                </c:pt>
                <c:pt idx="151">
                  <c:v>2.5486599999999977</c:v>
                </c:pt>
                <c:pt idx="152">
                  <c:v>2.55253</c:v>
                </c:pt>
                <c:pt idx="153">
                  <c:v>2.5563799999999977</c:v>
                </c:pt>
                <c:pt idx="154">
                  <c:v>2.5602299999999998</c:v>
                </c:pt>
                <c:pt idx="155">
                  <c:v>2.5640700000000001</c:v>
                </c:pt>
                <c:pt idx="156">
                  <c:v>2.5679099999999999</c:v>
                </c:pt>
                <c:pt idx="157">
                  <c:v>2.5717399999999997</c:v>
                </c:pt>
                <c:pt idx="158">
                  <c:v>2.5755599999999972</c:v>
                </c:pt>
                <c:pt idx="159">
                  <c:v>2.57938</c:v>
                </c:pt>
                <c:pt idx="160">
                  <c:v>2.5831800000000031</c:v>
                </c:pt>
                <c:pt idx="161">
                  <c:v>2.5869900000000001</c:v>
                </c:pt>
                <c:pt idx="162">
                  <c:v>2.5907800000000001</c:v>
                </c:pt>
                <c:pt idx="163">
                  <c:v>2.59457</c:v>
                </c:pt>
                <c:pt idx="164">
                  <c:v>2.5983499999999977</c:v>
                </c:pt>
                <c:pt idx="165">
                  <c:v>2.6021200000000002</c:v>
                </c:pt>
                <c:pt idx="166">
                  <c:v>2.60589</c:v>
                </c:pt>
                <c:pt idx="167">
                  <c:v>2.6096499999999971</c:v>
                </c:pt>
                <c:pt idx="168">
                  <c:v>2.6133999999999999</c:v>
                </c:pt>
                <c:pt idx="169">
                  <c:v>2.61714</c:v>
                </c:pt>
                <c:pt idx="170">
                  <c:v>2.6208800000000001</c:v>
                </c:pt>
                <c:pt idx="171">
                  <c:v>2.6246100000000001</c:v>
                </c:pt>
                <c:pt idx="172">
                  <c:v>2.6283400000000001</c:v>
                </c:pt>
                <c:pt idx="173">
                  <c:v>2.6320499999999964</c:v>
                </c:pt>
                <c:pt idx="174">
                  <c:v>2.6357599999999977</c:v>
                </c:pt>
                <c:pt idx="175">
                  <c:v>2.6394599999999975</c:v>
                </c:pt>
                <c:pt idx="176">
                  <c:v>2.6431600000000026</c:v>
                </c:pt>
                <c:pt idx="177">
                  <c:v>2.6468499999999975</c:v>
                </c:pt>
                <c:pt idx="178">
                  <c:v>2.6505299999999998</c:v>
                </c:pt>
                <c:pt idx="179">
                  <c:v>2.6541999999999999</c:v>
                </c:pt>
                <c:pt idx="180">
                  <c:v>2.6578599999999977</c:v>
                </c:pt>
                <c:pt idx="181">
                  <c:v>2.6615199999999999</c:v>
                </c:pt>
                <c:pt idx="182">
                  <c:v>2.6651699999999998</c:v>
                </c:pt>
                <c:pt idx="183">
                  <c:v>2.6688200000000002</c:v>
                </c:pt>
                <c:pt idx="184">
                  <c:v>2.6724599999999969</c:v>
                </c:pt>
                <c:pt idx="185">
                  <c:v>2.6760899999999972</c:v>
                </c:pt>
                <c:pt idx="186">
                  <c:v>2.67971</c:v>
                </c:pt>
                <c:pt idx="187">
                  <c:v>2.6833200000000033</c:v>
                </c:pt>
                <c:pt idx="188">
                  <c:v>2.6869299999999998</c:v>
                </c:pt>
                <c:pt idx="189">
                  <c:v>2.6905299999999999</c:v>
                </c:pt>
                <c:pt idx="190">
                  <c:v>2.6941199999999998</c:v>
                </c:pt>
                <c:pt idx="191">
                  <c:v>2.6977099999999998</c:v>
                </c:pt>
                <c:pt idx="192">
                  <c:v>2.7012800000000001</c:v>
                </c:pt>
                <c:pt idx="193">
                  <c:v>2.70485</c:v>
                </c:pt>
                <c:pt idx="194">
                  <c:v>2.7084199999999998</c:v>
                </c:pt>
                <c:pt idx="195">
                  <c:v>2.71197</c:v>
                </c:pt>
                <c:pt idx="196">
                  <c:v>2.7155200000000002</c:v>
                </c:pt>
                <c:pt idx="197">
                  <c:v>2.7190599999999971</c:v>
                </c:pt>
                <c:pt idx="198">
                  <c:v>2.7225899999999998</c:v>
                </c:pt>
                <c:pt idx="199">
                  <c:v>2.7261199999999999</c:v>
                </c:pt>
                <c:pt idx="200">
                  <c:v>2.7296399999999998</c:v>
                </c:pt>
                <c:pt idx="201">
                  <c:v>2.7331500000000002</c:v>
                </c:pt>
                <c:pt idx="202">
                  <c:v>2.7366499999999969</c:v>
                </c:pt>
                <c:pt idx="203">
                  <c:v>2.7401400000000002</c:v>
                </c:pt>
                <c:pt idx="204">
                  <c:v>2.7436300000000027</c:v>
                </c:pt>
                <c:pt idx="205">
                  <c:v>2.7471100000000033</c:v>
                </c:pt>
                <c:pt idx="206">
                  <c:v>2.7505799999999998</c:v>
                </c:pt>
                <c:pt idx="207">
                  <c:v>2.7540499999999977</c:v>
                </c:pt>
                <c:pt idx="208">
                  <c:v>2.7575099999999999</c:v>
                </c:pt>
                <c:pt idx="209">
                  <c:v>2.7609599999999999</c:v>
                </c:pt>
                <c:pt idx="210">
                  <c:v>2.7644000000000002</c:v>
                </c:pt>
                <c:pt idx="211">
                  <c:v>2.7678300000000027</c:v>
                </c:pt>
                <c:pt idx="212">
                  <c:v>2.7712599999999972</c:v>
                </c:pt>
                <c:pt idx="213">
                  <c:v>2.77468</c:v>
                </c:pt>
                <c:pt idx="214">
                  <c:v>2.7780900000000002</c:v>
                </c:pt>
                <c:pt idx="215">
                  <c:v>2.7814899999999998</c:v>
                </c:pt>
                <c:pt idx="216">
                  <c:v>2.7848899999999999</c:v>
                </c:pt>
                <c:pt idx="217">
                  <c:v>2.7882799999999999</c:v>
                </c:pt>
                <c:pt idx="218">
                  <c:v>2.7916599999999971</c:v>
                </c:pt>
                <c:pt idx="219">
                  <c:v>2.7950300000000001</c:v>
                </c:pt>
                <c:pt idx="220">
                  <c:v>2.7984</c:v>
                </c:pt>
                <c:pt idx="221">
                  <c:v>2.8017499999999975</c:v>
                </c:pt>
                <c:pt idx="222">
                  <c:v>2.8050999999999977</c:v>
                </c:pt>
                <c:pt idx="223">
                  <c:v>2.808449999999997</c:v>
                </c:pt>
                <c:pt idx="224">
                  <c:v>2.8117799999999975</c:v>
                </c:pt>
                <c:pt idx="225">
                  <c:v>2.8151099999999971</c:v>
                </c:pt>
                <c:pt idx="226">
                  <c:v>2.8184299999999975</c:v>
                </c:pt>
                <c:pt idx="227">
                  <c:v>2.8217399999999997</c:v>
                </c:pt>
                <c:pt idx="228">
                  <c:v>2.8250399999999987</c:v>
                </c:pt>
                <c:pt idx="229">
                  <c:v>2.8283299999999998</c:v>
                </c:pt>
                <c:pt idx="230">
                  <c:v>2.8316199999999965</c:v>
                </c:pt>
                <c:pt idx="231">
                  <c:v>2.8348999999999975</c:v>
                </c:pt>
                <c:pt idx="232">
                  <c:v>2.8381699999999972</c:v>
                </c:pt>
                <c:pt idx="233">
                  <c:v>2.8414399999999977</c:v>
                </c:pt>
                <c:pt idx="234">
                  <c:v>2.8446899999999977</c:v>
                </c:pt>
                <c:pt idx="235">
                  <c:v>2.8479399999999999</c:v>
                </c:pt>
                <c:pt idx="236">
                  <c:v>2.8511799999999972</c:v>
                </c:pt>
                <c:pt idx="237">
                  <c:v>2.8544199999999975</c:v>
                </c:pt>
                <c:pt idx="238">
                  <c:v>2.8576399999999977</c:v>
                </c:pt>
                <c:pt idx="239">
                  <c:v>2.8608599999999975</c:v>
                </c:pt>
                <c:pt idx="240">
                  <c:v>2.8640699999999977</c:v>
                </c:pt>
                <c:pt idx="241">
                  <c:v>2.86727</c:v>
                </c:pt>
                <c:pt idx="242">
                  <c:v>2.8704599999999965</c:v>
                </c:pt>
                <c:pt idx="243">
                  <c:v>2.8736499999999969</c:v>
                </c:pt>
                <c:pt idx="244">
                  <c:v>2.8768299999999964</c:v>
                </c:pt>
                <c:pt idx="245">
                  <c:v>2.88</c:v>
                </c:pt>
                <c:pt idx="246">
                  <c:v>2.8831600000000002</c:v>
                </c:pt>
                <c:pt idx="247">
                  <c:v>2.8863099999999977</c:v>
                </c:pt>
                <c:pt idx="248">
                  <c:v>2.8894599999999975</c:v>
                </c:pt>
                <c:pt idx="249">
                  <c:v>2.8925999999999972</c:v>
                </c:pt>
                <c:pt idx="250">
                  <c:v>2.8957299999999977</c:v>
                </c:pt>
                <c:pt idx="251">
                  <c:v>2.8988499999999959</c:v>
                </c:pt>
                <c:pt idx="252">
                  <c:v>2.9019699999999977</c:v>
                </c:pt>
                <c:pt idx="253">
                  <c:v>2.9050699999999972</c:v>
                </c:pt>
                <c:pt idx="254">
                  <c:v>2.9081700000000001</c:v>
                </c:pt>
                <c:pt idx="255">
                  <c:v>2.9112599999999964</c:v>
                </c:pt>
                <c:pt idx="256">
                  <c:v>2.9143499999999976</c:v>
                </c:pt>
                <c:pt idx="257">
                  <c:v>2.9174199999999977</c:v>
                </c:pt>
                <c:pt idx="258">
                  <c:v>2.92049</c:v>
                </c:pt>
                <c:pt idx="259">
                  <c:v>2.9235500000000001</c:v>
                </c:pt>
                <c:pt idx="260">
                  <c:v>2.9265999999999988</c:v>
                </c:pt>
                <c:pt idx="261">
                  <c:v>2.9296399999999987</c:v>
                </c:pt>
                <c:pt idx="262">
                  <c:v>2.9326799999999964</c:v>
                </c:pt>
                <c:pt idx="263">
                  <c:v>2.9356999999999975</c:v>
                </c:pt>
                <c:pt idx="264">
                  <c:v>2.93872</c:v>
                </c:pt>
                <c:pt idx="265">
                  <c:v>2.9417399999999998</c:v>
                </c:pt>
                <c:pt idx="266">
                  <c:v>2.9447399999999999</c:v>
                </c:pt>
                <c:pt idx="267">
                  <c:v>2.94774</c:v>
                </c:pt>
                <c:pt idx="268">
                  <c:v>2.95072</c:v>
                </c:pt>
                <c:pt idx="269">
                  <c:v>2.9537</c:v>
                </c:pt>
                <c:pt idx="270">
                  <c:v>2.9566799999999964</c:v>
                </c:pt>
                <c:pt idx="271">
                  <c:v>2.9596399999999972</c:v>
                </c:pt>
                <c:pt idx="272">
                  <c:v>2.9625999999999997</c:v>
                </c:pt>
                <c:pt idx="273">
                  <c:v>2.9655399999999998</c:v>
                </c:pt>
                <c:pt idx="274">
                  <c:v>2.96848</c:v>
                </c:pt>
                <c:pt idx="275">
                  <c:v>2.9714199999999975</c:v>
                </c:pt>
                <c:pt idx="276">
                  <c:v>2.9743399999999998</c:v>
                </c:pt>
                <c:pt idx="277">
                  <c:v>2.9772599999999971</c:v>
                </c:pt>
                <c:pt idx="278">
                  <c:v>2.9801700000000002</c:v>
                </c:pt>
                <c:pt idx="279">
                  <c:v>2.9830700000000001</c:v>
                </c:pt>
                <c:pt idx="280">
                  <c:v>2.9859599999999977</c:v>
                </c:pt>
                <c:pt idx="281">
                  <c:v>2.9888399999999997</c:v>
                </c:pt>
                <c:pt idx="282">
                  <c:v>2.9917199999999977</c:v>
                </c:pt>
                <c:pt idx="283">
                  <c:v>2.9945900000000001</c:v>
                </c:pt>
                <c:pt idx="284">
                  <c:v>2.9974499999999975</c:v>
                </c:pt>
                <c:pt idx="285">
                  <c:v>3.0003000000000002</c:v>
                </c:pt>
                <c:pt idx="286">
                  <c:v>3.0031500000000002</c:v>
                </c:pt>
                <c:pt idx="287">
                  <c:v>3.0059800000000001</c:v>
                </c:pt>
                <c:pt idx="288">
                  <c:v>3.00881</c:v>
                </c:pt>
                <c:pt idx="289">
                  <c:v>3.0116299999999971</c:v>
                </c:pt>
                <c:pt idx="290">
                  <c:v>3.014449999999997</c:v>
                </c:pt>
                <c:pt idx="291">
                  <c:v>3.0160599999999964</c:v>
                </c:pt>
                <c:pt idx="292">
                  <c:v>3.0172499999999975</c:v>
                </c:pt>
                <c:pt idx="293">
                  <c:v>3.0188199999999972</c:v>
                </c:pt>
                <c:pt idx="294">
                  <c:v>3.0200499999999977</c:v>
                </c:pt>
                <c:pt idx="295">
                  <c:v>3.0215900000000002</c:v>
                </c:pt>
                <c:pt idx="296">
                  <c:v>3.0228399999999978</c:v>
                </c:pt>
                <c:pt idx="297">
                  <c:v>3.02434</c:v>
                </c:pt>
                <c:pt idx="298">
                  <c:v>3.02562</c:v>
                </c:pt>
                <c:pt idx="299">
                  <c:v>3.0270800000000002</c:v>
                </c:pt>
                <c:pt idx="300">
                  <c:v>3.0283899999999999</c:v>
                </c:pt>
                <c:pt idx="301">
                  <c:v>3.02982</c:v>
                </c:pt>
                <c:pt idx="302">
                  <c:v>3.0311599999999972</c:v>
                </c:pt>
                <c:pt idx="303">
                  <c:v>3.032549999999997</c:v>
                </c:pt>
                <c:pt idx="304">
                  <c:v>3.0339100000000001</c:v>
                </c:pt>
                <c:pt idx="305">
                  <c:v>3.035269999999997</c:v>
                </c:pt>
                <c:pt idx="306">
                  <c:v>3.0366599999999959</c:v>
                </c:pt>
                <c:pt idx="307">
                  <c:v>3.0379900000000002</c:v>
                </c:pt>
                <c:pt idx="308">
                  <c:v>3.0394099999999975</c:v>
                </c:pt>
                <c:pt idx="309">
                  <c:v>3.0407000000000002</c:v>
                </c:pt>
                <c:pt idx="310">
                  <c:v>3.0421399999999998</c:v>
                </c:pt>
                <c:pt idx="311">
                  <c:v>3.0433900000000031</c:v>
                </c:pt>
                <c:pt idx="312">
                  <c:v>3.04487</c:v>
                </c:pt>
                <c:pt idx="313">
                  <c:v>3.04609</c:v>
                </c:pt>
                <c:pt idx="314">
                  <c:v>3.0475800000000026</c:v>
                </c:pt>
                <c:pt idx="315">
                  <c:v>3.0487700000000002</c:v>
                </c:pt>
                <c:pt idx="316">
                  <c:v>3.0502899999999977</c:v>
                </c:pt>
                <c:pt idx="317">
                  <c:v>3.0514499999999964</c:v>
                </c:pt>
                <c:pt idx="318">
                  <c:v>3.0529999999999977</c:v>
                </c:pt>
                <c:pt idx="319">
                  <c:v>3.0541100000000001</c:v>
                </c:pt>
                <c:pt idx="320">
                  <c:v>3.0556899999999971</c:v>
                </c:pt>
                <c:pt idx="321">
                  <c:v>3.0567699999999975</c:v>
                </c:pt>
                <c:pt idx="322">
                  <c:v>3.0583800000000001</c:v>
                </c:pt>
                <c:pt idx="323">
                  <c:v>3.0594299999999977</c:v>
                </c:pt>
                <c:pt idx="324">
                  <c:v>3.0610499999999972</c:v>
                </c:pt>
                <c:pt idx="325">
                  <c:v>3.0620699999999972</c:v>
                </c:pt>
                <c:pt idx="326">
                  <c:v>3.0637200000000027</c:v>
                </c:pt>
                <c:pt idx="327">
                  <c:v>3.0647099999999998</c:v>
                </c:pt>
                <c:pt idx="328">
                  <c:v>3.0663900000000002</c:v>
                </c:pt>
                <c:pt idx="329">
                  <c:v>3.0673400000000002</c:v>
                </c:pt>
                <c:pt idx="330">
                  <c:v>3.0690399999999998</c:v>
                </c:pt>
                <c:pt idx="331">
                  <c:v>3.06996</c:v>
                </c:pt>
                <c:pt idx="332">
                  <c:v>3.0716899999999971</c:v>
                </c:pt>
                <c:pt idx="333">
                  <c:v>3.0725799999999972</c:v>
                </c:pt>
                <c:pt idx="334">
                  <c:v>3.0743299999999998</c:v>
                </c:pt>
                <c:pt idx="335">
                  <c:v>3.07518</c:v>
                </c:pt>
                <c:pt idx="336">
                  <c:v>3.0769599999999975</c:v>
                </c:pt>
                <c:pt idx="337">
                  <c:v>3.0777800000000002</c:v>
                </c:pt>
                <c:pt idx="338">
                  <c:v>3.07958</c:v>
                </c:pt>
                <c:pt idx="339">
                  <c:v>3.0803699999999998</c:v>
                </c:pt>
                <c:pt idx="340">
                  <c:v>3.0821999999999998</c:v>
                </c:pt>
                <c:pt idx="341">
                  <c:v>3.0829599999999977</c:v>
                </c:pt>
                <c:pt idx="342">
                  <c:v>3.0848</c:v>
                </c:pt>
                <c:pt idx="343">
                  <c:v>3.0855299999999999</c:v>
                </c:pt>
                <c:pt idx="344">
                  <c:v>3.0874000000000001</c:v>
                </c:pt>
                <c:pt idx="345">
                  <c:v>3.0880999999999998</c:v>
                </c:pt>
                <c:pt idx="346">
                  <c:v>3.0899899999999998</c:v>
                </c:pt>
                <c:pt idx="347">
                  <c:v>3.0906599999999975</c:v>
                </c:pt>
                <c:pt idx="348">
                  <c:v>3.0925799999999977</c:v>
                </c:pt>
                <c:pt idx="349">
                  <c:v>3.09321</c:v>
                </c:pt>
                <c:pt idx="350">
                  <c:v>3.0951499999999972</c:v>
                </c:pt>
                <c:pt idx="351">
                  <c:v>3.0957599999999972</c:v>
                </c:pt>
                <c:pt idx="352">
                  <c:v>3.0977199999999998</c:v>
                </c:pt>
                <c:pt idx="353">
                  <c:v>3.0983000000000001</c:v>
                </c:pt>
                <c:pt idx="354">
                  <c:v>3.1002800000000001</c:v>
                </c:pt>
                <c:pt idx="355">
                  <c:v>3.1008300000000002</c:v>
                </c:pt>
                <c:pt idx="356">
                  <c:v>3.10283</c:v>
                </c:pt>
                <c:pt idx="357">
                  <c:v>3.1033499999999998</c:v>
                </c:pt>
                <c:pt idx="358">
                  <c:v>3.1053799999999998</c:v>
                </c:pt>
                <c:pt idx="359">
                  <c:v>3.1058699999999977</c:v>
                </c:pt>
                <c:pt idx="360">
                  <c:v>3.1079200000000027</c:v>
                </c:pt>
                <c:pt idx="361">
                  <c:v>3.1083699999999999</c:v>
                </c:pt>
                <c:pt idx="362">
                  <c:v>3.1104499999999975</c:v>
                </c:pt>
                <c:pt idx="363">
                  <c:v>3.1108699999999971</c:v>
                </c:pt>
                <c:pt idx="364">
                  <c:v>3.1129699999999971</c:v>
                </c:pt>
                <c:pt idx="365">
                  <c:v>3.1133600000000001</c:v>
                </c:pt>
                <c:pt idx="366">
                  <c:v>3.1154799999999971</c:v>
                </c:pt>
                <c:pt idx="367">
                  <c:v>3.1158499999999965</c:v>
                </c:pt>
                <c:pt idx="368">
                  <c:v>3.1179800000000002</c:v>
                </c:pt>
                <c:pt idx="369">
                  <c:v>3.1183200000000002</c:v>
                </c:pt>
                <c:pt idx="370">
                  <c:v>3.1204800000000001</c:v>
                </c:pt>
                <c:pt idx="371">
                  <c:v>3.1207900000000026</c:v>
                </c:pt>
                <c:pt idx="372">
                  <c:v>3.12297</c:v>
                </c:pt>
                <c:pt idx="373">
                  <c:v>3.1232600000000001</c:v>
                </c:pt>
                <c:pt idx="374">
                  <c:v>3.1254499999999972</c:v>
                </c:pt>
                <c:pt idx="375">
                  <c:v>3.1257100000000002</c:v>
                </c:pt>
                <c:pt idx="376">
                  <c:v>3.1279300000000032</c:v>
                </c:pt>
                <c:pt idx="377">
                  <c:v>3.1281599999999998</c:v>
                </c:pt>
                <c:pt idx="378">
                  <c:v>3.1303999999999998</c:v>
                </c:pt>
                <c:pt idx="379">
                  <c:v>3.1305900000000002</c:v>
                </c:pt>
                <c:pt idx="380">
                  <c:v>3.132849999999995</c:v>
                </c:pt>
                <c:pt idx="381">
                  <c:v>3.1330300000000002</c:v>
                </c:pt>
                <c:pt idx="382">
                  <c:v>3.1353</c:v>
                </c:pt>
                <c:pt idx="383">
                  <c:v>3.135449999999997</c:v>
                </c:pt>
                <c:pt idx="384">
                  <c:v>3.13775</c:v>
                </c:pt>
                <c:pt idx="385">
                  <c:v>3.1378599999999977</c:v>
                </c:pt>
                <c:pt idx="386">
                  <c:v>3.1401800000000026</c:v>
                </c:pt>
                <c:pt idx="387">
                  <c:v>3.1402700000000001</c:v>
                </c:pt>
                <c:pt idx="388">
                  <c:v>3.1426099999999977</c:v>
                </c:pt>
                <c:pt idx="389">
                  <c:v>3.1426699999999972</c:v>
                </c:pt>
                <c:pt idx="390">
                  <c:v>3.1450300000000002</c:v>
                </c:pt>
                <c:pt idx="391">
                  <c:v>3.14507</c:v>
                </c:pt>
                <c:pt idx="392">
                  <c:v>3.14744</c:v>
                </c:pt>
                <c:pt idx="393">
                  <c:v>3.1474500000000001</c:v>
                </c:pt>
                <c:pt idx="394">
                  <c:v>3.1498300000000001</c:v>
                </c:pt>
                <c:pt idx="395">
                  <c:v>3.1498499999999972</c:v>
                </c:pt>
                <c:pt idx="396">
                  <c:v>3.1521999999999997</c:v>
                </c:pt>
                <c:pt idx="397">
                  <c:v>3.1522399999999977</c:v>
                </c:pt>
                <c:pt idx="398">
                  <c:v>3.15456</c:v>
                </c:pt>
                <c:pt idx="399">
                  <c:v>3.15463</c:v>
                </c:pt>
                <c:pt idx="400">
                  <c:v>3.1569199999999977</c:v>
                </c:pt>
                <c:pt idx="401">
                  <c:v>3.1570100000000001</c:v>
                </c:pt>
                <c:pt idx="402">
                  <c:v>3.1592699999999971</c:v>
                </c:pt>
                <c:pt idx="403">
                  <c:v>3.1593900000000001</c:v>
                </c:pt>
                <c:pt idx="404">
                  <c:v>3.16161</c:v>
                </c:pt>
                <c:pt idx="405">
                  <c:v>3.1617500000000001</c:v>
                </c:pt>
                <c:pt idx="406">
                  <c:v>3.1639400000000002</c:v>
                </c:pt>
                <c:pt idx="407">
                  <c:v>3.1641100000000026</c:v>
                </c:pt>
                <c:pt idx="408">
                  <c:v>3.1662699999999977</c:v>
                </c:pt>
                <c:pt idx="409">
                  <c:v>3.1664599999999972</c:v>
                </c:pt>
                <c:pt idx="410">
                  <c:v>3.1685900000000027</c:v>
                </c:pt>
                <c:pt idx="411">
                  <c:v>3.1688100000000001</c:v>
                </c:pt>
                <c:pt idx="412">
                  <c:v>3.1709000000000001</c:v>
                </c:pt>
                <c:pt idx="413">
                  <c:v>3.1711399999999998</c:v>
                </c:pt>
                <c:pt idx="414">
                  <c:v>3.1732</c:v>
                </c:pt>
                <c:pt idx="415">
                  <c:v>3.17347</c:v>
                </c:pt>
                <c:pt idx="416">
                  <c:v>3.1755</c:v>
                </c:pt>
                <c:pt idx="417">
                  <c:v>3.1757900000000001</c:v>
                </c:pt>
                <c:pt idx="418">
                  <c:v>3.1777799999999998</c:v>
                </c:pt>
                <c:pt idx="419">
                  <c:v>3.1781000000000001</c:v>
                </c:pt>
                <c:pt idx="420">
                  <c:v>3.1800600000000001</c:v>
                </c:pt>
                <c:pt idx="421">
                  <c:v>3.1804100000000002</c:v>
                </c:pt>
                <c:pt idx="422">
                  <c:v>3.1823399999999999</c:v>
                </c:pt>
                <c:pt idx="423">
                  <c:v>3.1827000000000001</c:v>
                </c:pt>
                <c:pt idx="424">
                  <c:v>3.1846000000000001</c:v>
                </c:pt>
                <c:pt idx="425">
                  <c:v>3.1849900000000027</c:v>
                </c:pt>
                <c:pt idx="426">
                  <c:v>3.1868599999999971</c:v>
                </c:pt>
                <c:pt idx="427">
                  <c:v>3.1872699999999998</c:v>
                </c:pt>
                <c:pt idx="428">
                  <c:v>3.1891099999999999</c:v>
                </c:pt>
                <c:pt idx="429">
                  <c:v>3.1895500000000001</c:v>
                </c:pt>
                <c:pt idx="430">
                  <c:v>3.19136</c:v>
                </c:pt>
                <c:pt idx="431">
                  <c:v>3.1918099999999971</c:v>
                </c:pt>
                <c:pt idx="432">
                  <c:v>3.1935899999999999</c:v>
                </c:pt>
                <c:pt idx="433">
                  <c:v>3.19407</c:v>
                </c:pt>
                <c:pt idx="434">
                  <c:v>3.1958199999999977</c:v>
                </c:pt>
                <c:pt idx="435">
                  <c:v>3.1963200000000001</c:v>
                </c:pt>
                <c:pt idx="436">
                  <c:v>3.1980399999999998</c:v>
                </c:pt>
                <c:pt idx="437">
                  <c:v>3.1985700000000001</c:v>
                </c:pt>
                <c:pt idx="438">
                  <c:v>3.2002600000000001</c:v>
                </c:pt>
                <c:pt idx="439">
                  <c:v>3.2008000000000001</c:v>
                </c:pt>
                <c:pt idx="440">
                  <c:v>3.2024599999999972</c:v>
                </c:pt>
                <c:pt idx="441">
                  <c:v>3.2030300000000032</c:v>
                </c:pt>
                <c:pt idx="442">
                  <c:v>3.2046600000000001</c:v>
                </c:pt>
                <c:pt idx="443">
                  <c:v>3.2052499999999977</c:v>
                </c:pt>
                <c:pt idx="444">
                  <c:v>3.2068499999999975</c:v>
                </c:pt>
                <c:pt idx="445">
                  <c:v>3.2074699999999998</c:v>
                </c:pt>
                <c:pt idx="446">
                  <c:v>3.2090399999999999</c:v>
                </c:pt>
                <c:pt idx="447">
                  <c:v>3.20967</c:v>
                </c:pt>
                <c:pt idx="448">
                  <c:v>3.21122</c:v>
                </c:pt>
                <c:pt idx="449">
                  <c:v>3.2118699999999971</c:v>
                </c:pt>
                <c:pt idx="450">
                  <c:v>3.2133900000000026</c:v>
                </c:pt>
                <c:pt idx="451">
                  <c:v>3.2140599999999977</c:v>
                </c:pt>
                <c:pt idx="452">
                  <c:v>3.2155499999999977</c:v>
                </c:pt>
                <c:pt idx="453">
                  <c:v>3.2162499999999969</c:v>
                </c:pt>
                <c:pt idx="454">
                  <c:v>3.2176999999999998</c:v>
                </c:pt>
                <c:pt idx="455">
                  <c:v>3.2184200000000001</c:v>
                </c:pt>
                <c:pt idx="456">
                  <c:v>3.219849999999997</c:v>
                </c:pt>
                <c:pt idx="457">
                  <c:v>3.2205900000000032</c:v>
                </c:pt>
                <c:pt idx="458">
                  <c:v>3.2219899999999999</c:v>
                </c:pt>
                <c:pt idx="459">
                  <c:v>3.22275</c:v>
                </c:pt>
                <c:pt idx="460">
                  <c:v>3.2241200000000032</c:v>
                </c:pt>
                <c:pt idx="461">
                  <c:v>3.2248999999999999</c:v>
                </c:pt>
                <c:pt idx="462">
                  <c:v>3.2262499999999972</c:v>
                </c:pt>
                <c:pt idx="463">
                  <c:v>3.2270500000000002</c:v>
                </c:pt>
                <c:pt idx="464">
                  <c:v>3.2283700000000026</c:v>
                </c:pt>
                <c:pt idx="465">
                  <c:v>3.2291900000000027</c:v>
                </c:pt>
                <c:pt idx="466">
                  <c:v>3.23048</c:v>
                </c:pt>
                <c:pt idx="467">
                  <c:v>3.2313200000000002</c:v>
                </c:pt>
                <c:pt idx="468">
                  <c:v>3.23258</c:v>
                </c:pt>
                <c:pt idx="469">
                  <c:v>3.2334399999999999</c:v>
                </c:pt>
                <c:pt idx="470">
                  <c:v>3.23468</c:v>
                </c:pt>
                <c:pt idx="471">
                  <c:v>3.23556</c:v>
                </c:pt>
                <c:pt idx="472">
                  <c:v>3.2367699999999977</c:v>
                </c:pt>
                <c:pt idx="473">
                  <c:v>3.23767</c:v>
                </c:pt>
                <c:pt idx="474">
                  <c:v>3.2388499999999971</c:v>
                </c:pt>
                <c:pt idx="475">
                  <c:v>3.23977</c:v>
                </c:pt>
                <c:pt idx="476">
                  <c:v>3.2409300000000032</c:v>
                </c:pt>
                <c:pt idx="477">
                  <c:v>3.24186</c:v>
                </c:pt>
                <c:pt idx="478">
                  <c:v>3.2429999999999999</c:v>
                </c:pt>
                <c:pt idx="479">
                  <c:v>3.2439499999999999</c:v>
                </c:pt>
                <c:pt idx="480">
                  <c:v>3.2450600000000001</c:v>
                </c:pt>
                <c:pt idx="481">
                  <c:v>3.2460300000000002</c:v>
                </c:pt>
                <c:pt idx="482">
                  <c:v>3.2471100000000033</c:v>
                </c:pt>
                <c:pt idx="483">
                  <c:v>3.2481000000000027</c:v>
                </c:pt>
                <c:pt idx="484">
                  <c:v>3.2491599999999998</c:v>
                </c:pt>
                <c:pt idx="485">
                  <c:v>3.2501699999999998</c:v>
                </c:pt>
                <c:pt idx="486">
                  <c:v>3.2511999999999999</c:v>
                </c:pt>
                <c:pt idx="487">
                  <c:v>3.2522199999999977</c:v>
                </c:pt>
                <c:pt idx="488">
                  <c:v>3.2532299999999998</c:v>
                </c:pt>
                <c:pt idx="489">
                  <c:v>3.25427</c:v>
                </c:pt>
                <c:pt idx="490">
                  <c:v>3.2552499999999975</c:v>
                </c:pt>
                <c:pt idx="491">
                  <c:v>3.2563200000000001</c:v>
                </c:pt>
                <c:pt idx="492">
                  <c:v>3.2572700000000001</c:v>
                </c:pt>
                <c:pt idx="493">
                  <c:v>3.2583500000000001</c:v>
                </c:pt>
                <c:pt idx="494">
                  <c:v>3.25928</c:v>
                </c:pt>
                <c:pt idx="495">
                  <c:v>3.2603800000000032</c:v>
                </c:pt>
                <c:pt idx="496">
                  <c:v>3.2612800000000002</c:v>
                </c:pt>
                <c:pt idx="497">
                  <c:v>3.2624</c:v>
                </c:pt>
                <c:pt idx="498">
                  <c:v>3.2632800000000026</c:v>
                </c:pt>
                <c:pt idx="499">
                  <c:v>3.2644099999999998</c:v>
                </c:pt>
                <c:pt idx="500">
                  <c:v>3.2652700000000001</c:v>
                </c:pt>
                <c:pt idx="501">
                  <c:v>3.2664200000000001</c:v>
                </c:pt>
                <c:pt idx="502">
                  <c:v>3.2672500000000002</c:v>
                </c:pt>
                <c:pt idx="503">
                  <c:v>3.2684199999999999</c:v>
                </c:pt>
                <c:pt idx="504">
                  <c:v>3.2692299999999999</c:v>
                </c:pt>
                <c:pt idx="505">
                  <c:v>3.27041</c:v>
                </c:pt>
                <c:pt idx="506">
                  <c:v>3.2711899999999998</c:v>
                </c:pt>
                <c:pt idx="507">
                  <c:v>3.2723900000000001</c:v>
                </c:pt>
                <c:pt idx="508">
                  <c:v>3.2731499999999998</c:v>
                </c:pt>
                <c:pt idx="509">
                  <c:v>3.2743699999999998</c:v>
                </c:pt>
                <c:pt idx="510">
                  <c:v>3.2751100000000002</c:v>
                </c:pt>
                <c:pt idx="511">
                  <c:v>3.2763399999999998</c:v>
                </c:pt>
                <c:pt idx="512">
                  <c:v>3.27705</c:v>
                </c:pt>
                <c:pt idx="513">
                  <c:v>3.2783000000000002</c:v>
                </c:pt>
                <c:pt idx="514">
                  <c:v>3.2789899999999998</c:v>
                </c:pt>
                <c:pt idx="515">
                  <c:v>3.2802600000000002</c:v>
                </c:pt>
                <c:pt idx="516">
                  <c:v>3.2809300000000032</c:v>
                </c:pt>
                <c:pt idx="517">
                  <c:v>3.2822100000000001</c:v>
                </c:pt>
                <c:pt idx="518">
                  <c:v>3.2828499999999972</c:v>
                </c:pt>
                <c:pt idx="519">
                  <c:v>3.2841499999999999</c:v>
                </c:pt>
                <c:pt idx="520">
                  <c:v>3.2847700000000026</c:v>
                </c:pt>
                <c:pt idx="521">
                  <c:v>3.2860800000000001</c:v>
                </c:pt>
                <c:pt idx="522">
                  <c:v>3.28668</c:v>
                </c:pt>
                <c:pt idx="523">
                  <c:v>3.2880099999999999</c:v>
                </c:pt>
                <c:pt idx="524">
                  <c:v>3.2885900000000032</c:v>
                </c:pt>
                <c:pt idx="525">
                  <c:v>3.2899300000000027</c:v>
                </c:pt>
                <c:pt idx="526">
                  <c:v>3.2904800000000001</c:v>
                </c:pt>
                <c:pt idx="527">
                  <c:v>3.2918399999999997</c:v>
                </c:pt>
                <c:pt idx="528">
                  <c:v>3.29237</c:v>
                </c:pt>
                <c:pt idx="529">
                  <c:v>3.2937400000000001</c:v>
                </c:pt>
                <c:pt idx="530">
                  <c:v>3.29426</c:v>
                </c:pt>
                <c:pt idx="531">
                  <c:v>3.2956399999999997</c:v>
                </c:pt>
                <c:pt idx="532">
                  <c:v>3.2961299999999998</c:v>
                </c:pt>
                <c:pt idx="533">
                  <c:v>3.2975300000000032</c:v>
                </c:pt>
                <c:pt idx="534">
                  <c:v>3.298</c:v>
                </c:pt>
                <c:pt idx="535">
                  <c:v>3.29942</c:v>
                </c:pt>
                <c:pt idx="536">
                  <c:v>3.2998599999999971</c:v>
                </c:pt>
                <c:pt idx="537">
                  <c:v>3.3012899999999972</c:v>
                </c:pt>
                <c:pt idx="538">
                  <c:v>3.30172</c:v>
                </c:pt>
                <c:pt idx="539">
                  <c:v>3.3031600000000001</c:v>
                </c:pt>
                <c:pt idx="540">
                  <c:v>3.3035700000000001</c:v>
                </c:pt>
                <c:pt idx="541">
                  <c:v>3.3050299999999977</c:v>
                </c:pt>
                <c:pt idx="542">
                  <c:v>3.3054099999999975</c:v>
                </c:pt>
                <c:pt idx="543">
                  <c:v>3.3068799999999969</c:v>
                </c:pt>
                <c:pt idx="544">
                  <c:v>3.3072499999999971</c:v>
                </c:pt>
                <c:pt idx="545">
                  <c:v>3.3087300000000002</c:v>
                </c:pt>
                <c:pt idx="546">
                  <c:v>3.3090699999999975</c:v>
                </c:pt>
                <c:pt idx="547">
                  <c:v>3.3105699999999971</c:v>
                </c:pt>
                <c:pt idx="548">
                  <c:v>3.310889999999997</c:v>
                </c:pt>
                <c:pt idx="549">
                  <c:v>3.3123999999999971</c:v>
                </c:pt>
                <c:pt idx="550">
                  <c:v>3.3127099999999969</c:v>
                </c:pt>
                <c:pt idx="551">
                  <c:v>3.3142299999999971</c:v>
                </c:pt>
                <c:pt idx="552">
                  <c:v>3.3145199999999977</c:v>
                </c:pt>
                <c:pt idx="553">
                  <c:v>3.3160499999999948</c:v>
                </c:pt>
                <c:pt idx="554">
                  <c:v>3.3163199999999975</c:v>
                </c:pt>
                <c:pt idx="555">
                  <c:v>3.317869999999997</c:v>
                </c:pt>
                <c:pt idx="556">
                  <c:v>3.3181099999999977</c:v>
                </c:pt>
                <c:pt idx="557">
                  <c:v>3.319669999999995</c:v>
                </c:pt>
                <c:pt idx="558">
                  <c:v>3.319899999999997</c:v>
                </c:pt>
                <c:pt idx="559">
                  <c:v>3.3214699999999975</c:v>
                </c:pt>
                <c:pt idx="560">
                  <c:v>3.3216799999999975</c:v>
                </c:pt>
                <c:pt idx="561">
                  <c:v>3.3232599999999977</c:v>
                </c:pt>
                <c:pt idx="562">
                  <c:v>3.3234499999999971</c:v>
                </c:pt>
                <c:pt idx="563">
                  <c:v>3.325049999999997</c:v>
                </c:pt>
                <c:pt idx="564">
                  <c:v>3.3252199999999972</c:v>
                </c:pt>
                <c:pt idx="565">
                  <c:v>3.3268299999999975</c:v>
                </c:pt>
                <c:pt idx="566">
                  <c:v>3.3269799999999972</c:v>
                </c:pt>
                <c:pt idx="567">
                  <c:v>3.3285999999999998</c:v>
                </c:pt>
                <c:pt idx="568">
                  <c:v>3.3287300000000002</c:v>
                </c:pt>
                <c:pt idx="569">
                  <c:v>3.3303599999999975</c:v>
                </c:pt>
                <c:pt idx="570">
                  <c:v>3.330479999999997</c:v>
                </c:pt>
                <c:pt idx="571">
                  <c:v>3.3321199999999975</c:v>
                </c:pt>
                <c:pt idx="572">
                  <c:v>3.3322199999999964</c:v>
                </c:pt>
                <c:pt idx="573">
                  <c:v>3.333869999999997</c:v>
                </c:pt>
                <c:pt idx="574">
                  <c:v>3.3339499999999975</c:v>
                </c:pt>
                <c:pt idx="575">
                  <c:v>3.3356199999999969</c:v>
                </c:pt>
                <c:pt idx="576">
                  <c:v>3.335669999999995</c:v>
                </c:pt>
                <c:pt idx="577">
                  <c:v>3.3373499999999972</c:v>
                </c:pt>
                <c:pt idx="578">
                  <c:v>3.3373900000000001</c:v>
                </c:pt>
                <c:pt idx="579">
                  <c:v>3.3390799999999969</c:v>
                </c:pt>
                <c:pt idx="580">
                  <c:v>3.3391099999999971</c:v>
                </c:pt>
                <c:pt idx="581">
                  <c:v>3.3408099999999972</c:v>
                </c:pt>
                <c:pt idx="582">
                  <c:v>3.3408099999999972</c:v>
                </c:pt>
                <c:pt idx="583">
                  <c:v>3.3425099999999972</c:v>
                </c:pt>
                <c:pt idx="584">
                  <c:v>3.3425199999999977</c:v>
                </c:pt>
                <c:pt idx="585">
                  <c:v>3.3441999999999998</c:v>
                </c:pt>
                <c:pt idx="586">
                  <c:v>3.34423</c:v>
                </c:pt>
                <c:pt idx="587">
                  <c:v>3.3458899999999971</c:v>
                </c:pt>
                <c:pt idx="588">
                  <c:v>3.3459399999999997</c:v>
                </c:pt>
                <c:pt idx="589">
                  <c:v>3.3475700000000002</c:v>
                </c:pt>
                <c:pt idx="590">
                  <c:v>3.3476300000000001</c:v>
                </c:pt>
                <c:pt idx="591">
                  <c:v>3.3492399999999987</c:v>
                </c:pt>
                <c:pt idx="592">
                  <c:v>3.3493200000000001</c:v>
                </c:pt>
                <c:pt idx="593">
                  <c:v>3.3509099999999972</c:v>
                </c:pt>
                <c:pt idx="594">
                  <c:v>3.3509999999999978</c:v>
                </c:pt>
                <c:pt idx="595">
                  <c:v>3.3525599999999964</c:v>
                </c:pt>
                <c:pt idx="596">
                  <c:v>3.352679999999995</c:v>
                </c:pt>
                <c:pt idx="597">
                  <c:v>3.3542199999999975</c:v>
                </c:pt>
                <c:pt idx="598">
                  <c:v>3.3543499999999975</c:v>
                </c:pt>
                <c:pt idx="599">
                  <c:v>3.355859999999995</c:v>
                </c:pt>
                <c:pt idx="600">
                  <c:v>3.3560099999999959</c:v>
                </c:pt>
                <c:pt idx="601">
                  <c:v>3.3574999999999977</c:v>
                </c:pt>
                <c:pt idx="602">
                  <c:v>3.3576699999999975</c:v>
                </c:pt>
                <c:pt idx="603">
                  <c:v>3.3591399999999987</c:v>
                </c:pt>
                <c:pt idx="604">
                  <c:v>3.3593099999999971</c:v>
                </c:pt>
                <c:pt idx="605">
                  <c:v>3.36076</c:v>
                </c:pt>
                <c:pt idx="606">
                  <c:v>3.3609599999999977</c:v>
                </c:pt>
                <c:pt idx="607">
                  <c:v>3.3623799999999977</c:v>
                </c:pt>
                <c:pt idx="608">
                  <c:v>3.36259</c:v>
                </c:pt>
                <c:pt idx="609">
                  <c:v>3.3639999999999999</c:v>
                </c:pt>
                <c:pt idx="610">
                  <c:v>3.36422</c:v>
                </c:pt>
                <c:pt idx="611">
                  <c:v>3.3655999999999997</c:v>
                </c:pt>
                <c:pt idx="612">
                  <c:v>3.3658399999999977</c:v>
                </c:pt>
                <c:pt idx="613">
                  <c:v>3.3672</c:v>
                </c:pt>
                <c:pt idx="614">
                  <c:v>3.3674599999999977</c:v>
                </c:pt>
                <c:pt idx="615">
                  <c:v>3.3687999999999998</c:v>
                </c:pt>
                <c:pt idx="616">
                  <c:v>3.3690699999999971</c:v>
                </c:pt>
                <c:pt idx="617">
                  <c:v>3.3703799999999977</c:v>
                </c:pt>
                <c:pt idx="618">
                  <c:v>3.3706699999999969</c:v>
                </c:pt>
                <c:pt idx="619">
                  <c:v>3.371959999999997</c:v>
                </c:pt>
                <c:pt idx="620">
                  <c:v>3.3722599999999949</c:v>
                </c:pt>
                <c:pt idx="621">
                  <c:v>3.3735399999999998</c:v>
                </c:pt>
                <c:pt idx="622">
                  <c:v>3.3738499999999965</c:v>
                </c:pt>
                <c:pt idx="623">
                  <c:v>3.3751099999999972</c:v>
                </c:pt>
                <c:pt idx="624">
                  <c:v>3.3754399999999971</c:v>
                </c:pt>
                <c:pt idx="625">
                  <c:v>3.376669999999995</c:v>
                </c:pt>
                <c:pt idx="626">
                  <c:v>3.3770099999999972</c:v>
                </c:pt>
                <c:pt idx="627">
                  <c:v>3.3782199999999971</c:v>
                </c:pt>
                <c:pt idx="628">
                  <c:v>3.3785799999999977</c:v>
                </c:pt>
                <c:pt idx="629">
                  <c:v>3.3797699999999975</c:v>
                </c:pt>
                <c:pt idx="630">
                  <c:v>3.3801399999999999</c:v>
                </c:pt>
                <c:pt idx="631">
                  <c:v>3.38131</c:v>
                </c:pt>
                <c:pt idx="632">
                  <c:v>3.3816999999999977</c:v>
                </c:pt>
                <c:pt idx="633">
                  <c:v>3.382849999999995</c:v>
                </c:pt>
                <c:pt idx="634">
                  <c:v>3.3832499999999972</c:v>
                </c:pt>
                <c:pt idx="635">
                  <c:v>3.3843800000000002</c:v>
                </c:pt>
                <c:pt idx="636">
                  <c:v>3.3847900000000002</c:v>
                </c:pt>
                <c:pt idx="637">
                  <c:v>3.3858999999999977</c:v>
                </c:pt>
                <c:pt idx="638">
                  <c:v>3.3863300000000001</c:v>
                </c:pt>
                <c:pt idx="639">
                  <c:v>3.3874200000000001</c:v>
                </c:pt>
                <c:pt idx="640">
                  <c:v>3.3878599999999977</c:v>
                </c:pt>
                <c:pt idx="641">
                  <c:v>3.3889300000000002</c:v>
                </c:pt>
                <c:pt idx="642">
                  <c:v>3.3893800000000001</c:v>
                </c:pt>
                <c:pt idx="643">
                  <c:v>3.3904299999999972</c:v>
                </c:pt>
                <c:pt idx="644">
                  <c:v>3.3908999999999971</c:v>
                </c:pt>
                <c:pt idx="645">
                  <c:v>3.3919299999999977</c:v>
                </c:pt>
                <c:pt idx="646">
                  <c:v>3.3924099999999959</c:v>
                </c:pt>
                <c:pt idx="647">
                  <c:v>3.3934199999999977</c:v>
                </c:pt>
                <c:pt idx="648">
                  <c:v>3.39391</c:v>
                </c:pt>
                <c:pt idx="649">
                  <c:v>3.3949099999999977</c:v>
                </c:pt>
                <c:pt idx="650">
                  <c:v>3.3954099999999969</c:v>
                </c:pt>
                <c:pt idx="651">
                  <c:v>3.3963799999999975</c:v>
                </c:pt>
                <c:pt idx="652">
                  <c:v>3.3968999999999969</c:v>
                </c:pt>
                <c:pt idx="653">
                  <c:v>3.397859999999997</c:v>
                </c:pt>
                <c:pt idx="654">
                  <c:v>3.39839</c:v>
                </c:pt>
                <c:pt idx="655">
                  <c:v>3.3993199999999977</c:v>
                </c:pt>
                <c:pt idx="656">
                  <c:v>3.399869999999996</c:v>
                </c:pt>
                <c:pt idx="657">
                  <c:v>3.4007800000000001</c:v>
                </c:pt>
                <c:pt idx="658">
                  <c:v>3.4013399999999998</c:v>
                </c:pt>
                <c:pt idx="659">
                  <c:v>3.4022399999999977</c:v>
                </c:pt>
                <c:pt idx="660">
                  <c:v>3.4027999999999987</c:v>
                </c:pt>
                <c:pt idx="661">
                  <c:v>3.40368</c:v>
                </c:pt>
                <c:pt idx="662">
                  <c:v>3.4042599999999972</c:v>
                </c:pt>
                <c:pt idx="663">
                  <c:v>3.4051200000000001</c:v>
                </c:pt>
                <c:pt idx="664">
                  <c:v>3.4057200000000001</c:v>
                </c:pt>
                <c:pt idx="665">
                  <c:v>3.4065599999999971</c:v>
                </c:pt>
                <c:pt idx="666">
                  <c:v>3.4071600000000002</c:v>
                </c:pt>
                <c:pt idx="667">
                  <c:v>3.4079899999999999</c:v>
                </c:pt>
                <c:pt idx="668">
                  <c:v>3.4085999999999999</c:v>
                </c:pt>
                <c:pt idx="669">
                  <c:v>3.4094099999999972</c:v>
                </c:pt>
                <c:pt idx="670">
                  <c:v>3.4100399999999977</c:v>
                </c:pt>
                <c:pt idx="671">
                  <c:v>3.4108299999999971</c:v>
                </c:pt>
                <c:pt idx="672">
                  <c:v>3.4114699999999964</c:v>
                </c:pt>
                <c:pt idx="673">
                  <c:v>3.4122399999999971</c:v>
                </c:pt>
                <c:pt idx="674">
                  <c:v>3.4128899999999964</c:v>
                </c:pt>
                <c:pt idx="675">
                  <c:v>3.4136399999999987</c:v>
                </c:pt>
                <c:pt idx="676">
                  <c:v>3.4142999999999977</c:v>
                </c:pt>
                <c:pt idx="677">
                  <c:v>3.4150399999999972</c:v>
                </c:pt>
                <c:pt idx="678">
                  <c:v>3.4157099999999971</c:v>
                </c:pt>
                <c:pt idx="679">
                  <c:v>3.416429999999997</c:v>
                </c:pt>
                <c:pt idx="680">
                  <c:v>3.4171100000000001</c:v>
                </c:pt>
                <c:pt idx="681">
                  <c:v>3.4178199999999972</c:v>
                </c:pt>
                <c:pt idx="682">
                  <c:v>3.4185099999999977</c:v>
                </c:pt>
                <c:pt idx="683">
                  <c:v>3.4191999999999987</c:v>
                </c:pt>
                <c:pt idx="684">
                  <c:v>3.4198999999999975</c:v>
                </c:pt>
                <c:pt idx="685">
                  <c:v>3.4205700000000001</c:v>
                </c:pt>
                <c:pt idx="686">
                  <c:v>3.4212799999999977</c:v>
                </c:pt>
                <c:pt idx="687">
                  <c:v>3.4219399999999998</c:v>
                </c:pt>
                <c:pt idx="688">
                  <c:v>3.4226599999999969</c:v>
                </c:pt>
                <c:pt idx="689">
                  <c:v>3.4232999999999998</c:v>
                </c:pt>
                <c:pt idx="690">
                  <c:v>3.4240300000000001</c:v>
                </c:pt>
                <c:pt idx="691">
                  <c:v>3.4246599999999972</c:v>
                </c:pt>
                <c:pt idx="692">
                  <c:v>3.4253999999999998</c:v>
                </c:pt>
                <c:pt idx="693">
                  <c:v>3.4259999999999997</c:v>
                </c:pt>
                <c:pt idx="694">
                  <c:v>3.4267599999999971</c:v>
                </c:pt>
                <c:pt idx="695">
                  <c:v>3.4273500000000001</c:v>
                </c:pt>
                <c:pt idx="696">
                  <c:v>3.4281100000000002</c:v>
                </c:pt>
                <c:pt idx="697">
                  <c:v>3.42869</c:v>
                </c:pt>
                <c:pt idx="698">
                  <c:v>3.4294599999999975</c:v>
                </c:pt>
                <c:pt idx="699">
                  <c:v>3.4300199999999972</c:v>
                </c:pt>
                <c:pt idx="700">
                  <c:v>3.4307999999999987</c:v>
                </c:pt>
                <c:pt idx="701">
                  <c:v>3.4313399999999987</c:v>
                </c:pt>
                <c:pt idx="702">
                  <c:v>3.4321399999999977</c:v>
                </c:pt>
                <c:pt idx="703">
                  <c:v>3.4326599999999949</c:v>
                </c:pt>
                <c:pt idx="704">
                  <c:v>3.4334599999999975</c:v>
                </c:pt>
                <c:pt idx="705">
                  <c:v>3.43398</c:v>
                </c:pt>
                <c:pt idx="706">
                  <c:v>3.43479</c:v>
                </c:pt>
                <c:pt idx="707">
                  <c:v>3.435279999999997</c:v>
                </c:pt>
                <c:pt idx="708">
                  <c:v>3.4360999999999975</c:v>
                </c:pt>
                <c:pt idx="709">
                  <c:v>3.4365799999999975</c:v>
                </c:pt>
                <c:pt idx="710">
                  <c:v>3.4374099999999972</c:v>
                </c:pt>
                <c:pt idx="711">
                  <c:v>3.4378799999999972</c:v>
                </c:pt>
                <c:pt idx="712">
                  <c:v>3.43872</c:v>
                </c:pt>
                <c:pt idx="713">
                  <c:v>3.4391699999999972</c:v>
                </c:pt>
                <c:pt idx="714">
                  <c:v>3.4400200000000001</c:v>
                </c:pt>
                <c:pt idx="715">
                  <c:v>3.4404499999999971</c:v>
                </c:pt>
                <c:pt idx="716">
                  <c:v>3.4413100000000001</c:v>
                </c:pt>
                <c:pt idx="717">
                  <c:v>3.4417300000000002</c:v>
                </c:pt>
                <c:pt idx="718">
                  <c:v>3.4425999999999997</c:v>
                </c:pt>
                <c:pt idx="719">
                  <c:v>3.4430000000000001</c:v>
                </c:pt>
                <c:pt idx="720">
                  <c:v>3.4438800000000001</c:v>
                </c:pt>
                <c:pt idx="721">
                  <c:v>3.4442699999999977</c:v>
                </c:pt>
                <c:pt idx="722">
                  <c:v>3.4451499999999977</c:v>
                </c:pt>
                <c:pt idx="723">
                  <c:v>3.4455300000000002</c:v>
                </c:pt>
                <c:pt idx="724">
                  <c:v>3.4464199999999972</c:v>
                </c:pt>
                <c:pt idx="725">
                  <c:v>3.44678</c:v>
                </c:pt>
                <c:pt idx="726">
                  <c:v>3.4476800000000001</c:v>
                </c:pt>
                <c:pt idx="727">
                  <c:v>3.4480300000000002</c:v>
                </c:pt>
                <c:pt idx="728">
                  <c:v>3.4489399999999999</c:v>
                </c:pt>
                <c:pt idx="729">
                  <c:v>3.4492799999999977</c:v>
                </c:pt>
                <c:pt idx="730">
                  <c:v>3.4501900000000001</c:v>
                </c:pt>
                <c:pt idx="731">
                  <c:v>3.45051</c:v>
                </c:pt>
                <c:pt idx="732">
                  <c:v>3.4514299999999976</c:v>
                </c:pt>
                <c:pt idx="733">
                  <c:v>3.4517399999999987</c:v>
                </c:pt>
                <c:pt idx="734">
                  <c:v>3.452669999999995</c:v>
                </c:pt>
                <c:pt idx="735">
                  <c:v>3.452969999999997</c:v>
                </c:pt>
                <c:pt idx="736">
                  <c:v>3.45391</c:v>
                </c:pt>
                <c:pt idx="737">
                  <c:v>3.4541900000000001</c:v>
                </c:pt>
                <c:pt idx="738">
                  <c:v>3.45513</c:v>
                </c:pt>
                <c:pt idx="739">
                  <c:v>3.4553999999999987</c:v>
                </c:pt>
                <c:pt idx="740">
                  <c:v>3.456359999999997</c:v>
                </c:pt>
                <c:pt idx="741">
                  <c:v>3.4566099999999964</c:v>
                </c:pt>
                <c:pt idx="742">
                  <c:v>3.45757</c:v>
                </c:pt>
                <c:pt idx="743">
                  <c:v>3.4578099999999972</c:v>
                </c:pt>
                <c:pt idx="744">
                  <c:v>3.45878</c:v>
                </c:pt>
                <c:pt idx="745">
                  <c:v>3.4590099999999975</c:v>
                </c:pt>
                <c:pt idx="746">
                  <c:v>3.4599799999999972</c:v>
                </c:pt>
                <c:pt idx="747">
                  <c:v>3.4601999999999999</c:v>
                </c:pt>
                <c:pt idx="748">
                  <c:v>3.4611800000000001</c:v>
                </c:pt>
                <c:pt idx="749">
                  <c:v>3.4613900000000002</c:v>
                </c:pt>
                <c:pt idx="750">
                  <c:v>3.4623699999999977</c:v>
                </c:pt>
                <c:pt idx="751">
                  <c:v>3.4625699999999977</c:v>
                </c:pt>
                <c:pt idx="752">
                  <c:v>3.4635600000000002</c:v>
                </c:pt>
                <c:pt idx="753">
                  <c:v>3.46374</c:v>
                </c:pt>
                <c:pt idx="754">
                  <c:v>3.4647399999999999</c:v>
                </c:pt>
                <c:pt idx="755">
                  <c:v>3.4649100000000002</c:v>
                </c:pt>
                <c:pt idx="756">
                  <c:v>3.4659200000000001</c:v>
                </c:pt>
                <c:pt idx="757">
                  <c:v>3.4660699999999975</c:v>
                </c:pt>
                <c:pt idx="758">
                  <c:v>3.4670899999999998</c:v>
                </c:pt>
                <c:pt idx="759">
                  <c:v>3.4672299999999998</c:v>
                </c:pt>
                <c:pt idx="760">
                  <c:v>3.4682499999999972</c:v>
                </c:pt>
                <c:pt idx="761">
                  <c:v>3.4683799999999998</c:v>
                </c:pt>
                <c:pt idx="762">
                  <c:v>3.4694099999999977</c:v>
                </c:pt>
                <c:pt idx="763">
                  <c:v>3.4695299999999998</c:v>
                </c:pt>
                <c:pt idx="764">
                  <c:v>3.4705599999999972</c:v>
                </c:pt>
                <c:pt idx="765">
                  <c:v>3.4706699999999975</c:v>
                </c:pt>
                <c:pt idx="766">
                  <c:v>3.4717099999999972</c:v>
                </c:pt>
                <c:pt idx="767">
                  <c:v>3.4717999999999987</c:v>
                </c:pt>
                <c:pt idx="768">
                  <c:v>3.4728499999999953</c:v>
                </c:pt>
                <c:pt idx="769">
                  <c:v>3.4729299999999972</c:v>
                </c:pt>
                <c:pt idx="770">
                  <c:v>3.4739800000000001</c:v>
                </c:pt>
                <c:pt idx="771">
                  <c:v>3.4740599999999975</c:v>
                </c:pt>
                <c:pt idx="772">
                  <c:v>3.4751099999999977</c:v>
                </c:pt>
                <c:pt idx="773">
                  <c:v>3.4751799999999977</c:v>
                </c:pt>
                <c:pt idx="774">
                  <c:v>3.4762299999999975</c:v>
                </c:pt>
                <c:pt idx="775">
                  <c:v>3.476289999999997</c:v>
                </c:pt>
                <c:pt idx="776">
                  <c:v>3.4773499999999977</c:v>
                </c:pt>
                <c:pt idx="777">
                  <c:v>3.4773900000000002</c:v>
                </c:pt>
                <c:pt idx="778">
                  <c:v>3.478459999999997</c:v>
                </c:pt>
                <c:pt idx="779">
                  <c:v>3.4784999999999977</c:v>
                </c:pt>
                <c:pt idx="780">
                  <c:v>3.4795699999999972</c:v>
                </c:pt>
                <c:pt idx="781">
                  <c:v>3.47959</c:v>
                </c:pt>
                <c:pt idx="782">
                  <c:v>3.4806699999999977</c:v>
                </c:pt>
                <c:pt idx="783">
                  <c:v>3.48068</c:v>
                </c:pt>
                <c:pt idx="784">
                  <c:v>3.48177</c:v>
                </c:pt>
                <c:pt idx="785">
                  <c:v>3.48177</c:v>
                </c:pt>
                <c:pt idx="786">
                  <c:v>3.4828499999999964</c:v>
                </c:pt>
                <c:pt idx="787">
                  <c:v>3.482859999999997</c:v>
                </c:pt>
                <c:pt idx="788">
                  <c:v>3.4839199999999999</c:v>
                </c:pt>
                <c:pt idx="789">
                  <c:v>3.48394</c:v>
                </c:pt>
                <c:pt idx="790">
                  <c:v>3.4849899999999998</c:v>
                </c:pt>
                <c:pt idx="791">
                  <c:v>3.48502</c:v>
                </c:pt>
                <c:pt idx="792">
                  <c:v>3.4860599999999975</c:v>
                </c:pt>
                <c:pt idx="793">
                  <c:v>3.4861</c:v>
                </c:pt>
                <c:pt idx="794">
                  <c:v>3.4871099999999999</c:v>
                </c:pt>
                <c:pt idx="795">
                  <c:v>3.4871599999999998</c:v>
                </c:pt>
                <c:pt idx="796">
                  <c:v>3.4881700000000002</c:v>
                </c:pt>
                <c:pt idx="797">
                  <c:v>3.4882300000000002</c:v>
                </c:pt>
                <c:pt idx="798">
                  <c:v>3.4892099999999977</c:v>
                </c:pt>
                <c:pt idx="799">
                  <c:v>3.4892799999999977</c:v>
                </c:pt>
                <c:pt idx="800">
                  <c:v>3.4902599999999975</c:v>
                </c:pt>
                <c:pt idx="801">
                  <c:v>3.4903300000000002</c:v>
                </c:pt>
                <c:pt idx="802">
                  <c:v>3.4912899999999971</c:v>
                </c:pt>
                <c:pt idx="803">
                  <c:v>3.4913799999999977</c:v>
                </c:pt>
                <c:pt idx="804">
                  <c:v>3.4923199999999972</c:v>
                </c:pt>
                <c:pt idx="805">
                  <c:v>3.492419999999997</c:v>
                </c:pt>
                <c:pt idx="806">
                  <c:v>3.49335</c:v>
                </c:pt>
                <c:pt idx="807">
                  <c:v>3.4934599999999971</c:v>
                </c:pt>
                <c:pt idx="808">
                  <c:v>3.49437</c:v>
                </c:pt>
                <c:pt idx="809">
                  <c:v>3.4944899999999977</c:v>
                </c:pt>
                <c:pt idx="810">
                  <c:v>3.49539</c:v>
                </c:pt>
                <c:pt idx="811">
                  <c:v>3.4955099999999977</c:v>
                </c:pt>
                <c:pt idx="812">
                  <c:v>3.4963999999999977</c:v>
                </c:pt>
                <c:pt idx="813">
                  <c:v>3.4965299999999977</c:v>
                </c:pt>
                <c:pt idx="814">
                  <c:v>3.4973999999999998</c:v>
                </c:pt>
                <c:pt idx="815">
                  <c:v>3.4975399999999999</c:v>
                </c:pt>
                <c:pt idx="816">
                  <c:v>3.4983999999999997</c:v>
                </c:pt>
                <c:pt idx="817">
                  <c:v>3.4985499999999972</c:v>
                </c:pt>
                <c:pt idx="818">
                  <c:v>3.49939</c:v>
                </c:pt>
                <c:pt idx="819">
                  <c:v>3.4995499999999975</c:v>
                </c:pt>
                <c:pt idx="820">
                  <c:v>3.5003799999999998</c:v>
                </c:pt>
                <c:pt idx="821">
                  <c:v>3.5005500000000001</c:v>
                </c:pt>
                <c:pt idx="822">
                  <c:v>3.5013700000000001</c:v>
                </c:pt>
                <c:pt idx="823">
                  <c:v>3.5015399999999999</c:v>
                </c:pt>
                <c:pt idx="824">
                  <c:v>3.5023499999999972</c:v>
                </c:pt>
                <c:pt idx="825">
                  <c:v>3.5025300000000001</c:v>
                </c:pt>
                <c:pt idx="826">
                  <c:v>3.5033200000000027</c:v>
                </c:pt>
                <c:pt idx="827">
                  <c:v>3.5035099999999999</c:v>
                </c:pt>
                <c:pt idx="828">
                  <c:v>3.5042900000000001</c:v>
                </c:pt>
                <c:pt idx="829">
                  <c:v>3.5044900000000001</c:v>
                </c:pt>
                <c:pt idx="830">
                  <c:v>3.5052499999999975</c:v>
                </c:pt>
                <c:pt idx="831">
                  <c:v>3.5054599999999971</c:v>
                </c:pt>
                <c:pt idx="832">
                  <c:v>3.5062099999999972</c:v>
                </c:pt>
                <c:pt idx="833">
                  <c:v>3.5064299999999977</c:v>
                </c:pt>
                <c:pt idx="834">
                  <c:v>3.5071599999999998</c:v>
                </c:pt>
                <c:pt idx="835">
                  <c:v>3.5073900000000027</c:v>
                </c:pt>
                <c:pt idx="836">
                  <c:v>3.5081099999999998</c:v>
                </c:pt>
                <c:pt idx="837">
                  <c:v>3.50834</c:v>
                </c:pt>
                <c:pt idx="838">
                  <c:v>3.5090499999999971</c:v>
                </c:pt>
                <c:pt idx="839">
                  <c:v>3.50929</c:v>
                </c:pt>
                <c:pt idx="840">
                  <c:v>3.5099900000000002</c:v>
                </c:pt>
                <c:pt idx="841">
                  <c:v>3.5102399999999987</c:v>
                </c:pt>
                <c:pt idx="842">
                  <c:v>3.51092</c:v>
                </c:pt>
                <c:pt idx="843">
                  <c:v>3.51118</c:v>
                </c:pt>
                <c:pt idx="844">
                  <c:v>3.5118499999999959</c:v>
                </c:pt>
                <c:pt idx="845">
                  <c:v>3.5121099999999972</c:v>
                </c:pt>
                <c:pt idx="846">
                  <c:v>3.5127699999999975</c:v>
                </c:pt>
                <c:pt idx="847">
                  <c:v>3.5130399999999997</c:v>
                </c:pt>
                <c:pt idx="848">
                  <c:v>3.51369</c:v>
                </c:pt>
                <c:pt idx="849">
                  <c:v>3.51396</c:v>
                </c:pt>
                <c:pt idx="850">
                  <c:v>3.5145999999999997</c:v>
                </c:pt>
                <c:pt idx="851">
                  <c:v>3.5148799999999971</c:v>
                </c:pt>
                <c:pt idx="852">
                  <c:v>3.5154999999999972</c:v>
                </c:pt>
                <c:pt idx="853">
                  <c:v>3.5157999999999987</c:v>
                </c:pt>
                <c:pt idx="854">
                  <c:v>3.5164099999999969</c:v>
                </c:pt>
                <c:pt idx="855">
                  <c:v>3.5166999999999975</c:v>
                </c:pt>
                <c:pt idx="856">
                  <c:v>3.5173000000000001</c:v>
                </c:pt>
                <c:pt idx="857">
                  <c:v>3.5176099999999977</c:v>
                </c:pt>
                <c:pt idx="858">
                  <c:v>3.5181900000000002</c:v>
                </c:pt>
                <c:pt idx="859">
                  <c:v>3.51851</c:v>
                </c:pt>
                <c:pt idx="860">
                  <c:v>3.5190799999999975</c:v>
                </c:pt>
                <c:pt idx="861">
                  <c:v>3.5193999999999988</c:v>
                </c:pt>
                <c:pt idx="862">
                  <c:v>3.5199599999999975</c:v>
                </c:pt>
                <c:pt idx="863">
                  <c:v>3.5202900000000001</c:v>
                </c:pt>
                <c:pt idx="864">
                  <c:v>3.5208399999999997</c:v>
                </c:pt>
                <c:pt idx="865">
                  <c:v>3.5211700000000001</c:v>
                </c:pt>
                <c:pt idx="866">
                  <c:v>3.5217100000000001</c:v>
                </c:pt>
                <c:pt idx="867">
                  <c:v>3.522049999999997</c:v>
                </c:pt>
                <c:pt idx="868">
                  <c:v>3.52258</c:v>
                </c:pt>
                <c:pt idx="869">
                  <c:v>3.5229200000000001</c:v>
                </c:pt>
                <c:pt idx="870">
                  <c:v>3.5234399999999999</c:v>
                </c:pt>
                <c:pt idx="871">
                  <c:v>3.5237900000000026</c:v>
                </c:pt>
                <c:pt idx="872">
                  <c:v>3.5243000000000002</c:v>
                </c:pt>
                <c:pt idx="873">
                  <c:v>3.5246499999999972</c:v>
                </c:pt>
                <c:pt idx="874">
                  <c:v>3.52515</c:v>
                </c:pt>
                <c:pt idx="875">
                  <c:v>3.5255100000000001</c:v>
                </c:pt>
                <c:pt idx="876">
                  <c:v>3.5259999999999998</c:v>
                </c:pt>
                <c:pt idx="877">
                  <c:v>3.52637</c:v>
                </c:pt>
                <c:pt idx="878">
                  <c:v>3.5268399999999978</c:v>
                </c:pt>
                <c:pt idx="879">
                  <c:v>3.5272100000000002</c:v>
                </c:pt>
                <c:pt idx="880">
                  <c:v>3.5276800000000001</c:v>
                </c:pt>
                <c:pt idx="881">
                  <c:v>3.52806</c:v>
                </c:pt>
                <c:pt idx="882">
                  <c:v>3.5285099999999998</c:v>
                </c:pt>
                <c:pt idx="883">
                  <c:v>3.5288900000000001</c:v>
                </c:pt>
                <c:pt idx="884">
                  <c:v>3.5293399999999999</c:v>
                </c:pt>
                <c:pt idx="885">
                  <c:v>3.5297299999999998</c:v>
                </c:pt>
                <c:pt idx="886">
                  <c:v>3.53016</c:v>
                </c:pt>
                <c:pt idx="887">
                  <c:v>3.5305599999999977</c:v>
                </c:pt>
                <c:pt idx="888">
                  <c:v>3.53098</c:v>
                </c:pt>
                <c:pt idx="889">
                  <c:v>3.53138</c:v>
                </c:pt>
                <c:pt idx="890">
                  <c:v>3.53179</c:v>
                </c:pt>
                <c:pt idx="891">
                  <c:v>3.5321999999999987</c:v>
                </c:pt>
                <c:pt idx="892">
                  <c:v>3.5325999999999977</c:v>
                </c:pt>
                <c:pt idx="893">
                  <c:v>3.53301</c:v>
                </c:pt>
                <c:pt idx="894">
                  <c:v>3.5333999999999999</c:v>
                </c:pt>
                <c:pt idx="895">
                  <c:v>3.53382</c:v>
                </c:pt>
                <c:pt idx="896">
                  <c:v>3.5341999999999998</c:v>
                </c:pt>
                <c:pt idx="897">
                  <c:v>3.5346199999999977</c:v>
                </c:pt>
                <c:pt idx="898">
                  <c:v>3.5349999999999997</c:v>
                </c:pt>
                <c:pt idx="899">
                  <c:v>3.5354199999999971</c:v>
                </c:pt>
                <c:pt idx="900">
                  <c:v>3.53579</c:v>
                </c:pt>
                <c:pt idx="901">
                  <c:v>3.5362199999999975</c:v>
                </c:pt>
                <c:pt idx="902">
                  <c:v>3.5365699999999975</c:v>
                </c:pt>
                <c:pt idx="903">
                  <c:v>3.53701</c:v>
                </c:pt>
                <c:pt idx="904">
                  <c:v>3.53735</c:v>
                </c:pt>
                <c:pt idx="905">
                  <c:v>3.5377900000000002</c:v>
                </c:pt>
                <c:pt idx="906">
                  <c:v>3.5381300000000002</c:v>
                </c:pt>
                <c:pt idx="907">
                  <c:v>3.53857</c:v>
                </c:pt>
                <c:pt idx="908">
                  <c:v>3.5388999999999977</c:v>
                </c:pt>
                <c:pt idx="909">
                  <c:v>3.5393499999999976</c:v>
                </c:pt>
                <c:pt idx="910">
                  <c:v>3.5396599999999969</c:v>
                </c:pt>
                <c:pt idx="911">
                  <c:v>3.5401199999999999</c:v>
                </c:pt>
                <c:pt idx="912">
                  <c:v>3.5404200000000001</c:v>
                </c:pt>
                <c:pt idx="913">
                  <c:v>3.54088</c:v>
                </c:pt>
                <c:pt idx="914">
                  <c:v>3.5411800000000002</c:v>
                </c:pt>
                <c:pt idx="915">
                  <c:v>3.5416399999999997</c:v>
                </c:pt>
                <c:pt idx="916">
                  <c:v>3.5419299999999998</c:v>
                </c:pt>
                <c:pt idx="917">
                  <c:v>3.5423999999999998</c:v>
                </c:pt>
                <c:pt idx="918">
                  <c:v>3.5426799999999972</c:v>
                </c:pt>
                <c:pt idx="919">
                  <c:v>3.5431499999999998</c:v>
                </c:pt>
                <c:pt idx="920">
                  <c:v>3.5434199999999998</c:v>
                </c:pt>
                <c:pt idx="921">
                  <c:v>3.5438999999999998</c:v>
                </c:pt>
                <c:pt idx="922">
                  <c:v>3.5441600000000002</c:v>
                </c:pt>
                <c:pt idx="923">
                  <c:v>3.5446399999999998</c:v>
                </c:pt>
                <c:pt idx="924">
                  <c:v>3.5448900000000001</c:v>
                </c:pt>
                <c:pt idx="925">
                  <c:v>3.5453700000000001</c:v>
                </c:pt>
                <c:pt idx="926">
                  <c:v>3.54562</c:v>
                </c:pt>
                <c:pt idx="927">
                  <c:v>3.5461100000000001</c:v>
                </c:pt>
                <c:pt idx="928">
                  <c:v>3.5463499999999977</c:v>
                </c:pt>
                <c:pt idx="929">
                  <c:v>3.5468299999999977</c:v>
                </c:pt>
                <c:pt idx="930">
                  <c:v>3.5470700000000002</c:v>
                </c:pt>
                <c:pt idx="931">
                  <c:v>3.5475599999999998</c:v>
                </c:pt>
                <c:pt idx="932">
                  <c:v>3.5477799999999999</c:v>
                </c:pt>
                <c:pt idx="933">
                  <c:v>3.5482800000000001</c:v>
                </c:pt>
                <c:pt idx="934">
                  <c:v>3.5484900000000001</c:v>
                </c:pt>
                <c:pt idx="935">
                  <c:v>3.5489899999999999</c:v>
                </c:pt>
                <c:pt idx="936">
                  <c:v>3.5491999999999999</c:v>
                </c:pt>
                <c:pt idx="937">
                  <c:v>3.5497000000000001</c:v>
                </c:pt>
                <c:pt idx="938">
                  <c:v>3.5499000000000001</c:v>
                </c:pt>
                <c:pt idx="939">
                  <c:v>3.5503999999999998</c:v>
                </c:pt>
                <c:pt idx="940">
                  <c:v>3.5505999999999998</c:v>
                </c:pt>
                <c:pt idx="941">
                  <c:v>3.5510999999999977</c:v>
                </c:pt>
                <c:pt idx="942">
                  <c:v>3.5512899999999972</c:v>
                </c:pt>
                <c:pt idx="943">
                  <c:v>3.5517999999999987</c:v>
                </c:pt>
                <c:pt idx="944">
                  <c:v>3.5519799999999977</c:v>
                </c:pt>
                <c:pt idx="945">
                  <c:v>3.5524899999999975</c:v>
                </c:pt>
                <c:pt idx="946">
                  <c:v>3.5526599999999959</c:v>
                </c:pt>
                <c:pt idx="947">
                  <c:v>3.5531799999999998</c:v>
                </c:pt>
                <c:pt idx="948">
                  <c:v>3.5533399999999999</c:v>
                </c:pt>
                <c:pt idx="949">
                  <c:v>3.5538599999999971</c:v>
                </c:pt>
                <c:pt idx="950">
                  <c:v>3.5540099999999977</c:v>
                </c:pt>
                <c:pt idx="951">
                  <c:v>3.5545399999999998</c:v>
                </c:pt>
                <c:pt idx="952">
                  <c:v>3.5546799999999972</c:v>
                </c:pt>
                <c:pt idx="953">
                  <c:v>3.5552099999999975</c:v>
                </c:pt>
                <c:pt idx="954">
                  <c:v>3.5553499999999971</c:v>
                </c:pt>
                <c:pt idx="955">
                  <c:v>3.5558799999999975</c:v>
                </c:pt>
                <c:pt idx="956">
                  <c:v>3.556009999999997</c:v>
                </c:pt>
                <c:pt idx="957">
                  <c:v>3.5565399999999987</c:v>
                </c:pt>
                <c:pt idx="958">
                  <c:v>3.5566699999999964</c:v>
                </c:pt>
                <c:pt idx="959">
                  <c:v>3.5571999999999999</c:v>
                </c:pt>
                <c:pt idx="960">
                  <c:v>3.5573199999999998</c:v>
                </c:pt>
                <c:pt idx="961">
                  <c:v>3.5578499999999975</c:v>
                </c:pt>
                <c:pt idx="962">
                  <c:v>3.5579700000000001</c:v>
                </c:pt>
                <c:pt idx="963">
                  <c:v>3.5585</c:v>
                </c:pt>
                <c:pt idx="964">
                  <c:v>3.5586099999999972</c:v>
                </c:pt>
                <c:pt idx="965">
                  <c:v>3.5591499999999971</c:v>
                </c:pt>
                <c:pt idx="966">
                  <c:v>3.5592499999999965</c:v>
                </c:pt>
                <c:pt idx="967">
                  <c:v>3.55979</c:v>
                </c:pt>
                <c:pt idx="968">
                  <c:v>3.5598799999999975</c:v>
                </c:pt>
                <c:pt idx="969">
                  <c:v>3.5604300000000002</c:v>
                </c:pt>
                <c:pt idx="970">
                  <c:v>3.5605199999999999</c:v>
                </c:pt>
                <c:pt idx="971">
                  <c:v>3.5610599999999977</c:v>
                </c:pt>
                <c:pt idx="972">
                  <c:v>3.56114</c:v>
                </c:pt>
                <c:pt idx="973">
                  <c:v>3.56169</c:v>
                </c:pt>
                <c:pt idx="974">
                  <c:v>3.56176</c:v>
                </c:pt>
                <c:pt idx="975">
                  <c:v>3.5623100000000001</c:v>
                </c:pt>
                <c:pt idx="976">
                  <c:v>3.5623800000000001</c:v>
                </c:pt>
                <c:pt idx="977">
                  <c:v>3.5629300000000002</c:v>
                </c:pt>
                <c:pt idx="978">
                  <c:v>3.5629900000000001</c:v>
                </c:pt>
                <c:pt idx="979">
                  <c:v>3.5635500000000002</c:v>
                </c:pt>
                <c:pt idx="980">
                  <c:v>3.5636000000000001</c:v>
                </c:pt>
                <c:pt idx="981">
                  <c:v>3.5641600000000002</c:v>
                </c:pt>
                <c:pt idx="982">
                  <c:v>3.5642100000000001</c:v>
                </c:pt>
                <c:pt idx="983">
                  <c:v>3.5647600000000002</c:v>
                </c:pt>
                <c:pt idx="984">
                  <c:v>3.56481</c:v>
                </c:pt>
                <c:pt idx="985">
                  <c:v>3.5653700000000002</c:v>
                </c:pt>
                <c:pt idx="986">
                  <c:v>3.5653999999999999</c:v>
                </c:pt>
                <c:pt idx="987">
                  <c:v>3.56596</c:v>
                </c:pt>
                <c:pt idx="988">
                  <c:v>3.5659999999999998</c:v>
                </c:pt>
                <c:pt idx="989">
                  <c:v>3.56656</c:v>
                </c:pt>
                <c:pt idx="990">
                  <c:v>3.5665800000000001</c:v>
                </c:pt>
                <c:pt idx="991">
                  <c:v>3.5671499999999998</c:v>
                </c:pt>
                <c:pt idx="992">
                  <c:v>3.5671700000000026</c:v>
                </c:pt>
                <c:pt idx="993">
                  <c:v>3.5677300000000032</c:v>
                </c:pt>
                <c:pt idx="994">
                  <c:v>3.5677500000000002</c:v>
                </c:pt>
                <c:pt idx="995">
                  <c:v>3.5683099999999999</c:v>
                </c:pt>
                <c:pt idx="996">
                  <c:v>3.5683199999999999</c:v>
                </c:pt>
                <c:pt idx="997">
                  <c:v>3.5688900000000001</c:v>
                </c:pt>
                <c:pt idx="998">
                  <c:v>3.5688900000000001</c:v>
                </c:pt>
                <c:pt idx="999">
                  <c:v>3.5694599999999972</c:v>
                </c:pt>
                <c:pt idx="1000">
                  <c:v>3.5694599999999972</c:v>
                </c:pt>
                <c:pt idx="1001">
                  <c:v>3.57002</c:v>
                </c:pt>
                <c:pt idx="1002">
                  <c:v>3.57003</c:v>
                </c:pt>
                <c:pt idx="1003">
                  <c:v>3.5705800000000001</c:v>
                </c:pt>
                <c:pt idx="1004">
                  <c:v>3.5705900000000002</c:v>
                </c:pt>
                <c:pt idx="1005">
                  <c:v>3.5711300000000001</c:v>
                </c:pt>
                <c:pt idx="1006">
                  <c:v>3.5711499999999972</c:v>
                </c:pt>
                <c:pt idx="1007">
                  <c:v>3.5716899999999971</c:v>
                </c:pt>
                <c:pt idx="1008">
                  <c:v>3.5716999999999977</c:v>
                </c:pt>
                <c:pt idx="1009">
                  <c:v>3.5722299999999971</c:v>
                </c:pt>
                <c:pt idx="1010">
                  <c:v>3.5722599999999964</c:v>
                </c:pt>
                <c:pt idx="1011">
                  <c:v>3.5727699999999971</c:v>
                </c:pt>
                <c:pt idx="1012">
                  <c:v>3.5727999999999978</c:v>
                </c:pt>
                <c:pt idx="1013">
                  <c:v>3.5733100000000002</c:v>
                </c:pt>
                <c:pt idx="1014">
                  <c:v>3.57334</c:v>
                </c:pt>
                <c:pt idx="1015">
                  <c:v>3.5738399999999997</c:v>
                </c:pt>
                <c:pt idx="1016">
                  <c:v>3.5738799999999977</c:v>
                </c:pt>
                <c:pt idx="1017">
                  <c:v>3.57437</c:v>
                </c:pt>
                <c:pt idx="1018">
                  <c:v>3.5744199999999977</c:v>
                </c:pt>
                <c:pt idx="1019">
                  <c:v>3.5749</c:v>
                </c:pt>
                <c:pt idx="1020">
                  <c:v>3.5749499999999972</c:v>
                </c:pt>
                <c:pt idx="1021">
                  <c:v>3.5754199999999972</c:v>
                </c:pt>
                <c:pt idx="1022">
                  <c:v>3.5754699999999975</c:v>
                </c:pt>
                <c:pt idx="1023">
                  <c:v>3.5759399999999997</c:v>
                </c:pt>
                <c:pt idx="1024">
                  <c:v>3.57599</c:v>
                </c:pt>
                <c:pt idx="1025">
                  <c:v>3.576449999999995</c:v>
                </c:pt>
                <c:pt idx="1026">
                  <c:v>3.5765099999999972</c:v>
                </c:pt>
                <c:pt idx="1027">
                  <c:v>3.5769599999999975</c:v>
                </c:pt>
                <c:pt idx="1028">
                  <c:v>3.5770300000000002</c:v>
                </c:pt>
                <c:pt idx="1029">
                  <c:v>3.5774699999999977</c:v>
                </c:pt>
                <c:pt idx="1030">
                  <c:v>3.5775399999999999</c:v>
                </c:pt>
                <c:pt idx="1031">
                  <c:v>3.5779700000000001</c:v>
                </c:pt>
                <c:pt idx="1032">
                  <c:v>3.5780399999999997</c:v>
                </c:pt>
                <c:pt idx="1033">
                  <c:v>3.5784699999999972</c:v>
                </c:pt>
                <c:pt idx="1034">
                  <c:v>3.5785399999999998</c:v>
                </c:pt>
                <c:pt idx="1035">
                  <c:v>3.5789599999999977</c:v>
                </c:pt>
                <c:pt idx="1036">
                  <c:v>3.5790399999999987</c:v>
                </c:pt>
                <c:pt idx="1037">
                  <c:v>3.5794499999999965</c:v>
                </c:pt>
                <c:pt idx="1038">
                  <c:v>3.5795300000000001</c:v>
                </c:pt>
                <c:pt idx="1039">
                  <c:v>3.5799399999999997</c:v>
                </c:pt>
                <c:pt idx="1040">
                  <c:v>3.5800200000000002</c:v>
                </c:pt>
                <c:pt idx="1041">
                  <c:v>3.5804200000000002</c:v>
                </c:pt>
                <c:pt idx="1042">
                  <c:v>3.5805099999999999</c:v>
                </c:pt>
                <c:pt idx="1043">
                  <c:v>3.5808900000000001</c:v>
                </c:pt>
                <c:pt idx="1044">
                  <c:v>3.5809899999999999</c:v>
                </c:pt>
                <c:pt idx="1045">
                  <c:v>3.5813700000000002</c:v>
                </c:pt>
                <c:pt idx="1046">
                  <c:v>3.5814699999999977</c:v>
                </c:pt>
                <c:pt idx="1047">
                  <c:v>3.5818399999999997</c:v>
                </c:pt>
                <c:pt idx="1048">
                  <c:v>3.5819399999999999</c:v>
                </c:pt>
                <c:pt idx="1049">
                  <c:v>3.5823</c:v>
                </c:pt>
                <c:pt idx="1050">
                  <c:v>3.5824099999999977</c:v>
                </c:pt>
                <c:pt idx="1051">
                  <c:v>3.58277</c:v>
                </c:pt>
                <c:pt idx="1052">
                  <c:v>3.5828699999999976</c:v>
                </c:pt>
                <c:pt idx="1053">
                  <c:v>3.5832299999999999</c:v>
                </c:pt>
                <c:pt idx="1054">
                  <c:v>3.5833400000000002</c:v>
                </c:pt>
                <c:pt idx="1055">
                  <c:v>3.5836800000000002</c:v>
                </c:pt>
                <c:pt idx="1056">
                  <c:v>3.5837900000000031</c:v>
                </c:pt>
                <c:pt idx="1057">
                  <c:v>3.5841300000000031</c:v>
                </c:pt>
                <c:pt idx="1058">
                  <c:v>3.5842499999999977</c:v>
                </c:pt>
                <c:pt idx="1059">
                  <c:v>3.5845799999999999</c:v>
                </c:pt>
                <c:pt idx="1060">
                  <c:v>3.5847000000000002</c:v>
                </c:pt>
                <c:pt idx="1061">
                  <c:v>3.5850200000000001</c:v>
                </c:pt>
                <c:pt idx="1062">
                  <c:v>3.58514</c:v>
                </c:pt>
                <c:pt idx="1063">
                  <c:v>3.5854599999999972</c:v>
                </c:pt>
                <c:pt idx="1064">
                  <c:v>3.5855800000000002</c:v>
                </c:pt>
                <c:pt idx="1065">
                  <c:v>3.58589</c:v>
                </c:pt>
                <c:pt idx="1066">
                  <c:v>3.58602</c:v>
                </c:pt>
                <c:pt idx="1067">
                  <c:v>3.5863299999999998</c:v>
                </c:pt>
                <c:pt idx="1068">
                  <c:v>3.5864599999999975</c:v>
                </c:pt>
                <c:pt idx="1069">
                  <c:v>3.5867499999999977</c:v>
                </c:pt>
                <c:pt idx="1070">
                  <c:v>3.5868899999999977</c:v>
                </c:pt>
                <c:pt idx="1071">
                  <c:v>3.5871800000000031</c:v>
                </c:pt>
                <c:pt idx="1072">
                  <c:v>3.5873100000000027</c:v>
                </c:pt>
                <c:pt idx="1073">
                  <c:v>3.5876000000000001</c:v>
                </c:pt>
                <c:pt idx="1074">
                  <c:v>3.5877400000000002</c:v>
                </c:pt>
                <c:pt idx="1075">
                  <c:v>3.5880100000000001</c:v>
                </c:pt>
                <c:pt idx="1076">
                  <c:v>3.5881500000000002</c:v>
                </c:pt>
                <c:pt idx="1077">
                  <c:v>3.5884299999999998</c:v>
                </c:pt>
                <c:pt idx="1078">
                  <c:v>3.5885699999999998</c:v>
                </c:pt>
                <c:pt idx="1079">
                  <c:v>3.5888300000000002</c:v>
                </c:pt>
                <c:pt idx="1080">
                  <c:v>3.5889799999999998</c:v>
                </c:pt>
                <c:pt idx="1081">
                  <c:v>3.5892399999999998</c:v>
                </c:pt>
                <c:pt idx="1082">
                  <c:v>3.5893899999999999</c:v>
                </c:pt>
                <c:pt idx="1083">
                  <c:v>3.5896399999999997</c:v>
                </c:pt>
                <c:pt idx="1084">
                  <c:v>3.5897899999999998</c:v>
                </c:pt>
                <c:pt idx="1085">
                  <c:v>3.5900399999999997</c:v>
                </c:pt>
                <c:pt idx="1086">
                  <c:v>3.5901900000000002</c:v>
                </c:pt>
                <c:pt idx="1087">
                  <c:v>3.59043</c:v>
                </c:pt>
                <c:pt idx="1088">
                  <c:v>3.5905900000000002</c:v>
                </c:pt>
                <c:pt idx="1089">
                  <c:v>3.5908199999999977</c:v>
                </c:pt>
                <c:pt idx="1090">
                  <c:v>3.5909800000000001</c:v>
                </c:pt>
                <c:pt idx="1091">
                  <c:v>3.5912099999999971</c:v>
                </c:pt>
                <c:pt idx="1092">
                  <c:v>3.59137</c:v>
                </c:pt>
                <c:pt idx="1093">
                  <c:v>3.5915900000000001</c:v>
                </c:pt>
                <c:pt idx="1094">
                  <c:v>3.5917499999999976</c:v>
                </c:pt>
                <c:pt idx="1095">
                  <c:v>3.5919699999999977</c:v>
                </c:pt>
                <c:pt idx="1096">
                  <c:v>3.59213</c:v>
                </c:pt>
                <c:pt idx="1097">
                  <c:v>3.5923499999999975</c:v>
                </c:pt>
                <c:pt idx="1098">
                  <c:v>3.5925099999999972</c:v>
                </c:pt>
                <c:pt idx="1099">
                  <c:v>3.5927199999999977</c:v>
                </c:pt>
                <c:pt idx="1100">
                  <c:v>3.5928899999999975</c:v>
                </c:pt>
                <c:pt idx="1101">
                  <c:v>3.5930900000000001</c:v>
                </c:pt>
                <c:pt idx="1102">
                  <c:v>3.5932599999999977</c:v>
                </c:pt>
                <c:pt idx="1103">
                  <c:v>3.5934499999999971</c:v>
                </c:pt>
                <c:pt idx="1104">
                  <c:v>3.59362</c:v>
                </c:pt>
                <c:pt idx="1105">
                  <c:v>3.5938099999999977</c:v>
                </c:pt>
                <c:pt idx="1106">
                  <c:v>3.5939899999999998</c:v>
                </c:pt>
                <c:pt idx="1107">
                  <c:v>3.5941700000000001</c:v>
                </c:pt>
                <c:pt idx="1108">
                  <c:v>3.5943399999999999</c:v>
                </c:pt>
                <c:pt idx="1109">
                  <c:v>3.5945299999999998</c:v>
                </c:pt>
                <c:pt idx="1110">
                  <c:v>3.5947</c:v>
                </c:pt>
                <c:pt idx="1111">
                  <c:v>3.5948799999999972</c:v>
                </c:pt>
                <c:pt idx="1112">
                  <c:v>3.595049999999997</c:v>
                </c:pt>
                <c:pt idx="1113">
                  <c:v>3.5952199999999972</c:v>
                </c:pt>
                <c:pt idx="1114">
                  <c:v>3.5953999999999997</c:v>
                </c:pt>
                <c:pt idx="1115">
                  <c:v>3.5955699999999977</c:v>
                </c:pt>
                <c:pt idx="1116">
                  <c:v>3.5957399999999997</c:v>
                </c:pt>
                <c:pt idx="1117">
                  <c:v>3.5959099999999977</c:v>
                </c:pt>
                <c:pt idx="1118">
                  <c:v>3.5960799999999975</c:v>
                </c:pt>
                <c:pt idx="1119">
                  <c:v>3.5962399999999977</c:v>
                </c:pt>
                <c:pt idx="1120">
                  <c:v>3.5964199999999975</c:v>
                </c:pt>
                <c:pt idx="1121">
                  <c:v>3.5965799999999977</c:v>
                </c:pt>
                <c:pt idx="1122">
                  <c:v>3.5967599999999975</c:v>
                </c:pt>
                <c:pt idx="1123">
                  <c:v>3.5968999999999975</c:v>
                </c:pt>
                <c:pt idx="1124">
                  <c:v>3.5970900000000001</c:v>
                </c:pt>
                <c:pt idx="1125">
                  <c:v>3.5972300000000001</c:v>
                </c:pt>
                <c:pt idx="1126">
                  <c:v>3.59741</c:v>
                </c:pt>
                <c:pt idx="1127">
                  <c:v>3.59755</c:v>
                </c:pt>
                <c:pt idx="1128">
                  <c:v>3.5977399999999999</c:v>
                </c:pt>
                <c:pt idx="1129">
                  <c:v>3.5978699999999977</c:v>
                </c:pt>
                <c:pt idx="1130">
                  <c:v>3.5980599999999971</c:v>
                </c:pt>
                <c:pt idx="1131">
                  <c:v>3.5981900000000002</c:v>
                </c:pt>
                <c:pt idx="1132">
                  <c:v>3.5983700000000001</c:v>
                </c:pt>
                <c:pt idx="1133">
                  <c:v>3.5985</c:v>
                </c:pt>
                <c:pt idx="1134">
                  <c:v>3.5986799999999977</c:v>
                </c:pt>
                <c:pt idx="1135">
                  <c:v>3.5988099999999972</c:v>
                </c:pt>
                <c:pt idx="1136">
                  <c:v>3.5989900000000001</c:v>
                </c:pt>
                <c:pt idx="1137">
                  <c:v>3.59911</c:v>
                </c:pt>
                <c:pt idx="1138">
                  <c:v>3.5992999999999977</c:v>
                </c:pt>
                <c:pt idx="1139">
                  <c:v>3.5994099999999976</c:v>
                </c:pt>
                <c:pt idx="1140">
                  <c:v>3.5995999999999997</c:v>
                </c:pt>
                <c:pt idx="1141">
                  <c:v>3.59971</c:v>
                </c:pt>
                <c:pt idx="1142">
                  <c:v>3.5998999999999977</c:v>
                </c:pt>
                <c:pt idx="1143">
                  <c:v>3.6000100000000002</c:v>
                </c:pt>
                <c:pt idx="1144">
                  <c:v>3.6001900000000027</c:v>
                </c:pt>
                <c:pt idx="1145">
                  <c:v>3.6002999999999998</c:v>
                </c:pt>
                <c:pt idx="1146">
                  <c:v>3.6004900000000002</c:v>
                </c:pt>
                <c:pt idx="1147">
                  <c:v>3.6005799999999999</c:v>
                </c:pt>
                <c:pt idx="1148">
                  <c:v>3.6007699999999998</c:v>
                </c:pt>
                <c:pt idx="1149">
                  <c:v>3.60087</c:v>
                </c:pt>
                <c:pt idx="1150">
                  <c:v>3.6010599999999977</c:v>
                </c:pt>
                <c:pt idx="1151">
                  <c:v>3.6011500000000001</c:v>
                </c:pt>
                <c:pt idx="1152">
                  <c:v>3.60134</c:v>
                </c:pt>
                <c:pt idx="1153">
                  <c:v>3.6014300000000001</c:v>
                </c:pt>
                <c:pt idx="1154">
                  <c:v>3.60162</c:v>
                </c:pt>
                <c:pt idx="1155">
                  <c:v>3.6017000000000001</c:v>
                </c:pt>
                <c:pt idx="1156">
                  <c:v>3.60189</c:v>
                </c:pt>
                <c:pt idx="1157">
                  <c:v>3.6019700000000001</c:v>
                </c:pt>
                <c:pt idx="1158">
                  <c:v>3.60216</c:v>
                </c:pt>
                <c:pt idx="1159">
                  <c:v>3.6022399999999997</c:v>
                </c:pt>
                <c:pt idx="1160">
                  <c:v>3.60243</c:v>
                </c:pt>
                <c:pt idx="1161">
                  <c:v>3.6025100000000001</c:v>
                </c:pt>
                <c:pt idx="1162">
                  <c:v>3.6027</c:v>
                </c:pt>
                <c:pt idx="1163">
                  <c:v>3.60277</c:v>
                </c:pt>
                <c:pt idx="1164">
                  <c:v>3.6029599999999977</c:v>
                </c:pt>
                <c:pt idx="1165">
                  <c:v>3.6030199999999999</c:v>
                </c:pt>
                <c:pt idx="1166">
                  <c:v>3.6032099999999998</c:v>
                </c:pt>
                <c:pt idx="1167">
                  <c:v>3.6032799999999998</c:v>
                </c:pt>
                <c:pt idx="1168">
                  <c:v>3.6034700000000002</c:v>
                </c:pt>
                <c:pt idx="1169">
                  <c:v>3.6035300000000032</c:v>
                </c:pt>
                <c:pt idx="1170">
                  <c:v>3.6037200000000031</c:v>
                </c:pt>
                <c:pt idx="1171">
                  <c:v>3.6037800000000026</c:v>
                </c:pt>
                <c:pt idx="1172">
                  <c:v>3.6039699999999999</c:v>
                </c:pt>
                <c:pt idx="1173">
                  <c:v>3.6040199999999998</c:v>
                </c:pt>
                <c:pt idx="1174">
                  <c:v>3.6042100000000001</c:v>
                </c:pt>
                <c:pt idx="1175">
                  <c:v>3.60426</c:v>
                </c:pt>
                <c:pt idx="1176">
                  <c:v>3.6044499999999977</c:v>
                </c:pt>
                <c:pt idx="1177">
                  <c:v>3.6044999999999998</c:v>
                </c:pt>
                <c:pt idx="1178">
                  <c:v>3.6046900000000002</c:v>
                </c:pt>
                <c:pt idx="1179">
                  <c:v>3.6047400000000001</c:v>
                </c:pt>
                <c:pt idx="1180">
                  <c:v>3.6049199999999999</c:v>
                </c:pt>
                <c:pt idx="1181">
                  <c:v>3.6049699999999998</c:v>
                </c:pt>
                <c:pt idx="1182">
                  <c:v>3.6051500000000001</c:v>
                </c:pt>
                <c:pt idx="1183">
                  <c:v>3.6052</c:v>
                </c:pt>
                <c:pt idx="1184">
                  <c:v>3.6053799999999998</c:v>
                </c:pt>
                <c:pt idx="1185">
                  <c:v>3.6054200000000001</c:v>
                </c:pt>
                <c:pt idx="1186">
                  <c:v>3.60561</c:v>
                </c:pt>
                <c:pt idx="1187">
                  <c:v>3.6056399999999997</c:v>
                </c:pt>
                <c:pt idx="1188">
                  <c:v>3.6058300000000001</c:v>
                </c:pt>
                <c:pt idx="1189">
                  <c:v>3.6058599999999972</c:v>
                </c:pt>
                <c:pt idx="1190">
                  <c:v>3.6060499999999975</c:v>
                </c:pt>
                <c:pt idx="1191">
                  <c:v>3.60608</c:v>
                </c:pt>
                <c:pt idx="1192">
                  <c:v>3.6062599999999971</c:v>
                </c:pt>
                <c:pt idx="1193">
                  <c:v>3.60629</c:v>
                </c:pt>
                <c:pt idx="1194">
                  <c:v>3.6064699999999972</c:v>
                </c:pt>
                <c:pt idx="1195">
                  <c:v>3.6065</c:v>
                </c:pt>
                <c:pt idx="1196">
                  <c:v>3.6066799999999977</c:v>
                </c:pt>
                <c:pt idx="1197">
                  <c:v>3.6067100000000001</c:v>
                </c:pt>
                <c:pt idx="1198">
                  <c:v>3.6068899999999977</c:v>
                </c:pt>
                <c:pt idx="1199">
                  <c:v>3.6069100000000001</c:v>
                </c:pt>
                <c:pt idx="1200">
                  <c:v>3.6070899999999999</c:v>
                </c:pt>
                <c:pt idx="1201">
                  <c:v>3.6071100000000031</c:v>
                </c:pt>
                <c:pt idx="1202">
                  <c:v>3.6072899999999999</c:v>
                </c:pt>
                <c:pt idx="1203">
                  <c:v>3.6073100000000027</c:v>
                </c:pt>
                <c:pt idx="1204">
                  <c:v>3.6074799999999998</c:v>
                </c:pt>
                <c:pt idx="1205">
                  <c:v>3.6074999999999999</c:v>
                </c:pt>
                <c:pt idx="1206">
                  <c:v>3.6076800000000002</c:v>
                </c:pt>
                <c:pt idx="1207">
                  <c:v>3.6076899999999998</c:v>
                </c:pt>
                <c:pt idx="1208">
                  <c:v>3.6078600000000001</c:v>
                </c:pt>
                <c:pt idx="1209">
                  <c:v>3.6078800000000002</c:v>
                </c:pt>
                <c:pt idx="1210">
                  <c:v>3.60805</c:v>
                </c:pt>
                <c:pt idx="1211">
                  <c:v>3.60806</c:v>
                </c:pt>
                <c:pt idx="1212">
                  <c:v>3.6082299999999998</c:v>
                </c:pt>
                <c:pt idx="1213">
                  <c:v>3.6082399999999999</c:v>
                </c:pt>
                <c:pt idx="1214">
                  <c:v>3.6084100000000001</c:v>
                </c:pt>
                <c:pt idx="1215">
                  <c:v>3.6084200000000002</c:v>
                </c:pt>
                <c:pt idx="1216">
                  <c:v>3.6085900000000026</c:v>
                </c:pt>
                <c:pt idx="1217">
                  <c:v>3.6086</c:v>
                </c:pt>
                <c:pt idx="1218">
                  <c:v>3.6087600000000002</c:v>
                </c:pt>
                <c:pt idx="1219">
                  <c:v>3.6087699999999998</c:v>
                </c:pt>
                <c:pt idx="1220">
                  <c:v>3.6089300000000026</c:v>
                </c:pt>
                <c:pt idx="1221">
                  <c:v>3.60894</c:v>
                </c:pt>
                <c:pt idx="1222">
                  <c:v>3.6091000000000002</c:v>
                </c:pt>
                <c:pt idx="1223">
                  <c:v>3.6091000000000002</c:v>
                </c:pt>
                <c:pt idx="1224">
                  <c:v>3.60927</c:v>
                </c:pt>
                <c:pt idx="1225">
                  <c:v>3.60927</c:v>
                </c:pt>
                <c:pt idx="1226">
                  <c:v>3.6094300000000001</c:v>
                </c:pt>
                <c:pt idx="1227">
                  <c:v>3.6094300000000001</c:v>
                </c:pt>
                <c:pt idx="1228">
                  <c:v>3.6095799999999998</c:v>
                </c:pt>
                <c:pt idx="1229">
                  <c:v>3.6095899999999999</c:v>
                </c:pt>
                <c:pt idx="1230">
                  <c:v>3.6097399999999999</c:v>
                </c:pt>
                <c:pt idx="1231">
                  <c:v>3.6097399999999999</c:v>
                </c:pt>
                <c:pt idx="1232">
                  <c:v>3.60989</c:v>
                </c:pt>
                <c:pt idx="1233">
                  <c:v>3.60989</c:v>
                </c:pt>
                <c:pt idx="1234">
                  <c:v>3.6100399999999997</c:v>
                </c:pt>
                <c:pt idx="1235">
                  <c:v>3.6100399999999997</c:v>
                </c:pt>
                <c:pt idx="1236">
                  <c:v>3.6101800000000002</c:v>
                </c:pt>
                <c:pt idx="1237">
                  <c:v>3.6101899999999998</c:v>
                </c:pt>
                <c:pt idx="1238">
                  <c:v>3.6103200000000002</c:v>
                </c:pt>
                <c:pt idx="1239">
                  <c:v>3.6103299999999998</c:v>
                </c:pt>
                <c:pt idx="1240">
                  <c:v>3.6104599999999971</c:v>
                </c:pt>
                <c:pt idx="1241">
                  <c:v>3.6104699999999972</c:v>
                </c:pt>
                <c:pt idx="1242">
                  <c:v>3.6105999999999998</c:v>
                </c:pt>
                <c:pt idx="1243">
                  <c:v>3.6106099999999977</c:v>
                </c:pt>
                <c:pt idx="1244">
                  <c:v>3.6107300000000002</c:v>
                </c:pt>
                <c:pt idx="1245">
                  <c:v>3.6107399999999998</c:v>
                </c:pt>
                <c:pt idx="1246">
                  <c:v>3.6108599999999975</c:v>
                </c:pt>
                <c:pt idx="1247">
                  <c:v>3.6108699999999971</c:v>
                </c:pt>
                <c:pt idx="1248">
                  <c:v>3.6109900000000001</c:v>
                </c:pt>
                <c:pt idx="1249">
                  <c:v>3.6109999999999998</c:v>
                </c:pt>
                <c:pt idx="1250">
                  <c:v>3.61111</c:v>
                </c:pt>
                <c:pt idx="1251">
                  <c:v>3.6111300000000002</c:v>
                </c:pt>
                <c:pt idx="1252">
                  <c:v>3.6112399999999987</c:v>
                </c:pt>
                <c:pt idx="1253">
                  <c:v>3.611249999999997</c:v>
                </c:pt>
                <c:pt idx="1254">
                  <c:v>3.6113499999999972</c:v>
                </c:pt>
                <c:pt idx="1255">
                  <c:v>3.61137</c:v>
                </c:pt>
                <c:pt idx="1256">
                  <c:v>3.6114699999999975</c:v>
                </c:pt>
                <c:pt idx="1257">
                  <c:v>3.6114899999999972</c:v>
                </c:pt>
                <c:pt idx="1258">
                  <c:v>3.61158</c:v>
                </c:pt>
                <c:pt idx="1259">
                  <c:v>3.6115999999999997</c:v>
                </c:pt>
                <c:pt idx="1260">
                  <c:v>3.6116899999999972</c:v>
                </c:pt>
                <c:pt idx="1261">
                  <c:v>3.61171</c:v>
                </c:pt>
                <c:pt idx="1262">
                  <c:v>3.6117999999999997</c:v>
                </c:pt>
                <c:pt idx="1263">
                  <c:v>3.6118199999999971</c:v>
                </c:pt>
                <c:pt idx="1264">
                  <c:v>3.6118999999999977</c:v>
                </c:pt>
                <c:pt idx="1265">
                  <c:v>3.61192</c:v>
                </c:pt>
                <c:pt idx="1266">
                  <c:v>3.6120099999999975</c:v>
                </c:pt>
                <c:pt idx="1267">
                  <c:v>3.6120199999999971</c:v>
                </c:pt>
                <c:pt idx="1268">
                  <c:v>3.6120999999999972</c:v>
                </c:pt>
                <c:pt idx="1269">
                  <c:v>3.61212</c:v>
                </c:pt>
                <c:pt idx="1270">
                  <c:v>3.6121999999999987</c:v>
                </c:pt>
                <c:pt idx="1271">
                  <c:v>3.6122199999999975</c:v>
                </c:pt>
                <c:pt idx="1272">
                  <c:v>3.6122899999999971</c:v>
                </c:pt>
                <c:pt idx="1273">
                  <c:v>3.6123099999999977</c:v>
                </c:pt>
                <c:pt idx="1274">
                  <c:v>3.6123799999999977</c:v>
                </c:pt>
                <c:pt idx="1275">
                  <c:v>3.6123999999999987</c:v>
                </c:pt>
                <c:pt idx="1276">
                  <c:v>3.612469999999997</c:v>
                </c:pt>
                <c:pt idx="1277">
                  <c:v>3.6124899999999975</c:v>
                </c:pt>
                <c:pt idx="1278">
                  <c:v>3.6125599999999976</c:v>
                </c:pt>
                <c:pt idx="1279">
                  <c:v>3.6125699999999972</c:v>
                </c:pt>
                <c:pt idx="1280">
                  <c:v>3.6126399999999972</c:v>
                </c:pt>
                <c:pt idx="1281">
                  <c:v>3.6126599999999964</c:v>
                </c:pt>
                <c:pt idx="1282">
                  <c:v>3.6127199999999977</c:v>
                </c:pt>
                <c:pt idx="1283">
                  <c:v>3.6127399999999987</c:v>
                </c:pt>
                <c:pt idx="1284">
                  <c:v>3.6127899999999977</c:v>
                </c:pt>
                <c:pt idx="1285">
                  <c:v>3.612809999999997</c:v>
                </c:pt>
                <c:pt idx="1286">
                  <c:v>3.6128699999999965</c:v>
                </c:pt>
                <c:pt idx="1287">
                  <c:v>3.6128899999999975</c:v>
                </c:pt>
                <c:pt idx="1288">
                  <c:v>3.6129399999999987</c:v>
                </c:pt>
                <c:pt idx="1289">
                  <c:v>3.6129599999999975</c:v>
                </c:pt>
                <c:pt idx="1290">
                  <c:v>3.613</c:v>
                </c:pt>
                <c:pt idx="1291">
                  <c:v>3.6130200000000001</c:v>
                </c:pt>
                <c:pt idx="1292">
                  <c:v>3.61307</c:v>
                </c:pt>
                <c:pt idx="1293">
                  <c:v>3.6130900000000001</c:v>
                </c:pt>
                <c:pt idx="1294">
                  <c:v>3.6131300000000026</c:v>
                </c:pt>
                <c:pt idx="1295">
                  <c:v>3.6131500000000001</c:v>
                </c:pt>
                <c:pt idx="1296">
                  <c:v>3.6131899999999999</c:v>
                </c:pt>
                <c:pt idx="1297">
                  <c:v>3.61321</c:v>
                </c:pt>
                <c:pt idx="1298">
                  <c:v>3.6132499999999972</c:v>
                </c:pt>
                <c:pt idx="1299">
                  <c:v>3.61327</c:v>
                </c:pt>
                <c:pt idx="1300">
                  <c:v>3.6133000000000002</c:v>
                </c:pt>
                <c:pt idx="1301">
                  <c:v>3.6133199999999999</c:v>
                </c:pt>
                <c:pt idx="1302">
                  <c:v>3.6133600000000001</c:v>
                </c:pt>
                <c:pt idx="1303">
                  <c:v>3.6133700000000002</c:v>
                </c:pt>
                <c:pt idx="1304">
                  <c:v>3.6133999999999999</c:v>
                </c:pt>
                <c:pt idx="1305">
                  <c:v>3.6134200000000001</c:v>
                </c:pt>
                <c:pt idx="1306">
                  <c:v>3.6134499999999972</c:v>
                </c:pt>
                <c:pt idx="1307">
                  <c:v>3.61347</c:v>
                </c:pt>
                <c:pt idx="1308">
                  <c:v>3.6135000000000002</c:v>
                </c:pt>
                <c:pt idx="1309">
                  <c:v>3.6135100000000002</c:v>
                </c:pt>
                <c:pt idx="1310">
                  <c:v>3.61354</c:v>
                </c:pt>
                <c:pt idx="1311">
                  <c:v>3.61355</c:v>
                </c:pt>
                <c:pt idx="1312">
                  <c:v>3.6135700000000002</c:v>
                </c:pt>
                <c:pt idx="1313">
                  <c:v>3.6135899999999999</c:v>
                </c:pt>
                <c:pt idx="1314">
                  <c:v>3.61361</c:v>
                </c:pt>
                <c:pt idx="1315">
                  <c:v>3.6136200000000001</c:v>
                </c:pt>
                <c:pt idx="1316">
                  <c:v>3.6136399999999997</c:v>
                </c:pt>
                <c:pt idx="1317">
                  <c:v>3.6136599999999977</c:v>
                </c:pt>
                <c:pt idx="1318">
                  <c:v>3.6136699999999977</c:v>
                </c:pt>
                <c:pt idx="1319">
                  <c:v>3.6136900000000001</c:v>
                </c:pt>
                <c:pt idx="1320">
                  <c:v>3.6137000000000001</c:v>
                </c:pt>
                <c:pt idx="1321">
                  <c:v>3.6137100000000002</c:v>
                </c:pt>
                <c:pt idx="1322">
                  <c:v>3.6137299999999999</c:v>
                </c:pt>
                <c:pt idx="1323">
                  <c:v>3.61374</c:v>
                </c:pt>
                <c:pt idx="1324">
                  <c:v>3.61375</c:v>
                </c:pt>
                <c:pt idx="1325">
                  <c:v>3.6137600000000001</c:v>
                </c:pt>
                <c:pt idx="1326">
                  <c:v>3.6137700000000001</c:v>
                </c:pt>
                <c:pt idx="1327">
                  <c:v>3.6137800000000002</c:v>
                </c:pt>
                <c:pt idx="1328">
                  <c:v>3.6137899999999998</c:v>
                </c:pt>
                <c:pt idx="1329">
                  <c:v>3.6137999999999999</c:v>
                </c:pt>
                <c:pt idx="1330">
                  <c:v>3.6137999999999999</c:v>
                </c:pt>
                <c:pt idx="1331">
                  <c:v>3.61381</c:v>
                </c:pt>
                <c:pt idx="1332">
                  <c:v>3.61382</c:v>
                </c:pt>
                <c:pt idx="1333">
                  <c:v>3.61382</c:v>
                </c:pt>
                <c:pt idx="1334">
                  <c:v>3.6138300000000001</c:v>
                </c:pt>
                <c:pt idx="1335">
                  <c:v>3.6138300000000001</c:v>
                </c:pt>
                <c:pt idx="1336">
                  <c:v>3.6138300000000001</c:v>
                </c:pt>
                <c:pt idx="1337">
                  <c:v>3.6138399999999997</c:v>
                </c:pt>
                <c:pt idx="1338">
                  <c:v>3.6138399999999997</c:v>
                </c:pt>
                <c:pt idx="1339">
                  <c:v>3.6138399999999997</c:v>
                </c:pt>
                <c:pt idx="1340">
                  <c:v>3.6138399999999997</c:v>
                </c:pt>
                <c:pt idx="1341">
                  <c:v>3.6138399999999997</c:v>
                </c:pt>
                <c:pt idx="1342">
                  <c:v>3.6138399999999997</c:v>
                </c:pt>
                <c:pt idx="1343">
                  <c:v>3.6138399999999997</c:v>
                </c:pt>
                <c:pt idx="1344">
                  <c:v>3.6138399999999997</c:v>
                </c:pt>
                <c:pt idx="1345">
                  <c:v>3.6138300000000001</c:v>
                </c:pt>
                <c:pt idx="1346">
                  <c:v>3.6138300000000001</c:v>
                </c:pt>
                <c:pt idx="1347">
                  <c:v>3.6138300000000001</c:v>
                </c:pt>
                <c:pt idx="1348">
                  <c:v>3.61382</c:v>
                </c:pt>
                <c:pt idx="1349">
                  <c:v>3.61382</c:v>
                </c:pt>
                <c:pt idx="1350">
                  <c:v>3.61381</c:v>
                </c:pt>
                <c:pt idx="1351">
                  <c:v>3.61381</c:v>
                </c:pt>
                <c:pt idx="1352">
                  <c:v>3.6137999999999999</c:v>
                </c:pt>
                <c:pt idx="1353">
                  <c:v>3.6137899999999998</c:v>
                </c:pt>
                <c:pt idx="1354">
                  <c:v>3.6137899999999998</c:v>
                </c:pt>
                <c:pt idx="1355">
                  <c:v>3.6137800000000002</c:v>
                </c:pt>
                <c:pt idx="1356">
                  <c:v>3.6137700000000001</c:v>
                </c:pt>
                <c:pt idx="1357">
                  <c:v>3.6137600000000001</c:v>
                </c:pt>
                <c:pt idx="1358">
                  <c:v>3.61375</c:v>
                </c:pt>
                <c:pt idx="1359">
                  <c:v>3.6137299999999999</c:v>
                </c:pt>
                <c:pt idx="1360">
                  <c:v>3.6137199999999998</c:v>
                </c:pt>
                <c:pt idx="1361">
                  <c:v>3.6137100000000002</c:v>
                </c:pt>
                <c:pt idx="1362">
                  <c:v>3.6137000000000001</c:v>
                </c:pt>
                <c:pt idx="1363">
                  <c:v>3.61368</c:v>
                </c:pt>
                <c:pt idx="1364">
                  <c:v>3.6136699999999977</c:v>
                </c:pt>
                <c:pt idx="1365">
                  <c:v>3.6136499999999971</c:v>
                </c:pt>
                <c:pt idx="1366">
                  <c:v>3.6136399999999997</c:v>
                </c:pt>
                <c:pt idx="1367">
                  <c:v>3.6136200000000001</c:v>
                </c:pt>
                <c:pt idx="1368">
                  <c:v>3.61361</c:v>
                </c:pt>
                <c:pt idx="1369">
                  <c:v>3.6135899999999999</c:v>
                </c:pt>
                <c:pt idx="1370">
                  <c:v>3.6135700000000002</c:v>
                </c:pt>
                <c:pt idx="1371">
                  <c:v>3.61355</c:v>
                </c:pt>
                <c:pt idx="1372">
                  <c:v>3.61354</c:v>
                </c:pt>
                <c:pt idx="1373">
                  <c:v>3.6135100000000002</c:v>
                </c:pt>
                <c:pt idx="1374">
                  <c:v>3.6135000000000002</c:v>
                </c:pt>
                <c:pt idx="1375">
                  <c:v>3.61347</c:v>
                </c:pt>
                <c:pt idx="1376">
                  <c:v>3.6134599999999977</c:v>
                </c:pt>
                <c:pt idx="1377">
                  <c:v>3.6134300000000001</c:v>
                </c:pt>
                <c:pt idx="1378">
                  <c:v>3.61341</c:v>
                </c:pt>
                <c:pt idx="1379">
                  <c:v>3.6133799999999998</c:v>
                </c:pt>
                <c:pt idx="1380">
                  <c:v>3.6133600000000001</c:v>
                </c:pt>
                <c:pt idx="1381">
                  <c:v>3.6133299999999999</c:v>
                </c:pt>
                <c:pt idx="1382">
                  <c:v>3.6133199999999999</c:v>
                </c:pt>
                <c:pt idx="1383">
                  <c:v>3.61328</c:v>
                </c:pt>
                <c:pt idx="1384">
                  <c:v>3.6132599999999977</c:v>
                </c:pt>
                <c:pt idx="1385">
                  <c:v>3.6132300000000002</c:v>
                </c:pt>
                <c:pt idx="1386">
                  <c:v>3.61321</c:v>
                </c:pt>
                <c:pt idx="1387">
                  <c:v>3.6131700000000002</c:v>
                </c:pt>
                <c:pt idx="1388">
                  <c:v>3.6131500000000001</c:v>
                </c:pt>
                <c:pt idx="1389">
                  <c:v>3.6131099999999998</c:v>
                </c:pt>
                <c:pt idx="1390">
                  <c:v>3.6130900000000001</c:v>
                </c:pt>
                <c:pt idx="1391">
                  <c:v>3.6130499999999977</c:v>
                </c:pt>
                <c:pt idx="1392">
                  <c:v>3.6130300000000002</c:v>
                </c:pt>
                <c:pt idx="1393">
                  <c:v>3.6129899999999977</c:v>
                </c:pt>
                <c:pt idx="1394">
                  <c:v>3.6129699999999971</c:v>
                </c:pt>
                <c:pt idx="1395">
                  <c:v>3.6129199999999977</c:v>
                </c:pt>
                <c:pt idx="1396">
                  <c:v>3.6129099999999972</c:v>
                </c:pt>
                <c:pt idx="1397">
                  <c:v>3.612849999999995</c:v>
                </c:pt>
                <c:pt idx="1398">
                  <c:v>3.6128399999999972</c:v>
                </c:pt>
                <c:pt idx="1399">
                  <c:v>3.6127799999999977</c:v>
                </c:pt>
                <c:pt idx="1400">
                  <c:v>3.6127699999999972</c:v>
                </c:pt>
                <c:pt idx="1401">
                  <c:v>3.6127099999999972</c:v>
                </c:pt>
                <c:pt idx="1402">
                  <c:v>3.6126899999999975</c:v>
                </c:pt>
                <c:pt idx="1403">
                  <c:v>3.6126399999999972</c:v>
                </c:pt>
                <c:pt idx="1404">
                  <c:v>3.6126199999999975</c:v>
                </c:pt>
                <c:pt idx="1405">
                  <c:v>3.6125599999999976</c:v>
                </c:pt>
                <c:pt idx="1406">
                  <c:v>3.6125399999999988</c:v>
                </c:pt>
                <c:pt idx="1407">
                  <c:v>3.612479999999997</c:v>
                </c:pt>
                <c:pt idx="1408">
                  <c:v>3.6124599999999965</c:v>
                </c:pt>
                <c:pt idx="1409">
                  <c:v>3.6123999999999987</c:v>
                </c:pt>
                <c:pt idx="1410">
                  <c:v>3.6123799999999977</c:v>
                </c:pt>
                <c:pt idx="1411">
                  <c:v>3.6123099999999977</c:v>
                </c:pt>
                <c:pt idx="1412">
                  <c:v>3.6122999999999972</c:v>
                </c:pt>
                <c:pt idx="1413">
                  <c:v>3.6122299999999972</c:v>
                </c:pt>
                <c:pt idx="1414">
                  <c:v>3.6122099999999975</c:v>
                </c:pt>
                <c:pt idx="1415">
                  <c:v>3.6121399999999997</c:v>
                </c:pt>
                <c:pt idx="1416">
                  <c:v>3.61212</c:v>
                </c:pt>
                <c:pt idx="1417">
                  <c:v>3.6120499999999964</c:v>
                </c:pt>
                <c:pt idx="1418">
                  <c:v>3.6120299999999972</c:v>
                </c:pt>
                <c:pt idx="1419">
                  <c:v>3.6119499999999976</c:v>
                </c:pt>
                <c:pt idx="1420">
                  <c:v>3.6119399999999997</c:v>
                </c:pt>
                <c:pt idx="1421">
                  <c:v>3.611859999999997</c:v>
                </c:pt>
                <c:pt idx="1422">
                  <c:v>3.6118399999999977</c:v>
                </c:pt>
                <c:pt idx="1423">
                  <c:v>3.6117599999999972</c:v>
                </c:pt>
                <c:pt idx="1424">
                  <c:v>3.6117499999999971</c:v>
                </c:pt>
                <c:pt idx="1425">
                  <c:v>3.611659999999997</c:v>
                </c:pt>
                <c:pt idx="1426">
                  <c:v>3.6116499999999969</c:v>
                </c:pt>
                <c:pt idx="1427">
                  <c:v>3.6115599999999977</c:v>
                </c:pt>
                <c:pt idx="1428">
                  <c:v>3.6115499999999972</c:v>
                </c:pt>
                <c:pt idx="1429">
                  <c:v>3.6114499999999969</c:v>
                </c:pt>
                <c:pt idx="1430">
                  <c:v>3.6114399999999987</c:v>
                </c:pt>
                <c:pt idx="1431">
                  <c:v>3.6113499999999972</c:v>
                </c:pt>
                <c:pt idx="1432">
                  <c:v>3.6113399999999998</c:v>
                </c:pt>
                <c:pt idx="1433">
                  <c:v>3.6112399999999987</c:v>
                </c:pt>
                <c:pt idx="1434">
                  <c:v>3.6112299999999977</c:v>
                </c:pt>
                <c:pt idx="1435">
                  <c:v>3.6111300000000002</c:v>
                </c:pt>
                <c:pt idx="1436">
                  <c:v>3.6111200000000001</c:v>
                </c:pt>
                <c:pt idx="1437">
                  <c:v>3.6110099999999972</c:v>
                </c:pt>
                <c:pt idx="1438">
                  <c:v>3.6109999999999998</c:v>
                </c:pt>
                <c:pt idx="1439">
                  <c:v>3.6109</c:v>
                </c:pt>
                <c:pt idx="1440">
                  <c:v>3.6108899999999977</c:v>
                </c:pt>
                <c:pt idx="1441">
                  <c:v>3.6107800000000001</c:v>
                </c:pt>
                <c:pt idx="1442">
                  <c:v>3.61077</c:v>
                </c:pt>
                <c:pt idx="1443">
                  <c:v>3.6106599999999975</c:v>
                </c:pt>
                <c:pt idx="1444">
                  <c:v>3.610649999999997</c:v>
                </c:pt>
                <c:pt idx="1445">
                  <c:v>3.6105399999999999</c:v>
                </c:pt>
                <c:pt idx="1446">
                  <c:v>3.6105299999999998</c:v>
                </c:pt>
                <c:pt idx="1447">
                  <c:v>3.6104099999999977</c:v>
                </c:pt>
                <c:pt idx="1448">
                  <c:v>3.6104099999999977</c:v>
                </c:pt>
                <c:pt idx="1449">
                  <c:v>3.61029</c:v>
                </c:pt>
                <c:pt idx="1450">
                  <c:v>3.6102799999999977</c:v>
                </c:pt>
                <c:pt idx="1451">
                  <c:v>3.61016</c:v>
                </c:pt>
                <c:pt idx="1452">
                  <c:v>3.61016</c:v>
                </c:pt>
                <c:pt idx="1453">
                  <c:v>3.6100300000000001</c:v>
                </c:pt>
                <c:pt idx="1454">
                  <c:v>3.6100300000000001</c:v>
                </c:pt>
                <c:pt idx="1455">
                  <c:v>3.60989</c:v>
                </c:pt>
                <c:pt idx="1456">
                  <c:v>3.60989</c:v>
                </c:pt>
                <c:pt idx="1457">
                  <c:v>3.6097600000000001</c:v>
                </c:pt>
                <c:pt idx="1458">
                  <c:v>3.6097600000000001</c:v>
                </c:pt>
                <c:pt idx="1459">
                  <c:v>3.6096200000000001</c:v>
                </c:pt>
                <c:pt idx="1460">
                  <c:v>3.6096200000000001</c:v>
                </c:pt>
                <c:pt idx="1461">
                  <c:v>3.6094900000000001</c:v>
                </c:pt>
                <c:pt idx="1462">
                  <c:v>3.60948</c:v>
                </c:pt>
                <c:pt idx="1463">
                  <c:v>3.6093500000000001</c:v>
                </c:pt>
                <c:pt idx="1464">
                  <c:v>3.60934</c:v>
                </c:pt>
                <c:pt idx="1465">
                  <c:v>3.6092</c:v>
                </c:pt>
                <c:pt idx="1466">
                  <c:v>3.6092</c:v>
                </c:pt>
                <c:pt idx="1467">
                  <c:v>3.6090599999999977</c:v>
                </c:pt>
                <c:pt idx="1468">
                  <c:v>3.6090499999999972</c:v>
                </c:pt>
                <c:pt idx="1469">
                  <c:v>3.6089099999999998</c:v>
                </c:pt>
                <c:pt idx="1470">
                  <c:v>3.6089000000000002</c:v>
                </c:pt>
                <c:pt idx="1471">
                  <c:v>3.6087600000000002</c:v>
                </c:pt>
                <c:pt idx="1472">
                  <c:v>3.6087500000000001</c:v>
                </c:pt>
                <c:pt idx="1473">
                  <c:v>3.6086100000000001</c:v>
                </c:pt>
                <c:pt idx="1474">
                  <c:v>3.6086</c:v>
                </c:pt>
                <c:pt idx="1475">
                  <c:v>3.60846</c:v>
                </c:pt>
                <c:pt idx="1476">
                  <c:v>3.6084499999999977</c:v>
                </c:pt>
                <c:pt idx="1477">
                  <c:v>3.6083099999999999</c:v>
                </c:pt>
                <c:pt idx="1478">
                  <c:v>3.6082900000000002</c:v>
                </c:pt>
                <c:pt idx="1479">
                  <c:v>3.6081500000000002</c:v>
                </c:pt>
                <c:pt idx="1480">
                  <c:v>3.6081300000000032</c:v>
                </c:pt>
                <c:pt idx="1481">
                  <c:v>3.6079900000000031</c:v>
                </c:pt>
                <c:pt idx="1482">
                  <c:v>3.6079699999999999</c:v>
                </c:pt>
                <c:pt idx="1483">
                  <c:v>3.6078299999999999</c:v>
                </c:pt>
                <c:pt idx="1484">
                  <c:v>3.6078100000000002</c:v>
                </c:pt>
                <c:pt idx="1485">
                  <c:v>3.6076700000000002</c:v>
                </c:pt>
                <c:pt idx="1486">
                  <c:v>3.60765</c:v>
                </c:pt>
                <c:pt idx="1487">
                  <c:v>3.6074999999999999</c:v>
                </c:pt>
                <c:pt idx="1488">
                  <c:v>3.6074799999999998</c:v>
                </c:pt>
                <c:pt idx="1489">
                  <c:v>3.6073400000000002</c:v>
                </c:pt>
                <c:pt idx="1490">
                  <c:v>3.6073100000000027</c:v>
                </c:pt>
                <c:pt idx="1491">
                  <c:v>3.6071700000000027</c:v>
                </c:pt>
                <c:pt idx="1492">
                  <c:v>3.6071400000000002</c:v>
                </c:pt>
                <c:pt idx="1493">
                  <c:v>3.6070000000000002</c:v>
                </c:pt>
                <c:pt idx="1494">
                  <c:v>3.60697</c:v>
                </c:pt>
                <c:pt idx="1495">
                  <c:v>3.6068199999999977</c:v>
                </c:pt>
                <c:pt idx="1496">
                  <c:v>3.6067900000000002</c:v>
                </c:pt>
                <c:pt idx="1497">
                  <c:v>3.606649999999997</c:v>
                </c:pt>
                <c:pt idx="1498">
                  <c:v>3.6066199999999977</c:v>
                </c:pt>
                <c:pt idx="1499">
                  <c:v>3.6064699999999972</c:v>
                </c:pt>
                <c:pt idx="1500">
                  <c:v>3.6064399999999988</c:v>
                </c:pt>
                <c:pt idx="1501">
                  <c:v>3.60629</c:v>
                </c:pt>
                <c:pt idx="1502">
                  <c:v>3.6062599999999971</c:v>
                </c:pt>
                <c:pt idx="1503">
                  <c:v>3.6061100000000001</c:v>
                </c:pt>
                <c:pt idx="1504">
                  <c:v>3.60608</c:v>
                </c:pt>
                <c:pt idx="1505">
                  <c:v>3.6059299999999999</c:v>
                </c:pt>
                <c:pt idx="1506">
                  <c:v>3.60589</c:v>
                </c:pt>
                <c:pt idx="1507">
                  <c:v>3.60575</c:v>
                </c:pt>
                <c:pt idx="1508">
                  <c:v>3.6057000000000001</c:v>
                </c:pt>
                <c:pt idx="1509">
                  <c:v>3.6055600000000001</c:v>
                </c:pt>
                <c:pt idx="1510">
                  <c:v>3.6055199999999998</c:v>
                </c:pt>
                <c:pt idx="1511">
                  <c:v>3.6053700000000002</c:v>
                </c:pt>
                <c:pt idx="1512">
                  <c:v>3.6053299999999999</c:v>
                </c:pt>
                <c:pt idx="1513">
                  <c:v>3.6051799999999998</c:v>
                </c:pt>
                <c:pt idx="1514">
                  <c:v>3.6051299999999999</c:v>
                </c:pt>
                <c:pt idx="1515">
                  <c:v>3.6049899999999999</c:v>
                </c:pt>
                <c:pt idx="1516">
                  <c:v>3.60494</c:v>
                </c:pt>
                <c:pt idx="1517">
                  <c:v>3.6048</c:v>
                </c:pt>
                <c:pt idx="1518">
                  <c:v>3.6047400000000001</c:v>
                </c:pt>
                <c:pt idx="1519">
                  <c:v>3.6046</c:v>
                </c:pt>
                <c:pt idx="1520">
                  <c:v>3.6045500000000001</c:v>
                </c:pt>
                <c:pt idx="1521">
                  <c:v>3.6044</c:v>
                </c:pt>
                <c:pt idx="1522">
                  <c:v>3.6043500000000002</c:v>
                </c:pt>
                <c:pt idx="1523">
                  <c:v>3.6042000000000001</c:v>
                </c:pt>
                <c:pt idx="1524">
                  <c:v>3.6041400000000001</c:v>
                </c:pt>
                <c:pt idx="1525">
                  <c:v>3.6040000000000001</c:v>
                </c:pt>
                <c:pt idx="1526">
                  <c:v>3.6039400000000001</c:v>
                </c:pt>
                <c:pt idx="1527">
                  <c:v>3.6038000000000001</c:v>
                </c:pt>
                <c:pt idx="1528">
                  <c:v>3.6037300000000032</c:v>
                </c:pt>
                <c:pt idx="1529">
                  <c:v>3.6035900000000032</c:v>
                </c:pt>
                <c:pt idx="1530">
                  <c:v>3.6035300000000032</c:v>
                </c:pt>
                <c:pt idx="1531">
                  <c:v>3.6033900000000032</c:v>
                </c:pt>
                <c:pt idx="1532">
                  <c:v>3.6033200000000032</c:v>
                </c:pt>
                <c:pt idx="1533">
                  <c:v>3.6031800000000032</c:v>
                </c:pt>
                <c:pt idx="1534">
                  <c:v>3.6031100000000031</c:v>
                </c:pt>
                <c:pt idx="1535">
                  <c:v>3.60297</c:v>
                </c:pt>
                <c:pt idx="1536">
                  <c:v>3.6028899999999977</c:v>
                </c:pt>
                <c:pt idx="1537">
                  <c:v>3.60276</c:v>
                </c:pt>
                <c:pt idx="1538">
                  <c:v>3.6026799999999977</c:v>
                </c:pt>
                <c:pt idx="1539">
                  <c:v>3.6025399999999999</c:v>
                </c:pt>
                <c:pt idx="1540">
                  <c:v>3.6024599999999976</c:v>
                </c:pt>
                <c:pt idx="1541">
                  <c:v>3.6023200000000002</c:v>
                </c:pt>
                <c:pt idx="1542">
                  <c:v>3.6022399999999997</c:v>
                </c:pt>
                <c:pt idx="1543">
                  <c:v>3.6021100000000001</c:v>
                </c:pt>
                <c:pt idx="1544">
                  <c:v>3.60202</c:v>
                </c:pt>
                <c:pt idx="1545">
                  <c:v>3.60189</c:v>
                </c:pt>
                <c:pt idx="1546">
                  <c:v>3.6017999999999999</c:v>
                </c:pt>
                <c:pt idx="1547">
                  <c:v>3.6016699999999977</c:v>
                </c:pt>
                <c:pt idx="1548">
                  <c:v>3.6015700000000002</c:v>
                </c:pt>
                <c:pt idx="1549">
                  <c:v>3.6014399999999998</c:v>
                </c:pt>
                <c:pt idx="1550">
                  <c:v>3.6013500000000001</c:v>
                </c:pt>
                <c:pt idx="1551">
                  <c:v>3.6012200000000001</c:v>
                </c:pt>
                <c:pt idx="1552">
                  <c:v>3.6011199999999999</c:v>
                </c:pt>
                <c:pt idx="1553">
                  <c:v>3.6009899999999999</c:v>
                </c:pt>
                <c:pt idx="1554">
                  <c:v>3.6008900000000001</c:v>
                </c:pt>
                <c:pt idx="1555">
                  <c:v>3.6007600000000002</c:v>
                </c:pt>
                <c:pt idx="1556">
                  <c:v>3.60066</c:v>
                </c:pt>
                <c:pt idx="1557">
                  <c:v>3.6005300000000027</c:v>
                </c:pt>
                <c:pt idx="1558">
                  <c:v>3.6004200000000002</c:v>
                </c:pt>
                <c:pt idx="1559">
                  <c:v>3.6002999999999998</c:v>
                </c:pt>
                <c:pt idx="1560">
                  <c:v>3.6001900000000027</c:v>
                </c:pt>
                <c:pt idx="1561">
                  <c:v>3.60006</c:v>
                </c:pt>
                <c:pt idx="1562">
                  <c:v>3.5999499999999975</c:v>
                </c:pt>
                <c:pt idx="1563">
                  <c:v>3.5998299999999972</c:v>
                </c:pt>
                <c:pt idx="1564">
                  <c:v>3.59971</c:v>
                </c:pt>
                <c:pt idx="1565">
                  <c:v>3.5995900000000001</c:v>
                </c:pt>
                <c:pt idx="1566">
                  <c:v>3.5994699999999975</c:v>
                </c:pt>
                <c:pt idx="1567">
                  <c:v>3.5993499999999972</c:v>
                </c:pt>
                <c:pt idx="1568">
                  <c:v>3.5992299999999977</c:v>
                </c:pt>
                <c:pt idx="1569">
                  <c:v>3.59911</c:v>
                </c:pt>
                <c:pt idx="1570">
                  <c:v>3.5989900000000001</c:v>
                </c:pt>
                <c:pt idx="1571">
                  <c:v>3.5988699999999971</c:v>
                </c:pt>
                <c:pt idx="1572">
                  <c:v>3.5987399999999998</c:v>
                </c:pt>
                <c:pt idx="1573">
                  <c:v>3.5986199999999977</c:v>
                </c:pt>
                <c:pt idx="1574">
                  <c:v>3.59849</c:v>
                </c:pt>
                <c:pt idx="1575">
                  <c:v>3.5983800000000001</c:v>
                </c:pt>
                <c:pt idx="1576">
                  <c:v>3.5982399999999997</c:v>
                </c:pt>
                <c:pt idx="1577">
                  <c:v>3.5981299999999998</c:v>
                </c:pt>
                <c:pt idx="1578">
                  <c:v>3.5979899999999998</c:v>
                </c:pt>
                <c:pt idx="1579">
                  <c:v>3.59788</c:v>
                </c:pt>
                <c:pt idx="1580">
                  <c:v>3.5977399999999999</c:v>
                </c:pt>
                <c:pt idx="1581">
                  <c:v>3.5976300000000001</c:v>
                </c:pt>
                <c:pt idx="1582">
                  <c:v>3.59748</c:v>
                </c:pt>
                <c:pt idx="1583">
                  <c:v>3.5973700000000002</c:v>
                </c:pt>
                <c:pt idx="1584">
                  <c:v>3.5972300000000001</c:v>
                </c:pt>
                <c:pt idx="1585">
                  <c:v>3.5971199999999999</c:v>
                </c:pt>
                <c:pt idx="1586">
                  <c:v>3.5969699999999971</c:v>
                </c:pt>
                <c:pt idx="1587">
                  <c:v>3.5968599999999959</c:v>
                </c:pt>
                <c:pt idx="1588">
                  <c:v>3.5967099999999972</c:v>
                </c:pt>
                <c:pt idx="1589">
                  <c:v>3.5965999999999987</c:v>
                </c:pt>
                <c:pt idx="1590">
                  <c:v>3.5964499999999959</c:v>
                </c:pt>
                <c:pt idx="1591">
                  <c:v>3.5963399999999988</c:v>
                </c:pt>
                <c:pt idx="1592">
                  <c:v>3.59619</c:v>
                </c:pt>
                <c:pt idx="1593">
                  <c:v>3.5960799999999975</c:v>
                </c:pt>
                <c:pt idx="1594">
                  <c:v>3.59592</c:v>
                </c:pt>
                <c:pt idx="1595">
                  <c:v>3.5958199999999971</c:v>
                </c:pt>
                <c:pt idx="1596">
                  <c:v>3.5956499999999965</c:v>
                </c:pt>
                <c:pt idx="1597">
                  <c:v>3.5955499999999971</c:v>
                </c:pt>
                <c:pt idx="1598">
                  <c:v>3.5953900000000001</c:v>
                </c:pt>
                <c:pt idx="1599">
                  <c:v>3.5952899999999977</c:v>
                </c:pt>
                <c:pt idx="1600">
                  <c:v>3.5951200000000001</c:v>
                </c:pt>
                <c:pt idx="1601">
                  <c:v>3.5950199999999977</c:v>
                </c:pt>
                <c:pt idx="1602">
                  <c:v>3.5948399999999987</c:v>
                </c:pt>
                <c:pt idx="1603">
                  <c:v>3.5947499999999977</c:v>
                </c:pt>
                <c:pt idx="1604">
                  <c:v>3.59457</c:v>
                </c:pt>
                <c:pt idx="1605">
                  <c:v>3.5944799999999977</c:v>
                </c:pt>
                <c:pt idx="1606">
                  <c:v>3.5943000000000001</c:v>
                </c:pt>
                <c:pt idx="1607">
                  <c:v>3.5941999999999998</c:v>
                </c:pt>
                <c:pt idx="1608">
                  <c:v>3.59402</c:v>
                </c:pt>
                <c:pt idx="1609">
                  <c:v>3.5939299999999998</c:v>
                </c:pt>
                <c:pt idx="1610">
                  <c:v>3.5937399999999999</c:v>
                </c:pt>
                <c:pt idx="1611">
                  <c:v>3.5936499999999971</c:v>
                </c:pt>
                <c:pt idx="1612">
                  <c:v>3.5934599999999977</c:v>
                </c:pt>
                <c:pt idx="1613">
                  <c:v>3.5933700000000002</c:v>
                </c:pt>
                <c:pt idx="1614">
                  <c:v>3.5931799999999998</c:v>
                </c:pt>
                <c:pt idx="1615">
                  <c:v>3.5930900000000001</c:v>
                </c:pt>
                <c:pt idx="1616">
                  <c:v>3.5928999999999975</c:v>
                </c:pt>
                <c:pt idx="1617">
                  <c:v>3.592809999999997</c:v>
                </c:pt>
                <c:pt idx="1618">
                  <c:v>3.592609999999997</c:v>
                </c:pt>
                <c:pt idx="1619">
                  <c:v>3.59253</c:v>
                </c:pt>
                <c:pt idx="1620">
                  <c:v>3.59232</c:v>
                </c:pt>
                <c:pt idx="1621">
                  <c:v>3.5922499999999959</c:v>
                </c:pt>
                <c:pt idx="1622">
                  <c:v>3.5920399999999977</c:v>
                </c:pt>
                <c:pt idx="1623">
                  <c:v>3.5919599999999972</c:v>
                </c:pt>
                <c:pt idx="1624">
                  <c:v>3.5917499999999976</c:v>
                </c:pt>
                <c:pt idx="1625">
                  <c:v>3.5916699999999975</c:v>
                </c:pt>
                <c:pt idx="1626">
                  <c:v>3.591459999999997</c:v>
                </c:pt>
                <c:pt idx="1627">
                  <c:v>3.59138</c:v>
                </c:pt>
                <c:pt idx="1628">
                  <c:v>3.5911599999999977</c:v>
                </c:pt>
                <c:pt idx="1629">
                  <c:v>3.5910899999999977</c:v>
                </c:pt>
                <c:pt idx="1630">
                  <c:v>3.5908699999999971</c:v>
                </c:pt>
                <c:pt idx="1631">
                  <c:v>3.5907999999999998</c:v>
                </c:pt>
                <c:pt idx="1632">
                  <c:v>3.59057</c:v>
                </c:pt>
                <c:pt idx="1633">
                  <c:v>3.5905100000000001</c:v>
                </c:pt>
                <c:pt idx="1634">
                  <c:v>3.5902699999999972</c:v>
                </c:pt>
                <c:pt idx="1635">
                  <c:v>3.5902099999999977</c:v>
                </c:pt>
                <c:pt idx="1636">
                  <c:v>3.5899700000000001</c:v>
                </c:pt>
                <c:pt idx="1637">
                  <c:v>3.5899100000000002</c:v>
                </c:pt>
                <c:pt idx="1638">
                  <c:v>3.5896699999999977</c:v>
                </c:pt>
                <c:pt idx="1639">
                  <c:v>3.58962</c:v>
                </c:pt>
                <c:pt idx="1640">
                  <c:v>3.5893700000000002</c:v>
                </c:pt>
                <c:pt idx="1641">
                  <c:v>3.5893199999999998</c:v>
                </c:pt>
                <c:pt idx="1642">
                  <c:v>3.58907</c:v>
                </c:pt>
                <c:pt idx="1643">
                  <c:v>3.58901</c:v>
                </c:pt>
                <c:pt idx="1644">
                  <c:v>3.5887600000000002</c:v>
                </c:pt>
                <c:pt idx="1645">
                  <c:v>3.5887099999999998</c:v>
                </c:pt>
                <c:pt idx="1646">
                  <c:v>3.5884499999999977</c:v>
                </c:pt>
                <c:pt idx="1647">
                  <c:v>3.5884100000000001</c:v>
                </c:pt>
                <c:pt idx="1648">
                  <c:v>3.5881500000000002</c:v>
                </c:pt>
                <c:pt idx="1649">
                  <c:v>3.5880999999999998</c:v>
                </c:pt>
                <c:pt idx="1650">
                  <c:v>3.5878399999999999</c:v>
                </c:pt>
                <c:pt idx="1651">
                  <c:v>3.5877900000000031</c:v>
                </c:pt>
                <c:pt idx="1652">
                  <c:v>3.5875200000000032</c:v>
                </c:pt>
                <c:pt idx="1653">
                  <c:v>3.5874799999999998</c:v>
                </c:pt>
                <c:pt idx="1654">
                  <c:v>3.5872099999999998</c:v>
                </c:pt>
                <c:pt idx="1655">
                  <c:v>3.5871700000000026</c:v>
                </c:pt>
                <c:pt idx="1656">
                  <c:v>3.5869</c:v>
                </c:pt>
                <c:pt idx="1657">
                  <c:v>3.5868599999999975</c:v>
                </c:pt>
                <c:pt idx="1658">
                  <c:v>3.5865800000000001</c:v>
                </c:pt>
                <c:pt idx="1659">
                  <c:v>3.5865499999999977</c:v>
                </c:pt>
                <c:pt idx="1660">
                  <c:v>3.5862599999999971</c:v>
                </c:pt>
                <c:pt idx="1661">
                  <c:v>3.58623</c:v>
                </c:pt>
                <c:pt idx="1662">
                  <c:v>3.5859399999999999</c:v>
                </c:pt>
                <c:pt idx="1663">
                  <c:v>3.5859200000000002</c:v>
                </c:pt>
                <c:pt idx="1664">
                  <c:v>3.58562</c:v>
                </c:pt>
                <c:pt idx="1665">
                  <c:v>3.5855999999999999</c:v>
                </c:pt>
                <c:pt idx="1666">
                  <c:v>3.5853000000000002</c:v>
                </c:pt>
                <c:pt idx="1667">
                  <c:v>3.58528</c:v>
                </c:pt>
                <c:pt idx="1668">
                  <c:v>3.5849799999999998</c:v>
                </c:pt>
                <c:pt idx="1669">
                  <c:v>3.5849600000000001</c:v>
                </c:pt>
                <c:pt idx="1670">
                  <c:v>3.5846499999999977</c:v>
                </c:pt>
                <c:pt idx="1671">
                  <c:v>3.5846300000000002</c:v>
                </c:pt>
                <c:pt idx="1672">
                  <c:v>3.5843200000000026</c:v>
                </c:pt>
                <c:pt idx="1673">
                  <c:v>3.5843099999999999</c:v>
                </c:pt>
                <c:pt idx="1674">
                  <c:v>3.5840000000000001</c:v>
                </c:pt>
                <c:pt idx="1675">
                  <c:v>3.5839799999999999</c:v>
                </c:pt>
                <c:pt idx="1676">
                  <c:v>3.5836700000000001</c:v>
                </c:pt>
                <c:pt idx="1677">
                  <c:v>3.5836600000000001</c:v>
                </c:pt>
                <c:pt idx="1678">
                  <c:v>3.5833300000000032</c:v>
                </c:pt>
                <c:pt idx="1679">
                  <c:v>3.5833300000000032</c:v>
                </c:pt>
                <c:pt idx="1680">
                  <c:v>3.5830000000000002</c:v>
                </c:pt>
                <c:pt idx="1681">
                  <c:v>3.5830000000000002</c:v>
                </c:pt>
                <c:pt idx="1682">
                  <c:v>3.5826699999999971</c:v>
                </c:pt>
                <c:pt idx="1683">
                  <c:v>3.5826699999999971</c:v>
                </c:pt>
                <c:pt idx="1684">
                  <c:v>3.5823399999999999</c:v>
                </c:pt>
                <c:pt idx="1685">
                  <c:v>3.5823299999999998</c:v>
                </c:pt>
                <c:pt idx="1686">
                  <c:v>3.5819999999999999</c:v>
                </c:pt>
                <c:pt idx="1687">
                  <c:v>3.5819999999999999</c:v>
                </c:pt>
                <c:pt idx="1688">
                  <c:v>3.5816699999999977</c:v>
                </c:pt>
                <c:pt idx="1689">
                  <c:v>3.5816599999999972</c:v>
                </c:pt>
                <c:pt idx="1690">
                  <c:v>3.5813299999999999</c:v>
                </c:pt>
                <c:pt idx="1691">
                  <c:v>3.5813199999999998</c:v>
                </c:pt>
                <c:pt idx="1692">
                  <c:v>3.5809899999999999</c:v>
                </c:pt>
                <c:pt idx="1693">
                  <c:v>3.5809799999999998</c:v>
                </c:pt>
                <c:pt idx="1694">
                  <c:v>3.5806499999999977</c:v>
                </c:pt>
                <c:pt idx="1695">
                  <c:v>3.5806300000000002</c:v>
                </c:pt>
                <c:pt idx="1696">
                  <c:v>3.5803099999999999</c:v>
                </c:pt>
                <c:pt idx="1697">
                  <c:v>3.5802900000000002</c:v>
                </c:pt>
                <c:pt idx="1698">
                  <c:v>3.5799699999999977</c:v>
                </c:pt>
                <c:pt idx="1699">
                  <c:v>3.5799399999999997</c:v>
                </c:pt>
                <c:pt idx="1700">
                  <c:v>3.5796299999999972</c:v>
                </c:pt>
                <c:pt idx="1701">
                  <c:v>3.5795999999999997</c:v>
                </c:pt>
                <c:pt idx="1702">
                  <c:v>3.5792799999999971</c:v>
                </c:pt>
                <c:pt idx="1703">
                  <c:v>3.5792499999999969</c:v>
                </c:pt>
                <c:pt idx="1704">
                  <c:v>3.5789300000000002</c:v>
                </c:pt>
                <c:pt idx="1705">
                  <c:v>3.5789</c:v>
                </c:pt>
                <c:pt idx="1706">
                  <c:v>3.5785900000000002</c:v>
                </c:pt>
                <c:pt idx="1707">
                  <c:v>3.5785499999999977</c:v>
                </c:pt>
                <c:pt idx="1708">
                  <c:v>3.5782399999999988</c:v>
                </c:pt>
                <c:pt idx="1709">
                  <c:v>3.5781999999999998</c:v>
                </c:pt>
                <c:pt idx="1710">
                  <c:v>3.57789</c:v>
                </c:pt>
                <c:pt idx="1711">
                  <c:v>3.5778399999999997</c:v>
                </c:pt>
                <c:pt idx="1712">
                  <c:v>3.5775299999999999</c:v>
                </c:pt>
                <c:pt idx="1713">
                  <c:v>3.5774900000000001</c:v>
                </c:pt>
                <c:pt idx="1714">
                  <c:v>3.5771799999999998</c:v>
                </c:pt>
                <c:pt idx="1715">
                  <c:v>3.5771299999999999</c:v>
                </c:pt>
                <c:pt idx="1716">
                  <c:v>3.5768299999999975</c:v>
                </c:pt>
                <c:pt idx="1717">
                  <c:v>3.5767699999999971</c:v>
                </c:pt>
                <c:pt idx="1718">
                  <c:v>3.5764699999999969</c:v>
                </c:pt>
                <c:pt idx="1719">
                  <c:v>3.576409999999997</c:v>
                </c:pt>
                <c:pt idx="1720">
                  <c:v>3.5761099999999977</c:v>
                </c:pt>
                <c:pt idx="1721">
                  <c:v>3.5760499999999964</c:v>
                </c:pt>
                <c:pt idx="1722">
                  <c:v>3.5757499999999975</c:v>
                </c:pt>
                <c:pt idx="1723">
                  <c:v>3.5756899999999971</c:v>
                </c:pt>
                <c:pt idx="1724">
                  <c:v>3.5753999999999997</c:v>
                </c:pt>
                <c:pt idx="1725">
                  <c:v>3.5753300000000001</c:v>
                </c:pt>
                <c:pt idx="1726">
                  <c:v>3.5750299999999977</c:v>
                </c:pt>
                <c:pt idx="1727">
                  <c:v>3.5749599999999977</c:v>
                </c:pt>
                <c:pt idx="1728">
                  <c:v>3.5746699999999971</c:v>
                </c:pt>
                <c:pt idx="1729">
                  <c:v>3.5745999999999998</c:v>
                </c:pt>
                <c:pt idx="1730">
                  <c:v>3.5743100000000001</c:v>
                </c:pt>
                <c:pt idx="1731">
                  <c:v>3.57423</c:v>
                </c:pt>
                <c:pt idx="1732">
                  <c:v>3.5739399999999999</c:v>
                </c:pt>
                <c:pt idx="1733">
                  <c:v>3.5738599999999972</c:v>
                </c:pt>
                <c:pt idx="1734">
                  <c:v>3.5735800000000002</c:v>
                </c:pt>
                <c:pt idx="1735">
                  <c:v>3.5734900000000001</c:v>
                </c:pt>
                <c:pt idx="1736">
                  <c:v>3.57321</c:v>
                </c:pt>
                <c:pt idx="1737">
                  <c:v>3.5731199999999999</c:v>
                </c:pt>
                <c:pt idx="1738">
                  <c:v>3.5728399999999971</c:v>
                </c:pt>
                <c:pt idx="1739">
                  <c:v>3.572749999999997</c:v>
                </c:pt>
                <c:pt idx="1740">
                  <c:v>3.5724699999999969</c:v>
                </c:pt>
                <c:pt idx="1741">
                  <c:v>3.5723699999999972</c:v>
                </c:pt>
                <c:pt idx="1742">
                  <c:v>3.5720999999999972</c:v>
                </c:pt>
                <c:pt idx="1743">
                  <c:v>3.5719999999999987</c:v>
                </c:pt>
                <c:pt idx="1744">
                  <c:v>3.57172</c:v>
                </c:pt>
                <c:pt idx="1745">
                  <c:v>3.5716199999999971</c:v>
                </c:pt>
                <c:pt idx="1746">
                  <c:v>3.5713499999999971</c:v>
                </c:pt>
                <c:pt idx="1747">
                  <c:v>3.5712399999999977</c:v>
                </c:pt>
                <c:pt idx="1748">
                  <c:v>3.57098</c:v>
                </c:pt>
                <c:pt idx="1749">
                  <c:v>3.5708599999999975</c:v>
                </c:pt>
                <c:pt idx="1750">
                  <c:v>3.5705999999999998</c:v>
                </c:pt>
                <c:pt idx="1751">
                  <c:v>3.5704799999999977</c:v>
                </c:pt>
                <c:pt idx="1752">
                  <c:v>3.5702199999999977</c:v>
                </c:pt>
                <c:pt idx="1753">
                  <c:v>3.5701000000000001</c:v>
                </c:pt>
                <c:pt idx="1754">
                  <c:v>3.5698399999999997</c:v>
                </c:pt>
                <c:pt idx="1755">
                  <c:v>3.5697199999999998</c:v>
                </c:pt>
                <c:pt idx="1756">
                  <c:v>3.5694599999999972</c:v>
                </c:pt>
                <c:pt idx="1757">
                  <c:v>3.5693299999999999</c:v>
                </c:pt>
                <c:pt idx="1758">
                  <c:v>3.56908</c:v>
                </c:pt>
                <c:pt idx="1759">
                  <c:v>3.5689500000000001</c:v>
                </c:pt>
                <c:pt idx="1760">
                  <c:v>3.5687000000000002</c:v>
                </c:pt>
                <c:pt idx="1761">
                  <c:v>3.5685600000000002</c:v>
                </c:pt>
                <c:pt idx="1762">
                  <c:v>3.5683099999999999</c:v>
                </c:pt>
                <c:pt idx="1763">
                  <c:v>3.5681699999999998</c:v>
                </c:pt>
                <c:pt idx="1764">
                  <c:v>3.5679300000000032</c:v>
                </c:pt>
                <c:pt idx="1765">
                  <c:v>3.5677800000000026</c:v>
                </c:pt>
                <c:pt idx="1766">
                  <c:v>3.5675400000000002</c:v>
                </c:pt>
                <c:pt idx="1767">
                  <c:v>3.5673900000000032</c:v>
                </c:pt>
                <c:pt idx="1768">
                  <c:v>3.5671499999999998</c:v>
                </c:pt>
                <c:pt idx="1769">
                  <c:v>3.5670000000000002</c:v>
                </c:pt>
                <c:pt idx="1770">
                  <c:v>3.5667599999999977</c:v>
                </c:pt>
                <c:pt idx="1771">
                  <c:v>3.5666099999999972</c:v>
                </c:pt>
                <c:pt idx="1772">
                  <c:v>3.56637</c:v>
                </c:pt>
                <c:pt idx="1773">
                  <c:v>3.5662199999999977</c:v>
                </c:pt>
                <c:pt idx="1774">
                  <c:v>3.5659800000000001</c:v>
                </c:pt>
                <c:pt idx="1775">
                  <c:v>3.56582</c:v>
                </c:pt>
                <c:pt idx="1776">
                  <c:v>3.5655899999999998</c:v>
                </c:pt>
                <c:pt idx="1777">
                  <c:v>3.56542</c:v>
                </c:pt>
                <c:pt idx="1778">
                  <c:v>3.5651999999999999</c:v>
                </c:pt>
                <c:pt idx="1779">
                  <c:v>3.5650300000000001</c:v>
                </c:pt>
                <c:pt idx="1780">
                  <c:v>3.5648</c:v>
                </c:pt>
                <c:pt idx="1781">
                  <c:v>3.5646300000000002</c:v>
                </c:pt>
                <c:pt idx="1782">
                  <c:v>3.5644100000000001</c:v>
                </c:pt>
                <c:pt idx="1783">
                  <c:v>3.5642299999999998</c:v>
                </c:pt>
                <c:pt idx="1784">
                  <c:v>3.5640100000000001</c:v>
                </c:pt>
                <c:pt idx="1785">
                  <c:v>3.5638200000000002</c:v>
                </c:pt>
                <c:pt idx="1786">
                  <c:v>3.5636100000000002</c:v>
                </c:pt>
                <c:pt idx="1787">
                  <c:v>3.5634199999999998</c:v>
                </c:pt>
                <c:pt idx="1788">
                  <c:v>3.5632100000000002</c:v>
                </c:pt>
                <c:pt idx="1789">
                  <c:v>3.5630199999999999</c:v>
                </c:pt>
                <c:pt idx="1790">
                  <c:v>3.5628099999999971</c:v>
                </c:pt>
                <c:pt idx="1791">
                  <c:v>3.5626099999999972</c:v>
                </c:pt>
                <c:pt idx="1792">
                  <c:v>3.5624099999999972</c:v>
                </c:pt>
                <c:pt idx="1793">
                  <c:v>3.5622099999999977</c:v>
                </c:pt>
                <c:pt idx="1794">
                  <c:v>3.5619999999999998</c:v>
                </c:pt>
                <c:pt idx="1795">
                  <c:v>3.5617999999999999</c:v>
                </c:pt>
                <c:pt idx="1796">
                  <c:v>3.5615999999999999</c:v>
                </c:pt>
                <c:pt idx="1797">
                  <c:v>3.5613899999999998</c:v>
                </c:pt>
                <c:pt idx="1798">
                  <c:v>3.5611899999999999</c:v>
                </c:pt>
                <c:pt idx="1799">
                  <c:v>3.5609799999999998</c:v>
                </c:pt>
                <c:pt idx="1800">
                  <c:v>3.5607899999999999</c:v>
                </c:pt>
                <c:pt idx="1801">
                  <c:v>3.5605699999999998</c:v>
                </c:pt>
                <c:pt idx="1802">
                  <c:v>3.5603799999999999</c:v>
                </c:pt>
                <c:pt idx="1803">
                  <c:v>3.5601600000000002</c:v>
                </c:pt>
                <c:pt idx="1804">
                  <c:v>3.5599699999999972</c:v>
                </c:pt>
                <c:pt idx="1805">
                  <c:v>3.5597499999999975</c:v>
                </c:pt>
                <c:pt idx="1806">
                  <c:v>3.5595599999999972</c:v>
                </c:pt>
                <c:pt idx="1807">
                  <c:v>3.5593300000000001</c:v>
                </c:pt>
                <c:pt idx="1808">
                  <c:v>3.5591499999999971</c:v>
                </c:pt>
                <c:pt idx="1809">
                  <c:v>3.5589200000000001</c:v>
                </c:pt>
                <c:pt idx="1810">
                  <c:v>3.5587399999999998</c:v>
                </c:pt>
                <c:pt idx="1811">
                  <c:v>3.5585</c:v>
                </c:pt>
                <c:pt idx="1812">
                  <c:v>3.5583300000000002</c:v>
                </c:pt>
                <c:pt idx="1813">
                  <c:v>3.5580799999999977</c:v>
                </c:pt>
                <c:pt idx="1814">
                  <c:v>3.5579100000000001</c:v>
                </c:pt>
                <c:pt idx="1815">
                  <c:v>3.5576599999999972</c:v>
                </c:pt>
                <c:pt idx="1816">
                  <c:v>3.5575000000000001</c:v>
                </c:pt>
                <c:pt idx="1817">
                  <c:v>3.5572399999999997</c:v>
                </c:pt>
                <c:pt idx="1818">
                  <c:v>3.55708</c:v>
                </c:pt>
                <c:pt idx="1819">
                  <c:v>3.556819999999997</c:v>
                </c:pt>
                <c:pt idx="1820">
                  <c:v>3.5566599999999959</c:v>
                </c:pt>
                <c:pt idx="1821">
                  <c:v>3.5563999999999987</c:v>
                </c:pt>
                <c:pt idx="1822">
                  <c:v>3.5562399999999972</c:v>
                </c:pt>
                <c:pt idx="1823">
                  <c:v>3.5559799999999977</c:v>
                </c:pt>
                <c:pt idx="1824">
                  <c:v>3.5558199999999975</c:v>
                </c:pt>
                <c:pt idx="1825">
                  <c:v>3.5555499999999975</c:v>
                </c:pt>
                <c:pt idx="1826">
                  <c:v>3.5553999999999997</c:v>
                </c:pt>
                <c:pt idx="1827">
                  <c:v>3.5551300000000001</c:v>
                </c:pt>
                <c:pt idx="1828">
                  <c:v>3.55498</c:v>
                </c:pt>
                <c:pt idx="1829">
                  <c:v>3.5547</c:v>
                </c:pt>
                <c:pt idx="1830">
                  <c:v>3.5545599999999977</c:v>
                </c:pt>
                <c:pt idx="1831">
                  <c:v>3.5542699999999972</c:v>
                </c:pt>
                <c:pt idx="1832">
                  <c:v>3.5541299999999998</c:v>
                </c:pt>
                <c:pt idx="1833">
                  <c:v>3.5538399999999997</c:v>
                </c:pt>
                <c:pt idx="1834">
                  <c:v>3.5537100000000001</c:v>
                </c:pt>
                <c:pt idx="1835">
                  <c:v>3.55341</c:v>
                </c:pt>
                <c:pt idx="1836">
                  <c:v>3.55328</c:v>
                </c:pt>
                <c:pt idx="1837">
                  <c:v>3.5529799999999971</c:v>
                </c:pt>
                <c:pt idx="1838">
                  <c:v>3.552849999999995</c:v>
                </c:pt>
                <c:pt idx="1839">
                  <c:v>3.552549999999997</c:v>
                </c:pt>
                <c:pt idx="1840">
                  <c:v>3.552419999999997</c:v>
                </c:pt>
                <c:pt idx="1841">
                  <c:v>3.5521199999999977</c:v>
                </c:pt>
                <c:pt idx="1842">
                  <c:v>3.55199</c:v>
                </c:pt>
                <c:pt idx="1843">
                  <c:v>3.5516799999999975</c:v>
                </c:pt>
                <c:pt idx="1844">
                  <c:v>3.5515599999999972</c:v>
                </c:pt>
                <c:pt idx="1845">
                  <c:v>3.5512499999999965</c:v>
                </c:pt>
                <c:pt idx="1846">
                  <c:v>3.5511300000000001</c:v>
                </c:pt>
                <c:pt idx="1847">
                  <c:v>3.5508099999999971</c:v>
                </c:pt>
                <c:pt idx="1848">
                  <c:v>3.5507</c:v>
                </c:pt>
                <c:pt idx="1849">
                  <c:v>3.55037</c:v>
                </c:pt>
                <c:pt idx="1850">
                  <c:v>3.5502699999999972</c:v>
                </c:pt>
                <c:pt idx="1851">
                  <c:v>3.5499299999999998</c:v>
                </c:pt>
                <c:pt idx="1852">
                  <c:v>3.54983</c:v>
                </c:pt>
                <c:pt idx="1853">
                  <c:v>3.54949</c:v>
                </c:pt>
                <c:pt idx="1854">
                  <c:v>3.5493999999999999</c:v>
                </c:pt>
                <c:pt idx="1855">
                  <c:v>3.5490499999999972</c:v>
                </c:pt>
                <c:pt idx="1856">
                  <c:v>3.5489600000000001</c:v>
                </c:pt>
                <c:pt idx="1857">
                  <c:v>3.54861</c:v>
                </c:pt>
                <c:pt idx="1858">
                  <c:v>3.5485199999999999</c:v>
                </c:pt>
                <c:pt idx="1859">
                  <c:v>3.5481699999999998</c:v>
                </c:pt>
                <c:pt idx="1860">
                  <c:v>3.5480800000000001</c:v>
                </c:pt>
                <c:pt idx="1861">
                  <c:v>3.5477300000000032</c:v>
                </c:pt>
                <c:pt idx="1862">
                  <c:v>3.5476399999999999</c:v>
                </c:pt>
                <c:pt idx="1863">
                  <c:v>3.5472800000000002</c:v>
                </c:pt>
                <c:pt idx="1864">
                  <c:v>3.5472000000000001</c:v>
                </c:pt>
                <c:pt idx="1865">
                  <c:v>3.5468399999999987</c:v>
                </c:pt>
                <c:pt idx="1866">
                  <c:v>3.5467599999999977</c:v>
                </c:pt>
                <c:pt idx="1867">
                  <c:v>3.5463900000000002</c:v>
                </c:pt>
                <c:pt idx="1868">
                  <c:v>3.5463200000000001</c:v>
                </c:pt>
                <c:pt idx="1869">
                  <c:v>3.5459399999999999</c:v>
                </c:pt>
                <c:pt idx="1870">
                  <c:v>3.5458699999999972</c:v>
                </c:pt>
                <c:pt idx="1871">
                  <c:v>3.54549</c:v>
                </c:pt>
                <c:pt idx="1872">
                  <c:v>3.5454300000000001</c:v>
                </c:pt>
                <c:pt idx="1873">
                  <c:v>3.5450399999999997</c:v>
                </c:pt>
                <c:pt idx="1874">
                  <c:v>3.5449799999999998</c:v>
                </c:pt>
                <c:pt idx="1875">
                  <c:v>3.5445899999999999</c:v>
                </c:pt>
                <c:pt idx="1876">
                  <c:v>3.54454</c:v>
                </c:pt>
                <c:pt idx="1877">
                  <c:v>3.5441400000000001</c:v>
                </c:pt>
                <c:pt idx="1878">
                  <c:v>3.5440900000000002</c:v>
                </c:pt>
                <c:pt idx="1879">
                  <c:v>3.5436899999999998</c:v>
                </c:pt>
                <c:pt idx="1880">
                  <c:v>3.5436399999999999</c:v>
                </c:pt>
                <c:pt idx="1881">
                  <c:v>3.5432299999999999</c:v>
                </c:pt>
                <c:pt idx="1882">
                  <c:v>3.5431900000000032</c:v>
                </c:pt>
                <c:pt idx="1883">
                  <c:v>3.54278</c:v>
                </c:pt>
                <c:pt idx="1884">
                  <c:v>3.5427399999999998</c:v>
                </c:pt>
                <c:pt idx="1885">
                  <c:v>3.5423200000000001</c:v>
                </c:pt>
                <c:pt idx="1886">
                  <c:v>3.5422899999999977</c:v>
                </c:pt>
                <c:pt idx="1887">
                  <c:v>3.5418699999999972</c:v>
                </c:pt>
                <c:pt idx="1888">
                  <c:v>3.5418399999999997</c:v>
                </c:pt>
                <c:pt idx="1889">
                  <c:v>3.5414099999999977</c:v>
                </c:pt>
                <c:pt idx="1890">
                  <c:v>3.5413800000000002</c:v>
                </c:pt>
                <c:pt idx="1891">
                  <c:v>3.54095</c:v>
                </c:pt>
                <c:pt idx="1892">
                  <c:v>3.5409299999999999</c:v>
                </c:pt>
                <c:pt idx="1893">
                  <c:v>3.5404900000000001</c:v>
                </c:pt>
                <c:pt idx="1894">
                  <c:v>3.54047</c:v>
                </c:pt>
                <c:pt idx="1895">
                  <c:v>3.5400299999999998</c:v>
                </c:pt>
                <c:pt idx="1896">
                  <c:v>3.5400200000000002</c:v>
                </c:pt>
                <c:pt idx="1897">
                  <c:v>3.5395699999999977</c:v>
                </c:pt>
                <c:pt idx="1898">
                  <c:v>3.5395599999999972</c:v>
                </c:pt>
                <c:pt idx="1899">
                  <c:v>3.53911</c:v>
                </c:pt>
                <c:pt idx="1900">
                  <c:v>3.5390999999999977</c:v>
                </c:pt>
                <c:pt idx="1901">
                  <c:v>3.5386399999999987</c:v>
                </c:pt>
                <c:pt idx="1902">
                  <c:v>3.5386399999999987</c:v>
                </c:pt>
                <c:pt idx="1903">
                  <c:v>3.5381800000000001</c:v>
                </c:pt>
                <c:pt idx="1904">
                  <c:v>3.5381800000000001</c:v>
                </c:pt>
                <c:pt idx="1905">
                  <c:v>3.5377200000000002</c:v>
                </c:pt>
                <c:pt idx="1906">
                  <c:v>3.5377100000000001</c:v>
                </c:pt>
                <c:pt idx="1907">
                  <c:v>3.5372599999999972</c:v>
                </c:pt>
                <c:pt idx="1908">
                  <c:v>3.5372499999999971</c:v>
                </c:pt>
                <c:pt idx="1909">
                  <c:v>3.5367999999999977</c:v>
                </c:pt>
                <c:pt idx="1910">
                  <c:v>3.5367799999999971</c:v>
                </c:pt>
                <c:pt idx="1911">
                  <c:v>3.53633</c:v>
                </c:pt>
                <c:pt idx="1912">
                  <c:v>3.5363099999999972</c:v>
                </c:pt>
                <c:pt idx="1913">
                  <c:v>3.535869999999997</c:v>
                </c:pt>
                <c:pt idx="1914">
                  <c:v>3.5358399999999977</c:v>
                </c:pt>
                <c:pt idx="1915">
                  <c:v>3.5353999999999997</c:v>
                </c:pt>
                <c:pt idx="1916">
                  <c:v>3.5353699999999977</c:v>
                </c:pt>
                <c:pt idx="1917">
                  <c:v>3.5349399999999997</c:v>
                </c:pt>
                <c:pt idx="1918">
                  <c:v>3.5348999999999977</c:v>
                </c:pt>
                <c:pt idx="1919">
                  <c:v>3.5344699999999971</c:v>
                </c:pt>
                <c:pt idx="1920">
                  <c:v>3.53443</c:v>
                </c:pt>
                <c:pt idx="1921">
                  <c:v>3.5339999999999998</c:v>
                </c:pt>
                <c:pt idx="1922">
                  <c:v>3.53396</c:v>
                </c:pt>
                <c:pt idx="1923">
                  <c:v>3.5335299999999998</c:v>
                </c:pt>
                <c:pt idx="1924">
                  <c:v>3.53348</c:v>
                </c:pt>
                <c:pt idx="1925">
                  <c:v>3.5330599999999972</c:v>
                </c:pt>
                <c:pt idx="1926">
                  <c:v>3.53301</c:v>
                </c:pt>
                <c:pt idx="1927">
                  <c:v>3.5325899999999977</c:v>
                </c:pt>
                <c:pt idx="1928">
                  <c:v>3.5325299999999977</c:v>
                </c:pt>
                <c:pt idx="1929">
                  <c:v>3.5321199999999977</c:v>
                </c:pt>
                <c:pt idx="1930">
                  <c:v>3.5320599999999964</c:v>
                </c:pt>
                <c:pt idx="1931">
                  <c:v>3.5316499999999964</c:v>
                </c:pt>
                <c:pt idx="1932">
                  <c:v>3.5315799999999977</c:v>
                </c:pt>
                <c:pt idx="1933">
                  <c:v>3.5311699999999977</c:v>
                </c:pt>
                <c:pt idx="1934">
                  <c:v>3.5310999999999977</c:v>
                </c:pt>
                <c:pt idx="1935">
                  <c:v>3.5306999999999977</c:v>
                </c:pt>
                <c:pt idx="1936">
                  <c:v>3.5306199999999972</c:v>
                </c:pt>
                <c:pt idx="1937">
                  <c:v>3.5302199999999977</c:v>
                </c:pt>
                <c:pt idx="1938">
                  <c:v>3.5301399999999998</c:v>
                </c:pt>
                <c:pt idx="1939">
                  <c:v>3.5297499999999977</c:v>
                </c:pt>
                <c:pt idx="1940">
                  <c:v>3.5296599999999971</c:v>
                </c:pt>
                <c:pt idx="1941">
                  <c:v>3.5292699999999977</c:v>
                </c:pt>
                <c:pt idx="1942">
                  <c:v>3.5291800000000002</c:v>
                </c:pt>
                <c:pt idx="1943">
                  <c:v>3.5287899999999999</c:v>
                </c:pt>
                <c:pt idx="1944">
                  <c:v>3.5287000000000002</c:v>
                </c:pt>
                <c:pt idx="1945">
                  <c:v>3.5283099999999998</c:v>
                </c:pt>
                <c:pt idx="1946">
                  <c:v>3.5282200000000001</c:v>
                </c:pt>
                <c:pt idx="1947">
                  <c:v>3.5278299999999998</c:v>
                </c:pt>
                <c:pt idx="1948">
                  <c:v>3.5277300000000031</c:v>
                </c:pt>
                <c:pt idx="1949">
                  <c:v>3.5273500000000002</c:v>
                </c:pt>
                <c:pt idx="1950">
                  <c:v>3.52725</c:v>
                </c:pt>
                <c:pt idx="1951">
                  <c:v>3.5268699999999975</c:v>
                </c:pt>
                <c:pt idx="1952">
                  <c:v>3.5267599999999977</c:v>
                </c:pt>
                <c:pt idx="1953">
                  <c:v>3.5263900000000001</c:v>
                </c:pt>
                <c:pt idx="1954">
                  <c:v>3.5262799999999972</c:v>
                </c:pt>
                <c:pt idx="1955">
                  <c:v>3.5259100000000001</c:v>
                </c:pt>
                <c:pt idx="1956">
                  <c:v>3.5257900000000002</c:v>
                </c:pt>
                <c:pt idx="1957">
                  <c:v>3.5254300000000001</c:v>
                </c:pt>
                <c:pt idx="1958">
                  <c:v>3.5253000000000001</c:v>
                </c:pt>
                <c:pt idx="1959">
                  <c:v>3.52494</c:v>
                </c:pt>
                <c:pt idx="1960">
                  <c:v>3.52481</c:v>
                </c:pt>
                <c:pt idx="1961">
                  <c:v>3.5244599999999977</c:v>
                </c:pt>
                <c:pt idx="1962">
                  <c:v>3.5243199999999999</c:v>
                </c:pt>
                <c:pt idx="1963">
                  <c:v>3.5239699999999998</c:v>
                </c:pt>
                <c:pt idx="1964">
                  <c:v>3.5238299999999998</c:v>
                </c:pt>
                <c:pt idx="1965">
                  <c:v>3.5234800000000002</c:v>
                </c:pt>
                <c:pt idx="1966">
                  <c:v>3.5233400000000001</c:v>
                </c:pt>
                <c:pt idx="1967">
                  <c:v>3.5230000000000001</c:v>
                </c:pt>
                <c:pt idx="1968">
                  <c:v>3.5228499999999969</c:v>
                </c:pt>
                <c:pt idx="1969">
                  <c:v>3.52251</c:v>
                </c:pt>
                <c:pt idx="1970">
                  <c:v>3.5223499999999972</c:v>
                </c:pt>
                <c:pt idx="1971">
                  <c:v>3.5220199999999977</c:v>
                </c:pt>
                <c:pt idx="1972">
                  <c:v>3.5218599999999975</c:v>
                </c:pt>
                <c:pt idx="1973">
                  <c:v>3.5215299999999998</c:v>
                </c:pt>
                <c:pt idx="1974">
                  <c:v>3.52136</c:v>
                </c:pt>
                <c:pt idx="1975">
                  <c:v>3.5210399999999997</c:v>
                </c:pt>
                <c:pt idx="1976">
                  <c:v>3.5208699999999977</c:v>
                </c:pt>
                <c:pt idx="1977">
                  <c:v>3.5205500000000001</c:v>
                </c:pt>
                <c:pt idx="1978">
                  <c:v>3.5203700000000002</c:v>
                </c:pt>
                <c:pt idx="1979">
                  <c:v>3.5200499999999977</c:v>
                </c:pt>
                <c:pt idx="1980">
                  <c:v>3.5198699999999969</c:v>
                </c:pt>
                <c:pt idx="1981">
                  <c:v>3.5195599999999971</c:v>
                </c:pt>
                <c:pt idx="1982">
                  <c:v>3.51938</c:v>
                </c:pt>
                <c:pt idx="1983">
                  <c:v>3.5190699999999975</c:v>
                </c:pt>
                <c:pt idx="1984">
                  <c:v>3.5188799999999971</c:v>
                </c:pt>
                <c:pt idx="1985">
                  <c:v>3.51857</c:v>
                </c:pt>
                <c:pt idx="1986">
                  <c:v>3.5183800000000001</c:v>
                </c:pt>
                <c:pt idx="1987">
                  <c:v>3.5180799999999977</c:v>
                </c:pt>
                <c:pt idx="1988">
                  <c:v>3.5178799999999977</c:v>
                </c:pt>
                <c:pt idx="1989">
                  <c:v>3.5175800000000002</c:v>
                </c:pt>
                <c:pt idx="1990">
                  <c:v>3.5173800000000002</c:v>
                </c:pt>
                <c:pt idx="1991">
                  <c:v>3.51708</c:v>
                </c:pt>
                <c:pt idx="1992">
                  <c:v>3.5168699999999959</c:v>
                </c:pt>
                <c:pt idx="1993">
                  <c:v>3.5165899999999977</c:v>
                </c:pt>
                <c:pt idx="1994">
                  <c:v>3.5163699999999976</c:v>
                </c:pt>
                <c:pt idx="1995">
                  <c:v>3.5160899999999975</c:v>
                </c:pt>
                <c:pt idx="1996">
                  <c:v>3.5158699999999969</c:v>
                </c:pt>
                <c:pt idx="1997">
                  <c:v>3.51559</c:v>
                </c:pt>
                <c:pt idx="1998">
                  <c:v>3.5153599999999972</c:v>
                </c:pt>
                <c:pt idx="1999">
                  <c:v>3.5150899999999972</c:v>
                </c:pt>
                <c:pt idx="2000">
                  <c:v>3.514859999999997</c:v>
                </c:pt>
                <c:pt idx="2001">
                  <c:v>3.5145900000000001</c:v>
                </c:pt>
                <c:pt idx="2002">
                  <c:v>3.5143499999999972</c:v>
                </c:pt>
                <c:pt idx="2003">
                  <c:v>3.5140899999999977</c:v>
                </c:pt>
                <c:pt idx="2004">
                  <c:v>3.5138499999999975</c:v>
                </c:pt>
                <c:pt idx="2005">
                  <c:v>3.5135800000000001</c:v>
                </c:pt>
                <c:pt idx="2006">
                  <c:v>3.5133399999999999</c:v>
                </c:pt>
                <c:pt idx="2007">
                  <c:v>3.51308</c:v>
                </c:pt>
                <c:pt idx="2008">
                  <c:v>3.512829999999997</c:v>
                </c:pt>
                <c:pt idx="2009">
                  <c:v>3.5125799999999971</c:v>
                </c:pt>
                <c:pt idx="2010">
                  <c:v>3.5123199999999977</c:v>
                </c:pt>
                <c:pt idx="2011">
                  <c:v>3.5120699999999965</c:v>
                </c:pt>
                <c:pt idx="2012">
                  <c:v>3.511809999999997</c:v>
                </c:pt>
                <c:pt idx="2013">
                  <c:v>3.5115699999999972</c:v>
                </c:pt>
                <c:pt idx="2014">
                  <c:v>3.5112999999999972</c:v>
                </c:pt>
                <c:pt idx="2015">
                  <c:v>3.511059999999997</c:v>
                </c:pt>
                <c:pt idx="2016">
                  <c:v>3.5107900000000001</c:v>
                </c:pt>
                <c:pt idx="2017">
                  <c:v>3.5105599999999977</c:v>
                </c:pt>
                <c:pt idx="2018">
                  <c:v>3.5102799999999972</c:v>
                </c:pt>
                <c:pt idx="2019">
                  <c:v>3.510049999999997</c:v>
                </c:pt>
                <c:pt idx="2020">
                  <c:v>3.5097700000000001</c:v>
                </c:pt>
                <c:pt idx="2021">
                  <c:v>3.5095399999999999</c:v>
                </c:pt>
                <c:pt idx="2022">
                  <c:v>3.5092499999999975</c:v>
                </c:pt>
                <c:pt idx="2023">
                  <c:v>3.5090300000000001</c:v>
                </c:pt>
                <c:pt idx="2024">
                  <c:v>3.50874</c:v>
                </c:pt>
                <c:pt idx="2025">
                  <c:v>3.5085199999999999</c:v>
                </c:pt>
                <c:pt idx="2026">
                  <c:v>3.5082300000000002</c:v>
                </c:pt>
                <c:pt idx="2027">
                  <c:v>3.5080100000000001</c:v>
                </c:pt>
                <c:pt idx="2028">
                  <c:v>3.5077099999999999</c:v>
                </c:pt>
                <c:pt idx="2029">
                  <c:v>3.5074999999999998</c:v>
                </c:pt>
                <c:pt idx="2030">
                  <c:v>3.5071900000000031</c:v>
                </c:pt>
                <c:pt idx="2031">
                  <c:v>3.5069900000000001</c:v>
                </c:pt>
                <c:pt idx="2032">
                  <c:v>3.5066799999999971</c:v>
                </c:pt>
                <c:pt idx="2033">
                  <c:v>3.5064799999999972</c:v>
                </c:pt>
                <c:pt idx="2034">
                  <c:v>3.5061599999999977</c:v>
                </c:pt>
                <c:pt idx="2035">
                  <c:v>3.50597</c:v>
                </c:pt>
                <c:pt idx="2036">
                  <c:v>3.5056399999999988</c:v>
                </c:pt>
                <c:pt idx="2037">
                  <c:v>3.5054499999999975</c:v>
                </c:pt>
                <c:pt idx="2038">
                  <c:v>3.5051199999999998</c:v>
                </c:pt>
                <c:pt idx="2039">
                  <c:v>3.5049399999999999</c:v>
                </c:pt>
                <c:pt idx="2040">
                  <c:v>3.5045999999999999</c:v>
                </c:pt>
                <c:pt idx="2041">
                  <c:v>3.5044300000000002</c:v>
                </c:pt>
                <c:pt idx="2042">
                  <c:v>3.5040800000000001</c:v>
                </c:pt>
                <c:pt idx="2043">
                  <c:v>3.5039099999999999</c:v>
                </c:pt>
                <c:pt idx="2044">
                  <c:v>3.5035599999999998</c:v>
                </c:pt>
                <c:pt idx="2045">
                  <c:v>3.5033900000000027</c:v>
                </c:pt>
                <c:pt idx="2046">
                  <c:v>3.5030399999999999</c:v>
                </c:pt>
                <c:pt idx="2047">
                  <c:v>3.5028799999999976</c:v>
                </c:pt>
                <c:pt idx="2048">
                  <c:v>3.5025200000000001</c:v>
                </c:pt>
                <c:pt idx="2049">
                  <c:v>3.5023599999999977</c:v>
                </c:pt>
                <c:pt idx="2050">
                  <c:v>3.5019999999999998</c:v>
                </c:pt>
                <c:pt idx="2051">
                  <c:v>3.5018399999999987</c:v>
                </c:pt>
                <c:pt idx="2052">
                  <c:v>3.5014699999999972</c:v>
                </c:pt>
                <c:pt idx="2053">
                  <c:v>3.5013200000000002</c:v>
                </c:pt>
                <c:pt idx="2054">
                  <c:v>3.50095</c:v>
                </c:pt>
                <c:pt idx="2055">
                  <c:v>3.5007999999999999</c:v>
                </c:pt>
                <c:pt idx="2056">
                  <c:v>3.5004200000000001</c:v>
                </c:pt>
                <c:pt idx="2057">
                  <c:v>3.5002800000000001</c:v>
                </c:pt>
                <c:pt idx="2058">
                  <c:v>3.4998999999999971</c:v>
                </c:pt>
                <c:pt idx="2059">
                  <c:v>3.4997599999999975</c:v>
                </c:pt>
                <c:pt idx="2060">
                  <c:v>3.4993699999999972</c:v>
                </c:pt>
                <c:pt idx="2061">
                  <c:v>3.4992399999999977</c:v>
                </c:pt>
                <c:pt idx="2062">
                  <c:v>3.4988499999999965</c:v>
                </c:pt>
                <c:pt idx="2063">
                  <c:v>3.4987200000000001</c:v>
                </c:pt>
                <c:pt idx="2064">
                  <c:v>3.4983200000000001</c:v>
                </c:pt>
                <c:pt idx="2065">
                  <c:v>3.4981999999999998</c:v>
                </c:pt>
                <c:pt idx="2066">
                  <c:v>3.4977900000000002</c:v>
                </c:pt>
                <c:pt idx="2067">
                  <c:v>3.4976799999999977</c:v>
                </c:pt>
                <c:pt idx="2068">
                  <c:v>3.4972599999999971</c:v>
                </c:pt>
                <c:pt idx="2069">
                  <c:v>3.49715</c:v>
                </c:pt>
                <c:pt idx="2070">
                  <c:v>3.4967299999999977</c:v>
                </c:pt>
                <c:pt idx="2071">
                  <c:v>3.496629999999997</c:v>
                </c:pt>
                <c:pt idx="2072">
                  <c:v>3.4961999999999978</c:v>
                </c:pt>
                <c:pt idx="2073">
                  <c:v>3.4960999999999975</c:v>
                </c:pt>
                <c:pt idx="2074">
                  <c:v>3.4956699999999969</c:v>
                </c:pt>
                <c:pt idx="2075">
                  <c:v>3.4955799999999977</c:v>
                </c:pt>
                <c:pt idx="2076">
                  <c:v>3.4951399999999997</c:v>
                </c:pt>
                <c:pt idx="2077">
                  <c:v>3.4950499999999964</c:v>
                </c:pt>
                <c:pt idx="2078">
                  <c:v>3.4946099999999976</c:v>
                </c:pt>
                <c:pt idx="2079">
                  <c:v>3.4945200000000001</c:v>
                </c:pt>
                <c:pt idx="2080">
                  <c:v>3.4940799999999972</c:v>
                </c:pt>
                <c:pt idx="2081">
                  <c:v>3.4939999999999998</c:v>
                </c:pt>
                <c:pt idx="2082">
                  <c:v>3.4935399999999999</c:v>
                </c:pt>
                <c:pt idx="2083">
                  <c:v>3.4934699999999972</c:v>
                </c:pt>
                <c:pt idx="2084">
                  <c:v>3.4930099999999977</c:v>
                </c:pt>
                <c:pt idx="2085">
                  <c:v>3.4929399999999977</c:v>
                </c:pt>
                <c:pt idx="2086">
                  <c:v>3.4924699999999964</c:v>
                </c:pt>
                <c:pt idx="2087">
                  <c:v>3.4924099999999965</c:v>
                </c:pt>
                <c:pt idx="2088">
                  <c:v>3.4919399999999987</c:v>
                </c:pt>
                <c:pt idx="2089">
                  <c:v>3.491879999999997</c:v>
                </c:pt>
                <c:pt idx="2090">
                  <c:v>3.4913999999999987</c:v>
                </c:pt>
                <c:pt idx="2091">
                  <c:v>3.4913499999999975</c:v>
                </c:pt>
                <c:pt idx="2092">
                  <c:v>3.4908699999999975</c:v>
                </c:pt>
                <c:pt idx="2093">
                  <c:v>3.4908199999999971</c:v>
                </c:pt>
                <c:pt idx="2094">
                  <c:v>3.4903300000000002</c:v>
                </c:pt>
                <c:pt idx="2095">
                  <c:v>3.4902899999999977</c:v>
                </c:pt>
                <c:pt idx="2096">
                  <c:v>3.4897900000000002</c:v>
                </c:pt>
                <c:pt idx="2097">
                  <c:v>3.48976</c:v>
                </c:pt>
                <c:pt idx="2098">
                  <c:v>3.4892599999999971</c:v>
                </c:pt>
                <c:pt idx="2099">
                  <c:v>3.48922</c:v>
                </c:pt>
                <c:pt idx="2100">
                  <c:v>3.4887199999999998</c:v>
                </c:pt>
                <c:pt idx="2101">
                  <c:v>3.4886900000000001</c:v>
                </c:pt>
                <c:pt idx="2102">
                  <c:v>3.4881799999999998</c:v>
                </c:pt>
                <c:pt idx="2103">
                  <c:v>3.4881600000000001</c:v>
                </c:pt>
                <c:pt idx="2104">
                  <c:v>3.4876399999999999</c:v>
                </c:pt>
                <c:pt idx="2105">
                  <c:v>3.4876200000000002</c:v>
                </c:pt>
                <c:pt idx="2106">
                  <c:v>3.4870999999999999</c:v>
                </c:pt>
                <c:pt idx="2107">
                  <c:v>3.4870899999999998</c:v>
                </c:pt>
                <c:pt idx="2108">
                  <c:v>3.4865599999999977</c:v>
                </c:pt>
                <c:pt idx="2109">
                  <c:v>3.4865499999999972</c:v>
                </c:pt>
                <c:pt idx="2110">
                  <c:v>3.4860199999999977</c:v>
                </c:pt>
                <c:pt idx="2111">
                  <c:v>3.4860199999999977</c:v>
                </c:pt>
                <c:pt idx="2112">
                  <c:v>3.4854799999999977</c:v>
                </c:pt>
                <c:pt idx="2113">
                  <c:v>3.4854699999999972</c:v>
                </c:pt>
                <c:pt idx="2114">
                  <c:v>3.4849399999999999</c:v>
                </c:pt>
                <c:pt idx="2115">
                  <c:v>3.4849299999999999</c:v>
                </c:pt>
                <c:pt idx="2116">
                  <c:v>3.48441</c:v>
                </c:pt>
                <c:pt idx="2117">
                  <c:v>3.4843899999999999</c:v>
                </c:pt>
                <c:pt idx="2118">
                  <c:v>3.48387</c:v>
                </c:pt>
                <c:pt idx="2119">
                  <c:v>3.4838499999999977</c:v>
                </c:pt>
                <c:pt idx="2120">
                  <c:v>3.4833300000000031</c:v>
                </c:pt>
                <c:pt idx="2121">
                  <c:v>3.4832999999999998</c:v>
                </c:pt>
                <c:pt idx="2122">
                  <c:v>3.4827900000000001</c:v>
                </c:pt>
                <c:pt idx="2123">
                  <c:v>3.4827599999999972</c:v>
                </c:pt>
                <c:pt idx="2124">
                  <c:v>3.482249999999997</c:v>
                </c:pt>
                <c:pt idx="2125">
                  <c:v>3.4822099999999971</c:v>
                </c:pt>
                <c:pt idx="2126">
                  <c:v>3.4817100000000001</c:v>
                </c:pt>
                <c:pt idx="2127">
                  <c:v>3.4816699999999972</c:v>
                </c:pt>
                <c:pt idx="2128">
                  <c:v>3.4811700000000001</c:v>
                </c:pt>
                <c:pt idx="2129">
                  <c:v>3.4811200000000002</c:v>
                </c:pt>
                <c:pt idx="2130">
                  <c:v>3.4806300000000001</c:v>
                </c:pt>
                <c:pt idx="2131">
                  <c:v>3.4805700000000002</c:v>
                </c:pt>
                <c:pt idx="2132">
                  <c:v>3.4800800000000001</c:v>
                </c:pt>
                <c:pt idx="2133">
                  <c:v>3.4800200000000001</c:v>
                </c:pt>
                <c:pt idx="2134">
                  <c:v>3.4795399999999987</c:v>
                </c:pt>
                <c:pt idx="2135">
                  <c:v>3.479479999999997</c:v>
                </c:pt>
                <c:pt idx="2136">
                  <c:v>3.4789999999999988</c:v>
                </c:pt>
                <c:pt idx="2137">
                  <c:v>3.4789300000000001</c:v>
                </c:pt>
                <c:pt idx="2138">
                  <c:v>3.478459999999997</c:v>
                </c:pt>
                <c:pt idx="2139">
                  <c:v>3.47838</c:v>
                </c:pt>
                <c:pt idx="2140">
                  <c:v>3.4779100000000001</c:v>
                </c:pt>
                <c:pt idx="2141">
                  <c:v>3.47783</c:v>
                </c:pt>
                <c:pt idx="2142">
                  <c:v>3.4773700000000001</c:v>
                </c:pt>
                <c:pt idx="2143">
                  <c:v>3.4772799999999977</c:v>
                </c:pt>
                <c:pt idx="2144">
                  <c:v>3.4768199999999965</c:v>
                </c:pt>
                <c:pt idx="2145">
                  <c:v>3.4767299999999977</c:v>
                </c:pt>
                <c:pt idx="2146">
                  <c:v>3.4762799999999969</c:v>
                </c:pt>
                <c:pt idx="2147">
                  <c:v>3.4761799999999972</c:v>
                </c:pt>
                <c:pt idx="2148">
                  <c:v>3.47573</c:v>
                </c:pt>
                <c:pt idx="2149">
                  <c:v>3.4756299999999976</c:v>
                </c:pt>
                <c:pt idx="2150">
                  <c:v>3.4751799999999977</c:v>
                </c:pt>
                <c:pt idx="2151">
                  <c:v>3.475069999999997</c:v>
                </c:pt>
                <c:pt idx="2152">
                  <c:v>3.4746399999999977</c:v>
                </c:pt>
                <c:pt idx="2153">
                  <c:v>3.4745200000000001</c:v>
                </c:pt>
                <c:pt idx="2154">
                  <c:v>3.4740899999999977</c:v>
                </c:pt>
                <c:pt idx="2155">
                  <c:v>3.47397</c:v>
                </c:pt>
                <c:pt idx="2156">
                  <c:v>3.4735399999999998</c:v>
                </c:pt>
                <c:pt idx="2157">
                  <c:v>3.47342</c:v>
                </c:pt>
                <c:pt idx="2158">
                  <c:v>3.4729899999999971</c:v>
                </c:pt>
                <c:pt idx="2159">
                  <c:v>3.472859999999995</c:v>
                </c:pt>
                <c:pt idx="2160">
                  <c:v>3.4724499999999949</c:v>
                </c:pt>
                <c:pt idx="2161">
                  <c:v>3.4723099999999971</c:v>
                </c:pt>
                <c:pt idx="2162">
                  <c:v>3.4718999999999975</c:v>
                </c:pt>
                <c:pt idx="2163">
                  <c:v>3.471749999999997</c:v>
                </c:pt>
                <c:pt idx="2164">
                  <c:v>3.4713499999999975</c:v>
                </c:pt>
                <c:pt idx="2165">
                  <c:v>3.4711999999999987</c:v>
                </c:pt>
                <c:pt idx="2166">
                  <c:v>3.4707999999999997</c:v>
                </c:pt>
                <c:pt idx="2167">
                  <c:v>3.4706399999999977</c:v>
                </c:pt>
                <c:pt idx="2168">
                  <c:v>3.4702499999999969</c:v>
                </c:pt>
                <c:pt idx="2169">
                  <c:v>3.4700799999999972</c:v>
                </c:pt>
                <c:pt idx="2170">
                  <c:v>3.4696899999999977</c:v>
                </c:pt>
                <c:pt idx="2171">
                  <c:v>3.4695299999999998</c:v>
                </c:pt>
                <c:pt idx="2172">
                  <c:v>3.4691399999999999</c:v>
                </c:pt>
                <c:pt idx="2173">
                  <c:v>3.4689700000000001</c:v>
                </c:pt>
                <c:pt idx="2174">
                  <c:v>3.4685899999999998</c:v>
                </c:pt>
                <c:pt idx="2175">
                  <c:v>3.46841</c:v>
                </c:pt>
                <c:pt idx="2176">
                  <c:v>3.4680399999999998</c:v>
                </c:pt>
                <c:pt idx="2177">
                  <c:v>3.4678499999999977</c:v>
                </c:pt>
                <c:pt idx="2178">
                  <c:v>3.4674900000000002</c:v>
                </c:pt>
                <c:pt idx="2179">
                  <c:v>3.4672900000000002</c:v>
                </c:pt>
                <c:pt idx="2180">
                  <c:v>3.4669300000000001</c:v>
                </c:pt>
                <c:pt idx="2181">
                  <c:v>3.4667300000000001</c:v>
                </c:pt>
                <c:pt idx="2182">
                  <c:v>3.46638</c:v>
                </c:pt>
                <c:pt idx="2183">
                  <c:v>3.46618</c:v>
                </c:pt>
                <c:pt idx="2184">
                  <c:v>3.4658199999999977</c:v>
                </c:pt>
                <c:pt idx="2185">
                  <c:v>3.4656099999999972</c:v>
                </c:pt>
                <c:pt idx="2186">
                  <c:v>3.4652699999999972</c:v>
                </c:pt>
                <c:pt idx="2187">
                  <c:v>3.4650499999999975</c:v>
                </c:pt>
                <c:pt idx="2188">
                  <c:v>3.4647100000000002</c:v>
                </c:pt>
                <c:pt idx="2189">
                  <c:v>3.4644900000000001</c:v>
                </c:pt>
                <c:pt idx="2190">
                  <c:v>3.4641600000000001</c:v>
                </c:pt>
                <c:pt idx="2191">
                  <c:v>3.4639300000000026</c:v>
                </c:pt>
                <c:pt idx="2192">
                  <c:v>3.4636</c:v>
                </c:pt>
                <c:pt idx="2193">
                  <c:v>3.4633699999999998</c:v>
                </c:pt>
                <c:pt idx="2194">
                  <c:v>3.46305</c:v>
                </c:pt>
                <c:pt idx="2195">
                  <c:v>3.4628099999999975</c:v>
                </c:pt>
                <c:pt idx="2196">
                  <c:v>3.4624899999999972</c:v>
                </c:pt>
                <c:pt idx="2197">
                  <c:v>3.4622399999999987</c:v>
                </c:pt>
                <c:pt idx="2198">
                  <c:v>3.4619300000000002</c:v>
                </c:pt>
                <c:pt idx="2199">
                  <c:v>3.4616799999999972</c:v>
                </c:pt>
                <c:pt idx="2200">
                  <c:v>3.4613700000000001</c:v>
                </c:pt>
                <c:pt idx="2201">
                  <c:v>3.4611200000000002</c:v>
                </c:pt>
                <c:pt idx="2202">
                  <c:v>3.46082</c:v>
                </c:pt>
                <c:pt idx="2203">
                  <c:v>3.46055</c:v>
                </c:pt>
                <c:pt idx="2204">
                  <c:v>3.4602599999999977</c:v>
                </c:pt>
                <c:pt idx="2205">
                  <c:v>3.4599899999999977</c:v>
                </c:pt>
                <c:pt idx="2206">
                  <c:v>3.4596999999999976</c:v>
                </c:pt>
                <c:pt idx="2207">
                  <c:v>3.4594199999999975</c:v>
                </c:pt>
                <c:pt idx="2208">
                  <c:v>3.4591399999999997</c:v>
                </c:pt>
                <c:pt idx="2209">
                  <c:v>3.4588599999999969</c:v>
                </c:pt>
                <c:pt idx="2210">
                  <c:v>3.45858</c:v>
                </c:pt>
                <c:pt idx="2211">
                  <c:v>3.4582899999999972</c:v>
                </c:pt>
                <c:pt idx="2212">
                  <c:v>3.4580199999999977</c:v>
                </c:pt>
                <c:pt idx="2213">
                  <c:v>3.4577300000000002</c:v>
                </c:pt>
                <c:pt idx="2214">
                  <c:v>3.4574599999999975</c:v>
                </c:pt>
                <c:pt idx="2215">
                  <c:v>3.45716</c:v>
                </c:pt>
                <c:pt idx="2216">
                  <c:v>3.456899999999997</c:v>
                </c:pt>
                <c:pt idx="2217">
                  <c:v>3.4565899999999972</c:v>
                </c:pt>
                <c:pt idx="2218">
                  <c:v>3.4563399999999977</c:v>
                </c:pt>
                <c:pt idx="2219">
                  <c:v>3.4560299999999975</c:v>
                </c:pt>
                <c:pt idx="2220">
                  <c:v>3.4557699999999971</c:v>
                </c:pt>
                <c:pt idx="2221">
                  <c:v>3.4554599999999964</c:v>
                </c:pt>
                <c:pt idx="2222">
                  <c:v>3.455209999999997</c:v>
                </c:pt>
                <c:pt idx="2223">
                  <c:v>3.4548899999999971</c:v>
                </c:pt>
                <c:pt idx="2224">
                  <c:v>3.4546499999999964</c:v>
                </c:pt>
                <c:pt idx="2225">
                  <c:v>3.4543200000000001</c:v>
                </c:pt>
                <c:pt idx="2226">
                  <c:v>3.4540899999999977</c:v>
                </c:pt>
                <c:pt idx="2227">
                  <c:v>3.4537499999999977</c:v>
                </c:pt>
                <c:pt idx="2228">
                  <c:v>3.4535200000000001</c:v>
                </c:pt>
                <c:pt idx="2229">
                  <c:v>3.4531800000000001</c:v>
                </c:pt>
                <c:pt idx="2230">
                  <c:v>3.4529599999999969</c:v>
                </c:pt>
                <c:pt idx="2231">
                  <c:v>3.4526099999999964</c:v>
                </c:pt>
                <c:pt idx="2232">
                  <c:v>3.4523999999999977</c:v>
                </c:pt>
                <c:pt idx="2233">
                  <c:v>3.4520399999999971</c:v>
                </c:pt>
                <c:pt idx="2234">
                  <c:v>3.4518299999999975</c:v>
                </c:pt>
                <c:pt idx="2235">
                  <c:v>3.4514699999999969</c:v>
                </c:pt>
                <c:pt idx="2236">
                  <c:v>3.451269999999997</c:v>
                </c:pt>
                <c:pt idx="2237">
                  <c:v>3.4508999999999972</c:v>
                </c:pt>
                <c:pt idx="2238">
                  <c:v>3.4506999999999977</c:v>
                </c:pt>
                <c:pt idx="2239">
                  <c:v>3.4503300000000001</c:v>
                </c:pt>
                <c:pt idx="2240">
                  <c:v>3.4501399999999998</c:v>
                </c:pt>
                <c:pt idx="2241">
                  <c:v>3.4497599999999977</c:v>
                </c:pt>
                <c:pt idx="2242">
                  <c:v>3.44957</c:v>
                </c:pt>
                <c:pt idx="2243">
                  <c:v>3.4491900000000002</c:v>
                </c:pt>
                <c:pt idx="2244">
                  <c:v>3.4489999999999998</c:v>
                </c:pt>
                <c:pt idx="2245">
                  <c:v>3.44861</c:v>
                </c:pt>
                <c:pt idx="2246">
                  <c:v>3.4484399999999997</c:v>
                </c:pt>
                <c:pt idx="2247">
                  <c:v>3.4480399999999998</c:v>
                </c:pt>
                <c:pt idx="2248">
                  <c:v>3.44787</c:v>
                </c:pt>
                <c:pt idx="2249">
                  <c:v>3.44747</c:v>
                </c:pt>
                <c:pt idx="2250">
                  <c:v>3.4472999999999998</c:v>
                </c:pt>
                <c:pt idx="2251">
                  <c:v>3.4468999999999972</c:v>
                </c:pt>
                <c:pt idx="2252">
                  <c:v>3.4467399999999997</c:v>
                </c:pt>
                <c:pt idx="2253">
                  <c:v>3.4463200000000001</c:v>
                </c:pt>
                <c:pt idx="2254">
                  <c:v>3.44617</c:v>
                </c:pt>
                <c:pt idx="2255">
                  <c:v>3.4457499999999972</c:v>
                </c:pt>
                <c:pt idx="2256">
                  <c:v>3.4455999999999998</c:v>
                </c:pt>
                <c:pt idx="2257">
                  <c:v>3.4451700000000001</c:v>
                </c:pt>
                <c:pt idx="2258">
                  <c:v>3.44503</c:v>
                </c:pt>
                <c:pt idx="2259">
                  <c:v>3.4445999999999999</c:v>
                </c:pt>
                <c:pt idx="2260">
                  <c:v>3.4444599999999972</c:v>
                </c:pt>
                <c:pt idx="2261">
                  <c:v>3.4440200000000001</c:v>
                </c:pt>
                <c:pt idx="2262">
                  <c:v>3.4438900000000001</c:v>
                </c:pt>
                <c:pt idx="2263">
                  <c:v>3.4434499999999977</c:v>
                </c:pt>
                <c:pt idx="2264">
                  <c:v>3.4433199999999999</c:v>
                </c:pt>
                <c:pt idx="2265">
                  <c:v>3.442869999999997</c:v>
                </c:pt>
                <c:pt idx="2266">
                  <c:v>3.4427499999999975</c:v>
                </c:pt>
                <c:pt idx="2267">
                  <c:v>3.4422999999999977</c:v>
                </c:pt>
                <c:pt idx="2268">
                  <c:v>3.44218</c:v>
                </c:pt>
                <c:pt idx="2269">
                  <c:v>3.4417200000000001</c:v>
                </c:pt>
                <c:pt idx="2270">
                  <c:v>3.4416099999999972</c:v>
                </c:pt>
                <c:pt idx="2271">
                  <c:v>3.4411399999999999</c:v>
                </c:pt>
                <c:pt idx="2272">
                  <c:v>3.4410399999999997</c:v>
                </c:pt>
                <c:pt idx="2273">
                  <c:v>3.4405700000000001</c:v>
                </c:pt>
                <c:pt idx="2274">
                  <c:v>3.4404699999999977</c:v>
                </c:pt>
                <c:pt idx="2275">
                  <c:v>3.4399899999999977</c:v>
                </c:pt>
                <c:pt idx="2276">
                  <c:v>3.4398999999999975</c:v>
                </c:pt>
                <c:pt idx="2277">
                  <c:v>3.439409999999997</c:v>
                </c:pt>
                <c:pt idx="2278">
                  <c:v>3.43933</c:v>
                </c:pt>
                <c:pt idx="2279">
                  <c:v>3.4388299999999972</c:v>
                </c:pt>
                <c:pt idx="2280">
                  <c:v>3.4387599999999972</c:v>
                </c:pt>
                <c:pt idx="2281">
                  <c:v>3.4382499999999969</c:v>
                </c:pt>
                <c:pt idx="2282">
                  <c:v>3.43818</c:v>
                </c:pt>
                <c:pt idx="2283">
                  <c:v>3.4376699999999971</c:v>
                </c:pt>
                <c:pt idx="2284">
                  <c:v>3.4376099999999972</c:v>
                </c:pt>
                <c:pt idx="2285">
                  <c:v>3.4371</c:v>
                </c:pt>
                <c:pt idx="2286">
                  <c:v>3.4370399999999997</c:v>
                </c:pt>
                <c:pt idx="2287">
                  <c:v>3.4365199999999971</c:v>
                </c:pt>
                <c:pt idx="2288">
                  <c:v>3.436469999999995</c:v>
                </c:pt>
                <c:pt idx="2289">
                  <c:v>3.4359399999999987</c:v>
                </c:pt>
                <c:pt idx="2290">
                  <c:v>3.435889999999997</c:v>
                </c:pt>
                <c:pt idx="2291">
                  <c:v>3.4353599999999975</c:v>
                </c:pt>
                <c:pt idx="2292">
                  <c:v>3.4353199999999977</c:v>
                </c:pt>
                <c:pt idx="2293">
                  <c:v>3.4347799999999977</c:v>
                </c:pt>
                <c:pt idx="2294">
                  <c:v>3.4347399999999997</c:v>
                </c:pt>
                <c:pt idx="2295">
                  <c:v>3.4341999999999997</c:v>
                </c:pt>
                <c:pt idx="2296">
                  <c:v>3.4341699999999977</c:v>
                </c:pt>
                <c:pt idx="2297">
                  <c:v>3.4336199999999977</c:v>
                </c:pt>
                <c:pt idx="2298">
                  <c:v>3.4335999999999998</c:v>
                </c:pt>
                <c:pt idx="2299">
                  <c:v>3.43303</c:v>
                </c:pt>
                <c:pt idx="2300">
                  <c:v>3.43302</c:v>
                </c:pt>
                <c:pt idx="2301">
                  <c:v>3.4324499999999944</c:v>
                </c:pt>
                <c:pt idx="2302">
                  <c:v>3.4324499999999944</c:v>
                </c:pt>
                <c:pt idx="2303">
                  <c:v>3.4318699999999964</c:v>
                </c:pt>
                <c:pt idx="2304">
                  <c:v>3.4318699999999964</c:v>
                </c:pt>
                <c:pt idx="2305">
                  <c:v>3.4312899999999975</c:v>
                </c:pt>
                <c:pt idx="2306">
                  <c:v>3.4312899999999975</c:v>
                </c:pt>
                <c:pt idx="2307">
                  <c:v>3.43072</c:v>
                </c:pt>
                <c:pt idx="2308">
                  <c:v>3.4307099999999977</c:v>
                </c:pt>
                <c:pt idx="2309">
                  <c:v>3.4301399999999997</c:v>
                </c:pt>
                <c:pt idx="2310">
                  <c:v>3.4301300000000001</c:v>
                </c:pt>
                <c:pt idx="2311">
                  <c:v>3.42957</c:v>
                </c:pt>
                <c:pt idx="2312">
                  <c:v>3.4295399999999998</c:v>
                </c:pt>
                <c:pt idx="2313">
                  <c:v>3.4289900000000002</c:v>
                </c:pt>
                <c:pt idx="2314">
                  <c:v>3.42896</c:v>
                </c:pt>
                <c:pt idx="2315">
                  <c:v>3.42841</c:v>
                </c:pt>
                <c:pt idx="2316">
                  <c:v>3.4283800000000002</c:v>
                </c:pt>
                <c:pt idx="2317">
                  <c:v>3.4278399999999998</c:v>
                </c:pt>
                <c:pt idx="2318">
                  <c:v>3.4277899999999999</c:v>
                </c:pt>
                <c:pt idx="2319">
                  <c:v>3.42726</c:v>
                </c:pt>
                <c:pt idx="2320">
                  <c:v>3.4272100000000001</c:v>
                </c:pt>
                <c:pt idx="2321">
                  <c:v>3.4266799999999975</c:v>
                </c:pt>
                <c:pt idx="2322">
                  <c:v>3.4266299999999972</c:v>
                </c:pt>
                <c:pt idx="2323">
                  <c:v>3.4260999999999977</c:v>
                </c:pt>
                <c:pt idx="2324">
                  <c:v>3.4260399999999978</c:v>
                </c:pt>
                <c:pt idx="2325">
                  <c:v>3.4255200000000001</c:v>
                </c:pt>
                <c:pt idx="2326">
                  <c:v>3.4254599999999975</c:v>
                </c:pt>
                <c:pt idx="2327">
                  <c:v>3.4249499999999977</c:v>
                </c:pt>
                <c:pt idx="2328">
                  <c:v>3.4248699999999972</c:v>
                </c:pt>
                <c:pt idx="2329">
                  <c:v>3.4243700000000001</c:v>
                </c:pt>
                <c:pt idx="2330">
                  <c:v>3.4242900000000001</c:v>
                </c:pt>
                <c:pt idx="2331">
                  <c:v>3.4237899999999999</c:v>
                </c:pt>
                <c:pt idx="2332">
                  <c:v>3.4237000000000002</c:v>
                </c:pt>
                <c:pt idx="2333">
                  <c:v>3.4232100000000001</c:v>
                </c:pt>
                <c:pt idx="2334">
                  <c:v>3.4231199999999999</c:v>
                </c:pt>
                <c:pt idx="2335">
                  <c:v>3.4226299999999972</c:v>
                </c:pt>
                <c:pt idx="2336">
                  <c:v>3.4225300000000001</c:v>
                </c:pt>
                <c:pt idx="2337">
                  <c:v>3.4220499999999969</c:v>
                </c:pt>
                <c:pt idx="2338">
                  <c:v>3.4219399999999998</c:v>
                </c:pt>
                <c:pt idx="2339">
                  <c:v>3.4214699999999971</c:v>
                </c:pt>
                <c:pt idx="2340">
                  <c:v>3.42136</c:v>
                </c:pt>
                <c:pt idx="2341">
                  <c:v>3.42089</c:v>
                </c:pt>
                <c:pt idx="2342">
                  <c:v>3.4207700000000001</c:v>
                </c:pt>
                <c:pt idx="2343">
                  <c:v>3.4203100000000002</c:v>
                </c:pt>
                <c:pt idx="2344">
                  <c:v>3.4201899999999998</c:v>
                </c:pt>
                <c:pt idx="2345">
                  <c:v>3.4197299999999977</c:v>
                </c:pt>
                <c:pt idx="2346">
                  <c:v>3.4195999999999978</c:v>
                </c:pt>
                <c:pt idx="2347">
                  <c:v>3.419149999999997</c:v>
                </c:pt>
                <c:pt idx="2348">
                  <c:v>3.419009999999997</c:v>
                </c:pt>
                <c:pt idx="2349">
                  <c:v>3.4185699999999977</c:v>
                </c:pt>
                <c:pt idx="2350">
                  <c:v>3.4184199999999971</c:v>
                </c:pt>
                <c:pt idx="2351">
                  <c:v>3.4179900000000001</c:v>
                </c:pt>
                <c:pt idx="2352">
                  <c:v>3.4178399999999987</c:v>
                </c:pt>
                <c:pt idx="2353">
                  <c:v>3.4174099999999972</c:v>
                </c:pt>
                <c:pt idx="2354">
                  <c:v>3.417249999999997</c:v>
                </c:pt>
                <c:pt idx="2355">
                  <c:v>3.4168299999999969</c:v>
                </c:pt>
                <c:pt idx="2356">
                  <c:v>3.4166599999999949</c:v>
                </c:pt>
                <c:pt idx="2357">
                  <c:v>3.4162399999999971</c:v>
                </c:pt>
                <c:pt idx="2358">
                  <c:v>3.4160699999999959</c:v>
                </c:pt>
                <c:pt idx="2359">
                  <c:v>3.4156599999999959</c:v>
                </c:pt>
                <c:pt idx="2360">
                  <c:v>3.415489999999997</c:v>
                </c:pt>
                <c:pt idx="2361">
                  <c:v>3.415079999999997</c:v>
                </c:pt>
                <c:pt idx="2362">
                  <c:v>3.4148999999999972</c:v>
                </c:pt>
                <c:pt idx="2363">
                  <c:v>3.4144999999999972</c:v>
                </c:pt>
                <c:pt idx="2364">
                  <c:v>3.41431</c:v>
                </c:pt>
                <c:pt idx="2365">
                  <c:v>3.4139200000000001</c:v>
                </c:pt>
                <c:pt idx="2366">
                  <c:v>3.4137200000000001</c:v>
                </c:pt>
                <c:pt idx="2367">
                  <c:v>3.4133300000000002</c:v>
                </c:pt>
                <c:pt idx="2368">
                  <c:v>3.4131300000000002</c:v>
                </c:pt>
                <c:pt idx="2369">
                  <c:v>3.4127499999999964</c:v>
                </c:pt>
                <c:pt idx="2370">
                  <c:v>3.4125399999999977</c:v>
                </c:pt>
                <c:pt idx="2371">
                  <c:v>3.4121699999999975</c:v>
                </c:pt>
                <c:pt idx="2372">
                  <c:v>3.4119499999999969</c:v>
                </c:pt>
                <c:pt idx="2373">
                  <c:v>3.4115799999999972</c:v>
                </c:pt>
                <c:pt idx="2374">
                  <c:v>3.4113599999999975</c:v>
                </c:pt>
                <c:pt idx="2375">
                  <c:v>3.4109999999999987</c:v>
                </c:pt>
                <c:pt idx="2376">
                  <c:v>3.4107699999999972</c:v>
                </c:pt>
                <c:pt idx="2377">
                  <c:v>3.4104199999999971</c:v>
                </c:pt>
                <c:pt idx="2378">
                  <c:v>3.41018</c:v>
                </c:pt>
                <c:pt idx="2379">
                  <c:v>3.4098299999999977</c:v>
                </c:pt>
                <c:pt idx="2380">
                  <c:v>3.4095900000000001</c:v>
                </c:pt>
                <c:pt idx="2381">
                  <c:v>3.409249999999997</c:v>
                </c:pt>
                <c:pt idx="2382">
                  <c:v>3.4089999999999998</c:v>
                </c:pt>
                <c:pt idx="2383">
                  <c:v>3.4086699999999972</c:v>
                </c:pt>
                <c:pt idx="2384">
                  <c:v>3.4084099999999977</c:v>
                </c:pt>
                <c:pt idx="2385">
                  <c:v>3.40808</c:v>
                </c:pt>
                <c:pt idx="2386">
                  <c:v>3.4078200000000001</c:v>
                </c:pt>
                <c:pt idx="2387">
                  <c:v>3.4075000000000002</c:v>
                </c:pt>
                <c:pt idx="2388">
                  <c:v>3.4072300000000002</c:v>
                </c:pt>
                <c:pt idx="2389">
                  <c:v>3.4069099999999977</c:v>
                </c:pt>
                <c:pt idx="2390">
                  <c:v>3.4066399999999977</c:v>
                </c:pt>
                <c:pt idx="2391">
                  <c:v>3.4063300000000001</c:v>
                </c:pt>
                <c:pt idx="2392">
                  <c:v>3.4060499999999965</c:v>
                </c:pt>
                <c:pt idx="2393">
                  <c:v>3.4057399999999998</c:v>
                </c:pt>
                <c:pt idx="2394">
                  <c:v>3.4054599999999975</c:v>
                </c:pt>
                <c:pt idx="2395">
                  <c:v>3.40516</c:v>
                </c:pt>
                <c:pt idx="2396">
                  <c:v>3.4048699999999972</c:v>
                </c:pt>
                <c:pt idx="2397">
                  <c:v>3.4045800000000002</c:v>
                </c:pt>
                <c:pt idx="2398">
                  <c:v>3.4042699999999977</c:v>
                </c:pt>
                <c:pt idx="2399">
                  <c:v>3.4039899999999998</c:v>
                </c:pt>
                <c:pt idx="2400">
                  <c:v>3.40368</c:v>
                </c:pt>
                <c:pt idx="2401">
                  <c:v>3.4034</c:v>
                </c:pt>
                <c:pt idx="2402">
                  <c:v>3.4030900000000002</c:v>
                </c:pt>
                <c:pt idx="2403">
                  <c:v>3.4028199999999975</c:v>
                </c:pt>
                <c:pt idx="2404">
                  <c:v>3.4024999999999972</c:v>
                </c:pt>
                <c:pt idx="2405">
                  <c:v>3.4022299999999972</c:v>
                </c:pt>
                <c:pt idx="2406">
                  <c:v>3.40191</c:v>
                </c:pt>
                <c:pt idx="2407">
                  <c:v>3.401649999999997</c:v>
                </c:pt>
                <c:pt idx="2408">
                  <c:v>3.4013100000000001</c:v>
                </c:pt>
                <c:pt idx="2409">
                  <c:v>3.4010599999999975</c:v>
                </c:pt>
                <c:pt idx="2410">
                  <c:v>3.4007200000000002</c:v>
                </c:pt>
                <c:pt idx="2411">
                  <c:v>3.4004799999999977</c:v>
                </c:pt>
                <c:pt idx="2412">
                  <c:v>3.4001299999999999</c:v>
                </c:pt>
                <c:pt idx="2413">
                  <c:v>3.399889999999997</c:v>
                </c:pt>
                <c:pt idx="2414">
                  <c:v>3.3995399999999987</c:v>
                </c:pt>
                <c:pt idx="2415">
                  <c:v>3.3992999999999975</c:v>
                </c:pt>
                <c:pt idx="2416">
                  <c:v>3.3989399999999987</c:v>
                </c:pt>
                <c:pt idx="2417">
                  <c:v>3.39872</c:v>
                </c:pt>
                <c:pt idx="2418">
                  <c:v>3.3983499999999975</c:v>
                </c:pt>
                <c:pt idx="2419">
                  <c:v>3.3981300000000001</c:v>
                </c:pt>
                <c:pt idx="2420">
                  <c:v>3.3977599999999977</c:v>
                </c:pt>
                <c:pt idx="2421">
                  <c:v>3.3975499999999972</c:v>
                </c:pt>
                <c:pt idx="2422">
                  <c:v>3.39716</c:v>
                </c:pt>
                <c:pt idx="2423">
                  <c:v>3.3969599999999964</c:v>
                </c:pt>
                <c:pt idx="2424">
                  <c:v>3.396569999999997</c:v>
                </c:pt>
                <c:pt idx="2425">
                  <c:v>3.396369999999997</c:v>
                </c:pt>
                <c:pt idx="2426">
                  <c:v>3.3959799999999976</c:v>
                </c:pt>
                <c:pt idx="2427">
                  <c:v>3.3957899999999972</c:v>
                </c:pt>
                <c:pt idx="2428">
                  <c:v>3.3953799999999972</c:v>
                </c:pt>
                <c:pt idx="2429">
                  <c:v>3.3951999999999987</c:v>
                </c:pt>
                <c:pt idx="2430">
                  <c:v>3.39479</c:v>
                </c:pt>
                <c:pt idx="2431">
                  <c:v>3.394609999999997</c:v>
                </c:pt>
                <c:pt idx="2432">
                  <c:v>3.3941999999999997</c:v>
                </c:pt>
                <c:pt idx="2433">
                  <c:v>3.3940299999999977</c:v>
                </c:pt>
                <c:pt idx="2434">
                  <c:v>3.3935999999999997</c:v>
                </c:pt>
                <c:pt idx="2435">
                  <c:v>3.3934399999999987</c:v>
                </c:pt>
                <c:pt idx="2436">
                  <c:v>3.3930099999999972</c:v>
                </c:pt>
                <c:pt idx="2437">
                  <c:v>3.3928499999999948</c:v>
                </c:pt>
                <c:pt idx="2438">
                  <c:v>3.3924099999999959</c:v>
                </c:pt>
                <c:pt idx="2439">
                  <c:v>3.3922599999999949</c:v>
                </c:pt>
                <c:pt idx="2440">
                  <c:v>3.3918199999999969</c:v>
                </c:pt>
                <c:pt idx="2441">
                  <c:v>3.3916799999999969</c:v>
                </c:pt>
                <c:pt idx="2442">
                  <c:v>3.3912299999999975</c:v>
                </c:pt>
                <c:pt idx="2443">
                  <c:v>3.3910899999999975</c:v>
                </c:pt>
                <c:pt idx="2444">
                  <c:v>3.3906299999999971</c:v>
                </c:pt>
                <c:pt idx="2445">
                  <c:v>3.3904999999999972</c:v>
                </c:pt>
                <c:pt idx="2446">
                  <c:v>3.3900399999999977</c:v>
                </c:pt>
                <c:pt idx="2447">
                  <c:v>3.38991</c:v>
                </c:pt>
                <c:pt idx="2448">
                  <c:v>3.3894399999999987</c:v>
                </c:pt>
                <c:pt idx="2449">
                  <c:v>3.3893300000000002</c:v>
                </c:pt>
                <c:pt idx="2450">
                  <c:v>3.3888499999999975</c:v>
                </c:pt>
                <c:pt idx="2451">
                  <c:v>3.3887399999999999</c:v>
                </c:pt>
                <c:pt idx="2452">
                  <c:v>3.3882499999999975</c:v>
                </c:pt>
                <c:pt idx="2453">
                  <c:v>3.38815</c:v>
                </c:pt>
                <c:pt idx="2454">
                  <c:v>3.3876599999999977</c:v>
                </c:pt>
                <c:pt idx="2455">
                  <c:v>3.3875600000000001</c:v>
                </c:pt>
                <c:pt idx="2456">
                  <c:v>3.38706</c:v>
                </c:pt>
                <c:pt idx="2457">
                  <c:v>3.3869699999999971</c:v>
                </c:pt>
                <c:pt idx="2458">
                  <c:v>3.386469999999997</c:v>
                </c:pt>
                <c:pt idx="2459">
                  <c:v>3.38639</c:v>
                </c:pt>
                <c:pt idx="2460">
                  <c:v>3.3858699999999975</c:v>
                </c:pt>
                <c:pt idx="2461">
                  <c:v>3.3857999999999997</c:v>
                </c:pt>
                <c:pt idx="2462">
                  <c:v>3.3852799999999972</c:v>
                </c:pt>
                <c:pt idx="2463">
                  <c:v>3.3852099999999972</c:v>
                </c:pt>
                <c:pt idx="2464">
                  <c:v>3.3846799999999977</c:v>
                </c:pt>
                <c:pt idx="2465">
                  <c:v>3.38462</c:v>
                </c:pt>
                <c:pt idx="2466">
                  <c:v>3.38409</c:v>
                </c:pt>
                <c:pt idx="2467">
                  <c:v>3.3840300000000001</c:v>
                </c:pt>
                <c:pt idx="2468">
                  <c:v>3.3834900000000001</c:v>
                </c:pt>
                <c:pt idx="2469">
                  <c:v>3.3834499999999972</c:v>
                </c:pt>
                <c:pt idx="2470">
                  <c:v>3.3828999999999971</c:v>
                </c:pt>
                <c:pt idx="2471">
                  <c:v>3.3828599999999964</c:v>
                </c:pt>
                <c:pt idx="2472">
                  <c:v>3.3822999999999972</c:v>
                </c:pt>
                <c:pt idx="2473">
                  <c:v>3.382269999999997</c:v>
                </c:pt>
                <c:pt idx="2474">
                  <c:v>3.38171</c:v>
                </c:pt>
                <c:pt idx="2475">
                  <c:v>3.3816799999999971</c:v>
                </c:pt>
                <c:pt idx="2476">
                  <c:v>3.3811100000000001</c:v>
                </c:pt>
                <c:pt idx="2477">
                  <c:v>3.3810899999999977</c:v>
                </c:pt>
                <c:pt idx="2478">
                  <c:v>3.3805200000000002</c:v>
                </c:pt>
                <c:pt idx="2479">
                  <c:v>3.3805000000000001</c:v>
                </c:pt>
                <c:pt idx="2480">
                  <c:v>3.3799199999999971</c:v>
                </c:pt>
                <c:pt idx="2481">
                  <c:v>3.3799099999999975</c:v>
                </c:pt>
                <c:pt idx="2482">
                  <c:v>3.3793299999999977</c:v>
                </c:pt>
                <c:pt idx="2483">
                  <c:v>3.3793299999999977</c:v>
                </c:pt>
                <c:pt idx="2484">
                  <c:v>3.3787399999999987</c:v>
                </c:pt>
                <c:pt idx="2485">
                  <c:v>3.37873</c:v>
                </c:pt>
                <c:pt idx="2486">
                  <c:v>3.3781499999999975</c:v>
                </c:pt>
                <c:pt idx="2487">
                  <c:v>3.3781399999999997</c:v>
                </c:pt>
                <c:pt idx="2488">
                  <c:v>3.3775599999999977</c:v>
                </c:pt>
                <c:pt idx="2489">
                  <c:v>3.3775399999999998</c:v>
                </c:pt>
                <c:pt idx="2490">
                  <c:v>3.3769699999999969</c:v>
                </c:pt>
                <c:pt idx="2491">
                  <c:v>3.376949999999995</c:v>
                </c:pt>
                <c:pt idx="2492">
                  <c:v>3.3763799999999975</c:v>
                </c:pt>
                <c:pt idx="2493">
                  <c:v>3.3763499999999964</c:v>
                </c:pt>
                <c:pt idx="2494">
                  <c:v>3.3757899999999972</c:v>
                </c:pt>
                <c:pt idx="2495">
                  <c:v>3.3757499999999969</c:v>
                </c:pt>
                <c:pt idx="2496">
                  <c:v>3.3752099999999969</c:v>
                </c:pt>
                <c:pt idx="2497">
                  <c:v>3.3751599999999975</c:v>
                </c:pt>
                <c:pt idx="2498">
                  <c:v>3.3746199999999975</c:v>
                </c:pt>
                <c:pt idx="2499">
                  <c:v>3.3745599999999971</c:v>
                </c:pt>
                <c:pt idx="2500">
                  <c:v>3.3740299999999972</c:v>
                </c:pt>
                <c:pt idx="2501">
                  <c:v>3.3739699999999977</c:v>
                </c:pt>
                <c:pt idx="2502">
                  <c:v>3.3734399999999987</c:v>
                </c:pt>
                <c:pt idx="2503">
                  <c:v>3.37337</c:v>
                </c:pt>
                <c:pt idx="2504">
                  <c:v>3.3728499999999939</c:v>
                </c:pt>
                <c:pt idx="2505">
                  <c:v>3.372779999999997</c:v>
                </c:pt>
                <c:pt idx="2506">
                  <c:v>3.3722599999999949</c:v>
                </c:pt>
                <c:pt idx="2507">
                  <c:v>3.3721799999999975</c:v>
                </c:pt>
                <c:pt idx="2508">
                  <c:v>3.3716699999999959</c:v>
                </c:pt>
                <c:pt idx="2509">
                  <c:v>3.3715799999999971</c:v>
                </c:pt>
                <c:pt idx="2510">
                  <c:v>3.371079999999997</c:v>
                </c:pt>
                <c:pt idx="2511">
                  <c:v>3.3709899999999977</c:v>
                </c:pt>
                <c:pt idx="2512">
                  <c:v>3.3704999999999972</c:v>
                </c:pt>
                <c:pt idx="2513">
                  <c:v>3.37039</c:v>
                </c:pt>
                <c:pt idx="2514">
                  <c:v>3.36991</c:v>
                </c:pt>
                <c:pt idx="2515">
                  <c:v>3.3697999999999997</c:v>
                </c:pt>
                <c:pt idx="2516">
                  <c:v>3.3693200000000001</c:v>
                </c:pt>
                <c:pt idx="2517">
                  <c:v>3.3691999999999998</c:v>
                </c:pt>
                <c:pt idx="2518">
                  <c:v>3.3687299999999998</c:v>
                </c:pt>
                <c:pt idx="2519">
                  <c:v>3.3686099999999977</c:v>
                </c:pt>
                <c:pt idx="2520">
                  <c:v>3.3681399999999999</c:v>
                </c:pt>
                <c:pt idx="2521">
                  <c:v>3.3680099999999977</c:v>
                </c:pt>
                <c:pt idx="2522">
                  <c:v>3.36755</c:v>
                </c:pt>
                <c:pt idx="2523">
                  <c:v>3.36741</c:v>
                </c:pt>
                <c:pt idx="2524">
                  <c:v>3.3669599999999975</c:v>
                </c:pt>
                <c:pt idx="2525">
                  <c:v>3.3668199999999975</c:v>
                </c:pt>
                <c:pt idx="2526">
                  <c:v>3.3663699999999972</c:v>
                </c:pt>
                <c:pt idx="2527">
                  <c:v>3.3662199999999975</c:v>
                </c:pt>
                <c:pt idx="2528">
                  <c:v>3.3657900000000001</c:v>
                </c:pt>
                <c:pt idx="2529">
                  <c:v>3.3656299999999977</c:v>
                </c:pt>
                <c:pt idx="2530">
                  <c:v>3.3651999999999997</c:v>
                </c:pt>
                <c:pt idx="2531">
                  <c:v>3.36503</c:v>
                </c:pt>
                <c:pt idx="2532">
                  <c:v>3.3646099999999977</c:v>
                </c:pt>
                <c:pt idx="2533">
                  <c:v>3.3644399999999997</c:v>
                </c:pt>
                <c:pt idx="2534">
                  <c:v>3.36402</c:v>
                </c:pt>
                <c:pt idx="2535">
                  <c:v>3.3638399999999997</c:v>
                </c:pt>
                <c:pt idx="2536">
                  <c:v>3.3634300000000001</c:v>
                </c:pt>
                <c:pt idx="2537">
                  <c:v>3.3632399999999998</c:v>
                </c:pt>
                <c:pt idx="2538">
                  <c:v>3.3628399999999972</c:v>
                </c:pt>
                <c:pt idx="2539">
                  <c:v>3.3626499999999959</c:v>
                </c:pt>
                <c:pt idx="2540">
                  <c:v>3.3622599999999969</c:v>
                </c:pt>
                <c:pt idx="2541">
                  <c:v>3.3620499999999964</c:v>
                </c:pt>
                <c:pt idx="2542">
                  <c:v>3.3616699999999975</c:v>
                </c:pt>
                <c:pt idx="2543">
                  <c:v>3.361459999999997</c:v>
                </c:pt>
                <c:pt idx="2544">
                  <c:v>3.3610799999999972</c:v>
                </c:pt>
                <c:pt idx="2545">
                  <c:v>3.3608599999999975</c:v>
                </c:pt>
                <c:pt idx="2546">
                  <c:v>3.36049</c:v>
                </c:pt>
                <c:pt idx="2547">
                  <c:v>3.3602699999999972</c:v>
                </c:pt>
                <c:pt idx="2548">
                  <c:v>3.359899999999997</c:v>
                </c:pt>
                <c:pt idx="2549">
                  <c:v>3.3596699999999959</c:v>
                </c:pt>
                <c:pt idx="2550">
                  <c:v>3.3593099999999971</c:v>
                </c:pt>
                <c:pt idx="2551">
                  <c:v>3.359079999999997</c:v>
                </c:pt>
                <c:pt idx="2552">
                  <c:v>3.35873</c:v>
                </c:pt>
                <c:pt idx="2553">
                  <c:v>3.358479999999997</c:v>
                </c:pt>
                <c:pt idx="2554">
                  <c:v>3.3581399999999997</c:v>
                </c:pt>
                <c:pt idx="2555">
                  <c:v>3.3578899999999972</c:v>
                </c:pt>
                <c:pt idx="2556">
                  <c:v>3.3575499999999971</c:v>
                </c:pt>
                <c:pt idx="2557">
                  <c:v>3.3572899999999977</c:v>
                </c:pt>
                <c:pt idx="2558">
                  <c:v>3.3569599999999959</c:v>
                </c:pt>
                <c:pt idx="2559">
                  <c:v>3.3566999999999965</c:v>
                </c:pt>
                <c:pt idx="2560">
                  <c:v>3.356369999999997</c:v>
                </c:pt>
                <c:pt idx="2561">
                  <c:v>3.356099999999997</c:v>
                </c:pt>
                <c:pt idx="2562">
                  <c:v>3.3557899999999972</c:v>
                </c:pt>
                <c:pt idx="2563">
                  <c:v>3.3555099999999976</c:v>
                </c:pt>
                <c:pt idx="2564">
                  <c:v>3.3551999999999977</c:v>
                </c:pt>
                <c:pt idx="2565">
                  <c:v>3.3549099999999972</c:v>
                </c:pt>
                <c:pt idx="2566">
                  <c:v>3.354609999999997</c:v>
                </c:pt>
                <c:pt idx="2567">
                  <c:v>3.35432</c:v>
                </c:pt>
                <c:pt idx="2568">
                  <c:v>3.3540199999999971</c:v>
                </c:pt>
                <c:pt idx="2569">
                  <c:v>3.35372</c:v>
                </c:pt>
                <c:pt idx="2570">
                  <c:v>3.3534399999999978</c:v>
                </c:pt>
                <c:pt idx="2571">
                  <c:v>3.3531300000000002</c:v>
                </c:pt>
                <c:pt idx="2572">
                  <c:v>3.3528499999999939</c:v>
                </c:pt>
                <c:pt idx="2573">
                  <c:v>3.3525299999999971</c:v>
                </c:pt>
                <c:pt idx="2574">
                  <c:v>3.3522599999999945</c:v>
                </c:pt>
                <c:pt idx="2575">
                  <c:v>3.3519399999999977</c:v>
                </c:pt>
                <c:pt idx="2576">
                  <c:v>3.3516799999999964</c:v>
                </c:pt>
                <c:pt idx="2577">
                  <c:v>3.3513499999999969</c:v>
                </c:pt>
                <c:pt idx="2578">
                  <c:v>3.351089999999997</c:v>
                </c:pt>
                <c:pt idx="2579">
                  <c:v>3.350749999999997</c:v>
                </c:pt>
                <c:pt idx="2580">
                  <c:v>3.3504999999999971</c:v>
                </c:pt>
                <c:pt idx="2581">
                  <c:v>3.3501599999999971</c:v>
                </c:pt>
                <c:pt idx="2582">
                  <c:v>3.3499099999999977</c:v>
                </c:pt>
                <c:pt idx="2583">
                  <c:v>3.3495599999999977</c:v>
                </c:pt>
                <c:pt idx="2584">
                  <c:v>3.3493300000000001</c:v>
                </c:pt>
                <c:pt idx="2585">
                  <c:v>3.34897</c:v>
                </c:pt>
                <c:pt idx="2586">
                  <c:v>3.3487399999999998</c:v>
                </c:pt>
                <c:pt idx="2587">
                  <c:v>3.3483800000000001</c:v>
                </c:pt>
                <c:pt idx="2588">
                  <c:v>3.34815</c:v>
                </c:pt>
                <c:pt idx="2589">
                  <c:v>3.3477800000000002</c:v>
                </c:pt>
                <c:pt idx="2590">
                  <c:v>3.3475700000000002</c:v>
                </c:pt>
                <c:pt idx="2591">
                  <c:v>3.3471899999999999</c:v>
                </c:pt>
                <c:pt idx="2592">
                  <c:v>3.3469799999999972</c:v>
                </c:pt>
                <c:pt idx="2593">
                  <c:v>3.34659</c:v>
                </c:pt>
                <c:pt idx="2594">
                  <c:v>3.3463999999999987</c:v>
                </c:pt>
                <c:pt idx="2595">
                  <c:v>3.3459999999999988</c:v>
                </c:pt>
                <c:pt idx="2596">
                  <c:v>3.3458099999999975</c:v>
                </c:pt>
                <c:pt idx="2597">
                  <c:v>3.3454099999999976</c:v>
                </c:pt>
                <c:pt idx="2598">
                  <c:v>3.3452199999999972</c:v>
                </c:pt>
                <c:pt idx="2599">
                  <c:v>3.3448099999999972</c:v>
                </c:pt>
                <c:pt idx="2600">
                  <c:v>3.3446399999999987</c:v>
                </c:pt>
                <c:pt idx="2601">
                  <c:v>3.34422</c:v>
                </c:pt>
                <c:pt idx="2602">
                  <c:v>3.3440499999999975</c:v>
                </c:pt>
                <c:pt idx="2603">
                  <c:v>3.3436300000000001</c:v>
                </c:pt>
                <c:pt idx="2604">
                  <c:v>3.3434699999999977</c:v>
                </c:pt>
                <c:pt idx="2605">
                  <c:v>3.3430399999999998</c:v>
                </c:pt>
                <c:pt idx="2606">
                  <c:v>3.342879999999997</c:v>
                </c:pt>
                <c:pt idx="2607">
                  <c:v>3.3424399999999972</c:v>
                </c:pt>
                <c:pt idx="2608">
                  <c:v>3.3422999999999972</c:v>
                </c:pt>
                <c:pt idx="2609">
                  <c:v>3.3418499999999964</c:v>
                </c:pt>
                <c:pt idx="2610">
                  <c:v>3.34171</c:v>
                </c:pt>
                <c:pt idx="2611">
                  <c:v>3.341259999999997</c:v>
                </c:pt>
                <c:pt idx="2612">
                  <c:v>3.3411300000000002</c:v>
                </c:pt>
                <c:pt idx="2613">
                  <c:v>3.3406699999999971</c:v>
                </c:pt>
                <c:pt idx="2614">
                  <c:v>3.3405399999999998</c:v>
                </c:pt>
                <c:pt idx="2615">
                  <c:v>3.3400699999999977</c:v>
                </c:pt>
                <c:pt idx="2616">
                  <c:v>3.3399599999999969</c:v>
                </c:pt>
                <c:pt idx="2617">
                  <c:v>3.3394799999999965</c:v>
                </c:pt>
                <c:pt idx="2618">
                  <c:v>3.3393699999999975</c:v>
                </c:pt>
                <c:pt idx="2619">
                  <c:v>3.338889999999997</c:v>
                </c:pt>
                <c:pt idx="2620">
                  <c:v>3.3387899999999977</c:v>
                </c:pt>
                <c:pt idx="2621">
                  <c:v>3.3382999999999972</c:v>
                </c:pt>
                <c:pt idx="2622">
                  <c:v>3.3381999999999987</c:v>
                </c:pt>
                <c:pt idx="2623">
                  <c:v>3.33771</c:v>
                </c:pt>
                <c:pt idx="2624">
                  <c:v>3.3376199999999971</c:v>
                </c:pt>
                <c:pt idx="2625">
                  <c:v>3.3371200000000001</c:v>
                </c:pt>
                <c:pt idx="2626">
                  <c:v>3.3370299999999977</c:v>
                </c:pt>
                <c:pt idx="2627">
                  <c:v>3.3365199999999975</c:v>
                </c:pt>
                <c:pt idx="2628">
                  <c:v>3.3364499999999944</c:v>
                </c:pt>
                <c:pt idx="2629">
                  <c:v>3.3359299999999972</c:v>
                </c:pt>
                <c:pt idx="2630">
                  <c:v>3.335869999999995</c:v>
                </c:pt>
                <c:pt idx="2631">
                  <c:v>3.3353399999999978</c:v>
                </c:pt>
                <c:pt idx="2632">
                  <c:v>3.3352799999999965</c:v>
                </c:pt>
                <c:pt idx="2633">
                  <c:v>3.334749999999997</c:v>
                </c:pt>
                <c:pt idx="2634">
                  <c:v>3.3346999999999976</c:v>
                </c:pt>
                <c:pt idx="2635">
                  <c:v>3.3341599999999971</c:v>
                </c:pt>
                <c:pt idx="2636">
                  <c:v>3.33412</c:v>
                </c:pt>
                <c:pt idx="2637">
                  <c:v>3.3335699999999977</c:v>
                </c:pt>
                <c:pt idx="2638">
                  <c:v>3.3335300000000001</c:v>
                </c:pt>
                <c:pt idx="2639">
                  <c:v>3.3329799999999969</c:v>
                </c:pt>
                <c:pt idx="2640">
                  <c:v>3.332949999999995</c:v>
                </c:pt>
                <c:pt idx="2641">
                  <c:v>3.3323899999999975</c:v>
                </c:pt>
                <c:pt idx="2642">
                  <c:v>3.3323699999999969</c:v>
                </c:pt>
                <c:pt idx="2643">
                  <c:v>3.3317999999999977</c:v>
                </c:pt>
                <c:pt idx="2644">
                  <c:v>3.3317799999999975</c:v>
                </c:pt>
                <c:pt idx="2645">
                  <c:v>3.3312099999999965</c:v>
                </c:pt>
                <c:pt idx="2646">
                  <c:v>3.3311999999999977</c:v>
                </c:pt>
                <c:pt idx="2647">
                  <c:v>3.330619999999997</c:v>
                </c:pt>
                <c:pt idx="2648">
                  <c:v>3.330619999999997</c:v>
                </c:pt>
                <c:pt idx="2649">
                  <c:v>3.3300399999999977</c:v>
                </c:pt>
                <c:pt idx="2650">
                  <c:v>3.3300299999999972</c:v>
                </c:pt>
                <c:pt idx="2651">
                  <c:v>3.329459999999997</c:v>
                </c:pt>
                <c:pt idx="2652">
                  <c:v>3.3294399999999977</c:v>
                </c:pt>
                <c:pt idx="2653">
                  <c:v>3.3288699999999976</c:v>
                </c:pt>
                <c:pt idx="2654">
                  <c:v>3.328849999999997</c:v>
                </c:pt>
                <c:pt idx="2655">
                  <c:v>3.32829</c:v>
                </c:pt>
                <c:pt idx="2656">
                  <c:v>3.3282599999999976</c:v>
                </c:pt>
                <c:pt idx="2657">
                  <c:v>3.3277100000000002</c:v>
                </c:pt>
                <c:pt idx="2658">
                  <c:v>3.3276699999999977</c:v>
                </c:pt>
                <c:pt idx="2659">
                  <c:v>3.3271299999999999</c:v>
                </c:pt>
                <c:pt idx="2660">
                  <c:v>3.3270900000000001</c:v>
                </c:pt>
                <c:pt idx="2661">
                  <c:v>3.326549999999997</c:v>
                </c:pt>
                <c:pt idx="2662">
                  <c:v>3.3264999999999971</c:v>
                </c:pt>
                <c:pt idx="2663">
                  <c:v>3.3259699999999977</c:v>
                </c:pt>
                <c:pt idx="2664">
                  <c:v>3.3259099999999977</c:v>
                </c:pt>
                <c:pt idx="2665">
                  <c:v>3.3253900000000001</c:v>
                </c:pt>
                <c:pt idx="2666">
                  <c:v>3.3253200000000001</c:v>
                </c:pt>
                <c:pt idx="2667">
                  <c:v>3.3248099999999972</c:v>
                </c:pt>
                <c:pt idx="2668">
                  <c:v>3.3247300000000002</c:v>
                </c:pt>
                <c:pt idx="2669">
                  <c:v>3.32423</c:v>
                </c:pt>
                <c:pt idx="2670">
                  <c:v>3.3241499999999977</c:v>
                </c:pt>
                <c:pt idx="2671">
                  <c:v>3.3236499999999976</c:v>
                </c:pt>
                <c:pt idx="2672">
                  <c:v>3.3235600000000001</c:v>
                </c:pt>
                <c:pt idx="2673">
                  <c:v>3.32307</c:v>
                </c:pt>
                <c:pt idx="2674">
                  <c:v>3.3229699999999975</c:v>
                </c:pt>
                <c:pt idx="2675">
                  <c:v>3.3224899999999975</c:v>
                </c:pt>
                <c:pt idx="2676">
                  <c:v>3.32239</c:v>
                </c:pt>
                <c:pt idx="2677">
                  <c:v>3.3219099999999977</c:v>
                </c:pt>
                <c:pt idx="2678">
                  <c:v>3.3217999999999988</c:v>
                </c:pt>
                <c:pt idx="2679">
                  <c:v>3.3213300000000001</c:v>
                </c:pt>
                <c:pt idx="2680">
                  <c:v>3.3212099999999976</c:v>
                </c:pt>
                <c:pt idx="2681">
                  <c:v>3.3207499999999972</c:v>
                </c:pt>
                <c:pt idx="2682">
                  <c:v>3.32063</c:v>
                </c:pt>
                <c:pt idx="2683">
                  <c:v>3.3201700000000001</c:v>
                </c:pt>
                <c:pt idx="2684">
                  <c:v>3.3200399999999997</c:v>
                </c:pt>
                <c:pt idx="2685">
                  <c:v>3.3195999999999977</c:v>
                </c:pt>
                <c:pt idx="2686">
                  <c:v>3.3194499999999945</c:v>
                </c:pt>
                <c:pt idx="2687">
                  <c:v>3.319019999999997</c:v>
                </c:pt>
                <c:pt idx="2688">
                  <c:v>3.3188699999999964</c:v>
                </c:pt>
                <c:pt idx="2689">
                  <c:v>3.3184399999999972</c:v>
                </c:pt>
                <c:pt idx="2690">
                  <c:v>3.318279999999997</c:v>
                </c:pt>
                <c:pt idx="2691">
                  <c:v>3.3178599999999969</c:v>
                </c:pt>
                <c:pt idx="2692">
                  <c:v>3.3176999999999977</c:v>
                </c:pt>
                <c:pt idx="2693">
                  <c:v>3.3172799999999971</c:v>
                </c:pt>
                <c:pt idx="2694">
                  <c:v>3.31711</c:v>
                </c:pt>
                <c:pt idx="2695">
                  <c:v>3.3167099999999969</c:v>
                </c:pt>
                <c:pt idx="2696">
                  <c:v>3.3165299999999975</c:v>
                </c:pt>
                <c:pt idx="2697">
                  <c:v>3.3161299999999971</c:v>
                </c:pt>
                <c:pt idx="2698">
                  <c:v>3.3159499999999964</c:v>
                </c:pt>
                <c:pt idx="2699">
                  <c:v>3.3155499999999964</c:v>
                </c:pt>
                <c:pt idx="2700">
                  <c:v>3.315359999999997</c:v>
                </c:pt>
                <c:pt idx="2701">
                  <c:v>3.3149799999999972</c:v>
                </c:pt>
                <c:pt idx="2702">
                  <c:v>3.3147799999999972</c:v>
                </c:pt>
                <c:pt idx="2703">
                  <c:v>3.3143999999999987</c:v>
                </c:pt>
                <c:pt idx="2704">
                  <c:v>3.31419</c:v>
                </c:pt>
                <c:pt idx="2705">
                  <c:v>3.3138299999999972</c:v>
                </c:pt>
                <c:pt idx="2706">
                  <c:v>3.3136099999999975</c:v>
                </c:pt>
                <c:pt idx="2707">
                  <c:v>3.3132499999999969</c:v>
                </c:pt>
                <c:pt idx="2708">
                  <c:v>3.3130299999999977</c:v>
                </c:pt>
                <c:pt idx="2709">
                  <c:v>3.312679999999995</c:v>
                </c:pt>
                <c:pt idx="2710">
                  <c:v>3.3124399999999965</c:v>
                </c:pt>
                <c:pt idx="2711">
                  <c:v>3.3120999999999969</c:v>
                </c:pt>
                <c:pt idx="2712">
                  <c:v>3.3118599999999949</c:v>
                </c:pt>
                <c:pt idx="2713">
                  <c:v>3.3118599999999949</c:v>
                </c:pt>
                <c:pt idx="2714">
                  <c:v>3.3115299999999972</c:v>
                </c:pt>
                <c:pt idx="2715">
                  <c:v>3.3112799999999964</c:v>
                </c:pt>
                <c:pt idx="2716">
                  <c:v>3.310949999999997</c:v>
                </c:pt>
                <c:pt idx="2717">
                  <c:v>3.3106999999999975</c:v>
                </c:pt>
                <c:pt idx="2718">
                  <c:v>3.3103799999999977</c:v>
                </c:pt>
                <c:pt idx="2719">
                  <c:v>3.31012</c:v>
                </c:pt>
                <c:pt idx="2720">
                  <c:v>3.3097999999999987</c:v>
                </c:pt>
                <c:pt idx="2721">
                  <c:v>3.3095399999999997</c:v>
                </c:pt>
                <c:pt idx="2722">
                  <c:v>3.3092299999999977</c:v>
                </c:pt>
                <c:pt idx="2723">
                  <c:v>3.3089499999999972</c:v>
                </c:pt>
                <c:pt idx="2724">
                  <c:v>3.3086599999999975</c:v>
                </c:pt>
                <c:pt idx="2725">
                  <c:v>3.30837</c:v>
                </c:pt>
                <c:pt idx="2726">
                  <c:v>3.3080799999999977</c:v>
                </c:pt>
                <c:pt idx="2727">
                  <c:v>3.3077899999999998</c:v>
                </c:pt>
                <c:pt idx="2728">
                  <c:v>3.3075100000000002</c:v>
                </c:pt>
                <c:pt idx="2729">
                  <c:v>3.3075000000000001</c:v>
                </c:pt>
                <c:pt idx="2730">
                  <c:v>3.30721</c:v>
                </c:pt>
                <c:pt idx="2731">
                  <c:v>3.3069399999999987</c:v>
                </c:pt>
                <c:pt idx="2732">
                  <c:v>3.3066299999999975</c:v>
                </c:pt>
                <c:pt idx="2733">
                  <c:v>3.3063699999999971</c:v>
                </c:pt>
                <c:pt idx="2734">
                  <c:v>3.3060499999999959</c:v>
                </c:pt>
                <c:pt idx="2735">
                  <c:v>3.30579</c:v>
                </c:pt>
                <c:pt idx="2736">
                  <c:v>3.305469999999997</c:v>
                </c:pt>
                <c:pt idx="2737">
                  <c:v>3.3052199999999972</c:v>
                </c:pt>
                <c:pt idx="2738">
                  <c:v>3.3048899999999977</c:v>
                </c:pt>
                <c:pt idx="2739">
                  <c:v>3.304649999999997</c:v>
                </c:pt>
                <c:pt idx="2740">
                  <c:v>3.3043200000000001</c:v>
                </c:pt>
                <c:pt idx="2741">
                  <c:v>3.3040799999999977</c:v>
                </c:pt>
                <c:pt idx="2742">
                  <c:v>3.3037399999999999</c:v>
                </c:pt>
                <c:pt idx="2743">
                  <c:v>3.3035100000000002</c:v>
                </c:pt>
                <c:pt idx="2744">
                  <c:v>3.3031600000000001</c:v>
                </c:pt>
                <c:pt idx="2745">
                  <c:v>3.30315</c:v>
                </c:pt>
                <c:pt idx="2746">
                  <c:v>3.3029399999999987</c:v>
                </c:pt>
                <c:pt idx="2747">
                  <c:v>3.3025799999999972</c:v>
                </c:pt>
                <c:pt idx="2748">
                  <c:v>3.3023699999999971</c:v>
                </c:pt>
                <c:pt idx="2749">
                  <c:v>3.3019999999999987</c:v>
                </c:pt>
                <c:pt idx="2750">
                  <c:v>3.3017999999999987</c:v>
                </c:pt>
                <c:pt idx="2751">
                  <c:v>3.3014299999999972</c:v>
                </c:pt>
                <c:pt idx="2752">
                  <c:v>3.3012299999999977</c:v>
                </c:pt>
                <c:pt idx="2753">
                  <c:v>3.300849999999997</c:v>
                </c:pt>
                <c:pt idx="2754">
                  <c:v>3.3006599999999975</c:v>
                </c:pt>
                <c:pt idx="2755">
                  <c:v>3.3002699999999972</c:v>
                </c:pt>
                <c:pt idx="2756">
                  <c:v>3.30009</c:v>
                </c:pt>
                <c:pt idx="2757">
                  <c:v>3.2997000000000001</c:v>
                </c:pt>
                <c:pt idx="2758">
                  <c:v>3.2995199999999998</c:v>
                </c:pt>
                <c:pt idx="2759">
                  <c:v>3.2991199999999998</c:v>
                </c:pt>
                <c:pt idx="2760">
                  <c:v>3.29895</c:v>
                </c:pt>
                <c:pt idx="2761">
                  <c:v>3.29881</c:v>
                </c:pt>
                <c:pt idx="2762">
                  <c:v>3.2985500000000001</c:v>
                </c:pt>
                <c:pt idx="2763">
                  <c:v>3.2983899999999999</c:v>
                </c:pt>
                <c:pt idx="2764">
                  <c:v>3.2979699999999998</c:v>
                </c:pt>
                <c:pt idx="2765">
                  <c:v>3.2978200000000002</c:v>
                </c:pt>
                <c:pt idx="2766">
                  <c:v>3.2974000000000001</c:v>
                </c:pt>
                <c:pt idx="2767">
                  <c:v>3.29725</c:v>
                </c:pt>
                <c:pt idx="2768">
                  <c:v>3.2968199999999972</c:v>
                </c:pt>
                <c:pt idx="2769">
                  <c:v>3.2966899999999977</c:v>
                </c:pt>
                <c:pt idx="2770">
                  <c:v>3.296249999999997</c:v>
                </c:pt>
                <c:pt idx="2771">
                  <c:v>3.2961200000000002</c:v>
                </c:pt>
                <c:pt idx="2772">
                  <c:v>3.2956699999999977</c:v>
                </c:pt>
                <c:pt idx="2773">
                  <c:v>3.29555</c:v>
                </c:pt>
                <c:pt idx="2774">
                  <c:v>3.2951000000000001</c:v>
                </c:pt>
                <c:pt idx="2775">
                  <c:v>3.2949899999999999</c:v>
                </c:pt>
                <c:pt idx="2776">
                  <c:v>3.2945300000000026</c:v>
                </c:pt>
                <c:pt idx="2777">
                  <c:v>3.2945000000000002</c:v>
                </c:pt>
                <c:pt idx="2778">
                  <c:v>3.2944200000000001</c:v>
                </c:pt>
                <c:pt idx="2779">
                  <c:v>3.2939500000000002</c:v>
                </c:pt>
                <c:pt idx="2780">
                  <c:v>3.29386</c:v>
                </c:pt>
                <c:pt idx="2781">
                  <c:v>3.2933800000000026</c:v>
                </c:pt>
                <c:pt idx="2782">
                  <c:v>3.2932899999999998</c:v>
                </c:pt>
                <c:pt idx="2783">
                  <c:v>3.2928099999999971</c:v>
                </c:pt>
                <c:pt idx="2784">
                  <c:v>3.2927300000000002</c:v>
                </c:pt>
                <c:pt idx="2785">
                  <c:v>3.2922399999999987</c:v>
                </c:pt>
                <c:pt idx="2786">
                  <c:v>3.29216</c:v>
                </c:pt>
                <c:pt idx="2787">
                  <c:v>3.2916699999999977</c:v>
                </c:pt>
                <c:pt idx="2788">
                  <c:v>3.2915999999999999</c:v>
                </c:pt>
                <c:pt idx="2789">
                  <c:v>3.2911000000000001</c:v>
                </c:pt>
                <c:pt idx="2790">
                  <c:v>3.2910399999999997</c:v>
                </c:pt>
                <c:pt idx="2791">
                  <c:v>3.2905199999999999</c:v>
                </c:pt>
                <c:pt idx="2792">
                  <c:v>3.29047</c:v>
                </c:pt>
                <c:pt idx="2793">
                  <c:v>3.2902</c:v>
                </c:pt>
                <c:pt idx="2794">
                  <c:v>3.2899500000000002</c:v>
                </c:pt>
                <c:pt idx="2795">
                  <c:v>3.2899099999999999</c:v>
                </c:pt>
                <c:pt idx="2796">
                  <c:v>3.2893800000000026</c:v>
                </c:pt>
                <c:pt idx="2797">
                  <c:v>3.2893500000000002</c:v>
                </c:pt>
                <c:pt idx="2798">
                  <c:v>3.2888199999999999</c:v>
                </c:pt>
                <c:pt idx="2799">
                  <c:v>3.2859300000000027</c:v>
                </c:pt>
                <c:pt idx="2800">
                  <c:v>3.2846899999999999</c:v>
                </c:pt>
                <c:pt idx="2801">
                  <c:v>3.2816700000000001</c:v>
                </c:pt>
                <c:pt idx="2802">
                  <c:v>3.2804799999999998</c:v>
                </c:pt>
                <c:pt idx="2803">
                  <c:v>3.2774399999999999</c:v>
                </c:pt>
                <c:pt idx="2804">
                  <c:v>3.2762899999999977</c:v>
                </c:pt>
                <c:pt idx="2805">
                  <c:v>3.2732299999999999</c:v>
                </c:pt>
                <c:pt idx="2806">
                  <c:v>3.2721300000000002</c:v>
                </c:pt>
                <c:pt idx="2807">
                  <c:v>3.26905</c:v>
                </c:pt>
                <c:pt idx="2808">
                  <c:v>3.2680000000000002</c:v>
                </c:pt>
                <c:pt idx="2809">
                  <c:v>3.2648999999999999</c:v>
                </c:pt>
                <c:pt idx="2810">
                  <c:v>3.2638900000000026</c:v>
                </c:pt>
                <c:pt idx="2811">
                  <c:v>3.2607800000000027</c:v>
                </c:pt>
                <c:pt idx="2812">
                  <c:v>3.2598099999999977</c:v>
                </c:pt>
                <c:pt idx="2813">
                  <c:v>3.2566799999999971</c:v>
                </c:pt>
                <c:pt idx="2814">
                  <c:v>3.25576</c:v>
                </c:pt>
                <c:pt idx="2815">
                  <c:v>3.2526199999999972</c:v>
                </c:pt>
                <c:pt idx="2816">
                  <c:v>3.2517399999999999</c:v>
                </c:pt>
                <c:pt idx="2817">
                  <c:v>3.2486000000000002</c:v>
                </c:pt>
                <c:pt idx="2818">
                  <c:v>3.2477499999999999</c:v>
                </c:pt>
                <c:pt idx="2819">
                  <c:v>3.2446100000000002</c:v>
                </c:pt>
                <c:pt idx="2820">
                  <c:v>3.2438000000000002</c:v>
                </c:pt>
                <c:pt idx="2821">
                  <c:v>3.24065</c:v>
                </c:pt>
                <c:pt idx="2822">
                  <c:v>3.2398899999999977</c:v>
                </c:pt>
                <c:pt idx="2823">
                  <c:v>3.2367399999999997</c:v>
                </c:pt>
                <c:pt idx="2824">
                  <c:v>3.2360099999999972</c:v>
                </c:pt>
                <c:pt idx="2825">
                  <c:v>3.232869999999997</c:v>
                </c:pt>
                <c:pt idx="2826">
                  <c:v>3.2321800000000001</c:v>
                </c:pt>
                <c:pt idx="2827">
                  <c:v>3.2290399999999999</c:v>
                </c:pt>
                <c:pt idx="2828">
                  <c:v>3.2283900000000032</c:v>
                </c:pt>
                <c:pt idx="2829">
                  <c:v>3.22526</c:v>
                </c:pt>
                <c:pt idx="2830">
                  <c:v>3.22464</c:v>
                </c:pt>
                <c:pt idx="2831">
                  <c:v>3.2215300000000027</c:v>
                </c:pt>
                <c:pt idx="2832">
                  <c:v>3.2209400000000001</c:v>
                </c:pt>
                <c:pt idx="2833">
                  <c:v>3.2178499999999977</c:v>
                </c:pt>
                <c:pt idx="2834">
                  <c:v>3.2172999999999998</c:v>
                </c:pt>
                <c:pt idx="2835">
                  <c:v>3.2142200000000001</c:v>
                </c:pt>
                <c:pt idx="2836">
                  <c:v>3.2137099999999998</c:v>
                </c:pt>
                <c:pt idx="2837">
                  <c:v>3.2106599999999972</c:v>
                </c:pt>
                <c:pt idx="2838">
                  <c:v>3.2101700000000002</c:v>
                </c:pt>
                <c:pt idx="2839">
                  <c:v>3.2071600000000027</c:v>
                </c:pt>
                <c:pt idx="2840">
                  <c:v>3.2067000000000001</c:v>
                </c:pt>
                <c:pt idx="2841">
                  <c:v>3.2037200000000032</c:v>
                </c:pt>
                <c:pt idx="2842">
                  <c:v>3.2033000000000031</c:v>
                </c:pt>
                <c:pt idx="2843">
                  <c:v>3.2003599999999999</c:v>
                </c:pt>
                <c:pt idx="2844">
                  <c:v>3.19997</c:v>
                </c:pt>
                <c:pt idx="2845">
                  <c:v>3.1970900000000002</c:v>
                </c:pt>
                <c:pt idx="2846">
                  <c:v>3.1967300000000001</c:v>
                </c:pt>
                <c:pt idx="2847">
                  <c:v>3.1939199999999999</c:v>
                </c:pt>
                <c:pt idx="2848">
                  <c:v>3.1935899999999999</c:v>
                </c:pt>
                <c:pt idx="2849">
                  <c:v>3.1908799999999977</c:v>
                </c:pt>
                <c:pt idx="2850">
                  <c:v>3.1905800000000002</c:v>
                </c:pt>
                <c:pt idx="2851">
                  <c:v>3.1879499999999998</c:v>
                </c:pt>
                <c:pt idx="2852">
                  <c:v>3.1876799999999998</c:v>
                </c:pt>
                <c:pt idx="2853">
                  <c:v>3.1851099999999999</c:v>
                </c:pt>
                <c:pt idx="2854">
                  <c:v>3.1848700000000001</c:v>
                </c:pt>
                <c:pt idx="2855">
                  <c:v>3.18235</c:v>
                </c:pt>
                <c:pt idx="2856">
                  <c:v>3.1821299999999999</c:v>
                </c:pt>
                <c:pt idx="2857">
                  <c:v>3.1796599999999975</c:v>
                </c:pt>
                <c:pt idx="2858">
                  <c:v>3.1794599999999975</c:v>
                </c:pt>
                <c:pt idx="2859">
                  <c:v>3.1770399999999999</c:v>
                </c:pt>
                <c:pt idx="2860">
                  <c:v>3.1768499999999964</c:v>
                </c:pt>
                <c:pt idx="2861">
                  <c:v>3.1744699999999977</c:v>
                </c:pt>
                <c:pt idx="2862">
                  <c:v>3.1743100000000002</c:v>
                </c:pt>
                <c:pt idx="2863">
                  <c:v>3.17197</c:v>
                </c:pt>
                <c:pt idx="2864">
                  <c:v>3.1718199999999972</c:v>
                </c:pt>
                <c:pt idx="2865">
                  <c:v>3.1695099999999998</c:v>
                </c:pt>
                <c:pt idx="2866">
                  <c:v>3.1693799999999999</c:v>
                </c:pt>
                <c:pt idx="2867">
                  <c:v>3.1671100000000032</c:v>
                </c:pt>
                <c:pt idx="2868">
                  <c:v>3.1669900000000002</c:v>
                </c:pt>
                <c:pt idx="2869">
                  <c:v>3.1647599999999998</c:v>
                </c:pt>
                <c:pt idx="2870">
                  <c:v>3.16465</c:v>
                </c:pt>
                <c:pt idx="2871">
                  <c:v>3.1624499999999975</c:v>
                </c:pt>
                <c:pt idx="2872">
                  <c:v>3.16235</c:v>
                </c:pt>
                <c:pt idx="2873">
                  <c:v>3.1601900000000032</c:v>
                </c:pt>
                <c:pt idx="2874">
                  <c:v>3.1600999999999999</c:v>
                </c:pt>
                <c:pt idx="2875">
                  <c:v>3.1579600000000001</c:v>
                </c:pt>
                <c:pt idx="2876">
                  <c:v>3.1578900000000001</c:v>
                </c:pt>
                <c:pt idx="2877">
                  <c:v>3.15578</c:v>
                </c:pt>
                <c:pt idx="2878">
                  <c:v>3.1557200000000001</c:v>
                </c:pt>
                <c:pt idx="2879">
                  <c:v>3.1536399999999998</c:v>
                </c:pt>
                <c:pt idx="2880">
                  <c:v>3.1535899999999999</c:v>
                </c:pt>
                <c:pt idx="2881">
                  <c:v>3.1515399999999998</c:v>
                </c:pt>
                <c:pt idx="2882">
                  <c:v>3.1515</c:v>
                </c:pt>
                <c:pt idx="2883">
                  <c:v>3.14947</c:v>
                </c:pt>
                <c:pt idx="2884">
                  <c:v>3.1494399999999998</c:v>
                </c:pt>
                <c:pt idx="2885">
                  <c:v>3.14744</c:v>
                </c:pt>
                <c:pt idx="2886">
                  <c:v>3.1474099999999998</c:v>
                </c:pt>
                <c:pt idx="2887">
                  <c:v>3.1454399999999998</c:v>
                </c:pt>
                <c:pt idx="2888">
                  <c:v>3.1454200000000001</c:v>
                </c:pt>
                <c:pt idx="2889">
                  <c:v>3.1434700000000002</c:v>
                </c:pt>
                <c:pt idx="2890">
                  <c:v>3.1434600000000001</c:v>
                </c:pt>
                <c:pt idx="2891">
                  <c:v>3.14154</c:v>
                </c:pt>
                <c:pt idx="2892">
                  <c:v>3.14154</c:v>
                </c:pt>
                <c:pt idx="2893">
                  <c:v>3.1396399999999987</c:v>
                </c:pt>
                <c:pt idx="2894">
                  <c:v>3.1396399999999987</c:v>
                </c:pt>
                <c:pt idx="2895">
                  <c:v>3.1377799999999998</c:v>
                </c:pt>
                <c:pt idx="2896">
                  <c:v>3.1377700000000002</c:v>
                </c:pt>
                <c:pt idx="2897">
                  <c:v>3.1359399999999997</c:v>
                </c:pt>
                <c:pt idx="2898">
                  <c:v>3.13592</c:v>
                </c:pt>
                <c:pt idx="2899">
                  <c:v>3.1341299999999999</c:v>
                </c:pt>
                <c:pt idx="2900">
                  <c:v>3.1341100000000002</c:v>
                </c:pt>
                <c:pt idx="2901">
                  <c:v>3.1323499999999975</c:v>
                </c:pt>
                <c:pt idx="2902">
                  <c:v>3.13232</c:v>
                </c:pt>
                <c:pt idx="2903">
                  <c:v>3.1305900000000002</c:v>
                </c:pt>
                <c:pt idx="2904">
                  <c:v>3.13056</c:v>
                </c:pt>
                <c:pt idx="2905">
                  <c:v>3.12886</c:v>
                </c:pt>
                <c:pt idx="2906">
                  <c:v>3.1288200000000002</c:v>
                </c:pt>
                <c:pt idx="2907">
                  <c:v>3.1271499999999999</c:v>
                </c:pt>
                <c:pt idx="2908">
                  <c:v>3.1271200000000032</c:v>
                </c:pt>
                <c:pt idx="2909">
                  <c:v>3.12547</c:v>
                </c:pt>
                <c:pt idx="2910">
                  <c:v>3.1254300000000002</c:v>
                </c:pt>
                <c:pt idx="2911">
                  <c:v>3.1238199999999998</c:v>
                </c:pt>
                <c:pt idx="2912">
                  <c:v>3.1237699999999999</c:v>
                </c:pt>
                <c:pt idx="2913">
                  <c:v>3.1221800000000002</c:v>
                </c:pt>
                <c:pt idx="2914">
                  <c:v>3.1221299999999998</c:v>
                </c:pt>
                <c:pt idx="2915">
                  <c:v>3.1205699999999998</c:v>
                </c:pt>
                <c:pt idx="2916">
                  <c:v>3.1205200000000026</c:v>
                </c:pt>
                <c:pt idx="2917">
                  <c:v>3.1189900000000002</c:v>
                </c:pt>
                <c:pt idx="2918">
                  <c:v>3.1189300000000002</c:v>
                </c:pt>
                <c:pt idx="2919">
                  <c:v>3.1174200000000001</c:v>
                </c:pt>
                <c:pt idx="2920">
                  <c:v>3.1173600000000001</c:v>
                </c:pt>
                <c:pt idx="2921">
                  <c:v>3.1158699999999975</c:v>
                </c:pt>
                <c:pt idx="2922">
                  <c:v>3.1158099999999975</c:v>
                </c:pt>
                <c:pt idx="2923">
                  <c:v>3.11435</c:v>
                </c:pt>
                <c:pt idx="2924">
                  <c:v>3.11429</c:v>
                </c:pt>
                <c:pt idx="2925">
                  <c:v>3.112849999999995</c:v>
                </c:pt>
                <c:pt idx="2926">
                  <c:v>3.1127799999999977</c:v>
                </c:pt>
                <c:pt idx="2927">
                  <c:v>3.1113599999999977</c:v>
                </c:pt>
                <c:pt idx="2928">
                  <c:v>3.1113</c:v>
                </c:pt>
                <c:pt idx="2929">
                  <c:v>3.1099000000000001</c:v>
                </c:pt>
                <c:pt idx="2930">
                  <c:v>3.1098300000000001</c:v>
                </c:pt>
                <c:pt idx="2931">
                  <c:v>3.1084499999999977</c:v>
                </c:pt>
                <c:pt idx="2932">
                  <c:v>3.1083799999999999</c:v>
                </c:pt>
                <c:pt idx="2933">
                  <c:v>3.1070199999999999</c:v>
                </c:pt>
                <c:pt idx="2934">
                  <c:v>3.1069499999999977</c:v>
                </c:pt>
                <c:pt idx="2935">
                  <c:v>3.10561</c:v>
                </c:pt>
                <c:pt idx="2936">
                  <c:v>3.10554</c:v>
                </c:pt>
                <c:pt idx="2937">
                  <c:v>3.1042200000000002</c:v>
                </c:pt>
                <c:pt idx="2938">
                  <c:v>3.1041500000000002</c:v>
                </c:pt>
                <c:pt idx="2939">
                  <c:v>3.102849999999997</c:v>
                </c:pt>
                <c:pt idx="2940">
                  <c:v>3.1027800000000001</c:v>
                </c:pt>
                <c:pt idx="2941">
                  <c:v>3.1014900000000001</c:v>
                </c:pt>
                <c:pt idx="2942">
                  <c:v>3.1014200000000001</c:v>
                </c:pt>
                <c:pt idx="2943">
                  <c:v>3.1001500000000002</c:v>
                </c:pt>
                <c:pt idx="2944">
                  <c:v>3.1000800000000002</c:v>
                </c:pt>
                <c:pt idx="2945">
                  <c:v>3.09883</c:v>
                </c:pt>
                <c:pt idx="2946">
                  <c:v>3.09876</c:v>
                </c:pt>
                <c:pt idx="2947">
                  <c:v>3.0975199999999998</c:v>
                </c:pt>
                <c:pt idx="2948">
                  <c:v>3.0974499999999972</c:v>
                </c:pt>
                <c:pt idx="2949">
                  <c:v>3.0962299999999972</c:v>
                </c:pt>
                <c:pt idx="2950">
                  <c:v>3.0961599999999971</c:v>
                </c:pt>
                <c:pt idx="2951">
                  <c:v>3.0949499999999972</c:v>
                </c:pt>
                <c:pt idx="2952">
                  <c:v>3.0948799999999972</c:v>
                </c:pt>
                <c:pt idx="2953">
                  <c:v>3.0936900000000001</c:v>
                </c:pt>
                <c:pt idx="2954">
                  <c:v>3.09362</c:v>
                </c:pt>
                <c:pt idx="2955">
                  <c:v>3.0924499999999959</c:v>
                </c:pt>
                <c:pt idx="2956">
                  <c:v>3.0923699999999972</c:v>
                </c:pt>
                <c:pt idx="2957">
                  <c:v>3.0912199999999972</c:v>
                </c:pt>
                <c:pt idx="2958">
                  <c:v>3.0911399999999998</c:v>
                </c:pt>
                <c:pt idx="2959">
                  <c:v>3.09</c:v>
                </c:pt>
                <c:pt idx="2960">
                  <c:v>3.0899299999999998</c:v>
                </c:pt>
                <c:pt idx="2961">
                  <c:v>3.0888</c:v>
                </c:pt>
                <c:pt idx="2962">
                  <c:v>3.0887199999999999</c:v>
                </c:pt>
                <c:pt idx="2963">
                  <c:v>3.0876100000000002</c:v>
                </c:pt>
                <c:pt idx="2964">
                  <c:v>3.0875400000000002</c:v>
                </c:pt>
                <c:pt idx="2965">
                  <c:v>3.08643</c:v>
                </c:pt>
                <c:pt idx="2966">
                  <c:v>3.08636</c:v>
                </c:pt>
                <c:pt idx="2967">
                  <c:v>3.08527</c:v>
                </c:pt>
                <c:pt idx="2968">
                  <c:v>3.0851999999999999</c:v>
                </c:pt>
                <c:pt idx="2969">
                  <c:v>3.0841200000000026</c:v>
                </c:pt>
                <c:pt idx="2970">
                  <c:v>3.08405</c:v>
                </c:pt>
                <c:pt idx="2971">
                  <c:v>3.0829900000000001</c:v>
                </c:pt>
                <c:pt idx="2972">
                  <c:v>3.0829200000000001</c:v>
                </c:pt>
                <c:pt idx="2973">
                  <c:v>3.0818699999999977</c:v>
                </c:pt>
                <c:pt idx="2974">
                  <c:v>3.0817999999999999</c:v>
                </c:pt>
                <c:pt idx="2975">
                  <c:v>3.0807600000000002</c:v>
                </c:pt>
                <c:pt idx="2976">
                  <c:v>3.0806900000000002</c:v>
                </c:pt>
                <c:pt idx="2977">
                  <c:v>3.079659999999997</c:v>
                </c:pt>
                <c:pt idx="2978">
                  <c:v>3.07959</c:v>
                </c:pt>
                <c:pt idx="2979">
                  <c:v>3.07857</c:v>
                </c:pt>
                <c:pt idx="2980">
                  <c:v>3.0785100000000001</c:v>
                </c:pt>
                <c:pt idx="2981">
                  <c:v>3.0775000000000001</c:v>
                </c:pt>
                <c:pt idx="2982">
                  <c:v>3.0774300000000001</c:v>
                </c:pt>
                <c:pt idx="2983">
                  <c:v>3.0764399999999972</c:v>
                </c:pt>
                <c:pt idx="2984">
                  <c:v>3.0763699999999972</c:v>
                </c:pt>
                <c:pt idx="2985">
                  <c:v>3.0753900000000001</c:v>
                </c:pt>
                <c:pt idx="2986">
                  <c:v>3.0753200000000001</c:v>
                </c:pt>
                <c:pt idx="2987">
                  <c:v>3.0743499999999977</c:v>
                </c:pt>
                <c:pt idx="2988">
                  <c:v>3.0742799999999977</c:v>
                </c:pt>
                <c:pt idx="2989">
                  <c:v>3.0733199999999998</c:v>
                </c:pt>
                <c:pt idx="2990">
                  <c:v>3.0732599999999977</c:v>
                </c:pt>
                <c:pt idx="2991">
                  <c:v>3.0722999999999971</c:v>
                </c:pt>
                <c:pt idx="2992">
                  <c:v>3.0722399999999972</c:v>
                </c:pt>
                <c:pt idx="2993">
                  <c:v>3.0712899999999972</c:v>
                </c:pt>
                <c:pt idx="2994">
                  <c:v>3.0712299999999977</c:v>
                </c:pt>
                <c:pt idx="2995">
                  <c:v>3.0703</c:v>
                </c:pt>
                <c:pt idx="2996">
                  <c:v>3.0702399999999987</c:v>
                </c:pt>
                <c:pt idx="2997">
                  <c:v>3.0693100000000002</c:v>
                </c:pt>
                <c:pt idx="2998">
                  <c:v>3.0692499999999971</c:v>
                </c:pt>
                <c:pt idx="2999">
                  <c:v>3.0683400000000001</c:v>
                </c:pt>
                <c:pt idx="3000">
                  <c:v>3.0682800000000001</c:v>
                </c:pt>
                <c:pt idx="3001">
                  <c:v>3.0673699999999999</c:v>
                </c:pt>
                <c:pt idx="3002">
                  <c:v>3.0673200000000032</c:v>
                </c:pt>
                <c:pt idx="3003">
                  <c:v>3.0664099999999972</c:v>
                </c:pt>
                <c:pt idx="3004">
                  <c:v>3.06636</c:v>
                </c:pt>
                <c:pt idx="3005">
                  <c:v>3.0654699999999977</c:v>
                </c:pt>
                <c:pt idx="3006">
                  <c:v>3.06542</c:v>
                </c:pt>
                <c:pt idx="3007">
                  <c:v>3.0645300000000026</c:v>
                </c:pt>
                <c:pt idx="3008">
                  <c:v>3.0644800000000001</c:v>
                </c:pt>
                <c:pt idx="3009">
                  <c:v>3.0636100000000002</c:v>
                </c:pt>
                <c:pt idx="3010">
                  <c:v>3.0635599999999998</c:v>
                </c:pt>
                <c:pt idx="3011">
                  <c:v>3.0626899999999977</c:v>
                </c:pt>
                <c:pt idx="3012">
                  <c:v>3.0626399999999987</c:v>
                </c:pt>
                <c:pt idx="3013">
                  <c:v>3.0617800000000002</c:v>
                </c:pt>
                <c:pt idx="3014">
                  <c:v>3.0617399999999999</c:v>
                </c:pt>
                <c:pt idx="3015">
                  <c:v>3.06088</c:v>
                </c:pt>
                <c:pt idx="3016">
                  <c:v>3.0608399999999998</c:v>
                </c:pt>
                <c:pt idx="3017">
                  <c:v>3.05999</c:v>
                </c:pt>
                <c:pt idx="3018">
                  <c:v>3.0599499999999975</c:v>
                </c:pt>
                <c:pt idx="3019">
                  <c:v>3.05911</c:v>
                </c:pt>
                <c:pt idx="3020">
                  <c:v>3.0590699999999975</c:v>
                </c:pt>
                <c:pt idx="3021">
                  <c:v>3.0582399999999987</c:v>
                </c:pt>
                <c:pt idx="3022">
                  <c:v>3.0581999999999998</c:v>
                </c:pt>
                <c:pt idx="3023">
                  <c:v>3.0573800000000002</c:v>
                </c:pt>
                <c:pt idx="3024">
                  <c:v>3.0573399999999999</c:v>
                </c:pt>
                <c:pt idx="3025">
                  <c:v>3.0565199999999977</c:v>
                </c:pt>
                <c:pt idx="3026">
                  <c:v>3.056479999999997</c:v>
                </c:pt>
                <c:pt idx="3027">
                  <c:v>3.055669999999997</c:v>
                </c:pt>
                <c:pt idx="3028">
                  <c:v>3.0556399999999977</c:v>
                </c:pt>
                <c:pt idx="3029">
                  <c:v>3.0548299999999977</c:v>
                </c:pt>
                <c:pt idx="3030">
                  <c:v>3.0547999999999997</c:v>
                </c:pt>
                <c:pt idx="3031">
                  <c:v>3.0539999999999998</c:v>
                </c:pt>
                <c:pt idx="3032">
                  <c:v>3.0539700000000001</c:v>
                </c:pt>
                <c:pt idx="3033">
                  <c:v>3.0531799999999998</c:v>
                </c:pt>
                <c:pt idx="3034">
                  <c:v>3.05315</c:v>
                </c:pt>
                <c:pt idx="3035">
                  <c:v>3.0523699999999971</c:v>
                </c:pt>
                <c:pt idx="3036">
                  <c:v>3.0523399999999987</c:v>
                </c:pt>
                <c:pt idx="3037">
                  <c:v>3.0515599999999972</c:v>
                </c:pt>
                <c:pt idx="3038">
                  <c:v>3.0515300000000001</c:v>
                </c:pt>
                <c:pt idx="3039">
                  <c:v>3.0507599999999977</c:v>
                </c:pt>
                <c:pt idx="3040">
                  <c:v>3.0507300000000002</c:v>
                </c:pt>
                <c:pt idx="3041">
                  <c:v>3.0499700000000001</c:v>
                </c:pt>
                <c:pt idx="3042">
                  <c:v>3.0499399999999999</c:v>
                </c:pt>
                <c:pt idx="3043">
                  <c:v>3.0491799999999998</c:v>
                </c:pt>
                <c:pt idx="3044">
                  <c:v>3.0491600000000001</c:v>
                </c:pt>
                <c:pt idx="3045">
                  <c:v>3.0484100000000001</c:v>
                </c:pt>
                <c:pt idx="3046">
                  <c:v>3.0483799999999999</c:v>
                </c:pt>
                <c:pt idx="3047">
                  <c:v>3.0476399999999999</c:v>
                </c:pt>
                <c:pt idx="3048">
                  <c:v>3.0476100000000002</c:v>
                </c:pt>
                <c:pt idx="3049">
                  <c:v>3.0468699999999975</c:v>
                </c:pt>
                <c:pt idx="3050">
                  <c:v>3.0468499999999969</c:v>
                </c:pt>
                <c:pt idx="3051">
                  <c:v>3.0461200000000002</c:v>
                </c:pt>
                <c:pt idx="3052">
                  <c:v>3.0461</c:v>
                </c:pt>
                <c:pt idx="3053">
                  <c:v>3.0453700000000001</c:v>
                </c:pt>
                <c:pt idx="3054">
                  <c:v>3.04535</c:v>
                </c:pt>
                <c:pt idx="3055">
                  <c:v>3.0446300000000002</c:v>
                </c:pt>
                <c:pt idx="3056">
                  <c:v>3.04461</c:v>
                </c:pt>
                <c:pt idx="3057">
                  <c:v>3.0438900000000002</c:v>
                </c:pt>
                <c:pt idx="3058">
                  <c:v>3.0438800000000001</c:v>
                </c:pt>
                <c:pt idx="3059">
                  <c:v>3.0431599999999999</c:v>
                </c:pt>
                <c:pt idx="3060">
                  <c:v>3.0431499999999998</c:v>
                </c:pt>
                <c:pt idx="3061">
                  <c:v>3.0424399999999987</c:v>
                </c:pt>
                <c:pt idx="3062">
                  <c:v>3.04243</c:v>
                </c:pt>
                <c:pt idx="3063">
                  <c:v>3.0417200000000002</c:v>
                </c:pt>
                <c:pt idx="3064">
                  <c:v>3.0417200000000002</c:v>
                </c:pt>
                <c:pt idx="3065">
                  <c:v>3.0410200000000001</c:v>
                </c:pt>
                <c:pt idx="3066">
                  <c:v>3.04101</c:v>
                </c:pt>
                <c:pt idx="3067">
                  <c:v>3.0403099999999998</c:v>
                </c:pt>
                <c:pt idx="3068">
                  <c:v>3.0403099999999998</c:v>
                </c:pt>
                <c:pt idx="3069">
                  <c:v>3.0396199999999975</c:v>
                </c:pt>
                <c:pt idx="3070">
                  <c:v>3.0396099999999975</c:v>
                </c:pt>
                <c:pt idx="3071">
                  <c:v>3.0389300000000001</c:v>
                </c:pt>
                <c:pt idx="3072">
                  <c:v>3.0389200000000001</c:v>
                </c:pt>
                <c:pt idx="3073">
                  <c:v>3.0382399999999987</c:v>
                </c:pt>
                <c:pt idx="3074">
                  <c:v>3.0382399999999987</c:v>
                </c:pt>
                <c:pt idx="3075">
                  <c:v>3.03756</c:v>
                </c:pt>
                <c:pt idx="3076">
                  <c:v>3.03756</c:v>
                </c:pt>
                <c:pt idx="3077">
                  <c:v>3.0263200000000001</c:v>
                </c:pt>
                <c:pt idx="3078">
                  <c:v>3.0263100000000001</c:v>
                </c:pt>
                <c:pt idx="3079">
                  <c:v>3.0257499999999977</c:v>
                </c:pt>
                <c:pt idx="3080">
                  <c:v>3.0257299999999998</c:v>
                </c:pt>
                <c:pt idx="3081">
                  <c:v>3.0251700000000001</c:v>
                </c:pt>
                <c:pt idx="3082">
                  <c:v>3.0251600000000001</c:v>
                </c:pt>
                <c:pt idx="3083">
                  <c:v>3.02461</c:v>
                </c:pt>
                <c:pt idx="3084">
                  <c:v>3.0245899999999999</c:v>
                </c:pt>
                <c:pt idx="3085">
                  <c:v>3.0240499999999977</c:v>
                </c:pt>
                <c:pt idx="3086">
                  <c:v>3.0240300000000002</c:v>
                </c:pt>
                <c:pt idx="3087">
                  <c:v>3.0234899999999998</c:v>
                </c:pt>
                <c:pt idx="3088">
                  <c:v>3.0234700000000001</c:v>
                </c:pt>
                <c:pt idx="3089">
                  <c:v>3.0229399999999997</c:v>
                </c:pt>
                <c:pt idx="3090">
                  <c:v>3.02291</c:v>
                </c:pt>
                <c:pt idx="3091">
                  <c:v>3.0223900000000001</c:v>
                </c:pt>
                <c:pt idx="3092">
                  <c:v>3.0223599999999977</c:v>
                </c:pt>
                <c:pt idx="3093">
                  <c:v>3.0218399999999987</c:v>
                </c:pt>
                <c:pt idx="3094">
                  <c:v>3.02182</c:v>
                </c:pt>
                <c:pt idx="3095">
                  <c:v>3.0213000000000001</c:v>
                </c:pt>
                <c:pt idx="3096">
                  <c:v>3.02128</c:v>
                </c:pt>
                <c:pt idx="3097">
                  <c:v>3.0207700000000002</c:v>
                </c:pt>
                <c:pt idx="3098">
                  <c:v>3.02074</c:v>
                </c:pt>
                <c:pt idx="3099">
                  <c:v>3.0202399999999998</c:v>
                </c:pt>
                <c:pt idx="3100">
                  <c:v>3.0202100000000001</c:v>
                </c:pt>
                <c:pt idx="3101">
                  <c:v>3.0197099999999977</c:v>
                </c:pt>
                <c:pt idx="3102">
                  <c:v>3.0196799999999975</c:v>
                </c:pt>
                <c:pt idx="3103">
                  <c:v>3.01918</c:v>
                </c:pt>
                <c:pt idx="3104">
                  <c:v>3.0191599999999972</c:v>
                </c:pt>
                <c:pt idx="3105">
                  <c:v>3.0186699999999975</c:v>
                </c:pt>
                <c:pt idx="3106">
                  <c:v>3.0186399999999987</c:v>
                </c:pt>
                <c:pt idx="3107">
                  <c:v>3.0181499999999977</c:v>
                </c:pt>
                <c:pt idx="3108">
                  <c:v>3.0181300000000002</c:v>
                </c:pt>
                <c:pt idx="3109">
                  <c:v>3.0176399999999997</c:v>
                </c:pt>
                <c:pt idx="3110">
                  <c:v>3.0176099999999977</c:v>
                </c:pt>
                <c:pt idx="3111">
                  <c:v>3.0171299999999999</c:v>
                </c:pt>
                <c:pt idx="3112">
                  <c:v>3.0171100000000002</c:v>
                </c:pt>
                <c:pt idx="3113">
                  <c:v>3.0166299999999975</c:v>
                </c:pt>
                <c:pt idx="3114">
                  <c:v>3.0165999999999977</c:v>
                </c:pt>
                <c:pt idx="3115">
                  <c:v>3.01613</c:v>
                </c:pt>
                <c:pt idx="3116">
                  <c:v>3.0160999999999971</c:v>
                </c:pt>
                <c:pt idx="3117">
                  <c:v>3.0156399999999977</c:v>
                </c:pt>
                <c:pt idx="3118">
                  <c:v>3.015609999999997</c:v>
                </c:pt>
                <c:pt idx="3119">
                  <c:v>3.0151399999999997</c:v>
                </c:pt>
                <c:pt idx="3120">
                  <c:v>3.01512</c:v>
                </c:pt>
                <c:pt idx="3121">
                  <c:v>3.014659999999997</c:v>
                </c:pt>
                <c:pt idx="3122">
                  <c:v>3.0146299999999977</c:v>
                </c:pt>
                <c:pt idx="3123">
                  <c:v>3.01417</c:v>
                </c:pt>
                <c:pt idx="3124">
                  <c:v>3.0141399999999998</c:v>
                </c:pt>
                <c:pt idx="3125">
                  <c:v>3.01369</c:v>
                </c:pt>
                <c:pt idx="3126">
                  <c:v>3.0136599999999971</c:v>
                </c:pt>
                <c:pt idx="3127">
                  <c:v>3.0132099999999977</c:v>
                </c:pt>
                <c:pt idx="3128">
                  <c:v>3.0131899999999998</c:v>
                </c:pt>
                <c:pt idx="3129">
                  <c:v>3.0127399999999978</c:v>
                </c:pt>
                <c:pt idx="3130">
                  <c:v>3.0127099999999976</c:v>
                </c:pt>
                <c:pt idx="3131">
                  <c:v>3.0122699999999965</c:v>
                </c:pt>
                <c:pt idx="3132">
                  <c:v>3.011809999999997</c:v>
                </c:pt>
                <c:pt idx="3133">
                  <c:v>3.0117799999999977</c:v>
                </c:pt>
                <c:pt idx="3134">
                  <c:v>3.0113399999999997</c:v>
                </c:pt>
                <c:pt idx="3135">
                  <c:v>3.0113099999999977</c:v>
                </c:pt>
                <c:pt idx="3136">
                  <c:v>3.0108799999999971</c:v>
                </c:pt>
                <c:pt idx="3137">
                  <c:v>3.0108499999999965</c:v>
                </c:pt>
                <c:pt idx="3138">
                  <c:v>3.0104299999999977</c:v>
                </c:pt>
                <c:pt idx="3139">
                  <c:v>3.0103999999999997</c:v>
                </c:pt>
                <c:pt idx="3140">
                  <c:v>3.0099800000000001</c:v>
                </c:pt>
                <c:pt idx="3141">
                  <c:v>3.0099499999999977</c:v>
                </c:pt>
                <c:pt idx="3142">
                  <c:v>3.0095299999999998</c:v>
                </c:pt>
                <c:pt idx="3143">
                  <c:v>3.0095000000000001</c:v>
                </c:pt>
                <c:pt idx="3144">
                  <c:v>3.00908</c:v>
                </c:pt>
                <c:pt idx="3145">
                  <c:v>3.0090499999999971</c:v>
                </c:pt>
                <c:pt idx="3146">
                  <c:v>3.0086399999999998</c:v>
                </c:pt>
                <c:pt idx="3147">
                  <c:v>3.00861</c:v>
                </c:pt>
                <c:pt idx="3148">
                  <c:v>3.0082</c:v>
                </c:pt>
                <c:pt idx="3149">
                  <c:v>3.0081699999999998</c:v>
                </c:pt>
                <c:pt idx="3150">
                  <c:v>3.0077600000000002</c:v>
                </c:pt>
                <c:pt idx="3151">
                  <c:v>3.0077300000000027</c:v>
                </c:pt>
                <c:pt idx="3152">
                  <c:v>3.0073300000000032</c:v>
                </c:pt>
                <c:pt idx="3153">
                  <c:v>3.0072999999999999</c:v>
                </c:pt>
                <c:pt idx="3154">
                  <c:v>3.0068999999999977</c:v>
                </c:pt>
                <c:pt idx="3155">
                  <c:v>3.0068699999999975</c:v>
                </c:pt>
                <c:pt idx="3156">
                  <c:v>3.0064699999999975</c:v>
                </c:pt>
                <c:pt idx="3157">
                  <c:v>3.0064399999999987</c:v>
                </c:pt>
                <c:pt idx="3158">
                  <c:v>3.006049999999997</c:v>
                </c:pt>
                <c:pt idx="3159">
                  <c:v>3.0060199999999977</c:v>
                </c:pt>
                <c:pt idx="3160">
                  <c:v>3.00563</c:v>
                </c:pt>
                <c:pt idx="3161">
                  <c:v>3.0055999999999998</c:v>
                </c:pt>
                <c:pt idx="3162">
                  <c:v>3.0052099999999977</c:v>
                </c:pt>
                <c:pt idx="3163">
                  <c:v>3.0051800000000002</c:v>
                </c:pt>
                <c:pt idx="3164">
                  <c:v>3.0047999999999999</c:v>
                </c:pt>
                <c:pt idx="3165">
                  <c:v>3.0047700000000002</c:v>
                </c:pt>
                <c:pt idx="3166">
                  <c:v>3.0043799999999998</c:v>
                </c:pt>
                <c:pt idx="3167">
                  <c:v>3.0043600000000001</c:v>
                </c:pt>
                <c:pt idx="3168">
                  <c:v>3.0039799999999999</c:v>
                </c:pt>
                <c:pt idx="3169">
                  <c:v>3.0039500000000001</c:v>
                </c:pt>
                <c:pt idx="3170">
                  <c:v>3.0035699999999999</c:v>
                </c:pt>
                <c:pt idx="3171">
                  <c:v>3.0035400000000001</c:v>
                </c:pt>
                <c:pt idx="3172">
                  <c:v>3.0031699999999999</c:v>
                </c:pt>
                <c:pt idx="3173">
                  <c:v>3.0031400000000001</c:v>
                </c:pt>
                <c:pt idx="3174">
                  <c:v>3.0027699999999977</c:v>
                </c:pt>
                <c:pt idx="3175">
                  <c:v>3.0027399999999997</c:v>
                </c:pt>
                <c:pt idx="3176">
                  <c:v>3.00237</c:v>
                </c:pt>
                <c:pt idx="3177">
                  <c:v>3.0023399999999998</c:v>
                </c:pt>
                <c:pt idx="3178">
                  <c:v>3.00197</c:v>
                </c:pt>
                <c:pt idx="3179">
                  <c:v>3.0019499999999977</c:v>
                </c:pt>
                <c:pt idx="3180">
                  <c:v>3.0015800000000001</c:v>
                </c:pt>
                <c:pt idx="3181">
                  <c:v>3.00156</c:v>
                </c:pt>
                <c:pt idx="3182">
                  <c:v>3.0011899999999998</c:v>
                </c:pt>
                <c:pt idx="3183">
                  <c:v>3.0011700000000001</c:v>
                </c:pt>
                <c:pt idx="3184">
                  <c:v>3.00081</c:v>
                </c:pt>
                <c:pt idx="3185">
                  <c:v>3.0007899999999998</c:v>
                </c:pt>
                <c:pt idx="3186">
                  <c:v>3.0004200000000001</c:v>
                </c:pt>
                <c:pt idx="3187">
                  <c:v>3.0004</c:v>
                </c:pt>
                <c:pt idx="3188">
                  <c:v>3.0000399999999998</c:v>
                </c:pt>
                <c:pt idx="3189">
                  <c:v>3.0000200000000001</c:v>
                </c:pt>
                <c:pt idx="3190">
                  <c:v>2.9996599999999964</c:v>
                </c:pt>
                <c:pt idx="3191">
                  <c:v>2.9996399999999972</c:v>
                </c:pt>
                <c:pt idx="3192">
                  <c:v>2.9992899999999971</c:v>
                </c:pt>
                <c:pt idx="3193">
                  <c:v>2.999269999999997</c:v>
                </c:pt>
                <c:pt idx="3194">
                  <c:v>2.99891</c:v>
                </c:pt>
                <c:pt idx="3195">
                  <c:v>2.9988999999999977</c:v>
                </c:pt>
                <c:pt idx="3196">
                  <c:v>2.9985399999999998</c:v>
                </c:pt>
                <c:pt idx="3197">
                  <c:v>2.9985300000000001</c:v>
                </c:pt>
                <c:pt idx="3198">
                  <c:v>2.9981800000000001</c:v>
                </c:pt>
                <c:pt idx="3199">
                  <c:v>2.9981599999999977</c:v>
                </c:pt>
                <c:pt idx="3200">
                  <c:v>2.9978099999999972</c:v>
                </c:pt>
                <c:pt idx="3201">
                  <c:v>2.9977900000000002</c:v>
                </c:pt>
                <c:pt idx="3202">
                  <c:v>2.9974499999999975</c:v>
                </c:pt>
                <c:pt idx="3203">
                  <c:v>2.99743</c:v>
                </c:pt>
                <c:pt idx="3204">
                  <c:v>2.99709</c:v>
                </c:pt>
                <c:pt idx="3205">
                  <c:v>2.9970699999999977</c:v>
                </c:pt>
                <c:pt idx="3206">
                  <c:v>2.9967299999999977</c:v>
                </c:pt>
                <c:pt idx="3207">
                  <c:v>2.9967099999999975</c:v>
                </c:pt>
                <c:pt idx="3208">
                  <c:v>2.9963699999999975</c:v>
                </c:pt>
                <c:pt idx="3209">
                  <c:v>2.996359999999997</c:v>
                </c:pt>
                <c:pt idx="3210">
                  <c:v>2.996019999999997</c:v>
                </c:pt>
                <c:pt idx="3211">
                  <c:v>2.996009999999997</c:v>
                </c:pt>
                <c:pt idx="3212">
                  <c:v>2.9956699999999969</c:v>
                </c:pt>
                <c:pt idx="3213">
                  <c:v>2.9956599999999964</c:v>
                </c:pt>
                <c:pt idx="3214">
                  <c:v>2.99532</c:v>
                </c:pt>
                <c:pt idx="3215">
                  <c:v>2.9953099999999977</c:v>
                </c:pt>
                <c:pt idx="3216">
                  <c:v>2.9949699999999977</c:v>
                </c:pt>
                <c:pt idx="3217">
                  <c:v>2.9949599999999972</c:v>
                </c:pt>
                <c:pt idx="3218">
                  <c:v>2.9946299999999977</c:v>
                </c:pt>
                <c:pt idx="3219">
                  <c:v>2.9946199999999972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'SD0 vs SD1'!$I$1</c:f>
              <c:strCache>
                <c:ptCount val="1"/>
                <c:pt idx="0">
                  <c:v>SD1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'SD0 vs SD1'!$B$3:$B$187</c:f>
              <c:numCache>
                <c:formatCode>General</c:formatCode>
                <c:ptCount val="185"/>
                <c:pt idx="0">
                  <c:v>180</c:v>
                </c:pt>
                <c:pt idx="1">
                  <c:v>185</c:v>
                </c:pt>
                <c:pt idx="2">
                  <c:v>190</c:v>
                </c:pt>
                <c:pt idx="3">
                  <c:v>195</c:v>
                </c:pt>
                <c:pt idx="4">
                  <c:v>200</c:v>
                </c:pt>
                <c:pt idx="5">
                  <c:v>205</c:v>
                </c:pt>
                <c:pt idx="6">
                  <c:v>210</c:v>
                </c:pt>
                <c:pt idx="7">
                  <c:v>215</c:v>
                </c:pt>
                <c:pt idx="8">
                  <c:v>220</c:v>
                </c:pt>
                <c:pt idx="9">
                  <c:v>225</c:v>
                </c:pt>
                <c:pt idx="10">
                  <c:v>230</c:v>
                </c:pt>
                <c:pt idx="11">
                  <c:v>235</c:v>
                </c:pt>
                <c:pt idx="12">
                  <c:v>240</c:v>
                </c:pt>
                <c:pt idx="13">
                  <c:v>245</c:v>
                </c:pt>
                <c:pt idx="14">
                  <c:v>250</c:v>
                </c:pt>
                <c:pt idx="15">
                  <c:v>255</c:v>
                </c:pt>
                <c:pt idx="16">
                  <c:v>260</c:v>
                </c:pt>
                <c:pt idx="17">
                  <c:v>265</c:v>
                </c:pt>
                <c:pt idx="18">
                  <c:v>270</c:v>
                </c:pt>
                <c:pt idx="19">
                  <c:v>275</c:v>
                </c:pt>
                <c:pt idx="20">
                  <c:v>280</c:v>
                </c:pt>
                <c:pt idx="21">
                  <c:v>285</c:v>
                </c:pt>
                <c:pt idx="22">
                  <c:v>290</c:v>
                </c:pt>
                <c:pt idx="23">
                  <c:v>295</c:v>
                </c:pt>
                <c:pt idx="24">
                  <c:v>300</c:v>
                </c:pt>
                <c:pt idx="25">
                  <c:v>305</c:v>
                </c:pt>
                <c:pt idx="26">
                  <c:v>310</c:v>
                </c:pt>
                <c:pt idx="27">
                  <c:v>315</c:v>
                </c:pt>
                <c:pt idx="28">
                  <c:v>320</c:v>
                </c:pt>
                <c:pt idx="29">
                  <c:v>325</c:v>
                </c:pt>
                <c:pt idx="30">
                  <c:v>330</c:v>
                </c:pt>
                <c:pt idx="31">
                  <c:v>335</c:v>
                </c:pt>
                <c:pt idx="32">
                  <c:v>340</c:v>
                </c:pt>
                <c:pt idx="33">
                  <c:v>345</c:v>
                </c:pt>
                <c:pt idx="34">
                  <c:v>350</c:v>
                </c:pt>
                <c:pt idx="35">
                  <c:v>355</c:v>
                </c:pt>
                <c:pt idx="36">
                  <c:v>360</c:v>
                </c:pt>
                <c:pt idx="37">
                  <c:v>365</c:v>
                </c:pt>
                <c:pt idx="38">
                  <c:v>370</c:v>
                </c:pt>
                <c:pt idx="39">
                  <c:v>375</c:v>
                </c:pt>
                <c:pt idx="40">
                  <c:v>380</c:v>
                </c:pt>
                <c:pt idx="41">
                  <c:v>385</c:v>
                </c:pt>
                <c:pt idx="42">
                  <c:v>390</c:v>
                </c:pt>
                <c:pt idx="43">
                  <c:v>395</c:v>
                </c:pt>
                <c:pt idx="44">
                  <c:v>400</c:v>
                </c:pt>
                <c:pt idx="45">
                  <c:v>405</c:v>
                </c:pt>
                <c:pt idx="46">
                  <c:v>410</c:v>
                </c:pt>
                <c:pt idx="47">
                  <c:v>415</c:v>
                </c:pt>
                <c:pt idx="48">
                  <c:v>420</c:v>
                </c:pt>
                <c:pt idx="49">
                  <c:v>425</c:v>
                </c:pt>
                <c:pt idx="50">
                  <c:v>430</c:v>
                </c:pt>
                <c:pt idx="51">
                  <c:v>435</c:v>
                </c:pt>
                <c:pt idx="52">
                  <c:v>440</c:v>
                </c:pt>
                <c:pt idx="53">
                  <c:v>445</c:v>
                </c:pt>
                <c:pt idx="54">
                  <c:v>450</c:v>
                </c:pt>
                <c:pt idx="55">
                  <c:v>455</c:v>
                </c:pt>
                <c:pt idx="56">
                  <c:v>460</c:v>
                </c:pt>
                <c:pt idx="57">
                  <c:v>465</c:v>
                </c:pt>
                <c:pt idx="58">
                  <c:v>470</c:v>
                </c:pt>
                <c:pt idx="59">
                  <c:v>475</c:v>
                </c:pt>
                <c:pt idx="60">
                  <c:v>480</c:v>
                </c:pt>
                <c:pt idx="61">
                  <c:v>485</c:v>
                </c:pt>
                <c:pt idx="62">
                  <c:v>490</c:v>
                </c:pt>
                <c:pt idx="63">
                  <c:v>495</c:v>
                </c:pt>
                <c:pt idx="64">
                  <c:v>500</c:v>
                </c:pt>
                <c:pt idx="65">
                  <c:v>505</c:v>
                </c:pt>
                <c:pt idx="66">
                  <c:v>510</c:v>
                </c:pt>
                <c:pt idx="67">
                  <c:v>515</c:v>
                </c:pt>
                <c:pt idx="68">
                  <c:v>520</c:v>
                </c:pt>
                <c:pt idx="69">
                  <c:v>525</c:v>
                </c:pt>
                <c:pt idx="70">
                  <c:v>530</c:v>
                </c:pt>
                <c:pt idx="71">
                  <c:v>535</c:v>
                </c:pt>
                <c:pt idx="72">
                  <c:v>540</c:v>
                </c:pt>
                <c:pt idx="73">
                  <c:v>545</c:v>
                </c:pt>
                <c:pt idx="74">
                  <c:v>550</c:v>
                </c:pt>
                <c:pt idx="75">
                  <c:v>555</c:v>
                </c:pt>
                <c:pt idx="76">
                  <c:v>560</c:v>
                </c:pt>
                <c:pt idx="77">
                  <c:v>565</c:v>
                </c:pt>
                <c:pt idx="78">
                  <c:v>570</c:v>
                </c:pt>
                <c:pt idx="79">
                  <c:v>575</c:v>
                </c:pt>
                <c:pt idx="80">
                  <c:v>580</c:v>
                </c:pt>
                <c:pt idx="81">
                  <c:v>585</c:v>
                </c:pt>
                <c:pt idx="82">
                  <c:v>590</c:v>
                </c:pt>
                <c:pt idx="83">
                  <c:v>595</c:v>
                </c:pt>
                <c:pt idx="84">
                  <c:v>600</c:v>
                </c:pt>
                <c:pt idx="85">
                  <c:v>605</c:v>
                </c:pt>
                <c:pt idx="86">
                  <c:v>610</c:v>
                </c:pt>
                <c:pt idx="87">
                  <c:v>615</c:v>
                </c:pt>
                <c:pt idx="88">
                  <c:v>620</c:v>
                </c:pt>
                <c:pt idx="89">
                  <c:v>625</c:v>
                </c:pt>
                <c:pt idx="90">
                  <c:v>630</c:v>
                </c:pt>
                <c:pt idx="91">
                  <c:v>635</c:v>
                </c:pt>
                <c:pt idx="92">
                  <c:v>640</c:v>
                </c:pt>
                <c:pt idx="93">
                  <c:v>645</c:v>
                </c:pt>
                <c:pt idx="94">
                  <c:v>650</c:v>
                </c:pt>
                <c:pt idx="95">
                  <c:v>655</c:v>
                </c:pt>
                <c:pt idx="96">
                  <c:v>660</c:v>
                </c:pt>
                <c:pt idx="97">
                  <c:v>665</c:v>
                </c:pt>
                <c:pt idx="98">
                  <c:v>670</c:v>
                </c:pt>
                <c:pt idx="99">
                  <c:v>675</c:v>
                </c:pt>
                <c:pt idx="100">
                  <c:v>680</c:v>
                </c:pt>
                <c:pt idx="101">
                  <c:v>685</c:v>
                </c:pt>
                <c:pt idx="102">
                  <c:v>690</c:v>
                </c:pt>
                <c:pt idx="103">
                  <c:v>695</c:v>
                </c:pt>
                <c:pt idx="104">
                  <c:v>700</c:v>
                </c:pt>
                <c:pt idx="105">
                  <c:v>705</c:v>
                </c:pt>
                <c:pt idx="106">
                  <c:v>710</c:v>
                </c:pt>
                <c:pt idx="107">
                  <c:v>715</c:v>
                </c:pt>
                <c:pt idx="108">
                  <c:v>720</c:v>
                </c:pt>
                <c:pt idx="109">
                  <c:v>725</c:v>
                </c:pt>
                <c:pt idx="110">
                  <c:v>730</c:v>
                </c:pt>
                <c:pt idx="111">
                  <c:v>735</c:v>
                </c:pt>
                <c:pt idx="112">
                  <c:v>740</c:v>
                </c:pt>
                <c:pt idx="113">
                  <c:v>745</c:v>
                </c:pt>
                <c:pt idx="114">
                  <c:v>750</c:v>
                </c:pt>
                <c:pt idx="115">
                  <c:v>755</c:v>
                </c:pt>
                <c:pt idx="116">
                  <c:v>760</c:v>
                </c:pt>
                <c:pt idx="117">
                  <c:v>765</c:v>
                </c:pt>
                <c:pt idx="118">
                  <c:v>770</c:v>
                </c:pt>
                <c:pt idx="119">
                  <c:v>775</c:v>
                </c:pt>
                <c:pt idx="120">
                  <c:v>780</c:v>
                </c:pt>
                <c:pt idx="121">
                  <c:v>785</c:v>
                </c:pt>
                <c:pt idx="122">
                  <c:v>790</c:v>
                </c:pt>
                <c:pt idx="123">
                  <c:v>795</c:v>
                </c:pt>
                <c:pt idx="124">
                  <c:v>800</c:v>
                </c:pt>
                <c:pt idx="125">
                  <c:v>805</c:v>
                </c:pt>
                <c:pt idx="126">
                  <c:v>810</c:v>
                </c:pt>
                <c:pt idx="127">
                  <c:v>815</c:v>
                </c:pt>
                <c:pt idx="128">
                  <c:v>820</c:v>
                </c:pt>
                <c:pt idx="129">
                  <c:v>825</c:v>
                </c:pt>
                <c:pt idx="130">
                  <c:v>830</c:v>
                </c:pt>
                <c:pt idx="131">
                  <c:v>835</c:v>
                </c:pt>
                <c:pt idx="132">
                  <c:v>840</c:v>
                </c:pt>
                <c:pt idx="133">
                  <c:v>845</c:v>
                </c:pt>
                <c:pt idx="134">
                  <c:v>850</c:v>
                </c:pt>
                <c:pt idx="135">
                  <c:v>855</c:v>
                </c:pt>
                <c:pt idx="136">
                  <c:v>860</c:v>
                </c:pt>
                <c:pt idx="137">
                  <c:v>865</c:v>
                </c:pt>
                <c:pt idx="138">
                  <c:v>870</c:v>
                </c:pt>
                <c:pt idx="139">
                  <c:v>875</c:v>
                </c:pt>
                <c:pt idx="140">
                  <c:v>880</c:v>
                </c:pt>
                <c:pt idx="141">
                  <c:v>885</c:v>
                </c:pt>
                <c:pt idx="142">
                  <c:v>890</c:v>
                </c:pt>
                <c:pt idx="143">
                  <c:v>895</c:v>
                </c:pt>
                <c:pt idx="144">
                  <c:v>900</c:v>
                </c:pt>
                <c:pt idx="145">
                  <c:v>905</c:v>
                </c:pt>
                <c:pt idx="146">
                  <c:v>910</c:v>
                </c:pt>
                <c:pt idx="147">
                  <c:v>915</c:v>
                </c:pt>
                <c:pt idx="148">
                  <c:v>920</c:v>
                </c:pt>
                <c:pt idx="149">
                  <c:v>925</c:v>
                </c:pt>
                <c:pt idx="150">
                  <c:v>930</c:v>
                </c:pt>
                <c:pt idx="151">
                  <c:v>935</c:v>
                </c:pt>
                <c:pt idx="152">
                  <c:v>940</c:v>
                </c:pt>
                <c:pt idx="153">
                  <c:v>945</c:v>
                </c:pt>
                <c:pt idx="154">
                  <c:v>950</c:v>
                </c:pt>
                <c:pt idx="155">
                  <c:v>955</c:v>
                </c:pt>
                <c:pt idx="156">
                  <c:v>960</c:v>
                </c:pt>
                <c:pt idx="157">
                  <c:v>965</c:v>
                </c:pt>
                <c:pt idx="158">
                  <c:v>970</c:v>
                </c:pt>
                <c:pt idx="159">
                  <c:v>975</c:v>
                </c:pt>
                <c:pt idx="160">
                  <c:v>980</c:v>
                </c:pt>
                <c:pt idx="161">
                  <c:v>985</c:v>
                </c:pt>
                <c:pt idx="162">
                  <c:v>990</c:v>
                </c:pt>
                <c:pt idx="163">
                  <c:v>995</c:v>
                </c:pt>
                <c:pt idx="164">
                  <c:v>1000</c:v>
                </c:pt>
                <c:pt idx="165">
                  <c:v>1005</c:v>
                </c:pt>
                <c:pt idx="166">
                  <c:v>1010</c:v>
                </c:pt>
                <c:pt idx="167">
                  <c:v>1015</c:v>
                </c:pt>
                <c:pt idx="168">
                  <c:v>1020</c:v>
                </c:pt>
                <c:pt idx="169">
                  <c:v>1025</c:v>
                </c:pt>
                <c:pt idx="170">
                  <c:v>1030</c:v>
                </c:pt>
                <c:pt idx="171">
                  <c:v>1035</c:v>
                </c:pt>
                <c:pt idx="172">
                  <c:v>1040</c:v>
                </c:pt>
                <c:pt idx="173">
                  <c:v>1045</c:v>
                </c:pt>
                <c:pt idx="174">
                  <c:v>1050</c:v>
                </c:pt>
                <c:pt idx="175">
                  <c:v>1055</c:v>
                </c:pt>
                <c:pt idx="176">
                  <c:v>1060</c:v>
                </c:pt>
                <c:pt idx="177">
                  <c:v>1065</c:v>
                </c:pt>
                <c:pt idx="178">
                  <c:v>1070</c:v>
                </c:pt>
                <c:pt idx="179">
                  <c:v>1075</c:v>
                </c:pt>
                <c:pt idx="180">
                  <c:v>1080</c:v>
                </c:pt>
                <c:pt idx="181">
                  <c:v>1085</c:v>
                </c:pt>
                <c:pt idx="182">
                  <c:v>1090</c:v>
                </c:pt>
                <c:pt idx="183">
                  <c:v>1095</c:v>
                </c:pt>
                <c:pt idx="184">
                  <c:v>1100</c:v>
                </c:pt>
              </c:numCache>
            </c:numRef>
          </c:xVal>
          <c:yVal>
            <c:numRef>
              <c:f>'SD0 vs SD1'!$I$3:$I$187</c:f>
              <c:numCache>
                <c:formatCode>General</c:formatCode>
                <c:ptCount val="185"/>
                <c:pt idx="0">
                  <c:v>1.5828199999999999</c:v>
                </c:pt>
                <c:pt idx="1">
                  <c:v>1.6385700000000001</c:v>
                </c:pt>
                <c:pt idx="2">
                  <c:v>1.6942200000000001</c:v>
                </c:pt>
                <c:pt idx="3">
                  <c:v>1.7496799999999986</c:v>
                </c:pt>
                <c:pt idx="4">
                  <c:v>1.8048599999999999</c:v>
                </c:pt>
                <c:pt idx="5">
                  <c:v>1.8596999999999986</c:v>
                </c:pt>
                <c:pt idx="6">
                  <c:v>1.9140999999999999</c:v>
                </c:pt>
                <c:pt idx="7">
                  <c:v>1.9680000000000013</c:v>
                </c:pt>
                <c:pt idx="8">
                  <c:v>2.0213399999999999</c:v>
                </c:pt>
                <c:pt idx="9">
                  <c:v>2.0740499999999975</c:v>
                </c:pt>
                <c:pt idx="10">
                  <c:v>2.1260699999999977</c:v>
                </c:pt>
                <c:pt idx="11">
                  <c:v>2.1773500000000001</c:v>
                </c:pt>
                <c:pt idx="12">
                  <c:v>2.2278199999999999</c:v>
                </c:pt>
                <c:pt idx="13">
                  <c:v>2.27746</c:v>
                </c:pt>
                <c:pt idx="14">
                  <c:v>2.3261999999999987</c:v>
                </c:pt>
                <c:pt idx="15">
                  <c:v>2.3740099999999975</c:v>
                </c:pt>
                <c:pt idx="16">
                  <c:v>2.4208499999999975</c:v>
                </c:pt>
                <c:pt idx="17">
                  <c:v>2.4666799999999975</c:v>
                </c:pt>
                <c:pt idx="18">
                  <c:v>2.5114799999999975</c:v>
                </c:pt>
                <c:pt idx="19">
                  <c:v>2.5552199999999972</c:v>
                </c:pt>
                <c:pt idx="20">
                  <c:v>2.5978599999999972</c:v>
                </c:pt>
                <c:pt idx="21">
                  <c:v>2.6393999999999997</c:v>
                </c:pt>
                <c:pt idx="22">
                  <c:v>2.6797999999999997</c:v>
                </c:pt>
                <c:pt idx="23">
                  <c:v>2.7190599999999971</c:v>
                </c:pt>
                <c:pt idx="24">
                  <c:v>2.7571599999999998</c:v>
                </c:pt>
                <c:pt idx="25">
                  <c:v>2.7940800000000001</c:v>
                </c:pt>
                <c:pt idx="26">
                  <c:v>2.8298299999999972</c:v>
                </c:pt>
                <c:pt idx="27">
                  <c:v>2.8643900000000002</c:v>
                </c:pt>
                <c:pt idx="28">
                  <c:v>2.8977599999999977</c:v>
                </c:pt>
                <c:pt idx="29">
                  <c:v>2.9299399999999998</c:v>
                </c:pt>
                <c:pt idx="30">
                  <c:v>2.9609299999999998</c:v>
                </c:pt>
                <c:pt idx="31">
                  <c:v>2.9907300000000001</c:v>
                </c:pt>
                <c:pt idx="32">
                  <c:v>3.0193399999999997</c:v>
                </c:pt>
                <c:pt idx="33">
                  <c:v>3.04678</c:v>
                </c:pt>
                <c:pt idx="34">
                  <c:v>3.0730399999999998</c:v>
                </c:pt>
                <c:pt idx="35">
                  <c:v>3.0981399999999999</c:v>
                </c:pt>
                <c:pt idx="36">
                  <c:v>3.12209</c:v>
                </c:pt>
                <c:pt idx="37">
                  <c:v>3.1448900000000002</c:v>
                </c:pt>
                <c:pt idx="38">
                  <c:v>3.1665700000000001</c:v>
                </c:pt>
                <c:pt idx="39">
                  <c:v>3.1871300000000038</c:v>
                </c:pt>
                <c:pt idx="40">
                  <c:v>3.2065899999999998</c:v>
                </c:pt>
                <c:pt idx="41">
                  <c:v>3.2249599999999998</c:v>
                </c:pt>
                <c:pt idx="42">
                  <c:v>3.2422599999999977</c:v>
                </c:pt>
                <c:pt idx="43">
                  <c:v>3.2585000000000002</c:v>
                </c:pt>
                <c:pt idx="44">
                  <c:v>3.2737099999999999</c:v>
                </c:pt>
                <c:pt idx="45">
                  <c:v>3.2879000000000032</c:v>
                </c:pt>
                <c:pt idx="46">
                  <c:v>3.3010899999999972</c:v>
                </c:pt>
                <c:pt idx="47">
                  <c:v>3.3132999999999977</c:v>
                </c:pt>
                <c:pt idx="48">
                  <c:v>3.3245499999999977</c:v>
                </c:pt>
                <c:pt idx="49">
                  <c:v>3.334849999999995</c:v>
                </c:pt>
                <c:pt idx="50">
                  <c:v>3.34423</c:v>
                </c:pt>
                <c:pt idx="51">
                  <c:v>3.3526999999999965</c:v>
                </c:pt>
                <c:pt idx="52">
                  <c:v>3.36029</c:v>
                </c:pt>
                <c:pt idx="53">
                  <c:v>3.3670200000000001</c:v>
                </c:pt>
                <c:pt idx="54">
                  <c:v>3.3728999999999965</c:v>
                </c:pt>
                <c:pt idx="55">
                  <c:v>3.3779599999999972</c:v>
                </c:pt>
                <c:pt idx="56">
                  <c:v>3.3822199999999971</c:v>
                </c:pt>
                <c:pt idx="57">
                  <c:v>3.3856899999999972</c:v>
                </c:pt>
                <c:pt idx="58">
                  <c:v>3.3883999999999999</c:v>
                </c:pt>
                <c:pt idx="59">
                  <c:v>3.3903599999999972</c:v>
                </c:pt>
                <c:pt idx="60">
                  <c:v>3.3916099999999965</c:v>
                </c:pt>
                <c:pt idx="61">
                  <c:v>3.3921499999999964</c:v>
                </c:pt>
                <c:pt idx="62">
                  <c:v>3.3919999999999977</c:v>
                </c:pt>
                <c:pt idx="63">
                  <c:v>3.3911999999999987</c:v>
                </c:pt>
                <c:pt idx="64">
                  <c:v>3.3897499999999972</c:v>
                </c:pt>
                <c:pt idx="65">
                  <c:v>3.38767</c:v>
                </c:pt>
                <c:pt idx="66">
                  <c:v>3.3849900000000002</c:v>
                </c:pt>
                <c:pt idx="67">
                  <c:v>3.3817200000000001</c:v>
                </c:pt>
                <c:pt idx="68">
                  <c:v>3.3778899999999972</c:v>
                </c:pt>
                <c:pt idx="69">
                  <c:v>3.37351</c:v>
                </c:pt>
                <c:pt idx="70">
                  <c:v>3.3685999999999998</c:v>
                </c:pt>
                <c:pt idx="71">
                  <c:v>3.3631799999999998</c:v>
                </c:pt>
                <c:pt idx="72">
                  <c:v>3.3572699999999975</c:v>
                </c:pt>
                <c:pt idx="73">
                  <c:v>3.350879999999997</c:v>
                </c:pt>
                <c:pt idx="74">
                  <c:v>3.3440399999999997</c:v>
                </c:pt>
                <c:pt idx="75">
                  <c:v>3.3367699999999965</c:v>
                </c:pt>
                <c:pt idx="76">
                  <c:v>3.3290799999999972</c:v>
                </c:pt>
                <c:pt idx="77">
                  <c:v>3.3209999999999997</c:v>
                </c:pt>
                <c:pt idx="78">
                  <c:v>3.3125299999999975</c:v>
                </c:pt>
                <c:pt idx="79">
                  <c:v>3.3037000000000001</c:v>
                </c:pt>
                <c:pt idx="80">
                  <c:v>3.29454</c:v>
                </c:pt>
                <c:pt idx="81">
                  <c:v>3.28505</c:v>
                </c:pt>
                <c:pt idx="82">
                  <c:v>3.2752599999999972</c:v>
                </c:pt>
                <c:pt idx="83">
                  <c:v>3.2651800000000026</c:v>
                </c:pt>
                <c:pt idx="84">
                  <c:v>3.2548399999999997</c:v>
                </c:pt>
                <c:pt idx="85">
                  <c:v>3.2442600000000001</c:v>
                </c:pt>
                <c:pt idx="86">
                  <c:v>3.2334499999999977</c:v>
                </c:pt>
                <c:pt idx="87">
                  <c:v>3.2224499999999972</c:v>
                </c:pt>
                <c:pt idx="88">
                  <c:v>3.2112599999999971</c:v>
                </c:pt>
                <c:pt idx="89">
                  <c:v>3.1999200000000001</c:v>
                </c:pt>
                <c:pt idx="90">
                  <c:v>3.18845</c:v>
                </c:pt>
                <c:pt idx="91">
                  <c:v>3.1768599999999965</c:v>
                </c:pt>
                <c:pt idx="92">
                  <c:v>3.1651899999999999</c:v>
                </c:pt>
                <c:pt idx="93">
                  <c:v>3.15347</c:v>
                </c:pt>
                <c:pt idx="94">
                  <c:v>3.1417199999999998</c:v>
                </c:pt>
                <c:pt idx="95">
                  <c:v>3.1299600000000001</c:v>
                </c:pt>
                <c:pt idx="96">
                  <c:v>3.1182499999999975</c:v>
                </c:pt>
                <c:pt idx="97">
                  <c:v>3.1065999999999998</c:v>
                </c:pt>
                <c:pt idx="98">
                  <c:v>3.0950699999999975</c:v>
                </c:pt>
                <c:pt idx="99">
                  <c:v>3.0836800000000002</c:v>
                </c:pt>
                <c:pt idx="100">
                  <c:v>3.0724999999999971</c:v>
                </c:pt>
                <c:pt idx="101">
                  <c:v>3.0615899999999998</c:v>
                </c:pt>
                <c:pt idx="102">
                  <c:v>3.0509999999999997</c:v>
                </c:pt>
                <c:pt idx="103">
                  <c:v>3.0408499999999972</c:v>
                </c:pt>
                <c:pt idx="104">
                  <c:v>3.0312999999999977</c:v>
                </c:pt>
                <c:pt idx="105">
                  <c:v>3.0226799999999971</c:v>
                </c:pt>
                <c:pt idx="106">
                  <c:v>3.01478</c:v>
                </c:pt>
                <c:pt idx="107">
                  <c:v>3.0073900000000027</c:v>
                </c:pt>
                <c:pt idx="108">
                  <c:v>3.0004300000000002</c:v>
                </c:pt>
                <c:pt idx="109">
                  <c:v>2.9938399999999987</c:v>
                </c:pt>
                <c:pt idx="110">
                  <c:v>2.9875600000000002</c:v>
                </c:pt>
                <c:pt idx="111">
                  <c:v>2.9815800000000001</c:v>
                </c:pt>
                <c:pt idx="112">
                  <c:v>2.9758699999999965</c:v>
                </c:pt>
                <c:pt idx="113">
                  <c:v>2.9703900000000001</c:v>
                </c:pt>
                <c:pt idx="114">
                  <c:v>2.9651399999999999</c:v>
                </c:pt>
                <c:pt idx="115">
                  <c:v>2.9600900000000001</c:v>
                </c:pt>
                <c:pt idx="116">
                  <c:v>2.9552299999999971</c:v>
                </c:pt>
                <c:pt idx="117">
                  <c:v>2.9505499999999971</c:v>
                </c:pt>
                <c:pt idx="118">
                  <c:v>2.9460399999999987</c:v>
                </c:pt>
                <c:pt idx="119">
                  <c:v>2.9416899999999977</c:v>
                </c:pt>
                <c:pt idx="120">
                  <c:v>2.9374799999999972</c:v>
                </c:pt>
                <c:pt idx="121">
                  <c:v>2.9334099999999972</c:v>
                </c:pt>
                <c:pt idx="122">
                  <c:v>2.9294699999999971</c:v>
                </c:pt>
                <c:pt idx="123">
                  <c:v>2.9256599999999975</c:v>
                </c:pt>
                <c:pt idx="124">
                  <c:v>2.9219599999999977</c:v>
                </c:pt>
                <c:pt idx="125">
                  <c:v>2.91838</c:v>
                </c:pt>
                <c:pt idx="126">
                  <c:v>2.9148999999999972</c:v>
                </c:pt>
                <c:pt idx="127">
                  <c:v>2.91153</c:v>
                </c:pt>
                <c:pt idx="128">
                  <c:v>2.9082499999999971</c:v>
                </c:pt>
                <c:pt idx="129">
                  <c:v>2.9050599999999975</c:v>
                </c:pt>
                <c:pt idx="130">
                  <c:v>2.9019699999999977</c:v>
                </c:pt>
                <c:pt idx="131">
                  <c:v>2.898949999999997</c:v>
                </c:pt>
                <c:pt idx="132">
                  <c:v>2.8960199999999969</c:v>
                </c:pt>
                <c:pt idx="133">
                  <c:v>2.89317</c:v>
                </c:pt>
                <c:pt idx="134">
                  <c:v>2.89039</c:v>
                </c:pt>
                <c:pt idx="135">
                  <c:v>2.88768</c:v>
                </c:pt>
                <c:pt idx="136">
                  <c:v>2.8850399999999987</c:v>
                </c:pt>
                <c:pt idx="137">
                  <c:v>2.882469999999997</c:v>
                </c:pt>
                <c:pt idx="138">
                  <c:v>2.879959999999997</c:v>
                </c:pt>
                <c:pt idx="139">
                  <c:v>2.8775200000000001</c:v>
                </c:pt>
                <c:pt idx="140">
                  <c:v>2.87513</c:v>
                </c:pt>
                <c:pt idx="141">
                  <c:v>2.8727999999999971</c:v>
                </c:pt>
                <c:pt idx="142">
                  <c:v>2.87052</c:v>
                </c:pt>
                <c:pt idx="143">
                  <c:v>2.8683000000000001</c:v>
                </c:pt>
                <c:pt idx="144">
                  <c:v>2.8661300000000001</c:v>
                </c:pt>
                <c:pt idx="145">
                  <c:v>2.8639999999999999</c:v>
                </c:pt>
                <c:pt idx="146">
                  <c:v>2.8619300000000001</c:v>
                </c:pt>
                <c:pt idx="147">
                  <c:v>2.859899999999997</c:v>
                </c:pt>
                <c:pt idx="148">
                  <c:v>2.85792</c:v>
                </c:pt>
                <c:pt idx="149">
                  <c:v>2.8559799999999975</c:v>
                </c:pt>
                <c:pt idx="150">
                  <c:v>2.8540799999999975</c:v>
                </c:pt>
                <c:pt idx="151">
                  <c:v>2.8522199999999964</c:v>
                </c:pt>
                <c:pt idx="152">
                  <c:v>2.8503999999999987</c:v>
                </c:pt>
                <c:pt idx="153">
                  <c:v>2.8486199999999977</c:v>
                </c:pt>
                <c:pt idx="154">
                  <c:v>2.8468699999999965</c:v>
                </c:pt>
                <c:pt idx="155">
                  <c:v>2.8451599999999977</c:v>
                </c:pt>
                <c:pt idx="156">
                  <c:v>2.8434900000000001</c:v>
                </c:pt>
                <c:pt idx="157">
                  <c:v>2.8418499999999964</c:v>
                </c:pt>
                <c:pt idx="158">
                  <c:v>2.8402399999999997</c:v>
                </c:pt>
                <c:pt idx="159">
                  <c:v>2.8386699999999969</c:v>
                </c:pt>
                <c:pt idx="160">
                  <c:v>2.8371200000000001</c:v>
                </c:pt>
                <c:pt idx="161">
                  <c:v>2.8356099999999964</c:v>
                </c:pt>
                <c:pt idx="162">
                  <c:v>2.83413</c:v>
                </c:pt>
                <c:pt idx="163">
                  <c:v>2.8326699999999945</c:v>
                </c:pt>
                <c:pt idx="164">
                  <c:v>2.8312399999999971</c:v>
                </c:pt>
                <c:pt idx="165">
                  <c:v>2.8298399999999977</c:v>
                </c:pt>
                <c:pt idx="166">
                  <c:v>2.8284599999999975</c:v>
                </c:pt>
                <c:pt idx="167">
                  <c:v>2.8271099999999998</c:v>
                </c:pt>
                <c:pt idx="168">
                  <c:v>2.82579</c:v>
                </c:pt>
                <c:pt idx="169">
                  <c:v>2.8244799999999977</c:v>
                </c:pt>
                <c:pt idx="170">
                  <c:v>2.82321</c:v>
                </c:pt>
                <c:pt idx="171">
                  <c:v>2.8219499999999975</c:v>
                </c:pt>
                <c:pt idx="172">
                  <c:v>2.8207200000000001</c:v>
                </c:pt>
                <c:pt idx="173">
                  <c:v>2.8195099999999975</c:v>
                </c:pt>
                <c:pt idx="174">
                  <c:v>2.8183199999999977</c:v>
                </c:pt>
                <c:pt idx="175">
                  <c:v>2.8171499999999972</c:v>
                </c:pt>
                <c:pt idx="176">
                  <c:v>2.8159999999999972</c:v>
                </c:pt>
                <c:pt idx="177">
                  <c:v>2.8148699999999964</c:v>
                </c:pt>
                <c:pt idx="178">
                  <c:v>2.8137599999999972</c:v>
                </c:pt>
                <c:pt idx="179">
                  <c:v>2.8126699999999945</c:v>
                </c:pt>
                <c:pt idx="180">
                  <c:v>2.8115999999999977</c:v>
                </c:pt>
                <c:pt idx="181">
                  <c:v>2.8105399999999987</c:v>
                </c:pt>
                <c:pt idx="182">
                  <c:v>2.8094999999999977</c:v>
                </c:pt>
                <c:pt idx="183">
                  <c:v>2.8084799999999972</c:v>
                </c:pt>
                <c:pt idx="184">
                  <c:v>2.80748</c:v>
                </c:pt>
              </c:numCache>
            </c:numRef>
          </c:yVal>
          <c:smooth val="1"/>
        </c:ser>
        <c:axId val="107297408"/>
        <c:axId val="107324160"/>
      </c:scatterChart>
      <c:scatterChart>
        <c:scatterStyle val="smoothMarker"/>
        <c:ser>
          <c:idx val="3"/>
          <c:order val="3"/>
          <c:tx>
            <c:strRef>
              <c:f>'SD0 vs SD1'!$D$1</c:f>
              <c:strCache>
                <c:ptCount val="1"/>
                <c:pt idx="0">
                  <c:v>D2 (29nm) SCI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'SD0 vs SD1'!$C$3:$C$3250</c:f>
              <c:numCache>
                <c:formatCode>General</c:formatCode>
                <c:ptCount val="3248"/>
                <c:pt idx="0">
                  <c:v>265.35000000000002</c:v>
                </c:pt>
                <c:pt idx="1">
                  <c:v>265.82</c:v>
                </c:pt>
                <c:pt idx="2">
                  <c:v>266.28999999999968</c:v>
                </c:pt>
                <c:pt idx="3">
                  <c:v>266.75</c:v>
                </c:pt>
                <c:pt idx="4">
                  <c:v>267.22000000000003</c:v>
                </c:pt>
                <c:pt idx="5">
                  <c:v>267.69</c:v>
                </c:pt>
                <c:pt idx="6">
                  <c:v>268.16000000000008</c:v>
                </c:pt>
                <c:pt idx="7">
                  <c:v>268.63</c:v>
                </c:pt>
                <c:pt idx="8">
                  <c:v>269.08999999999969</c:v>
                </c:pt>
                <c:pt idx="9">
                  <c:v>269.56</c:v>
                </c:pt>
                <c:pt idx="10">
                  <c:v>270.02999999999969</c:v>
                </c:pt>
                <c:pt idx="11">
                  <c:v>270.5</c:v>
                </c:pt>
                <c:pt idx="12">
                  <c:v>270.97000000000003</c:v>
                </c:pt>
                <c:pt idx="13">
                  <c:v>271.42999999999961</c:v>
                </c:pt>
                <c:pt idx="14">
                  <c:v>271.89999999999969</c:v>
                </c:pt>
                <c:pt idx="15">
                  <c:v>272.37</c:v>
                </c:pt>
                <c:pt idx="16">
                  <c:v>272.83999999999969</c:v>
                </c:pt>
                <c:pt idx="17">
                  <c:v>273.3</c:v>
                </c:pt>
                <c:pt idx="18">
                  <c:v>273.77</c:v>
                </c:pt>
                <c:pt idx="19">
                  <c:v>274.24</c:v>
                </c:pt>
                <c:pt idx="20">
                  <c:v>274.70999999999964</c:v>
                </c:pt>
                <c:pt idx="21">
                  <c:v>275.17</c:v>
                </c:pt>
                <c:pt idx="22">
                  <c:v>275.64000000000033</c:v>
                </c:pt>
                <c:pt idx="23">
                  <c:v>276.11</c:v>
                </c:pt>
                <c:pt idx="24">
                  <c:v>276.58</c:v>
                </c:pt>
                <c:pt idx="25">
                  <c:v>277.04000000000002</c:v>
                </c:pt>
                <c:pt idx="26">
                  <c:v>277.51</c:v>
                </c:pt>
                <c:pt idx="27">
                  <c:v>277.97999999999968</c:v>
                </c:pt>
                <c:pt idx="28">
                  <c:v>278.45</c:v>
                </c:pt>
                <c:pt idx="29">
                  <c:v>278.91000000000003</c:v>
                </c:pt>
                <c:pt idx="30">
                  <c:v>279.38</c:v>
                </c:pt>
                <c:pt idx="31">
                  <c:v>279.85000000000002</c:v>
                </c:pt>
                <c:pt idx="32">
                  <c:v>280.32</c:v>
                </c:pt>
                <c:pt idx="33">
                  <c:v>280.77999999999969</c:v>
                </c:pt>
                <c:pt idx="34">
                  <c:v>281.25</c:v>
                </c:pt>
                <c:pt idx="35">
                  <c:v>281.72000000000003</c:v>
                </c:pt>
                <c:pt idx="36">
                  <c:v>282.18</c:v>
                </c:pt>
                <c:pt idx="37">
                  <c:v>282.64999999999998</c:v>
                </c:pt>
                <c:pt idx="38">
                  <c:v>283.12</c:v>
                </c:pt>
                <c:pt idx="39">
                  <c:v>283.58999999999969</c:v>
                </c:pt>
                <c:pt idx="40">
                  <c:v>284.05</c:v>
                </c:pt>
                <c:pt idx="41">
                  <c:v>284.52</c:v>
                </c:pt>
                <c:pt idx="42">
                  <c:v>284.98999999999961</c:v>
                </c:pt>
                <c:pt idx="43">
                  <c:v>285.45</c:v>
                </c:pt>
                <c:pt idx="44">
                  <c:v>285.91999999999967</c:v>
                </c:pt>
                <c:pt idx="45">
                  <c:v>286.39</c:v>
                </c:pt>
                <c:pt idx="46">
                  <c:v>286.85000000000002</c:v>
                </c:pt>
                <c:pt idx="47">
                  <c:v>287.32</c:v>
                </c:pt>
                <c:pt idx="48">
                  <c:v>287.78999999999968</c:v>
                </c:pt>
                <c:pt idx="49">
                  <c:v>288.26</c:v>
                </c:pt>
                <c:pt idx="50">
                  <c:v>288.72000000000003</c:v>
                </c:pt>
                <c:pt idx="51">
                  <c:v>289.19</c:v>
                </c:pt>
                <c:pt idx="52">
                  <c:v>289.66000000000008</c:v>
                </c:pt>
                <c:pt idx="53">
                  <c:v>290.12</c:v>
                </c:pt>
                <c:pt idx="54">
                  <c:v>290.58999999999969</c:v>
                </c:pt>
                <c:pt idx="55">
                  <c:v>291.06</c:v>
                </c:pt>
                <c:pt idx="56">
                  <c:v>291.52</c:v>
                </c:pt>
                <c:pt idx="57">
                  <c:v>291.98999999999961</c:v>
                </c:pt>
                <c:pt idx="58">
                  <c:v>292.45</c:v>
                </c:pt>
                <c:pt idx="59">
                  <c:v>292.91999999999967</c:v>
                </c:pt>
                <c:pt idx="60">
                  <c:v>293.39</c:v>
                </c:pt>
                <c:pt idx="61">
                  <c:v>293.85000000000002</c:v>
                </c:pt>
                <c:pt idx="62">
                  <c:v>294.32</c:v>
                </c:pt>
                <c:pt idx="63">
                  <c:v>294.78999999999968</c:v>
                </c:pt>
                <c:pt idx="64">
                  <c:v>295.25</c:v>
                </c:pt>
                <c:pt idx="65">
                  <c:v>295.72000000000003</c:v>
                </c:pt>
                <c:pt idx="66">
                  <c:v>296.19</c:v>
                </c:pt>
                <c:pt idx="67">
                  <c:v>296.64999999999998</c:v>
                </c:pt>
                <c:pt idx="68">
                  <c:v>297.12</c:v>
                </c:pt>
                <c:pt idx="69">
                  <c:v>297.58</c:v>
                </c:pt>
                <c:pt idx="70">
                  <c:v>298.05</c:v>
                </c:pt>
                <c:pt idx="71">
                  <c:v>298.52</c:v>
                </c:pt>
                <c:pt idx="72">
                  <c:v>298.97999999999968</c:v>
                </c:pt>
                <c:pt idx="73">
                  <c:v>299.45</c:v>
                </c:pt>
                <c:pt idx="74">
                  <c:v>299.91999999999967</c:v>
                </c:pt>
                <c:pt idx="75">
                  <c:v>300.38</c:v>
                </c:pt>
                <c:pt idx="76">
                  <c:v>300.85000000000002</c:v>
                </c:pt>
                <c:pt idx="77">
                  <c:v>301.31</c:v>
                </c:pt>
                <c:pt idx="78">
                  <c:v>301.77999999999969</c:v>
                </c:pt>
                <c:pt idx="79">
                  <c:v>302.25</c:v>
                </c:pt>
                <c:pt idx="80">
                  <c:v>302.70999999999964</c:v>
                </c:pt>
                <c:pt idx="81">
                  <c:v>303.18</c:v>
                </c:pt>
                <c:pt idx="82">
                  <c:v>303.64000000000033</c:v>
                </c:pt>
                <c:pt idx="83">
                  <c:v>304.11</c:v>
                </c:pt>
                <c:pt idx="84">
                  <c:v>304.57</c:v>
                </c:pt>
                <c:pt idx="85">
                  <c:v>305.04000000000002</c:v>
                </c:pt>
                <c:pt idx="86">
                  <c:v>305.51</c:v>
                </c:pt>
                <c:pt idx="87">
                  <c:v>305.97000000000003</c:v>
                </c:pt>
                <c:pt idx="88">
                  <c:v>306.44</c:v>
                </c:pt>
                <c:pt idx="89">
                  <c:v>306.89999999999969</c:v>
                </c:pt>
                <c:pt idx="90">
                  <c:v>307.37</c:v>
                </c:pt>
                <c:pt idx="91">
                  <c:v>307.83</c:v>
                </c:pt>
                <c:pt idx="92">
                  <c:v>308.3</c:v>
                </c:pt>
                <c:pt idx="93">
                  <c:v>308.76</c:v>
                </c:pt>
                <c:pt idx="94">
                  <c:v>309.22999999999968</c:v>
                </c:pt>
                <c:pt idx="95">
                  <c:v>309.7</c:v>
                </c:pt>
                <c:pt idx="96">
                  <c:v>310.16000000000008</c:v>
                </c:pt>
                <c:pt idx="97">
                  <c:v>310.63</c:v>
                </c:pt>
                <c:pt idx="98">
                  <c:v>311.08999999999969</c:v>
                </c:pt>
                <c:pt idx="99">
                  <c:v>311.56</c:v>
                </c:pt>
                <c:pt idx="100">
                  <c:v>312.02</c:v>
                </c:pt>
                <c:pt idx="101">
                  <c:v>312.48999999999961</c:v>
                </c:pt>
                <c:pt idx="102">
                  <c:v>312.95</c:v>
                </c:pt>
                <c:pt idx="103">
                  <c:v>313.41999999999967</c:v>
                </c:pt>
                <c:pt idx="104">
                  <c:v>313.88</c:v>
                </c:pt>
                <c:pt idx="105">
                  <c:v>314.35000000000002</c:v>
                </c:pt>
                <c:pt idx="106">
                  <c:v>314.81</c:v>
                </c:pt>
                <c:pt idx="107">
                  <c:v>315.27999999999969</c:v>
                </c:pt>
                <c:pt idx="108">
                  <c:v>315.74</c:v>
                </c:pt>
                <c:pt idx="109">
                  <c:v>316.20999999999964</c:v>
                </c:pt>
                <c:pt idx="110">
                  <c:v>316.67</c:v>
                </c:pt>
                <c:pt idx="111">
                  <c:v>317.14000000000033</c:v>
                </c:pt>
                <c:pt idx="112">
                  <c:v>317.60000000000002</c:v>
                </c:pt>
                <c:pt idx="113">
                  <c:v>318.07</c:v>
                </c:pt>
                <c:pt idx="114">
                  <c:v>318.52999999999969</c:v>
                </c:pt>
                <c:pt idx="115">
                  <c:v>319</c:v>
                </c:pt>
                <c:pt idx="116">
                  <c:v>319.45999999999964</c:v>
                </c:pt>
                <c:pt idx="117">
                  <c:v>319.92999999999961</c:v>
                </c:pt>
                <c:pt idx="118">
                  <c:v>320.39</c:v>
                </c:pt>
                <c:pt idx="119">
                  <c:v>320.86</c:v>
                </c:pt>
                <c:pt idx="120">
                  <c:v>321.32</c:v>
                </c:pt>
                <c:pt idx="121">
                  <c:v>321.78999999999968</c:v>
                </c:pt>
                <c:pt idx="122">
                  <c:v>322.25</c:v>
                </c:pt>
                <c:pt idx="123">
                  <c:v>322.72000000000003</c:v>
                </c:pt>
                <c:pt idx="124">
                  <c:v>323.18</c:v>
                </c:pt>
                <c:pt idx="125">
                  <c:v>323.64999999999998</c:v>
                </c:pt>
                <c:pt idx="126">
                  <c:v>324.11</c:v>
                </c:pt>
                <c:pt idx="127">
                  <c:v>324.57</c:v>
                </c:pt>
                <c:pt idx="128">
                  <c:v>325.04000000000002</c:v>
                </c:pt>
                <c:pt idx="129">
                  <c:v>325.5</c:v>
                </c:pt>
                <c:pt idx="130">
                  <c:v>325.97000000000003</c:v>
                </c:pt>
                <c:pt idx="131">
                  <c:v>326.42999999999961</c:v>
                </c:pt>
                <c:pt idx="132">
                  <c:v>326.89999999999969</c:v>
                </c:pt>
                <c:pt idx="133">
                  <c:v>327.36</c:v>
                </c:pt>
                <c:pt idx="134">
                  <c:v>327.83</c:v>
                </c:pt>
                <c:pt idx="135">
                  <c:v>328.28999999999968</c:v>
                </c:pt>
                <c:pt idx="136">
                  <c:v>328.75</c:v>
                </c:pt>
                <c:pt idx="137">
                  <c:v>329.21999999999969</c:v>
                </c:pt>
                <c:pt idx="138">
                  <c:v>329.68</c:v>
                </c:pt>
                <c:pt idx="139">
                  <c:v>330.15000000000032</c:v>
                </c:pt>
                <c:pt idx="140">
                  <c:v>330.61</c:v>
                </c:pt>
                <c:pt idx="141">
                  <c:v>331.08</c:v>
                </c:pt>
                <c:pt idx="142">
                  <c:v>331.54</c:v>
                </c:pt>
                <c:pt idx="143">
                  <c:v>332</c:v>
                </c:pt>
                <c:pt idx="144">
                  <c:v>332.46999999999969</c:v>
                </c:pt>
                <c:pt idx="145">
                  <c:v>332.92999999999961</c:v>
                </c:pt>
                <c:pt idx="146">
                  <c:v>333.4</c:v>
                </c:pt>
                <c:pt idx="147">
                  <c:v>333.86</c:v>
                </c:pt>
                <c:pt idx="148">
                  <c:v>334.32</c:v>
                </c:pt>
                <c:pt idx="149">
                  <c:v>334.78999999999968</c:v>
                </c:pt>
                <c:pt idx="150">
                  <c:v>335.25</c:v>
                </c:pt>
                <c:pt idx="151">
                  <c:v>335.71</c:v>
                </c:pt>
                <c:pt idx="152">
                  <c:v>336.18</c:v>
                </c:pt>
                <c:pt idx="153">
                  <c:v>336.64000000000033</c:v>
                </c:pt>
                <c:pt idx="154">
                  <c:v>337.11</c:v>
                </c:pt>
                <c:pt idx="155">
                  <c:v>337.57</c:v>
                </c:pt>
                <c:pt idx="156">
                  <c:v>338.03</c:v>
                </c:pt>
                <c:pt idx="157">
                  <c:v>338.5</c:v>
                </c:pt>
                <c:pt idx="158">
                  <c:v>338.96</c:v>
                </c:pt>
                <c:pt idx="159">
                  <c:v>339.41999999999967</c:v>
                </c:pt>
                <c:pt idx="160">
                  <c:v>339.89</c:v>
                </c:pt>
                <c:pt idx="161">
                  <c:v>340.35</c:v>
                </c:pt>
                <c:pt idx="162">
                  <c:v>340.82</c:v>
                </c:pt>
                <c:pt idx="163">
                  <c:v>341.28</c:v>
                </c:pt>
                <c:pt idx="164">
                  <c:v>341.74</c:v>
                </c:pt>
                <c:pt idx="165">
                  <c:v>342.21</c:v>
                </c:pt>
                <c:pt idx="166">
                  <c:v>342.67</c:v>
                </c:pt>
                <c:pt idx="167">
                  <c:v>343.13</c:v>
                </c:pt>
                <c:pt idx="168">
                  <c:v>343.6</c:v>
                </c:pt>
                <c:pt idx="169">
                  <c:v>344.06</c:v>
                </c:pt>
                <c:pt idx="170">
                  <c:v>344.52</c:v>
                </c:pt>
                <c:pt idx="171">
                  <c:v>344.98999999999961</c:v>
                </c:pt>
                <c:pt idx="172">
                  <c:v>345.45</c:v>
                </c:pt>
                <c:pt idx="173">
                  <c:v>345.90999999999968</c:v>
                </c:pt>
                <c:pt idx="174">
                  <c:v>346.38</c:v>
                </c:pt>
                <c:pt idx="175">
                  <c:v>346.84000000000032</c:v>
                </c:pt>
                <c:pt idx="176">
                  <c:v>347.3</c:v>
                </c:pt>
                <c:pt idx="177">
                  <c:v>347.76</c:v>
                </c:pt>
                <c:pt idx="178">
                  <c:v>348.22999999999968</c:v>
                </c:pt>
                <c:pt idx="179">
                  <c:v>348.69</c:v>
                </c:pt>
                <c:pt idx="180">
                  <c:v>349.15000000000032</c:v>
                </c:pt>
                <c:pt idx="181">
                  <c:v>349.62</c:v>
                </c:pt>
                <c:pt idx="182">
                  <c:v>350.08</c:v>
                </c:pt>
                <c:pt idx="183">
                  <c:v>350.54</c:v>
                </c:pt>
                <c:pt idx="184">
                  <c:v>351.01</c:v>
                </c:pt>
                <c:pt idx="185">
                  <c:v>351.46999999999969</c:v>
                </c:pt>
                <c:pt idx="186">
                  <c:v>351.92999999999961</c:v>
                </c:pt>
                <c:pt idx="187">
                  <c:v>352.39</c:v>
                </c:pt>
                <c:pt idx="188">
                  <c:v>352.86</c:v>
                </c:pt>
                <c:pt idx="189">
                  <c:v>353.32</c:v>
                </c:pt>
                <c:pt idx="190">
                  <c:v>353.78</c:v>
                </c:pt>
                <c:pt idx="191">
                  <c:v>354.24</c:v>
                </c:pt>
                <c:pt idx="192">
                  <c:v>354.71</c:v>
                </c:pt>
                <c:pt idx="193">
                  <c:v>355.17</c:v>
                </c:pt>
                <c:pt idx="194">
                  <c:v>355.63</c:v>
                </c:pt>
                <c:pt idx="195">
                  <c:v>356.1</c:v>
                </c:pt>
                <c:pt idx="196">
                  <c:v>356.56</c:v>
                </c:pt>
                <c:pt idx="197">
                  <c:v>357.02</c:v>
                </c:pt>
                <c:pt idx="198">
                  <c:v>357.47999999999968</c:v>
                </c:pt>
                <c:pt idx="199">
                  <c:v>357.95</c:v>
                </c:pt>
                <c:pt idx="200">
                  <c:v>358.40999999999968</c:v>
                </c:pt>
                <c:pt idx="201">
                  <c:v>358.87</c:v>
                </c:pt>
                <c:pt idx="202">
                  <c:v>359.33</c:v>
                </c:pt>
                <c:pt idx="203">
                  <c:v>359.78999999999968</c:v>
                </c:pt>
                <c:pt idx="204">
                  <c:v>360.26</c:v>
                </c:pt>
                <c:pt idx="205">
                  <c:v>360.71999999999969</c:v>
                </c:pt>
                <c:pt idx="206">
                  <c:v>361.18</c:v>
                </c:pt>
                <c:pt idx="207">
                  <c:v>361.64000000000033</c:v>
                </c:pt>
                <c:pt idx="208">
                  <c:v>362.11</c:v>
                </c:pt>
                <c:pt idx="209">
                  <c:v>362.57</c:v>
                </c:pt>
                <c:pt idx="210">
                  <c:v>363.03</c:v>
                </c:pt>
                <c:pt idx="211">
                  <c:v>363.48999999999961</c:v>
                </c:pt>
                <c:pt idx="212">
                  <c:v>363.95</c:v>
                </c:pt>
                <c:pt idx="213">
                  <c:v>364.41999999999967</c:v>
                </c:pt>
                <c:pt idx="214">
                  <c:v>364.88</c:v>
                </c:pt>
                <c:pt idx="215">
                  <c:v>365.34000000000032</c:v>
                </c:pt>
                <c:pt idx="216">
                  <c:v>365.8</c:v>
                </c:pt>
                <c:pt idx="217">
                  <c:v>366.26</c:v>
                </c:pt>
                <c:pt idx="218">
                  <c:v>366.72999999999968</c:v>
                </c:pt>
                <c:pt idx="219">
                  <c:v>367.19</c:v>
                </c:pt>
                <c:pt idx="220">
                  <c:v>367.65000000000032</c:v>
                </c:pt>
                <c:pt idx="221">
                  <c:v>368.11</c:v>
                </c:pt>
                <c:pt idx="222">
                  <c:v>368.57</c:v>
                </c:pt>
                <c:pt idx="223">
                  <c:v>369.04</c:v>
                </c:pt>
                <c:pt idx="224">
                  <c:v>369.5</c:v>
                </c:pt>
                <c:pt idx="225">
                  <c:v>369.96</c:v>
                </c:pt>
                <c:pt idx="226">
                  <c:v>370.41999999999967</c:v>
                </c:pt>
                <c:pt idx="227">
                  <c:v>370.88</c:v>
                </c:pt>
                <c:pt idx="228">
                  <c:v>371.34000000000032</c:v>
                </c:pt>
                <c:pt idx="229">
                  <c:v>371.81</c:v>
                </c:pt>
                <c:pt idx="230">
                  <c:v>372.27</c:v>
                </c:pt>
                <c:pt idx="231">
                  <c:v>372.72999999999968</c:v>
                </c:pt>
                <c:pt idx="232">
                  <c:v>373.19</c:v>
                </c:pt>
                <c:pt idx="233">
                  <c:v>373.65000000000032</c:v>
                </c:pt>
                <c:pt idx="234">
                  <c:v>374.11</c:v>
                </c:pt>
                <c:pt idx="235">
                  <c:v>374.57</c:v>
                </c:pt>
                <c:pt idx="236">
                  <c:v>375.04</c:v>
                </c:pt>
                <c:pt idx="237">
                  <c:v>375.5</c:v>
                </c:pt>
                <c:pt idx="238">
                  <c:v>375.96</c:v>
                </c:pt>
                <c:pt idx="239">
                  <c:v>376.41999999999967</c:v>
                </c:pt>
                <c:pt idx="240">
                  <c:v>376.88</c:v>
                </c:pt>
                <c:pt idx="241">
                  <c:v>377.34000000000032</c:v>
                </c:pt>
                <c:pt idx="242">
                  <c:v>377.8</c:v>
                </c:pt>
                <c:pt idx="243">
                  <c:v>378.26</c:v>
                </c:pt>
                <c:pt idx="244">
                  <c:v>378.72999999999968</c:v>
                </c:pt>
                <c:pt idx="245">
                  <c:v>379.19</c:v>
                </c:pt>
                <c:pt idx="246">
                  <c:v>379.65000000000032</c:v>
                </c:pt>
                <c:pt idx="247">
                  <c:v>380.11</c:v>
                </c:pt>
                <c:pt idx="248">
                  <c:v>380.57</c:v>
                </c:pt>
                <c:pt idx="249">
                  <c:v>381.03</c:v>
                </c:pt>
                <c:pt idx="250">
                  <c:v>381.48999999999961</c:v>
                </c:pt>
                <c:pt idx="251">
                  <c:v>381.95</c:v>
                </c:pt>
                <c:pt idx="252">
                  <c:v>382.40999999999968</c:v>
                </c:pt>
                <c:pt idx="253">
                  <c:v>382.87</c:v>
                </c:pt>
                <c:pt idx="254">
                  <c:v>383.34000000000032</c:v>
                </c:pt>
                <c:pt idx="255">
                  <c:v>383.8</c:v>
                </c:pt>
                <c:pt idx="256">
                  <c:v>384.26</c:v>
                </c:pt>
                <c:pt idx="257">
                  <c:v>384.71999999999969</c:v>
                </c:pt>
                <c:pt idx="258">
                  <c:v>385.18</c:v>
                </c:pt>
                <c:pt idx="259">
                  <c:v>385.64000000000033</c:v>
                </c:pt>
                <c:pt idx="260">
                  <c:v>386.1</c:v>
                </c:pt>
                <c:pt idx="261">
                  <c:v>386.56</c:v>
                </c:pt>
                <c:pt idx="262">
                  <c:v>387.02</c:v>
                </c:pt>
                <c:pt idx="263">
                  <c:v>387.47999999999968</c:v>
                </c:pt>
                <c:pt idx="264">
                  <c:v>387.94</c:v>
                </c:pt>
                <c:pt idx="265">
                  <c:v>388.4</c:v>
                </c:pt>
                <c:pt idx="266">
                  <c:v>388.86</c:v>
                </c:pt>
                <c:pt idx="267">
                  <c:v>389.32</c:v>
                </c:pt>
                <c:pt idx="268">
                  <c:v>389.78</c:v>
                </c:pt>
                <c:pt idx="269">
                  <c:v>390.25</c:v>
                </c:pt>
                <c:pt idx="270">
                  <c:v>390.71</c:v>
                </c:pt>
                <c:pt idx="271">
                  <c:v>391.17</c:v>
                </c:pt>
                <c:pt idx="272">
                  <c:v>391.63</c:v>
                </c:pt>
                <c:pt idx="273">
                  <c:v>392.09</c:v>
                </c:pt>
                <c:pt idx="274">
                  <c:v>392.55</c:v>
                </c:pt>
                <c:pt idx="275">
                  <c:v>393.01</c:v>
                </c:pt>
                <c:pt idx="276">
                  <c:v>393.46999999999969</c:v>
                </c:pt>
                <c:pt idx="277">
                  <c:v>393.92999999999961</c:v>
                </c:pt>
                <c:pt idx="278">
                  <c:v>394.39</c:v>
                </c:pt>
                <c:pt idx="279">
                  <c:v>394.85</c:v>
                </c:pt>
                <c:pt idx="280">
                  <c:v>395.31</c:v>
                </c:pt>
                <c:pt idx="281">
                  <c:v>395.77</c:v>
                </c:pt>
                <c:pt idx="282">
                  <c:v>396.22999999999968</c:v>
                </c:pt>
                <c:pt idx="283">
                  <c:v>396.69</c:v>
                </c:pt>
                <c:pt idx="284">
                  <c:v>397.15000000000032</c:v>
                </c:pt>
                <c:pt idx="285">
                  <c:v>397.61</c:v>
                </c:pt>
                <c:pt idx="286">
                  <c:v>398.07</c:v>
                </c:pt>
                <c:pt idx="287">
                  <c:v>398.53</c:v>
                </c:pt>
                <c:pt idx="288">
                  <c:v>398.98999999999961</c:v>
                </c:pt>
                <c:pt idx="289">
                  <c:v>399.45</c:v>
                </c:pt>
                <c:pt idx="290">
                  <c:v>399.90999999999968</c:v>
                </c:pt>
                <c:pt idx="291">
                  <c:v>400.17</c:v>
                </c:pt>
                <c:pt idx="292">
                  <c:v>400.37</c:v>
                </c:pt>
                <c:pt idx="293">
                  <c:v>400.63</c:v>
                </c:pt>
                <c:pt idx="294">
                  <c:v>400.83</c:v>
                </c:pt>
                <c:pt idx="295">
                  <c:v>401.08</c:v>
                </c:pt>
                <c:pt idx="296">
                  <c:v>401.28999999999968</c:v>
                </c:pt>
                <c:pt idx="297">
                  <c:v>401.53</c:v>
                </c:pt>
                <c:pt idx="298">
                  <c:v>401.75</c:v>
                </c:pt>
                <c:pt idx="299">
                  <c:v>401.98999999999961</c:v>
                </c:pt>
                <c:pt idx="300">
                  <c:v>402.21</c:v>
                </c:pt>
                <c:pt idx="301">
                  <c:v>402.44</c:v>
                </c:pt>
                <c:pt idx="302">
                  <c:v>402.67</c:v>
                </c:pt>
                <c:pt idx="303">
                  <c:v>402.9</c:v>
                </c:pt>
                <c:pt idx="304">
                  <c:v>403.13</c:v>
                </c:pt>
                <c:pt idx="305">
                  <c:v>403.35</c:v>
                </c:pt>
                <c:pt idx="306">
                  <c:v>403.59</c:v>
                </c:pt>
                <c:pt idx="307">
                  <c:v>403.81</c:v>
                </c:pt>
                <c:pt idx="308">
                  <c:v>404.04</c:v>
                </c:pt>
                <c:pt idx="309">
                  <c:v>404.26</c:v>
                </c:pt>
                <c:pt idx="310">
                  <c:v>404.5</c:v>
                </c:pt>
                <c:pt idx="311">
                  <c:v>404.71999999999969</c:v>
                </c:pt>
                <c:pt idx="312">
                  <c:v>404.96</c:v>
                </c:pt>
                <c:pt idx="313">
                  <c:v>405.17</c:v>
                </c:pt>
                <c:pt idx="314">
                  <c:v>405.41999999999967</c:v>
                </c:pt>
                <c:pt idx="315">
                  <c:v>405.62</c:v>
                </c:pt>
                <c:pt idx="316">
                  <c:v>405.88</c:v>
                </c:pt>
                <c:pt idx="317">
                  <c:v>406.08</c:v>
                </c:pt>
                <c:pt idx="318">
                  <c:v>406.34000000000032</c:v>
                </c:pt>
                <c:pt idx="319">
                  <c:v>406.53</c:v>
                </c:pt>
                <c:pt idx="320">
                  <c:v>406.8</c:v>
                </c:pt>
                <c:pt idx="321">
                  <c:v>406.98999999999961</c:v>
                </c:pt>
                <c:pt idx="322">
                  <c:v>407.26</c:v>
                </c:pt>
                <c:pt idx="323">
                  <c:v>407.44</c:v>
                </c:pt>
                <c:pt idx="324">
                  <c:v>407.71999999999969</c:v>
                </c:pt>
                <c:pt idx="325">
                  <c:v>407.9</c:v>
                </c:pt>
                <c:pt idx="326">
                  <c:v>408.18</c:v>
                </c:pt>
                <c:pt idx="327">
                  <c:v>408.35</c:v>
                </c:pt>
                <c:pt idx="328">
                  <c:v>408.64000000000033</c:v>
                </c:pt>
                <c:pt idx="329">
                  <c:v>408.8</c:v>
                </c:pt>
                <c:pt idx="330">
                  <c:v>409.1</c:v>
                </c:pt>
                <c:pt idx="331">
                  <c:v>409.26</c:v>
                </c:pt>
                <c:pt idx="332">
                  <c:v>409.56</c:v>
                </c:pt>
                <c:pt idx="333">
                  <c:v>409.71</c:v>
                </c:pt>
                <c:pt idx="334">
                  <c:v>410.02</c:v>
                </c:pt>
                <c:pt idx="335">
                  <c:v>410.17</c:v>
                </c:pt>
                <c:pt idx="336">
                  <c:v>410.47999999999968</c:v>
                </c:pt>
                <c:pt idx="337">
                  <c:v>410.62</c:v>
                </c:pt>
                <c:pt idx="338">
                  <c:v>410.92999999999961</c:v>
                </c:pt>
                <c:pt idx="339">
                  <c:v>411.07</c:v>
                </c:pt>
                <c:pt idx="340">
                  <c:v>411.39</c:v>
                </c:pt>
                <c:pt idx="341">
                  <c:v>411.53</c:v>
                </c:pt>
                <c:pt idx="342">
                  <c:v>411.85</c:v>
                </c:pt>
                <c:pt idx="343">
                  <c:v>411.97999999999968</c:v>
                </c:pt>
                <c:pt idx="344">
                  <c:v>412.31</c:v>
                </c:pt>
                <c:pt idx="345">
                  <c:v>412.44</c:v>
                </c:pt>
                <c:pt idx="346">
                  <c:v>412.77</c:v>
                </c:pt>
                <c:pt idx="347">
                  <c:v>412.89</c:v>
                </c:pt>
                <c:pt idx="348">
                  <c:v>413.22999999999968</c:v>
                </c:pt>
                <c:pt idx="349">
                  <c:v>413.34000000000032</c:v>
                </c:pt>
                <c:pt idx="350">
                  <c:v>413.69</c:v>
                </c:pt>
                <c:pt idx="351">
                  <c:v>413.8</c:v>
                </c:pt>
                <c:pt idx="352">
                  <c:v>414.15000000000032</c:v>
                </c:pt>
                <c:pt idx="353">
                  <c:v>414.25</c:v>
                </c:pt>
                <c:pt idx="354">
                  <c:v>414.61</c:v>
                </c:pt>
                <c:pt idx="355">
                  <c:v>414.7</c:v>
                </c:pt>
                <c:pt idx="356">
                  <c:v>415.07</c:v>
                </c:pt>
                <c:pt idx="357">
                  <c:v>415.16</c:v>
                </c:pt>
                <c:pt idx="358">
                  <c:v>415.52</c:v>
                </c:pt>
                <c:pt idx="359">
                  <c:v>415.61</c:v>
                </c:pt>
                <c:pt idx="360">
                  <c:v>415.97999999999968</c:v>
                </c:pt>
                <c:pt idx="361">
                  <c:v>416.07</c:v>
                </c:pt>
                <c:pt idx="362">
                  <c:v>416.44</c:v>
                </c:pt>
                <c:pt idx="363">
                  <c:v>416.52</c:v>
                </c:pt>
                <c:pt idx="364">
                  <c:v>416.9</c:v>
                </c:pt>
                <c:pt idx="365">
                  <c:v>416.96999999999969</c:v>
                </c:pt>
                <c:pt idx="366">
                  <c:v>417.36</c:v>
                </c:pt>
                <c:pt idx="367">
                  <c:v>417.42999999999961</c:v>
                </c:pt>
                <c:pt idx="368">
                  <c:v>417.82</c:v>
                </c:pt>
                <c:pt idx="369">
                  <c:v>417.88</c:v>
                </c:pt>
                <c:pt idx="370">
                  <c:v>418.28</c:v>
                </c:pt>
                <c:pt idx="371">
                  <c:v>418.33</c:v>
                </c:pt>
                <c:pt idx="372">
                  <c:v>418.74</c:v>
                </c:pt>
                <c:pt idx="373">
                  <c:v>418.78999999999968</c:v>
                </c:pt>
                <c:pt idx="374">
                  <c:v>419.19</c:v>
                </c:pt>
                <c:pt idx="375">
                  <c:v>419.24</c:v>
                </c:pt>
                <c:pt idx="376">
                  <c:v>419.65000000000032</c:v>
                </c:pt>
                <c:pt idx="377">
                  <c:v>419.69</c:v>
                </c:pt>
                <c:pt idx="378">
                  <c:v>420.11</c:v>
                </c:pt>
                <c:pt idx="379">
                  <c:v>420.15000000000032</c:v>
                </c:pt>
                <c:pt idx="380">
                  <c:v>420.57</c:v>
                </c:pt>
                <c:pt idx="381">
                  <c:v>420.6</c:v>
                </c:pt>
                <c:pt idx="382">
                  <c:v>421.03</c:v>
                </c:pt>
                <c:pt idx="383">
                  <c:v>421.06</c:v>
                </c:pt>
                <c:pt idx="384">
                  <c:v>421.48999999999961</c:v>
                </c:pt>
                <c:pt idx="385">
                  <c:v>421.51</c:v>
                </c:pt>
                <c:pt idx="386">
                  <c:v>421.95</c:v>
                </c:pt>
                <c:pt idx="387">
                  <c:v>421.96</c:v>
                </c:pt>
                <c:pt idx="388">
                  <c:v>422.4</c:v>
                </c:pt>
                <c:pt idx="389">
                  <c:v>422.41999999999967</c:v>
                </c:pt>
                <c:pt idx="390">
                  <c:v>422.86</c:v>
                </c:pt>
                <c:pt idx="391">
                  <c:v>422.87</c:v>
                </c:pt>
                <c:pt idx="392">
                  <c:v>423.32</c:v>
                </c:pt>
                <c:pt idx="393">
                  <c:v>423.32</c:v>
                </c:pt>
                <c:pt idx="394">
                  <c:v>423.78</c:v>
                </c:pt>
                <c:pt idx="395">
                  <c:v>423.78</c:v>
                </c:pt>
                <c:pt idx="396">
                  <c:v>424.22999999999968</c:v>
                </c:pt>
                <c:pt idx="397">
                  <c:v>424.24</c:v>
                </c:pt>
                <c:pt idx="398">
                  <c:v>424.68</c:v>
                </c:pt>
                <c:pt idx="399">
                  <c:v>424.7</c:v>
                </c:pt>
                <c:pt idx="400">
                  <c:v>425.14000000000033</c:v>
                </c:pt>
                <c:pt idx="401">
                  <c:v>425.15000000000032</c:v>
                </c:pt>
                <c:pt idx="402">
                  <c:v>425.59</c:v>
                </c:pt>
                <c:pt idx="403">
                  <c:v>425.61</c:v>
                </c:pt>
                <c:pt idx="404">
                  <c:v>426.04</c:v>
                </c:pt>
                <c:pt idx="405">
                  <c:v>426.07</c:v>
                </c:pt>
                <c:pt idx="406">
                  <c:v>426.48999999999961</c:v>
                </c:pt>
                <c:pt idx="407">
                  <c:v>426.53</c:v>
                </c:pt>
                <c:pt idx="408">
                  <c:v>426.95</c:v>
                </c:pt>
                <c:pt idx="409">
                  <c:v>426.98999999999961</c:v>
                </c:pt>
                <c:pt idx="410">
                  <c:v>427.4</c:v>
                </c:pt>
                <c:pt idx="411">
                  <c:v>427.44</c:v>
                </c:pt>
                <c:pt idx="412">
                  <c:v>427.85</c:v>
                </c:pt>
                <c:pt idx="413">
                  <c:v>427.9</c:v>
                </c:pt>
                <c:pt idx="414">
                  <c:v>428.31</c:v>
                </c:pt>
                <c:pt idx="415">
                  <c:v>428.36</c:v>
                </c:pt>
                <c:pt idx="416">
                  <c:v>428.76</c:v>
                </c:pt>
                <c:pt idx="417">
                  <c:v>428.82</c:v>
                </c:pt>
                <c:pt idx="418">
                  <c:v>429.21</c:v>
                </c:pt>
                <c:pt idx="419">
                  <c:v>429.28</c:v>
                </c:pt>
                <c:pt idx="420">
                  <c:v>429.67</c:v>
                </c:pt>
                <c:pt idx="421">
                  <c:v>429.72999999999968</c:v>
                </c:pt>
                <c:pt idx="422">
                  <c:v>430.12</c:v>
                </c:pt>
                <c:pt idx="423">
                  <c:v>430.19</c:v>
                </c:pt>
                <c:pt idx="424">
                  <c:v>430.57</c:v>
                </c:pt>
                <c:pt idx="425">
                  <c:v>430.65000000000032</c:v>
                </c:pt>
                <c:pt idx="426">
                  <c:v>431.03</c:v>
                </c:pt>
                <c:pt idx="427">
                  <c:v>431.11</c:v>
                </c:pt>
                <c:pt idx="428">
                  <c:v>431.47999999999968</c:v>
                </c:pt>
                <c:pt idx="429">
                  <c:v>431.57</c:v>
                </c:pt>
                <c:pt idx="430">
                  <c:v>431.92999999999961</c:v>
                </c:pt>
                <c:pt idx="431">
                  <c:v>432.02</c:v>
                </c:pt>
                <c:pt idx="432">
                  <c:v>432.38</c:v>
                </c:pt>
                <c:pt idx="433">
                  <c:v>432.47999999999968</c:v>
                </c:pt>
                <c:pt idx="434">
                  <c:v>432.84000000000032</c:v>
                </c:pt>
                <c:pt idx="435">
                  <c:v>432.94</c:v>
                </c:pt>
                <c:pt idx="436">
                  <c:v>433.28999999999968</c:v>
                </c:pt>
                <c:pt idx="437">
                  <c:v>433.4</c:v>
                </c:pt>
                <c:pt idx="438">
                  <c:v>433.74</c:v>
                </c:pt>
                <c:pt idx="439">
                  <c:v>433.85</c:v>
                </c:pt>
                <c:pt idx="440">
                  <c:v>434.2</c:v>
                </c:pt>
                <c:pt idx="441">
                  <c:v>434.31</c:v>
                </c:pt>
                <c:pt idx="442">
                  <c:v>434.65000000000032</c:v>
                </c:pt>
                <c:pt idx="443">
                  <c:v>434.77</c:v>
                </c:pt>
                <c:pt idx="444">
                  <c:v>435.1</c:v>
                </c:pt>
                <c:pt idx="445">
                  <c:v>435.22999999999968</c:v>
                </c:pt>
                <c:pt idx="446">
                  <c:v>435.55</c:v>
                </c:pt>
                <c:pt idx="447">
                  <c:v>435.69</c:v>
                </c:pt>
                <c:pt idx="448">
                  <c:v>436.01</c:v>
                </c:pt>
                <c:pt idx="449">
                  <c:v>436.14000000000033</c:v>
                </c:pt>
                <c:pt idx="450">
                  <c:v>436.46</c:v>
                </c:pt>
                <c:pt idx="451">
                  <c:v>436.6</c:v>
                </c:pt>
                <c:pt idx="452">
                  <c:v>436.90999999999968</c:v>
                </c:pt>
                <c:pt idx="453">
                  <c:v>437.06</c:v>
                </c:pt>
                <c:pt idx="454">
                  <c:v>437.36</c:v>
                </c:pt>
                <c:pt idx="455">
                  <c:v>437.52</c:v>
                </c:pt>
                <c:pt idx="456">
                  <c:v>437.82</c:v>
                </c:pt>
                <c:pt idx="457">
                  <c:v>437.96999999999969</c:v>
                </c:pt>
                <c:pt idx="458">
                  <c:v>438.27</c:v>
                </c:pt>
                <c:pt idx="459">
                  <c:v>438.42999999999961</c:v>
                </c:pt>
                <c:pt idx="460">
                  <c:v>438.71999999999969</c:v>
                </c:pt>
                <c:pt idx="461">
                  <c:v>438.89</c:v>
                </c:pt>
                <c:pt idx="462">
                  <c:v>439.17</c:v>
                </c:pt>
                <c:pt idx="463">
                  <c:v>439.34000000000032</c:v>
                </c:pt>
                <c:pt idx="464">
                  <c:v>439.63</c:v>
                </c:pt>
                <c:pt idx="465">
                  <c:v>439.8</c:v>
                </c:pt>
                <c:pt idx="466">
                  <c:v>440.08</c:v>
                </c:pt>
                <c:pt idx="467">
                  <c:v>440.26</c:v>
                </c:pt>
                <c:pt idx="468">
                  <c:v>440.53</c:v>
                </c:pt>
                <c:pt idx="469">
                  <c:v>440.71999999999969</c:v>
                </c:pt>
                <c:pt idx="470">
                  <c:v>440.97999999999968</c:v>
                </c:pt>
                <c:pt idx="471">
                  <c:v>441.17</c:v>
                </c:pt>
                <c:pt idx="472">
                  <c:v>441.44</c:v>
                </c:pt>
                <c:pt idx="473">
                  <c:v>441.63</c:v>
                </c:pt>
                <c:pt idx="474">
                  <c:v>441.89</c:v>
                </c:pt>
                <c:pt idx="475">
                  <c:v>442.09</c:v>
                </c:pt>
                <c:pt idx="476">
                  <c:v>442.34000000000032</c:v>
                </c:pt>
                <c:pt idx="477">
                  <c:v>442.55</c:v>
                </c:pt>
                <c:pt idx="478">
                  <c:v>442.78999999999968</c:v>
                </c:pt>
                <c:pt idx="479">
                  <c:v>443</c:v>
                </c:pt>
                <c:pt idx="480">
                  <c:v>443.25</c:v>
                </c:pt>
                <c:pt idx="481">
                  <c:v>443.46</c:v>
                </c:pt>
                <c:pt idx="482">
                  <c:v>443.7</c:v>
                </c:pt>
                <c:pt idx="483">
                  <c:v>443.91999999999967</c:v>
                </c:pt>
                <c:pt idx="484">
                  <c:v>444.15000000000032</c:v>
                </c:pt>
                <c:pt idx="485">
                  <c:v>444.37</c:v>
                </c:pt>
                <c:pt idx="486">
                  <c:v>444.6</c:v>
                </c:pt>
                <c:pt idx="487">
                  <c:v>444.83</c:v>
                </c:pt>
                <c:pt idx="488">
                  <c:v>445.05</c:v>
                </c:pt>
                <c:pt idx="489">
                  <c:v>445.28999999999968</c:v>
                </c:pt>
                <c:pt idx="490">
                  <c:v>445.51</c:v>
                </c:pt>
                <c:pt idx="491">
                  <c:v>445.74</c:v>
                </c:pt>
                <c:pt idx="492">
                  <c:v>445.96</c:v>
                </c:pt>
                <c:pt idx="493">
                  <c:v>446.2</c:v>
                </c:pt>
                <c:pt idx="494">
                  <c:v>446.40999999999968</c:v>
                </c:pt>
                <c:pt idx="495">
                  <c:v>446.66</c:v>
                </c:pt>
                <c:pt idx="496">
                  <c:v>446.86</c:v>
                </c:pt>
                <c:pt idx="497">
                  <c:v>447.12</c:v>
                </c:pt>
                <c:pt idx="498">
                  <c:v>447.31</c:v>
                </c:pt>
                <c:pt idx="499">
                  <c:v>447.57</c:v>
                </c:pt>
                <c:pt idx="500">
                  <c:v>447.77</c:v>
                </c:pt>
                <c:pt idx="501">
                  <c:v>448.03</c:v>
                </c:pt>
                <c:pt idx="502">
                  <c:v>448.21999999999969</c:v>
                </c:pt>
                <c:pt idx="503">
                  <c:v>448.48999999999961</c:v>
                </c:pt>
                <c:pt idx="504">
                  <c:v>448.67</c:v>
                </c:pt>
                <c:pt idx="505">
                  <c:v>448.94</c:v>
                </c:pt>
                <c:pt idx="506">
                  <c:v>449.12</c:v>
                </c:pt>
                <c:pt idx="507">
                  <c:v>449.4</c:v>
                </c:pt>
                <c:pt idx="508">
                  <c:v>449.57</c:v>
                </c:pt>
                <c:pt idx="509">
                  <c:v>449.86</c:v>
                </c:pt>
                <c:pt idx="510">
                  <c:v>450.03</c:v>
                </c:pt>
                <c:pt idx="511">
                  <c:v>450.31</c:v>
                </c:pt>
                <c:pt idx="512">
                  <c:v>450.47999999999968</c:v>
                </c:pt>
                <c:pt idx="513">
                  <c:v>450.77</c:v>
                </c:pt>
                <c:pt idx="514">
                  <c:v>450.92999999999961</c:v>
                </c:pt>
                <c:pt idx="515">
                  <c:v>451.22999999999968</c:v>
                </c:pt>
                <c:pt idx="516">
                  <c:v>451.38</c:v>
                </c:pt>
                <c:pt idx="517">
                  <c:v>451.68</c:v>
                </c:pt>
                <c:pt idx="518">
                  <c:v>451.83</c:v>
                </c:pt>
                <c:pt idx="519">
                  <c:v>452.14000000000033</c:v>
                </c:pt>
                <c:pt idx="520">
                  <c:v>452.28999999999968</c:v>
                </c:pt>
                <c:pt idx="521">
                  <c:v>452.6</c:v>
                </c:pt>
                <c:pt idx="522">
                  <c:v>452.74</c:v>
                </c:pt>
                <c:pt idx="523">
                  <c:v>453.05</c:v>
                </c:pt>
                <c:pt idx="524">
                  <c:v>453.19</c:v>
                </c:pt>
                <c:pt idx="525">
                  <c:v>453.51</c:v>
                </c:pt>
                <c:pt idx="526">
                  <c:v>453.64000000000033</c:v>
                </c:pt>
                <c:pt idx="527">
                  <c:v>453.96</c:v>
                </c:pt>
                <c:pt idx="528">
                  <c:v>454.09</c:v>
                </c:pt>
                <c:pt idx="529">
                  <c:v>454.41999999999967</c:v>
                </c:pt>
                <c:pt idx="530">
                  <c:v>454.54</c:v>
                </c:pt>
                <c:pt idx="531">
                  <c:v>454.88</c:v>
                </c:pt>
                <c:pt idx="532">
                  <c:v>455</c:v>
                </c:pt>
                <c:pt idx="533">
                  <c:v>455.33</c:v>
                </c:pt>
                <c:pt idx="534">
                  <c:v>455.45</c:v>
                </c:pt>
                <c:pt idx="535">
                  <c:v>455.78999999999968</c:v>
                </c:pt>
                <c:pt idx="536">
                  <c:v>455.9</c:v>
                </c:pt>
                <c:pt idx="537">
                  <c:v>456.25</c:v>
                </c:pt>
                <c:pt idx="538">
                  <c:v>456.35</c:v>
                </c:pt>
                <c:pt idx="539">
                  <c:v>456.7</c:v>
                </c:pt>
                <c:pt idx="540">
                  <c:v>456.8</c:v>
                </c:pt>
                <c:pt idx="541">
                  <c:v>457.16</c:v>
                </c:pt>
                <c:pt idx="542">
                  <c:v>457.25</c:v>
                </c:pt>
                <c:pt idx="543">
                  <c:v>457.61</c:v>
                </c:pt>
                <c:pt idx="544">
                  <c:v>457.7</c:v>
                </c:pt>
                <c:pt idx="545">
                  <c:v>458.07</c:v>
                </c:pt>
                <c:pt idx="546">
                  <c:v>458.16</c:v>
                </c:pt>
                <c:pt idx="547">
                  <c:v>458.53</c:v>
                </c:pt>
                <c:pt idx="548">
                  <c:v>458.61</c:v>
                </c:pt>
                <c:pt idx="549">
                  <c:v>458.97999999999968</c:v>
                </c:pt>
                <c:pt idx="550">
                  <c:v>459.06</c:v>
                </c:pt>
                <c:pt idx="551">
                  <c:v>459.44</c:v>
                </c:pt>
                <c:pt idx="552">
                  <c:v>459.51</c:v>
                </c:pt>
                <c:pt idx="553">
                  <c:v>459.9</c:v>
                </c:pt>
                <c:pt idx="554">
                  <c:v>459.96</c:v>
                </c:pt>
                <c:pt idx="555">
                  <c:v>460.35</c:v>
                </c:pt>
                <c:pt idx="556">
                  <c:v>460.40999999999968</c:v>
                </c:pt>
                <c:pt idx="557">
                  <c:v>460.81</c:v>
                </c:pt>
                <c:pt idx="558">
                  <c:v>460.86</c:v>
                </c:pt>
                <c:pt idx="559">
                  <c:v>461.26</c:v>
                </c:pt>
                <c:pt idx="560">
                  <c:v>461.32</c:v>
                </c:pt>
                <c:pt idx="561">
                  <c:v>461.71999999999969</c:v>
                </c:pt>
                <c:pt idx="562">
                  <c:v>461.77</c:v>
                </c:pt>
                <c:pt idx="563">
                  <c:v>462.18</c:v>
                </c:pt>
                <c:pt idx="564">
                  <c:v>462.21999999999969</c:v>
                </c:pt>
                <c:pt idx="565">
                  <c:v>462.63</c:v>
                </c:pt>
                <c:pt idx="566">
                  <c:v>462.67</c:v>
                </c:pt>
                <c:pt idx="567">
                  <c:v>463.09</c:v>
                </c:pt>
                <c:pt idx="568">
                  <c:v>463.12</c:v>
                </c:pt>
                <c:pt idx="569">
                  <c:v>463.54</c:v>
                </c:pt>
                <c:pt idx="570">
                  <c:v>463.57</c:v>
                </c:pt>
                <c:pt idx="571">
                  <c:v>464</c:v>
                </c:pt>
                <c:pt idx="572">
                  <c:v>464.02</c:v>
                </c:pt>
                <c:pt idx="573">
                  <c:v>464.45</c:v>
                </c:pt>
                <c:pt idx="574">
                  <c:v>464.46999999999969</c:v>
                </c:pt>
                <c:pt idx="575">
                  <c:v>464.90999999999968</c:v>
                </c:pt>
                <c:pt idx="576">
                  <c:v>464.92999999999961</c:v>
                </c:pt>
                <c:pt idx="577">
                  <c:v>465.37</c:v>
                </c:pt>
                <c:pt idx="578">
                  <c:v>465.38</c:v>
                </c:pt>
                <c:pt idx="579">
                  <c:v>465.82</c:v>
                </c:pt>
                <c:pt idx="580">
                  <c:v>465.83</c:v>
                </c:pt>
                <c:pt idx="581">
                  <c:v>466.28</c:v>
                </c:pt>
                <c:pt idx="582">
                  <c:v>466.28</c:v>
                </c:pt>
                <c:pt idx="583">
                  <c:v>466.72999999999968</c:v>
                </c:pt>
                <c:pt idx="584">
                  <c:v>466.72999999999968</c:v>
                </c:pt>
                <c:pt idx="585">
                  <c:v>467.18</c:v>
                </c:pt>
                <c:pt idx="586">
                  <c:v>467.19</c:v>
                </c:pt>
                <c:pt idx="587">
                  <c:v>467.63</c:v>
                </c:pt>
                <c:pt idx="588">
                  <c:v>467.64000000000033</c:v>
                </c:pt>
                <c:pt idx="589">
                  <c:v>468.08</c:v>
                </c:pt>
                <c:pt idx="590">
                  <c:v>468.1</c:v>
                </c:pt>
                <c:pt idx="591">
                  <c:v>468.53</c:v>
                </c:pt>
                <c:pt idx="592">
                  <c:v>468.55</c:v>
                </c:pt>
                <c:pt idx="593">
                  <c:v>468.97999999999968</c:v>
                </c:pt>
                <c:pt idx="594">
                  <c:v>469.01</c:v>
                </c:pt>
                <c:pt idx="595">
                  <c:v>469.42999999999961</c:v>
                </c:pt>
                <c:pt idx="596">
                  <c:v>469.46999999999969</c:v>
                </c:pt>
                <c:pt idx="597">
                  <c:v>469.89</c:v>
                </c:pt>
                <c:pt idx="598">
                  <c:v>469.91999999999967</c:v>
                </c:pt>
                <c:pt idx="599">
                  <c:v>470.34000000000032</c:v>
                </c:pt>
                <c:pt idx="600">
                  <c:v>470.38</c:v>
                </c:pt>
                <c:pt idx="601">
                  <c:v>470.78999999999968</c:v>
                </c:pt>
                <c:pt idx="602">
                  <c:v>470.83</c:v>
                </c:pt>
                <c:pt idx="603">
                  <c:v>471.24</c:v>
                </c:pt>
                <c:pt idx="604">
                  <c:v>471.28999999999968</c:v>
                </c:pt>
                <c:pt idx="605">
                  <c:v>471.69</c:v>
                </c:pt>
                <c:pt idx="606">
                  <c:v>471.74</c:v>
                </c:pt>
                <c:pt idx="607">
                  <c:v>472.14000000000033</c:v>
                </c:pt>
                <c:pt idx="608">
                  <c:v>472.2</c:v>
                </c:pt>
                <c:pt idx="609">
                  <c:v>472.59</c:v>
                </c:pt>
                <c:pt idx="610">
                  <c:v>472.65000000000032</c:v>
                </c:pt>
                <c:pt idx="611">
                  <c:v>473.04</c:v>
                </c:pt>
                <c:pt idx="612">
                  <c:v>473.11</c:v>
                </c:pt>
                <c:pt idx="613">
                  <c:v>473.48999999999961</c:v>
                </c:pt>
                <c:pt idx="614">
                  <c:v>473.56</c:v>
                </c:pt>
                <c:pt idx="615">
                  <c:v>473.94</c:v>
                </c:pt>
                <c:pt idx="616">
                  <c:v>474.02</c:v>
                </c:pt>
                <c:pt idx="617">
                  <c:v>474.39</c:v>
                </c:pt>
                <c:pt idx="618">
                  <c:v>474.46999999999969</c:v>
                </c:pt>
                <c:pt idx="619">
                  <c:v>474.84000000000032</c:v>
                </c:pt>
                <c:pt idx="620">
                  <c:v>474.92999999999961</c:v>
                </c:pt>
                <c:pt idx="621">
                  <c:v>475.28999999999968</c:v>
                </c:pt>
                <c:pt idx="622">
                  <c:v>475.38</c:v>
                </c:pt>
                <c:pt idx="623">
                  <c:v>475.74</c:v>
                </c:pt>
                <c:pt idx="624">
                  <c:v>475.84000000000032</c:v>
                </c:pt>
                <c:pt idx="625">
                  <c:v>476.19</c:v>
                </c:pt>
                <c:pt idx="626">
                  <c:v>476.28999999999968</c:v>
                </c:pt>
                <c:pt idx="627">
                  <c:v>476.64000000000033</c:v>
                </c:pt>
                <c:pt idx="628">
                  <c:v>476.75</c:v>
                </c:pt>
                <c:pt idx="629">
                  <c:v>477.09</c:v>
                </c:pt>
                <c:pt idx="630">
                  <c:v>477.2</c:v>
                </c:pt>
                <c:pt idx="631">
                  <c:v>477.55</c:v>
                </c:pt>
                <c:pt idx="632">
                  <c:v>477.66</c:v>
                </c:pt>
                <c:pt idx="633">
                  <c:v>478</c:v>
                </c:pt>
                <c:pt idx="634">
                  <c:v>478.11</c:v>
                </c:pt>
                <c:pt idx="635">
                  <c:v>478.45</c:v>
                </c:pt>
                <c:pt idx="636">
                  <c:v>478.57</c:v>
                </c:pt>
                <c:pt idx="637">
                  <c:v>478.9</c:v>
                </c:pt>
                <c:pt idx="638">
                  <c:v>479.02</c:v>
                </c:pt>
                <c:pt idx="639">
                  <c:v>479.35</c:v>
                </c:pt>
                <c:pt idx="640">
                  <c:v>479.47999999999968</c:v>
                </c:pt>
                <c:pt idx="641">
                  <c:v>479.8</c:v>
                </c:pt>
                <c:pt idx="642">
                  <c:v>479.92999999999961</c:v>
                </c:pt>
                <c:pt idx="643">
                  <c:v>480.25</c:v>
                </c:pt>
                <c:pt idx="644">
                  <c:v>480.39</c:v>
                </c:pt>
                <c:pt idx="645">
                  <c:v>480.7</c:v>
                </c:pt>
                <c:pt idx="646">
                  <c:v>480.84000000000032</c:v>
                </c:pt>
                <c:pt idx="647">
                  <c:v>481.15000000000032</c:v>
                </c:pt>
                <c:pt idx="648">
                  <c:v>481.3</c:v>
                </c:pt>
                <c:pt idx="649">
                  <c:v>481.6</c:v>
                </c:pt>
                <c:pt idx="650">
                  <c:v>481.75</c:v>
                </c:pt>
                <c:pt idx="651">
                  <c:v>482.05</c:v>
                </c:pt>
                <c:pt idx="652">
                  <c:v>482.21</c:v>
                </c:pt>
                <c:pt idx="653">
                  <c:v>482.5</c:v>
                </c:pt>
                <c:pt idx="654">
                  <c:v>482.66</c:v>
                </c:pt>
                <c:pt idx="655">
                  <c:v>482.95</c:v>
                </c:pt>
                <c:pt idx="656">
                  <c:v>483.12</c:v>
                </c:pt>
                <c:pt idx="657">
                  <c:v>483.4</c:v>
                </c:pt>
                <c:pt idx="658">
                  <c:v>483.57</c:v>
                </c:pt>
                <c:pt idx="659">
                  <c:v>483.85</c:v>
                </c:pt>
                <c:pt idx="660">
                  <c:v>484.02</c:v>
                </c:pt>
                <c:pt idx="661">
                  <c:v>484.3</c:v>
                </c:pt>
                <c:pt idx="662">
                  <c:v>484.47999999999968</c:v>
                </c:pt>
                <c:pt idx="663">
                  <c:v>484.75</c:v>
                </c:pt>
                <c:pt idx="664">
                  <c:v>484.92999999999961</c:v>
                </c:pt>
                <c:pt idx="665">
                  <c:v>485.2</c:v>
                </c:pt>
                <c:pt idx="666">
                  <c:v>485.39</c:v>
                </c:pt>
                <c:pt idx="667">
                  <c:v>485.65000000000032</c:v>
                </c:pt>
                <c:pt idx="668">
                  <c:v>485.84000000000032</c:v>
                </c:pt>
                <c:pt idx="669">
                  <c:v>486.1</c:v>
                </c:pt>
                <c:pt idx="670">
                  <c:v>486.3</c:v>
                </c:pt>
                <c:pt idx="671">
                  <c:v>486.55</c:v>
                </c:pt>
                <c:pt idx="672">
                  <c:v>486.75</c:v>
                </c:pt>
                <c:pt idx="673">
                  <c:v>487</c:v>
                </c:pt>
                <c:pt idx="674">
                  <c:v>487.21</c:v>
                </c:pt>
                <c:pt idx="675">
                  <c:v>487.45</c:v>
                </c:pt>
                <c:pt idx="676">
                  <c:v>487.66</c:v>
                </c:pt>
                <c:pt idx="677">
                  <c:v>487.9</c:v>
                </c:pt>
                <c:pt idx="678">
                  <c:v>488.11</c:v>
                </c:pt>
                <c:pt idx="679">
                  <c:v>488.35</c:v>
                </c:pt>
                <c:pt idx="680">
                  <c:v>488.57</c:v>
                </c:pt>
                <c:pt idx="681">
                  <c:v>488.8</c:v>
                </c:pt>
                <c:pt idx="682">
                  <c:v>489.02</c:v>
                </c:pt>
                <c:pt idx="683">
                  <c:v>489.25</c:v>
                </c:pt>
                <c:pt idx="684">
                  <c:v>489.47999999999968</c:v>
                </c:pt>
                <c:pt idx="685">
                  <c:v>489.7</c:v>
                </c:pt>
                <c:pt idx="686">
                  <c:v>489.92999999999961</c:v>
                </c:pt>
                <c:pt idx="687">
                  <c:v>490.15000000000032</c:v>
                </c:pt>
                <c:pt idx="688">
                  <c:v>490.38</c:v>
                </c:pt>
                <c:pt idx="689">
                  <c:v>490.6</c:v>
                </c:pt>
                <c:pt idx="690">
                  <c:v>490.84000000000032</c:v>
                </c:pt>
                <c:pt idx="691">
                  <c:v>491.04</c:v>
                </c:pt>
                <c:pt idx="692">
                  <c:v>491.28999999999968</c:v>
                </c:pt>
                <c:pt idx="693">
                  <c:v>491.48999999999961</c:v>
                </c:pt>
                <c:pt idx="694">
                  <c:v>491.75</c:v>
                </c:pt>
                <c:pt idx="695">
                  <c:v>491.94</c:v>
                </c:pt>
                <c:pt idx="696">
                  <c:v>492.2</c:v>
                </c:pt>
                <c:pt idx="697">
                  <c:v>492.39</c:v>
                </c:pt>
                <c:pt idx="698">
                  <c:v>492.65000000000032</c:v>
                </c:pt>
                <c:pt idx="699">
                  <c:v>492.84000000000032</c:v>
                </c:pt>
                <c:pt idx="700">
                  <c:v>493.11</c:v>
                </c:pt>
                <c:pt idx="701">
                  <c:v>493.28999999999968</c:v>
                </c:pt>
                <c:pt idx="702">
                  <c:v>493.56</c:v>
                </c:pt>
                <c:pt idx="703">
                  <c:v>493.74</c:v>
                </c:pt>
                <c:pt idx="704">
                  <c:v>494.02</c:v>
                </c:pt>
                <c:pt idx="705">
                  <c:v>494.19</c:v>
                </c:pt>
                <c:pt idx="706">
                  <c:v>494.46999999999969</c:v>
                </c:pt>
                <c:pt idx="707">
                  <c:v>494.64000000000033</c:v>
                </c:pt>
                <c:pt idx="708">
                  <c:v>494.91999999999967</c:v>
                </c:pt>
                <c:pt idx="709">
                  <c:v>495.09</c:v>
                </c:pt>
                <c:pt idx="710">
                  <c:v>495.38</c:v>
                </c:pt>
                <c:pt idx="711">
                  <c:v>495.54</c:v>
                </c:pt>
                <c:pt idx="712">
                  <c:v>495.83</c:v>
                </c:pt>
                <c:pt idx="713">
                  <c:v>495.98999999999961</c:v>
                </c:pt>
                <c:pt idx="714">
                  <c:v>496.28999999999968</c:v>
                </c:pt>
                <c:pt idx="715">
                  <c:v>496.44</c:v>
                </c:pt>
                <c:pt idx="716">
                  <c:v>496.74</c:v>
                </c:pt>
                <c:pt idx="717">
                  <c:v>496.89</c:v>
                </c:pt>
                <c:pt idx="718">
                  <c:v>497.19</c:v>
                </c:pt>
                <c:pt idx="719">
                  <c:v>497.34000000000032</c:v>
                </c:pt>
                <c:pt idx="720">
                  <c:v>497.65000000000032</c:v>
                </c:pt>
                <c:pt idx="721">
                  <c:v>497.78999999999968</c:v>
                </c:pt>
                <c:pt idx="722">
                  <c:v>498.1</c:v>
                </c:pt>
                <c:pt idx="723">
                  <c:v>498.24</c:v>
                </c:pt>
                <c:pt idx="724">
                  <c:v>498.55</c:v>
                </c:pt>
                <c:pt idx="725">
                  <c:v>498.68</c:v>
                </c:pt>
                <c:pt idx="726">
                  <c:v>499.01</c:v>
                </c:pt>
                <c:pt idx="727">
                  <c:v>499.13</c:v>
                </c:pt>
                <c:pt idx="728">
                  <c:v>499.46</c:v>
                </c:pt>
                <c:pt idx="729">
                  <c:v>499.58</c:v>
                </c:pt>
                <c:pt idx="730">
                  <c:v>499.90999999999968</c:v>
                </c:pt>
                <c:pt idx="731">
                  <c:v>500.03</c:v>
                </c:pt>
                <c:pt idx="732">
                  <c:v>500.37</c:v>
                </c:pt>
                <c:pt idx="733">
                  <c:v>500.47999999999968</c:v>
                </c:pt>
                <c:pt idx="734">
                  <c:v>500.82</c:v>
                </c:pt>
                <c:pt idx="735">
                  <c:v>500.92999999999961</c:v>
                </c:pt>
                <c:pt idx="736">
                  <c:v>501.27</c:v>
                </c:pt>
                <c:pt idx="737">
                  <c:v>501.38</c:v>
                </c:pt>
                <c:pt idx="738">
                  <c:v>501.72999999999968</c:v>
                </c:pt>
                <c:pt idx="739">
                  <c:v>501.83</c:v>
                </c:pt>
                <c:pt idx="740">
                  <c:v>502.18</c:v>
                </c:pt>
                <c:pt idx="741">
                  <c:v>502.28</c:v>
                </c:pt>
                <c:pt idx="742">
                  <c:v>502.63</c:v>
                </c:pt>
                <c:pt idx="743">
                  <c:v>502.72999999999968</c:v>
                </c:pt>
                <c:pt idx="744">
                  <c:v>503.09</c:v>
                </c:pt>
                <c:pt idx="745">
                  <c:v>503.17</c:v>
                </c:pt>
                <c:pt idx="746">
                  <c:v>503.54</c:v>
                </c:pt>
                <c:pt idx="747">
                  <c:v>503.62</c:v>
                </c:pt>
                <c:pt idx="748">
                  <c:v>503.98999999999961</c:v>
                </c:pt>
                <c:pt idx="749">
                  <c:v>504.07</c:v>
                </c:pt>
                <c:pt idx="750">
                  <c:v>504.45</c:v>
                </c:pt>
                <c:pt idx="751">
                  <c:v>504.52</c:v>
                </c:pt>
                <c:pt idx="752">
                  <c:v>504.9</c:v>
                </c:pt>
                <c:pt idx="753">
                  <c:v>504.96999999999969</c:v>
                </c:pt>
                <c:pt idx="754">
                  <c:v>505.35</c:v>
                </c:pt>
                <c:pt idx="755">
                  <c:v>505.41999999999967</c:v>
                </c:pt>
                <c:pt idx="756">
                  <c:v>505.81</c:v>
                </c:pt>
                <c:pt idx="757">
                  <c:v>505.87</c:v>
                </c:pt>
                <c:pt idx="758">
                  <c:v>506.26</c:v>
                </c:pt>
                <c:pt idx="759">
                  <c:v>506.32</c:v>
                </c:pt>
                <c:pt idx="760">
                  <c:v>506.71</c:v>
                </c:pt>
                <c:pt idx="761">
                  <c:v>506.77</c:v>
                </c:pt>
                <c:pt idx="762">
                  <c:v>507.17</c:v>
                </c:pt>
                <c:pt idx="763">
                  <c:v>507.21</c:v>
                </c:pt>
                <c:pt idx="764">
                  <c:v>507.62</c:v>
                </c:pt>
                <c:pt idx="765">
                  <c:v>507.66</c:v>
                </c:pt>
                <c:pt idx="766">
                  <c:v>508.07</c:v>
                </c:pt>
                <c:pt idx="767">
                  <c:v>508.11</c:v>
                </c:pt>
                <c:pt idx="768">
                  <c:v>508.53</c:v>
                </c:pt>
                <c:pt idx="769">
                  <c:v>508.56</c:v>
                </c:pt>
                <c:pt idx="770">
                  <c:v>508.97999999999968</c:v>
                </c:pt>
                <c:pt idx="771">
                  <c:v>509.01</c:v>
                </c:pt>
                <c:pt idx="772">
                  <c:v>509.42999999999961</c:v>
                </c:pt>
                <c:pt idx="773">
                  <c:v>509.46</c:v>
                </c:pt>
                <c:pt idx="774">
                  <c:v>509.88</c:v>
                </c:pt>
                <c:pt idx="775">
                  <c:v>509.90999999999968</c:v>
                </c:pt>
                <c:pt idx="776">
                  <c:v>510.34000000000032</c:v>
                </c:pt>
                <c:pt idx="777">
                  <c:v>510.35</c:v>
                </c:pt>
                <c:pt idx="778">
                  <c:v>510.78999999999968</c:v>
                </c:pt>
                <c:pt idx="779">
                  <c:v>510.8</c:v>
                </c:pt>
                <c:pt idx="780">
                  <c:v>511.24</c:v>
                </c:pt>
                <c:pt idx="781">
                  <c:v>511.25</c:v>
                </c:pt>
                <c:pt idx="782">
                  <c:v>511.7</c:v>
                </c:pt>
                <c:pt idx="783">
                  <c:v>511.7</c:v>
                </c:pt>
                <c:pt idx="784">
                  <c:v>512.15</c:v>
                </c:pt>
                <c:pt idx="785">
                  <c:v>512.15</c:v>
                </c:pt>
                <c:pt idx="786">
                  <c:v>512.6</c:v>
                </c:pt>
                <c:pt idx="787">
                  <c:v>512.6</c:v>
                </c:pt>
                <c:pt idx="788">
                  <c:v>513.04</c:v>
                </c:pt>
                <c:pt idx="789">
                  <c:v>513.04999999999939</c:v>
                </c:pt>
                <c:pt idx="790">
                  <c:v>513.49</c:v>
                </c:pt>
                <c:pt idx="791">
                  <c:v>513.51</c:v>
                </c:pt>
                <c:pt idx="792">
                  <c:v>513.93999999999949</c:v>
                </c:pt>
                <c:pt idx="793">
                  <c:v>513.95999999999947</c:v>
                </c:pt>
                <c:pt idx="794">
                  <c:v>514.39</c:v>
                </c:pt>
                <c:pt idx="795">
                  <c:v>514.41</c:v>
                </c:pt>
                <c:pt idx="796">
                  <c:v>514.83999999999946</c:v>
                </c:pt>
                <c:pt idx="797">
                  <c:v>514.85999999999933</c:v>
                </c:pt>
                <c:pt idx="798">
                  <c:v>515.29000000000053</c:v>
                </c:pt>
                <c:pt idx="799">
                  <c:v>515.31999999999948</c:v>
                </c:pt>
                <c:pt idx="800">
                  <c:v>515.73</c:v>
                </c:pt>
                <c:pt idx="801">
                  <c:v>515.77000000000055</c:v>
                </c:pt>
                <c:pt idx="802">
                  <c:v>516.17999999999995</c:v>
                </c:pt>
                <c:pt idx="803">
                  <c:v>516.22</c:v>
                </c:pt>
                <c:pt idx="804">
                  <c:v>516.63</c:v>
                </c:pt>
                <c:pt idx="805">
                  <c:v>516.66999999999996</c:v>
                </c:pt>
                <c:pt idx="806">
                  <c:v>517.08000000000004</c:v>
                </c:pt>
                <c:pt idx="807">
                  <c:v>517.13</c:v>
                </c:pt>
                <c:pt idx="808">
                  <c:v>517.53</c:v>
                </c:pt>
                <c:pt idx="809">
                  <c:v>517.58000000000004</c:v>
                </c:pt>
                <c:pt idx="810">
                  <c:v>517.98</c:v>
                </c:pt>
                <c:pt idx="811">
                  <c:v>518.03</c:v>
                </c:pt>
                <c:pt idx="812">
                  <c:v>518.41999999999996</c:v>
                </c:pt>
                <c:pt idx="813">
                  <c:v>518.48</c:v>
                </c:pt>
                <c:pt idx="814">
                  <c:v>518.87</c:v>
                </c:pt>
                <c:pt idx="815">
                  <c:v>518.93999999999949</c:v>
                </c:pt>
                <c:pt idx="816">
                  <c:v>519.31999999999948</c:v>
                </c:pt>
                <c:pt idx="817">
                  <c:v>519.39</c:v>
                </c:pt>
                <c:pt idx="818">
                  <c:v>519.77000000000055</c:v>
                </c:pt>
                <c:pt idx="819">
                  <c:v>519.83999999999946</c:v>
                </c:pt>
                <c:pt idx="820">
                  <c:v>520.22</c:v>
                </c:pt>
                <c:pt idx="821">
                  <c:v>520.29000000000053</c:v>
                </c:pt>
                <c:pt idx="822">
                  <c:v>520.66</c:v>
                </c:pt>
                <c:pt idx="823">
                  <c:v>520.74</c:v>
                </c:pt>
                <c:pt idx="824">
                  <c:v>521.11</c:v>
                </c:pt>
                <c:pt idx="825">
                  <c:v>521.20000000000005</c:v>
                </c:pt>
                <c:pt idx="826">
                  <c:v>521.55999999999949</c:v>
                </c:pt>
                <c:pt idx="827">
                  <c:v>521.65</c:v>
                </c:pt>
                <c:pt idx="828">
                  <c:v>522.01</c:v>
                </c:pt>
                <c:pt idx="829">
                  <c:v>522.1</c:v>
                </c:pt>
                <c:pt idx="830">
                  <c:v>522.44999999999948</c:v>
                </c:pt>
                <c:pt idx="831">
                  <c:v>522.54999999999939</c:v>
                </c:pt>
                <c:pt idx="832">
                  <c:v>522.9</c:v>
                </c:pt>
                <c:pt idx="833">
                  <c:v>523</c:v>
                </c:pt>
                <c:pt idx="834">
                  <c:v>523.34999999999934</c:v>
                </c:pt>
                <c:pt idx="835">
                  <c:v>523.45999999999947</c:v>
                </c:pt>
                <c:pt idx="836">
                  <c:v>523.79999999999995</c:v>
                </c:pt>
                <c:pt idx="837">
                  <c:v>523.91</c:v>
                </c:pt>
                <c:pt idx="838">
                  <c:v>524.25</c:v>
                </c:pt>
                <c:pt idx="839">
                  <c:v>524.35999999999933</c:v>
                </c:pt>
                <c:pt idx="840">
                  <c:v>524.69000000000005</c:v>
                </c:pt>
                <c:pt idx="841">
                  <c:v>524.80999999999949</c:v>
                </c:pt>
                <c:pt idx="842">
                  <c:v>525.14</c:v>
                </c:pt>
                <c:pt idx="843">
                  <c:v>525.26</c:v>
                </c:pt>
                <c:pt idx="844">
                  <c:v>525.59</c:v>
                </c:pt>
                <c:pt idx="845">
                  <c:v>525.72</c:v>
                </c:pt>
                <c:pt idx="846">
                  <c:v>526.04</c:v>
                </c:pt>
                <c:pt idx="847">
                  <c:v>526.16999999999996</c:v>
                </c:pt>
                <c:pt idx="848">
                  <c:v>526.48</c:v>
                </c:pt>
                <c:pt idx="849">
                  <c:v>526.62</c:v>
                </c:pt>
                <c:pt idx="850">
                  <c:v>526.92999999999938</c:v>
                </c:pt>
                <c:pt idx="851">
                  <c:v>527.07000000000005</c:v>
                </c:pt>
                <c:pt idx="852">
                  <c:v>527.38</c:v>
                </c:pt>
                <c:pt idx="853">
                  <c:v>527.52</c:v>
                </c:pt>
                <c:pt idx="854">
                  <c:v>527.82999999999947</c:v>
                </c:pt>
                <c:pt idx="855">
                  <c:v>527.98</c:v>
                </c:pt>
                <c:pt idx="856">
                  <c:v>528.27000000000055</c:v>
                </c:pt>
                <c:pt idx="857">
                  <c:v>528.42999999999938</c:v>
                </c:pt>
                <c:pt idx="858">
                  <c:v>528.72</c:v>
                </c:pt>
                <c:pt idx="859">
                  <c:v>528.88</c:v>
                </c:pt>
                <c:pt idx="860">
                  <c:v>529.16999999999996</c:v>
                </c:pt>
                <c:pt idx="861">
                  <c:v>529.32999999999947</c:v>
                </c:pt>
                <c:pt idx="862">
                  <c:v>529.62</c:v>
                </c:pt>
                <c:pt idx="863">
                  <c:v>529.78000000000054</c:v>
                </c:pt>
                <c:pt idx="864">
                  <c:v>530.05999999999949</c:v>
                </c:pt>
                <c:pt idx="865">
                  <c:v>530.23</c:v>
                </c:pt>
                <c:pt idx="866">
                  <c:v>530.51</c:v>
                </c:pt>
                <c:pt idx="867">
                  <c:v>530.67999999999995</c:v>
                </c:pt>
                <c:pt idx="868">
                  <c:v>530.95999999999947</c:v>
                </c:pt>
                <c:pt idx="869">
                  <c:v>531.14</c:v>
                </c:pt>
                <c:pt idx="870">
                  <c:v>531.41</c:v>
                </c:pt>
                <c:pt idx="871">
                  <c:v>531.59</c:v>
                </c:pt>
                <c:pt idx="872">
                  <c:v>531.84999999999934</c:v>
                </c:pt>
                <c:pt idx="873">
                  <c:v>532.04</c:v>
                </c:pt>
                <c:pt idx="874">
                  <c:v>532.29999999999995</c:v>
                </c:pt>
                <c:pt idx="875">
                  <c:v>532.49</c:v>
                </c:pt>
                <c:pt idx="876">
                  <c:v>532.75</c:v>
                </c:pt>
                <c:pt idx="877">
                  <c:v>532.93999999999949</c:v>
                </c:pt>
                <c:pt idx="878">
                  <c:v>533.19000000000005</c:v>
                </c:pt>
                <c:pt idx="879">
                  <c:v>533.39</c:v>
                </c:pt>
                <c:pt idx="880">
                  <c:v>533.64</c:v>
                </c:pt>
                <c:pt idx="881">
                  <c:v>533.83999999999946</c:v>
                </c:pt>
                <c:pt idx="882">
                  <c:v>534.09</c:v>
                </c:pt>
                <c:pt idx="883">
                  <c:v>534.29999999999995</c:v>
                </c:pt>
                <c:pt idx="884">
                  <c:v>534.54</c:v>
                </c:pt>
                <c:pt idx="885">
                  <c:v>534.75</c:v>
                </c:pt>
                <c:pt idx="886">
                  <c:v>534.98</c:v>
                </c:pt>
                <c:pt idx="887">
                  <c:v>535.20000000000005</c:v>
                </c:pt>
                <c:pt idx="888">
                  <c:v>535.42999999999938</c:v>
                </c:pt>
                <c:pt idx="889">
                  <c:v>535.65</c:v>
                </c:pt>
                <c:pt idx="890">
                  <c:v>535.88</c:v>
                </c:pt>
                <c:pt idx="891">
                  <c:v>536.1</c:v>
                </c:pt>
                <c:pt idx="892">
                  <c:v>536.31999999999948</c:v>
                </c:pt>
                <c:pt idx="893">
                  <c:v>536.54999999999939</c:v>
                </c:pt>
                <c:pt idx="894">
                  <c:v>536.77000000000055</c:v>
                </c:pt>
                <c:pt idx="895">
                  <c:v>537</c:v>
                </c:pt>
                <c:pt idx="896">
                  <c:v>537.22</c:v>
                </c:pt>
                <c:pt idx="897">
                  <c:v>537.44999999999948</c:v>
                </c:pt>
                <c:pt idx="898">
                  <c:v>537.66</c:v>
                </c:pt>
                <c:pt idx="899">
                  <c:v>537.91</c:v>
                </c:pt>
                <c:pt idx="900">
                  <c:v>538.11</c:v>
                </c:pt>
                <c:pt idx="901">
                  <c:v>538.35999999999933</c:v>
                </c:pt>
                <c:pt idx="902">
                  <c:v>538.55999999999949</c:v>
                </c:pt>
                <c:pt idx="903">
                  <c:v>538.80999999999949</c:v>
                </c:pt>
                <c:pt idx="904">
                  <c:v>539.01</c:v>
                </c:pt>
                <c:pt idx="905">
                  <c:v>539.26</c:v>
                </c:pt>
                <c:pt idx="906">
                  <c:v>539.44999999999948</c:v>
                </c:pt>
                <c:pt idx="907">
                  <c:v>539.71</c:v>
                </c:pt>
                <c:pt idx="908">
                  <c:v>539.9</c:v>
                </c:pt>
                <c:pt idx="909">
                  <c:v>540.16</c:v>
                </c:pt>
                <c:pt idx="910">
                  <c:v>540.34999999999934</c:v>
                </c:pt>
                <c:pt idx="911">
                  <c:v>540.61</c:v>
                </c:pt>
                <c:pt idx="912">
                  <c:v>540.79000000000053</c:v>
                </c:pt>
                <c:pt idx="913">
                  <c:v>541.05999999999949</c:v>
                </c:pt>
                <c:pt idx="914">
                  <c:v>541.24</c:v>
                </c:pt>
                <c:pt idx="915">
                  <c:v>541.51</c:v>
                </c:pt>
                <c:pt idx="916">
                  <c:v>541.69000000000005</c:v>
                </c:pt>
                <c:pt idx="917">
                  <c:v>541.95999999999947</c:v>
                </c:pt>
                <c:pt idx="918">
                  <c:v>542.13</c:v>
                </c:pt>
                <c:pt idx="919">
                  <c:v>542.41</c:v>
                </c:pt>
                <c:pt idx="920">
                  <c:v>542.58000000000004</c:v>
                </c:pt>
                <c:pt idx="921">
                  <c:v>542.87</c:v>
                </c:pt>
                <c:pt idx="922">
                  <c:v>543.03</c:v>
                </c:pt>
                <c:pt idx="923">
                  <c:v>543.31999999999948</c:v>
                </c:pt>
                <c:pt idx="924">
                  <c:v>543.47</c:v>
                </c:pt>
                <c:pt idx="925">
                  <c:v>543.77000000000055</c:v>
                </c:pt>
                <c:pt idx="926">
                  <c:v>543.91999999999996</c:v>
                </c:pt>
                <c:pt idx="927">
                  <c:v>544.22</c:v>
                </c:pt>
                <c:pt idx="928">
                  <c:v>544.37</c:v>
                </c:pt>
                <c:pt idx="929">
                  <c:v>544.66999999999996</c:v>
                </c:pt>
                <c:pt idx="930">
                  <c:v>544.80999999999949</c:v>
                </c:pt>
                <c:pt idx="931">
                  <c:v>545.12</c:v>
                </c:pt>
                <c:pt idx="932">
                  <c:v>545.26</c:v>
                </c:pt>
                <c:pt idx="933">
                  <c:v>545.57000000000005</c:v>
                </c:pt>
                <c:pt idx="934">
                  <c:v>545.71</c:v>
                </c:pt>
                <c:pt idx="935">
                  <c:v>546.02</c:v>
                </c:pt>
                <c:pt idx="936">
                  <c:v>546.15</c:v>
                </c:pt>
                <c:pt idx="937">
                  <c:v>546.47</c:v>
                </c:pt>
                <c:pt idx="938">
                  <c:v>546.6</c:v>
                </c:pt>
                <c:pt idx="939">
                  <c:v>546.91999999999996</c:v>
                </c:pt>
                <c:pt idx="940">
                  <c:v>547.04</c:v>
                </c:pt>
                <c:pt idx="941">
                  <c:v>547.37</c:v>
                </c:pt>
                <c:pt idx="942">
                  <c:v>547.49</c:v>
                </c:pt>
                <c:pt idx="943">
                  <c:v>547.81999999999948</c:v>
                </c:pt>
                <c:pt idx="944">
                  <c:v>547.93999999999949</c:v>
                </c:pt>
                <c:pt idx="945">
                  <c:v>548.27000000000055</c:v>
                </c:pt>
                <c:pt idx="946">
                  <c:v>548.38</c:v>
                </c:pt>
                <c:pt idx="947">
                  <c:v>548.72</c:v>
                </c:pt>
                <c:pt idx="948">
                  <c:v>548.82999999999947</c:v>
                </c:pt>
                <c:pt idx="949">
                  <c:v>549.16999999999996</c:v>
                </c:pt>
                <c:pt idx="950">
                  <c:v>549.28000000000054</c:v>
                </c:pt>
                <c:pt idx="951">
                  <c:v>549.62</c:v>
                </c:pt>
                <c:pt idx="952">
                  <c:v>549.72</c:v>
                </c:pt>
                <c:pt idx="953">
                  <c:v>550.07000000000005</c:v>
                </c:pt>
                <c:pt idx="954">
                  <c:v>550.16999999999996</c:v>
                </c:pt>
                <c:pt idx="955">
                  <c:v>550.52</c:v>
                </c:pt>
                <c:pt idx="956">
                  <c:v>550.61</c:v>
                </c:pt>
                <c:pt idx="957">
                  <c:v>550.97</c:v>
                </c:pt>
                <c:pt idx="958">
                  <c:v>551.05999999999949</c:v>
                </c:pt>
                <c:pt idx="959">
                  <c:v>551.41999999999996</c:v>
                </c:pt>
                <c:pt idx="960">
                  <c:v>551.51</c:v>
                </c:pt>
                <c:pt idx="961">
                  <c:v>551.87</c:v>
                </c:pt>
                <c:pt idx="962">
                  <c:v>551.94999999999948</c:v>
                </c:pt>
                <c:pt idx="963">
                  <c:v>552.31999999999948</c:v>
                </c:pt>
                <c:pt idx="964">
                  <c:v>552.4</c:v>
                </c:pt>
                <c:pt idx="965">
                  <c:v>552.77000000000055</c:v>
                </c:pt>
                <c:pt idx="966">
                  <c:v>552.83999999999946</c:v>
                </c:pt>
                <c:pt idx="967">
                  <c:v>553.23</c:v>
                </c:pt>
                <c:pt idx="968">
                  <c:v>553.29000000000053</c:v>
                </c:pt>
                <c:pt idx="969">
                  <c:v>553.67999999999995</c:v>
                </c:pt>
                <c:pt idx="970">
                  <c:v>553.74</c:v>
                </c:pt>
                <c:pt idx="971">
                  <c:v>554.13</c:v>
                </c:pt>
                <c:pt idx="972">
                  <c:v>554.17999999999995</c:v>
                </c:pt>
                <c:pt idx="973">
                  <c:v>554.58000000000004</c:v>
                </c:pt>
                <c:pt idx="974">
                  <c:v>554.63</c:v>
                </c:pt>
                <c:pt idx="975">
                  <c:v>555.03</c:v>
                </c:pt>
                <c:pt idx="976">
                  <c:v>555.07000000000005</c:v>
                </c:pt>
                <c:pt idx="977">
                  <c:v>555.48</c:v>
                </c:pt>
                <c:pt idx="978">
                  <c:v>555.52</c:v>
                </c:pt>
                <c:pt idx="979">
                  <c:v>555.92999999999938</c:v>
                </c:pt>
                <c:pt idx="980">
                  <c:v>555.97</c:v>
                </c:pt>
                <c:pt idx="981">
                  <c:v>556.37</c:v>
                </c:pt>
                <c:pt idx="982">
                  <c:v>556.41</c:v>
                </c:pt>
                <c:pt idx="983">
                  <c:v>556.81999999999948</c:v>
                </c:pt>
                <c:pt idx="984">
                  <c:v>556.85999999999933</c:v>
                </c:pt>
                <c:pt idx="985">
                  <c:v>557.27000000000055</c:v>
                </c:pt>
                <c:pt idx="986">
                  <c:v>557.29999999999995</c:v>
                </c:pt>
                <c:pt idx="987">
                  <c:v>557.72</c:v>
                </c:pt>
                <c:pt idx="988">
                  <c:v>557.75</c:v>
                </c:pt>
                <c:pt idx="989">
                  <c:v>558.16999999999996</c:v>
                </c:pt>
                <c:pt idx="990">
                  <c:v>558.20000000000005</c:v>
                </c:pt>
                <c:pt idx="991">
                  <c:v>558.62</c:v>
                </c:pt>
                <c:pt idx="992">
                  <c:v>558.64</c:v>
                </c:pt>
                <c:pt idx="993">
                  <c:v>559.07000000000005</c:v>
                </c:pt>
                <c:pt idx="994">
                  <c:v>559.09</c:v>
                </c:pt>
                <c:pt idx="995">
                  <c:v>559.52</c:v>
                </c:pt>
                <c:pt idx="996">
                  <c:v>559.53</c:v>
                </c:pt>
                <c:pt idx="997">
                  <c:v>559.97</c:v>
                </c:pt>
                <c:pt idx="998">
                  <c:v>559.98</c:v>
                </c:pt>
                <c:pt idx="999">
                  <c:v>560.41999999999996</c:v>
                </c:pt>
                <c:pt idx="1000">
                  <c:v>560.41999999999996</c:v>
                </c:pt>
                <c:pt idx="1001">
                  <c:v>560.87</c:v>
                </c:pt>
                <c:pt idx="1002">
                  <c:v>560.87</c:v>
                </c:pt>
                <c:pt idx="1003">
                  <c:v>561.30999999999949</c:v>
                </c:pt>
                <c:pt idx="1004">
                  <c:v>561.31999999999948</c:v>
                </c:pt>
                <c:pt idx="1005">
                  <c:v>561.76</c:v>
                </c:pt>
                <c:pt idx="1006">
                  <c:v>561.77000000000055</c:v>
                </c:pt>
                <c:pt idx="1007">
                  <c:v>562.21</c:v>
                </c:pt>
                <c:pt idx="1008">
                  <c:v>562.22</c:v>
                </c:pt>
                <c:pt idx="1009">
                  <c:v>562.65</c:v>
                </c:pt>
                <c:pt idx="1010">
                  <c:v>562.66999999999996</c:v>
                </c:pt>
                <c:pt idx="1011">
                  <c:v>563.1</c:v>
                </c:pt>
                <c:pt idx="1012">
                  <c:v>563.12</c:v>
                </c:pt>
                <c:pt idx="1013">
                  <c:v>563.54</c:v>
                </c:pt>
                <c:pt idx="1014">
                  <c:v>563.57000000000005</c:v>
                </c:pt>
                <c:pt idx="1015">
                  <c:v>563.99</c:v>
                </c:pt>
                <c:pt idx="1016">
                  <c:v>564.02</c:v>
                </c:pt>
                <c:pt idx="1017">
                  <c:v>564.42999999999938</c:v>
                </c:pt>
                <c:pt idx="1018">
                  <c:v>564.47</c:v>
                </c:pt>
                <c:pt idx="1019">
                  <c:v>564.88</c:v>
                </c:pt>
                <c:pt idx="1020">
                  <c:v>564.91999999999996</c:v>
                </c:pt>
                <c:pt idx="1021">
                  <c:v>565.31999999999948</c:v>
                </c:pt>
                <c:pt idx="1022">
                  <c:v>565.37</c:v>
                </c:pt>
                <c:pt idx="1023">
                  <c:v>565.77000000000055</c:v>
                </c:pt>
                <c:pt idx="1024">
                  <c:v>565.81999999999948</c:v>
                </c:pt>
                <c:pt idx="1025">
                  <c:v>566.21</c:v>
                </c:pt>
                <c:pt idx="1026">
                  <c:v>566.27000000000055</c:v>
                </c:pt>
                <c:pt idx="1027">
                  <c:v>566.66</c:v>
                </c:pt>
                <c:pt idx="1028">
                  <c:v>566.71</c:v>
                </c:pt>
                <c:pt idx="1029">
                  <c:v>567.1</c:v>
                </c:pt>
                <c:pt idx="1030">
                  <c:v>567.16</c:v>
                </c:pt>
                <c:pt idx="1031">
                  <c:v>567.54999999999939</c:v>
                </c:pt>
                <c:pt idx="1032">
                  <c:v>567.61</c:v>
                </c:pt>
                <c:pt idx="1033">
                  <c:v>567.99</c:v>
                </c:pt>
                <c:pt idx="1034">
                  <c:v>568.05999999999949</c:v>
                </c:pt>
                <c:pt idx="1035">
                  <c:v>568.43999999999949</c:v>
                </c:pt>
                <c:pt idx="1036">
                  <c:v>568.51</c:v>
                </c:pt>
                <c:pt idx="1037">
                  <c:v>568.88</c:v>
                </c:pt>
                <c:pt idx="1038">
                  <c:v>568.95999999999947</c:v>
                </c:pt>
                <c:pt idx="1039">
                  <c:v>569.32999999999947</c:v>
                </c:pt>
                <c:pt idx="1040">
                  <c:v>569.41</c:v>
                </c:pt>
                <c:pt idx="1041">
                  <c:v>569.77000000000055</c:v>
                </c:pt>
                <c:pt idx="1042">
                  <c:v>569.85999999999933</c:v>
                </c:pt>
                <c:pt idx="1043">
                  <c:v>570.22</c:v>
                </c:pt>
                <c:pt idx="1044">
                  <c:v>570.30999999999949</c:v>
                </c:pt>
                <c:pt idx="1045">
                  <c:v>570.66</c:v>
                </c:pt>
                <c:pt idx="1046">
                  <c:v>570.76</c:v>
                </c:pt>
                <c:pt idx="1047">
                  <c:v>571.11</c:v>
                </c:pt>
                <c:pt idx="1048">
                  <c:v>571.21</c:v>
                </c:pt>
                <c:pt idx="1049">
                  <c:v>571.54999999999939</c:v>
                </c:pt>
                <c:pt idx="1050">
                  <c:v>571.65</c:v>
                </c:pt>
                <c:pt idx="1051">
                  <c:v>572</c:v>
                </c:pt>
                <c:pt idx="1052">
                  <c:v>572.1</c:v>
                </c:pt>
                <c:pt idx="1053">
                  <c:v>572.43999999999949</c:v>
                </c:pt>
                <c:pt idx="1054">
                  <c:v>572.54999999999939</c:v>
                </c:pt>
                <c:pt idx="1055">
                  <c:v>572.89</c:v>
                </c:pt>
                <c:pt idx="1056">
                  <c:v>573</c:v>
                </c:pt>
                <c:pt idx="1057">
                  <c:v>573.32999999999947</c:v>
                </c:pt>
                <c:pt idx="1058">
                  <c:v>573.44999999999948</c:v>
                </c:pt>
                <c:pt idx="1059">
                  <c:v>573.78000000000054</c:v>
                </c:pt>
                <c:pt idx="1060">
                  <c:v>573.9</c:v>
                </c:pt>
                <c:pt idx="1061">
                  <c:v>574.22</c:v>
                </c:pt>
                <c:pt idx="1062">
                  <c:v>574.34999999999934</c:v>
                </c:pt>
                <c:pt idx="1063">
                  <c:v>574.66999999999996</c:v>
                </c:pt>
                <c:pt idx="1064">
                  <c:v>574.79999999999995</c:v>
                </c:pt>
                <c:pt idx="1065">
                  <c:v>575.11</c:v>
                </c:pt>
                <c:pt idx="1066">
                  <c:v>575.24</c:v>
                </c:pt>
                <c:pt idx="1067">
                  <c:v>575.55999999999949</c:v>
                </c:pt>
                <c:pt idx="1068">
                  <c:v>575.69000000000005</c:v>
                </c:pt>
                <c:pt idx="1069">
                  <c:v>576</c:v>
                </c:pt>
                <c:pt idx="1070">
                  <c:v>576.14</c:v>
                </c:pt>
                <c:pt idx="1071">
                  <c:v>576.44999999999948</c:v>
                </c:pt>
                <c:pt idx="1072">
                  <c:v>576.59</c:v>
                </c:pt>
                <c:pt idx="1073">
                  <c:v>576.89</c:v>
                </c:pt>
                <c:pt idx="1074">
                  <c:v>577.04</c:v>
                </c:pt>
                <c:pt idx="1075">
                  <c:v>577.33999999999946</c:v>
                </c:pt>
                <c:pt idx="1076">
                  <c:v>577.49</c:v>
                </c:pt>
                <c:pt idx="1077">
                  <c:v>577.78000000000054</c:v>
                </c:pt>
                <c:pt idx="1078">
                  <c:v>577.93999999999949</c:v>
                </c:pt>
                <c:pt idx="1079">
                  <c:v>578.22</c:v>
                </c:pt>
                <c:pt idx="1080">
                  <c:v>578.38</c:v>
                </c:pt>
                <c:pt idx="1081">
                  <c:v>578.66999999999996</c:v>
                </c:pt>
                <c:pt idx="1082">
                  <c:v>578.82999999999947</c:v>
                </c:pt>
                <c:pt idx="1083">
                  <c:v>579.11</c:v>
                </c:pt>
                <c:pt idx="1084">
                  <c:v>579.28000000000054</c:v>
                </c:pt>
                <c:pt idx="1085">
                  <c:v>579.55999999999949</c:v>
                </c:pt>
                <c:pt idx="1086">
                  <c:v>579.73</c:v>
                </c:pt>
                <c:pt idx="1087">
                  <c:v>580</c:v>
                </c:pt>
                <c:pt idx="1088">
                  <c:v>580.17999999999995</c:v>
                </c:pt>
                <c:pt idx="1089">
                  <c:v>580.44999999999948</c:v>
                </c:pt>
                <c:pt idx="1090">
                  <c:v>580.63</c:v>
                </c:pt>
                <c:pt idx="1091">
                  <c:v>580.89</c:v>
                </c:pt>
                <c:pt idx="1092">
                  <c:v>581.07000000000005</c:v>
                </c:pt>
                <c:pt idx="1093">
                  <c:v>581.33999999999946</c:v>
                </c:pt>
                <c:pt idx="1094">
                  <c:v>581.52</c:v>
                </c:pt>
                <c:pt idx="1095">
                  <c:v>581.78000000000054</c:v>
                </c:pt>
                <c:pt idx="1096">
                  <c:v>581.97</c:v>
                </c:pt>
                <c:pt idx="1097">
                  <c:v>582.22</c:v>
                </c:pt>
                <c:pt idx="1098">
                  <c:v>582.41999999999996</c:v>
                </c:pt>
                <c:pt idx="1099">
                  <c:v>582.66999999999996</c:v>
                </c:pt>
                <c:pt idx="1100">
                  <c:v>582.87</c:v>
                </c:pt>
                <c:pt idx="1101">
                  <c:v>583.11</c:v>
                </c:pt>
                <c:pt idx="1102">
                  <c:v>583.31999999999948</c:v>
                </c:pt>
                <c:pt idx="1103">
                  <c:v>583.55999999999949</c:v>
                </c:pt>
                <c:pt idx="1104">
                  <c:v>583.76</c:v>
                </c:pt>
                <c:pt idx="1105">
                  <c:v>584</c:v>
                </c:pt>
                <c:pt idx="1106">
                  <c:v>584.21</c:v>
                </c:pt>
                <c:pt idx="1107">
                  <c:v>584.43999999999949</c:v>
                </c:pt>
                <c:pt idx="1108">
                  <c:v>584.66</c:v>
                </c:pt>
                <c:pt idx="1109">
                  <c:v>584.89</c:v>
                </c:pt>
                <c:pt idx="1110">
                  <c:v>585.11</c:v>
                </c:pt>
                <c:pt idx="1111">
                  <c:v>585.32999999999947</c:v>
                </c:pt>
                <c:pt idx="1112">
                  <c:v>585.55999999999949</c:v>
                </c:pt>
                <c:pt idx="1113">
                  <c:v>585.78000000000054</c:v>
                </c:pt>
                <c:pt idx="1114">
                  <c:v>586</c:v>
                </c:pt>
                <c:pt idx="1115">
                  <c:v>586.22</c:v>
                </c:pt>
                <c:pt idx="1116">
                  <c:v>586.44999999999948</c:v>
                </c:pt>
                <c:pt idx="1117">
                  <c:v>586.66</c:v>
                </c:pt>
                <c:pt idx="1118">
                  <c:v>586.9</c:v>
                </c:pt>
                <c:pt idx="1119">
                  <c:v>587.11</c:v>
                </c:pt>
                <c:pt idx="1120">
                  <c:v>587.34999999999934</c:v>
                </c:pt>
                <c:pt idx="1121">
                  <c:v>587.54999999999939</c:v>
                </c:pt>
                <c:pt idx="1122">
                  <c:v>587.79999999999995</c:v>
                </c:pt>
                <c:pt idx="1123">
                  <c:v>588</c:v>
                </c:pt>
                <c:pt idx="1124">
                  <c:v>588.24</c:v>
                </c:pt>
                <c:pt idx="1125">
                  <c:v>588.43999999999949</c:v>
                </c:pt>
                <c:pt idx="1126">
                  <c:v>588.69000000000005</c:v>
                </c:pt>
                <c:pt idx="1127">
                  <c:v>588.88</c:v>
                </c:pt>
                <c:pt idx="1128">
                  <c:v>589.14</c:v>
                </c:pt>
                <c:pt idx="1129">
                  <c:v>589.32999999999947</c:v>
                </c:pt>
                <c:pt idx="1130">
                  <c:v>589.59</c:v>
                </c:pt>
                <c:pt idx="1131">
                  <c:v>589.77000000000055</c:v>
                </c:pt>
                <c:pt idx="1132">
                  <c:v>590.03</c:v>
                </c:pt>
                <c:pt idx="1133">
                  <c:v>590.22</c:v>
                </c:pt>
                <c:pt idx="1134">
                  <c:v>590.48</c:v>
                </c:pt>
                <c:pt idx="1135">
                  <c:v>590.66</c:v>
                </c:pt>
                <c:pt idx="1136">
                  <c:v>590.92999999999938</c:v>
                </c:pt>
                <c:pt idx="1137">
                  <c:v>591.1</c:v>
                </c:pt>
                <c:pt idx="1138">
                  <c:v>591.38</c:v>
                </c:pt>
                <c:pt idx="1139">
                  <c:v>591.54999999999939</c:v>
                </c:pt>
                <c:pt idx="1140">
                  <c:v>591.82999999999947</c:v>
                </c:pt>
                <c:pt idx="1141">
                  <c:v>591.99</c:v>
                </c:pt>
                <c:pt idx="1142">
                  <c:v>592.27000000000055</c:v>
                </c:pt>
                <c:pt idx="1143">
                  <c:v>592.42999999999938</c:v>
                </c:pt>
                <c:pt idx="1144">
                  <c:v>592.72</c:v>
                </c:pt>
                <c:pt idx="1145">
                  <c:v>592.88</c:v>
                </c:pt>
                <c:pt idx="1146">
                  <c:v>593.16999999999996</c:v>
                </c:pt>
                <c:pt idx="1147">
                  <c:v>593.31999999999948</c:v>
                </c:pt>
                <c:pt idx="1148">
                  <c:v>593.62</c:v>
                </c:pt>
                <c:pt idx="1149">
                  <c:v>593.76</c:v>
                </c:pt>
                <c:pt idx="1150">
                  <c:v>594.05999999999949</c:v>
                </c:pt>
                <c:pt idx="1151">
                  <c:v>594.21</c:v>
                </c:pt>
                <c:pt idx="1152">
                  <c:v>594.51</c:v>
                </c:pt>
                <c:pt idx="1153">
                  <c:v>594.65</c:v>
                </c:pt>
                <c:pt idx="1154">
                  <c:v>594.95999999999947</c:v>
                </c:pt>
                <c:pt idx="1155">
                  <c:v>595.1</c:v>
                </c:pt>
                <c:pt idx="1156">
                  <c:v>595.41</c:v>
                </c:pt>
                <c:pt idx="1157">
                  <c:v>595.54</c:v>
                </c:pt>
                <c:pt idx="1158">
                  <c:v>595.84999999999934</c:v>
                </c:pt>
                <c:pt idx="1159">
                  <c:v>595.98</c:v>
                </c:pt>
                <c:pt idx="1160">
                  <c:v>596.29999999999995</c:v>
                </c:pt>
                <c:pt idx="1161">
                  <c:v>596.42999999999938</c:v>
                </c:pt>
                <c:pt idx="1162">
                  <c:v>596.75</c:v>
                </c:pt>
                <c:pt idx="1163">
                  <c:v>596.87</c:v>
                </c:pt>
                <c:pt idx="1164">
                  <c:v>597.19000000000005</c:v>
                </c:pt>
                <c:pt idx="1165">
                  <c:v>597.30999999999949</c:v>
                </c:pt>
                <c:pt idx="1166">
                  <c:v>597.64</c:v>
                </c:pt>
                <c:pt idx="1167">
                  <c:v>597.76</c:v>
                </c:pt>
                <c:pt idx="1168">
                  <c:v>598.09</c:v>
                </c:pt>
                <c:pt idx="1169">
                  <c:v>598.20000000000005</c:v>
                </c:pt>
                <c:pt idx="1170">
                  <c:v>598.54</c:v>
                </c:pt>
                <c:pt idx="1171">
                  <c:v>598.64</c:v>
                </c:pt>
                <c:pt idx="1172">
                  <c:v>598.98</c:v>
                </c:pt>
                <c:pt idx="1173">
                  <c:v>599.09</c:v>
                </c:pt>
                <c:pt idx="1174">
                  <c:v>599.42999999999938</c:v>
                </c:pt>
                <c:pt idx="1175">
                  <c:v>599.53</c:v>
                </c:pt>
                <c:pt idx="1176">
                  <c:v>599.88</c:v>
                </c:pt>
                <c:pt idx="1177">
                  <c:v>599.97</c:v>
                </c:pt>
                <c:pt idx="1178">
                  <c:v>600.31999999999948</c:v>
                </c:pt>
                <c:pt idx="1179">
                  <c:v>600.41</c:v>
                </c:pt>
                <c:pt idx="1180">
                  <c:v>600.77000000000055</c:v>
                </c:pt>
                <c:pt idx="1181">
                  <c:v>600.85999999999933</c:v>
                </c:pt>
                <c:pt idx="1182">
                  <c:v>601.22</c:v>
                </c:pt>
                <c:pt idx="1183">
                  <c:v>601.29999999999995</c:v>
                </c:pt>
                <c:pt idx="1184">
                  <c:v>601.66999999999996</c:v>
                </c:pt>
                <c:pt idx="1185">
                  <c:v>601.74</c:v>
                </c:pt>
                <c:pt idx="1186">
                  <c:v>602.11</c:v>
                </c:pt>
                <c:pt idx="1187">
                  <c:v>602.19000000000005</c:v>
                </c:pt>
                <c:pt idx="1188">
                  <c:v>602.55999999999949</c:v>
                </c:pt>
                <c:pt idx="1189">
                  <c:v>602.63</c:v>
                </c:pt>
                <c:pt idx="1190">
                  <c:v>603.01</c:v>
                </c:pt>
                <c:pt idx="1191">
                  <c:v>603.07000000000005</c:v>
                </c:pt>
                <c:pt idx="1192">
                  <c:v>603.44999999999948</c:v>
                </c:pt>
                <c:pt idx="1193">
                  <c:v>603.52</c:v>
                </c:pt>
                <c:pt idx="1194">
                  <c:v>603.9</c:v>
                </c:pt>
                <c:pt idx="1195">
                  <c:v>603.95999999999947</c:v>
                </c:pt>
                <c:pt idx="1196">
                  <c:v>604.34999999999934</c:v>
                </c:pt>
                <c:pt idx="1197">
                  <c:v>604.4</c:v>
                </c:pt>
                <c:pt idx="1198">
                  <c:v>604.79000000000053</c:v>
                </c:pt>
                <c:pt idx="1199">
                  <c:v>604.83999999999946</c:v>
                </c:pt>
                <c:pt idx="1200">
                  <c:v>605.24</c:v>
                </c:pt>
                <c:pt idx="1201">
                  <c:v>605.29000000000053</c:v>
                </c:pt>
                <c:pt idx="1202">
                  <c:v>605.69000000000005</c:v>
                </c:pt>
                <c:pt idx="1203">
                  <c:v>605.73</c:v>
                </c:pt>
                <c:pt idx="1204">
                  <c:v>606.13</c:v>
                </c:pt>
                <c:pt idx="1205">
                  <c:v>606.16999999999996</c:v>
                </c:pt>
                <c:pt idx="1206">
                  <c:v>606.58000000000004</c:v>
                </c:pt>
                <c:pt idx="1207">
                  <c:v>606.62</c:v>
                </c:pt>
                <c:pt idx="1208">
                  <c:v>607.03</c:v>
                </c:pt>
                <c:pt idx="1209">
                  <c:v>607.05999999999949</c:v>
                </c:pt>
                <c:pt idx="1210">
                  <c:v>607.47</c:v>
                </c:pt>
                <c:pt idx="1211">
                  <c:v>607.5</c:v>
                </c:pt>
                <c:pt idx="1212">
                  <c:v>607.91999999999996</c:v>
                </c:pt>
                <c:pt idx="1213">
                  <c:v>607.93999999999949</c:v>
                </c:pt>
                <c:pt idx="1214">
                  <c:v>608.37</c:v>
                </c:pt>
                <c:pt idx="1215">
                  <c:v>608.39</c:v>
                </c:pt>
                <c:pt idx="1216">
                  <c:v>608.80999999999949</c:v>
                </c:pt>
                <c:pt idx="1217">
                  <c:v>608.82999999999947</c:v>
                </c:pt>
                <c:pt idx="1218">
                  <c:v>609.26</c:v>
                </c:pt>
                <c:pt idx="1219">
                  <c:v>609.27000000000055</c:v>
                </c:pt>
                <c:pt idx="1220">
                  <c:v>609.71</c:v>
                </c:pt>
                <c:pt idx="1221">
                  <c:v>609.71</c:v>
                </c:pt>
                <c:pt idx="1222">
                  <c:v>610.15</c:v>
                </c:pt>
                <c:pt idx="1223">
                  <c:v>610.16</c:v>
                </c:pt>
                <c:pt idx="1224">
                  <c:v>610.6</c:v>
                </c:pt>
                <c:pt idx="1225">
                  <c:v>610.6</c:v>
                </c:pt>
                <c:pt idx="1226">
                  <c:v>611.04</c:v>
                </c:pt>
                <c:pt idx="1227">
                  <c:v>611.04999999999939</c:v>
                </c:pt>
                <c:pt idx="1228">
                  <c:v>611.48</c:v>
                </c:pt>
                <c:pt idx="1229">
                  <c:v>611.49</c:v>
                </c:pt>
                <c:pt idx="1230">
                  <c:v>611.92999999999938</c:v>
                </c:pt>
                <c:pt idx="1231">
                  <c:v>611.93999999999949</c:v>
                </c:pt>
                <c:pt idx="1232">
                  <c:v>612.37</c:v>
                </c:pt>
                <c:pt idx="1233">
                  <c:v>612.38</c:v>
                </c:pt>
                <c:pt idx="1234">
                  <c:v>612.80999999999949</c:v>
                </c:pt>
                <c:pt idx="1235">
                  <c:v>612.82999999999947</c:v>
                </c:pt>
                <c:pt idx="1236">
                  <c:v>613.25</c:v>
                </c:pt>
                <c:pt idx="1237">
                  <c:v>613.28000000000054</c:v>
                </c:pt>
                <c:pt idx="1238">
                  <c:v>613.70000000000005</c:v>
                </c:pt>
                <c:pt idx="1239">
                  <c:v>613.72</c:v>
                </c:pt>
                <c:pt idx="1240">
                  <c:v>614.14</c:v>
                </c:pt>
                <c:pt idx="1241">
                  <c:v>614.16999999999996</c:v>
                </c:pt>
                <c:pt idx="1242">
                  <c:v>614.58000000000004</c:v>
                </c:pt>
                <c:pt idx="1243">
                  <c:v>614.62</c:v>
                </c:pt>
                <c:pt idx="1244">
                  <c:v>615.02</c:v>
                </c:pt>
                <c:pt idx="1245">
                  <c:v>615.05999999999949</c:v>
                </c:pt>
                <c:pt idx="1246">
                  <c:v>615.47</c:v>
                </c:pt>
                <c:pt idx="1247">
                  <c:v>615.51</c:v>
                </c:pt>
                <c:pt idx="1248">
                  <c:v>615.91</c:v>
                </c:pt>
                <c:pt idx="1249">
                  <c:v>615.94999999999948</c:v>
                </c:pt>
                <c:pt idx="1250">
                  <c:v>616.34999999999934</c:v>
                </c:pt>
                <c:pt idx="1251">
                  <c:v>616.4</c:v>
                </c:pt>
                <c:pt idx="1252">
                  <c:v>616.79000000000053</c:v>
                </c:pt>
                <c:pt idx="1253">
                  <c:v>616.84999999999934</c:v>
                </c:pt>
                <c:pt idx="1254">
                  <c:v>617.23</c:v>
                </c:pt>
                <c:pt idx="1255">
                  <c:v>617.29000000000053</c:v>
                </c:pt>
                <c:pt idx="1256">
                  <c:v>617.67999999999995</c:v>
                </c:pt>
                <c:pt idx="1257">
                  <c:v>617.74</c:v>
                </c:pt>
                <c:pt idx="1258">
                  <c:v>618.12</c:v>
                </c:pt>
                <c:pt idx="1259">
                  <c:v>618.17999999999995</c:v>
                </c:pt>
                <c:pt idx="1260">
                  <c:v>618.55999999999949</c:v>
                </c:pt>
                <c:pt idx="1261">
                  <c:v>618.63</c:v>
                </c:pt>
                <c:pt idx="1262">
                  <c:v>619</c:v>
                </c:pt>
                <c:pt idx="1263">
                  <c:v>619.08000000000004</c:v>
                </c:pt>
                <c:pt idx="1264">
                  <c:v>619.43999999999949</c:v>
                </c:pt>
                <c:pt idx="1265">
                  <c:v>619.52</c:v>
                </c:pt>
                <c:pt idx="1266">
                  <c:v>619.89</c:v>
                </c:pt>
                <c:pt idx="1267">
                  <c:v>619.97</c:v>
                </c:pt>
                <c:pt idx="1268">
                  <c:v>620.32999999999947</c:v>
                </c:pt>
                <c:pt idx="1269">
                  <c:v>620.41</c:v>
                </c:pt>
                <c:pt idx="1270">
                  <c:v>620.77000000000055</c:v>
                </c:pt>
                <c:pt idx="1271">
                  <c:v>620.85999999999933</c:v>
                </c:pt>
                <c:pt idx="1272">
                  <c:v>621.21</c:v>
                </c:pt>
                <c:pt idx="1273">
                  <c:v>621.29999999999995</c:v>
                </c:pt>
                <c:pt idx="1274">
                  <c:v>621.65</c:v>
                </c:pt>
                <c:pt idx="1275">
                  <c:v>621.75</c:v>
                </c:pt>
                <c:pt idx="1276">
                  <c:v>622.09</c:v>
                </c:pt>
                <c:pt idx="1277">
                  <c:v>622.20000000000005</c:v>
                </c:pt>
                <c:pt idx="1278">
                  <c:v>622.54</c:v>
                </c:pt>
                <c:pt idx="1279">
                  <c:v>622.64</c:v>
                </c:pt>
                <c:pt idx="1280">
                  <c:v>622.98</c:v>
                </c:pt>
                <c:pt idx="1281">
                  <c:v>623.09</c:v>
                </c:pt>
                <c:pt idx="1282">
                  <c:v>623.41999999999996</c:v>
                </c:pt>
                <c:pt idx="1283">
                  <c:v>623.53</c:v>
                </c:pt>
                <c:pt idx="1284">
                  <c:v>623.85999999999933</c:v>
                </c:pt>
                <c:pt idx="1285">
                  <c:v>623.98</c:v>
                </c:pt>
                <c:pt idx="1286">
                  <c:v>624.29999999999995</c:v>
                </c:pt>
                <c:pt idx="1287">
                  <c:v>624.41999999999996</c:v>
                </c:pt>
                <c:pt idx="1288">
                  <c:v>624.74</c:v>
                </c:pt>
                <c:pt idx="1289">
                  <c:v>624.87</c:v>
                </c:pt>
                <c:pt idx="1290">
                  <c:v>625.19000000000005</c:v>
                </c:pt>
                <c:pt idx="1291">
                  <c:v>625.30999999999949</c:v>
                </c:pt>
                <c:pt idx="1292">
                  <c:v>625.63</c:v>
                </c:pt>
                <c:pt idx="1293">
                  <c:v>625.76</c:v>
                </c:pt>
                <c:pt idx="1294">
                  <c:v>626.07000000000005</c:v>
                </c:pt>
                <c:pt idx="1295">
                  <c:v>626.20000000000005</c:v>
                </c:pt>
                <c:pt idx="1296">
                  <c:v>626.51</c:v>
                </c:pt>
                <c:pt idx="1297">
                  <c:v>626.65</c:v>
                </c:pt>
                <c:pt idx="1298">
                  <c:v>626.94999999999948</c:v>
                </c:pt>
                <c:pt idx="1299">
                  <c:v>627.1</c:v>
                </c:pt>
                <c:pt idx="1300">
                  <c:v>627.39</c:v>
                </c:pt>
                <c:pt idx="1301">
                  <c:v>627.54</c:v>
                </c:pt>
                <c:pt idx="1302">
                  <c:v>627.83999999999946</c:v>
                </c:pt>
                <c:pt idx="1303">
                  <c:v>627.99</c:v>
                </c:pt>
                <c:pt idx="1304">
                  <c:v>628.28000000000054</c:v>
                </c:pt>
                <c:pt idx="1305">
                  <c:v>628.42999999999938</c:v>
                </c:pt>
                <c:pt idx="1306">
                  <c:v>628.72</c:v>
                </c:pt>
                <c:pt idx="1307">
                  <c:v>628.88</c:v>
                </c:pt>
                <c:pt idx="1308">
                  <c:v>629.16</c:v>
                </c:pt>
                <c:pt idx="1309">
                  <c:v>629.31999999999948</c:v>
                </c:pt>
                <c:pt idx="1310">
                  <c:v>629.6</c:v>
                </c:pt>
                <c:pt idx="1311">
                  <c:v>629.77000000000055</c:v>
                </c:pt>
                <c:pt idx="1312">
                  <c:v>630.04</c:v>
                </c:pt>
                <c:pt idx="1313">
                  <c:v>630.21</c:v>
                </c:pt>
                <c:pt idx="1314">
                  <c:v>630.48</c:v>
                </c:pt>
                <c:pt idx="1315">
                  <c:v>630.66</c:v>
                </c:pt>
                <c:pt idx="1316">
                  <c:v>630.91999999999996</c:v>
                </c:pt>
                <c:pt idx="1317">
                  <c:v>631.1</c:v>
                </c:pt>
                <c:pt idx="1318">
                  <c:v>631.37</c:v>
                </c:pt>
                <c:pt idx="1319">
                  <c:v>631.54999999999939</c:v>
                </c:pt>
                <c:pt idx="1320">
                  <c:v>631.80999999999949</c:v>
                </c:pt>
                <c:pt idx="1321">
                  <c:v>631.99</c:v>
                </c:pt>
                <c:pt idx="1322">
                  <c:v>632.25</c:v>
                </c:pt>
                <c:pt idx="1323">
                  <c:v>632.43999999999949</c:v>
                </c:pt>
                <c:pt idx="1324">
                  <c:v>632.69000000000005</c:v>
                </c:pt>
                <c:pt idx="1325">
                  <c:v>632.88</c:v>
                </c:pt>
                <c:pt idx="1326">
                  <c:v>633.13</c:v>
                </c:pt>
                <c:pt idx="1327">
                  <c:v>633.32999999999947</c:v>
                </c:pt>
                <c:pt idx="1328">
                  <c:v>633.57000000000005</c:v>
                </c:pt>
                <c:pt idx="1329">
                  <c:v>633.77000000000055</c:v>
                </c:pt>
                <c:pt idx="1330">
                  <c:v>634.01</c:v>
                </c:pt>
                <c:pt idx="1331">
                  <c:v>634.22</c:v>
                </c:pt>
                <c:pt idx="1332">
                  <c:v>634.44999999999948</c:v>
                </c:pt>
                <c:pt idx="1333">
                  <c:v>634.66</c:v>
                </c:pt>
                <c:pt idx="1334">
                  <c:v>634.89</c:v>
                </c:pt>
                <c:pt idx="1335">
                  <c:v>635.11</c:v>
                </c:pt>
                <c:pt idx="1336">
                  <c:v>635.33999999999946</c:v>
                </c:pt>
                <c:pt idx="1337">
                  <c:v>635.54999999999939</c:v>
                </c:pt>
                <c:pt idx="1338">
                  <c:v>635.78000000000054</c:v>
                </c:pt>
                <c:pt idx="1339">
                  <c:v>636</c:v>
                </c:pt>
                <c:pt idx="1340">
                  <c:v>636.22</c:v>
                </c:pt>
                <c:pt idx="1341">
                  <c:v>636.43999999999949</c:v>
                </c:pt>
                <c:pt idx="1342">
                  <c:v>636.66</c:v>
                </c:pt>
                <c:pt idx="1343">
                  <c:v>636.89</c:v>
                </c:pt>
                <c:pt idx="1344">
                  <c:v>637.1</c:v>
                </c:pt>
                <c:pt idx="1345">
                  <c:v>637.32999999999947</c:v>
                </c:pt>
                <c:pt idx="1346">
                  <c:v>637.54</c:v>
                </c:pt>
                <c:pt idx="1347">
                  <c:v>637.77000000000055</c:v>
                </c:pt>
                <c:pt idx="1348">
                  <c:v>637.98</c:v>
                </c:pt>
                <c:pt idx="1349">
                  <c:v>638.22</c:v>
                </c:pt>
                <c:pt idx="1350">
                  <c:v>638.41999999999996</c:v>
                </c:pt>
                <c:pt idx="1351">
                  <c:v>638.66</c:v>
                </c:pt>
                <c:pt idx="1352">
                  <c:v>638.85999999999933</c:v>
                </c:pt>
                <c:pt idx="1353">
                  <c:v>639.11</c:v>
                </c:pt>
                <c:pt idx="1354">
                  <c:v>639.29999999999995</c:v>
                </c:pt>
                <c:pt idx="1355">
                  <c:v>639.54999999999939</c:v>
                </c:pt>
                <c:pt idx="1356">
                  <c:v>639.74</c:v>
                </c:pt>
                <c:pt idx="1357">
                  <c:v>640</c:v>
                </c:pt>
                <c:pt idx="1358">
                  <c:v>640.17999999999995</c:v>
                </c:pt>
                <c:pt idx="1359">
                  <c:v>640.43999999999949</c:v>
                </c:pt>
                <c:pt idx="1360">
                  <c:v>640.62</c:v>
                </c:pt>
                <c:pt idx="1361">
                  <c:v>640.89</c:v>
                </c:pt>
                <c:pt idx="1362">
                  <c:v>641.05999999999949</c:v>
                </c:pt>
                <c:pt idx="1363">
                  <c:v>641.32999999999947</c:v>
                </c:pt>
                <c:pt idx="1364">
                  <c:v>641.51</c:v>
                </c:pt>
                <c:pt idx="1365">
                  <c:v>641.78000000000054</c:v>
                </c:pt>
                <c:pt idx="1366">
                  <c:v>641.94999999999948</c:v>
                </c:pt>
                <c:pt idx="1367">
                  <c:v>642.22</c:v>
                </c:pt>
                <c:pt idx="1368">
                  <c:v>642.39</c:v>
                </c:pt>
                <c:pt idx="1369">
                  <c:v>642.66</c:v>
                </c:pt>
                <c:pt idx="1370">
                  <c:v>642.82999999999947</c:v>
                </c:pt>
                <c:pt idx="1371">
                  <c:v>643.11</c:v>
                </c:pt>
                <c:pt idx="1372">
                  <c:v>643.27000000000055</c:v>
                </c:pt>
                <c:pt idx="1373">
                  <c:v>643.54999999999939</c:v>
                </c:pt>
                <c:pt idx="1374">
                  <c:v>643.71</c:v>
                </c:pt>
                <c:pt idx="1375">
                  <c:v>644</c:v>
                </c:pt>
                <c:pt idx="1376">
                  <c:v>644.15</c:v>
                </c:pt>
                <c:pt idx="1377">
                  <c:v>644.43999999999949</c:v>
                </c:pt>
                <c:pt idx="1378">
                  <c:v>644.59</c:v>
                </c:pt>
                <c:pt idx="1379">
                  <c:v>644.88</c:v>
                </c:pt>
                <c:pt idx="1380">
                  <c:v>645.03</c:v>
                </c:pt>
                <c:pt idx="1381">
                  <c:v>645.32999999999947</c:v>
                </c:pt>
                <c:pt idx="1382">
                  <c:v>645.47</c:v>
                </c:pt>
                <c:pt idx="1383">
                  <c:v>645.77000000000055</c:v>
                </c:pt>
                <c:pt idx="1384">
                  <c:v>645.91</c:v>
                </c:pt>
                <c:pt idx="1385">
                  <c:v>646.22</c:v>
                </c:pt>
                <c:pt idx="1386">
                  <c:v>646.34999999999934</c:v>
                </c:pt>
                <c:pt idx="1387">
                  <c:v>646.66</c:v>
                </c:pt>
                <c:pt idx="1388">
                  <c:v>646.79000000000053</c:v>
                </c:pt>
                <c:pt idx="1389">
                  <c:v>647.11</c:v>
                </c:pt>
                <c:pt idx="1390">
                  <c:v>647.23</c:v>
                </c:pt>
                <c:pt idx="1391">
                  <c:v>647.54999999999939</c:v>
                </c:pt>
                <c:pt idx="1392">
                  <c:v>647.66999999999996</c:v>
                </c:pt>
                <c:pt idx="1393">
                  <c:v>647.99</c:v>
                </c:pt>
                <c:pt idx="1394">
                  <c:v>648.11</c:v>
                </c:pt>
                <c:pt idx="1395">
                  <c:v>648.43999999999949</c:v>
                </c:pt>
                <c:pt idx="1396">
                  <c:v>648.54999999999939</c:v>
                </c:pt>
                <c:pt idx="1397">
                  <c:v>648.88</c:v>
                </c:pt>
                <c:pt idx="1398">
                  <c:v>648.99</c:v>
                </c:pt>
                <c:pt idx="1399">
                  <c:v>649.32999999999947</c:v>
                </c:pt>
                <c:pt idx="1400">
                  <c:v>649.42999999999938</c:v>
                </c:pt>
                <c:pt idx="1401">
                  <c:v>649.77000000000055</c:v>
                </c:pt>
                <c:pt idx="1402">
                  <c:v>649.87</c:v>
                </c:pt>
                <c:pt idx="1403">
                  <c:v>650.21</c:v>
                </c:pt>
                <c:pt idx="1404">
                  <c:v>650.30999999999949</c:v>
                </c:pt>
                <c:pt idx="1405">
                  <c:v>650.66</c:v>
                </c:pt>
                <c:pt idx="1406">
                  <c:v>650.75</c:v>
                </c:pt>
                <c:pt idx="1407">
                  <c:v>651.1</c:v>
                </c:pt>
                <c:pt idx="1408">
                  <c:v>651.19000000000005</c:v>
                </c:pt>
                <c:pt idx="1409">
                  <c:v>651.54</c:v>
                </c:pt>
                <c:pt idx="1410">
                  <c:v>651.63</c:v>
                </c:pt>
                <c:pt idx="1411">
                  <c:v>651.99</c:v>
                </c:pt>
                <c:pt idx="1412">
                  <c:v>652.07000000000005</c:v>
                </c:pt>
                <c:pt idx="1413">
                  <c:v>652.42999999999938</c:v>
                </c:pt>
                <c:pt idx="1414">
                  <c:v>652.51</c:v>
                </c:pt>
                <c:pt idx="1415">
                  <c:v>652.88</c:v>
                </c:pt>
                <c:pt idx="1416">
                  <c:v>652.94999999999948</c:v>
                </c:pt>
                <c:pt idx="1417">
                  <c:v>653.31999999999948</c:v>
                </c:pt>
                <c:pt idx="1418">
                  <c:v>653.39</c:v>
                </c:pt>
                <c:pt idx="1419">
                  <c:v>653.76</c:v>
                </c:pt>
                <c:pt idx="1420">
                  <c:v>653.82999999999947</c:v>
                </c:pt>
                <c:pt idx="1421">
                  <c:v>654.21</c:v>
                </c:pt>
                <c:pt idx="1422">
                  <c:v>654.27000000000055</c:v>
                </c:pt>
                <c:pt idx="1423">
                  <c:v>654.65</c:v>
                </c:pt>
                <c:pt idx="1424">
                  <c:v>654.71</c:v>
                </c:pt>
                <c:pt idx="1425">
                  <c:v>655.09</c:v>
                </c:pt>
                <c:pt idx="1426">
                  <c:v>655.15</c:v>
                </c:pt>
                <c:pt idx="1427">
                  <c:v>655.54</c:v>
                </c:pt>
                <c:pt idx="1428">
                  <c:v>655.59</c:v>
                </c:pt>
                <c:pt idx="1429">
                  <c:v>655.98</c:v>
                </c:pt>
                <c:pt idx="1430">
                  <c:v>656.03</c:v>
                </c:pt>
                <c:pt idx="1431">
                  <c:v>656.42</c:v>
                </c:pt>
                <c:pt idx="1432">
                  <c:v>656.47</c:v>
                </c:pt>
                <c:pt idx="1433">
                  <c:v>656.87</c:v>
                </c:pt>
                <c:pt idx="1434">
                  <c:v>656.91</c:v>
                </c:pt>
                <c:pt idx="1435">
                  <c:v>657.31</c:v>
                </c:pt>
                <c:pt idx="1436">
                  <c:v>657.34999999999934</c:v>
                </c:pt>
                <c:pt idx="1437">
                  <c:v>657.75</c:v>
                </c:pt>
                <c:pt idx="1438">
                  <c:v>657.79000000000053</c:v>
                </c:pt>
                <c:pt idx="1439">
                  <c:v>658.2</c:v>
                </c:pt>
                <c:pt idx="1440">
                  <c:v>658.23</c:v>
                </c:pt>
                <c:pt idx="1441">
                  <c:v>658.64</c:v>
                </c:pt>
                <c:pt idx="1442">
                  <c:v>658.66</c:v>
                </c:pt>
                <c:pt idx="1443">
                  <c:v>659.08</c:v>
                </c:pt>
                <c:pt idx="1444">
                  <c:v>659.1</c:v>
                </c:pt>
                <c:pt idx="1445">
                  <c:v>659.53</c:v>
                </c:pt>
                <c:pt idx="1446">
                  <c:v>659.54</c:v>
                </c:pt>
                <c:pt idx="1447">
                  <c:v>659.97</c:v>
                </c:pt>
                <c:pt idx="1448">
                  <c:v>659.98</c:v>
                </c:pt>
                <c:pt idx="1449">
                  <c:v>660.41</c:v>
                </c:pt>
                <c:pt idx="1450">
                  <c:v>660.42</c:v>
                </c:pt>
                <c:pt idx="1451">
                  <c:v>660.85999999999933</c:v>
                </c:pt>
                <c:pt idx="1452">
                  <c:v>660.85999999999933</c:v>
                </c:pt>
                <c:pt idx="1453">
                  <c:v>661.3</c:v>
                </c:pt>
                <c:pt idx="1454">
                  <c:v>661.3</c:v>
                </c:pt>
                <c:pt idx="1455">
                  <c:v>661.74</c:v>
                </c:pt>
                <c:pt idx="1456">
                  <c:v>661.74</c:v>
                </c:pt>
                <c:pt idx="1457">
                  <c:v>662.18000000000052</c:v>
                </c:pt>
                <c:pt idx="1458">
                  <c:v>662.19</c:v>
                </c:pt>
                <c:pt idx="1459">
                  <c:v>662.62</c:v>
                </c:pt>
                <c:pt idx="1460">
                  <c:v>662.63</c:v>
                </c:pt>
                <c:pt idx="1461">
                  <c:v>663.06</c:v>
                </c:pt>
                <c:pt idx="1462">
                  <c:v>663.07</c:v>
                </c:pt>
                <c:pt idx="1463">
                  <c:v>663.5</c:v>
                </c:pt>
                <c:pt idx="1464">
                  <c:v>663.51</c:v>
                </c:pt>
                <c:pt idx="1465">
                  <c:v>663.93999999999949</c:v>
                </c:pt>
                <c:pt idx="1466">
                  <c:v>663.95999999999947</c:v>
                </c:pt>
                <c:pt idx="1467">
                  <c:v>664.37</c:v>
                </c:pt>
                <c:pt idx="1468">
                  <c:v>664.4</c:v>
                </c:pt>
                <c:pt idx="1469">
                  <c:v>664.81</c:v>
                </c:pt>
                <c:pt idx="1470">
                  <c:v>664.83999999999946</c:v>
                </c:pt>
                <c:pt idx="1471">
                  <c:v>665.25</c:v>
                </c:pt>
                <c:pt idx="1472">
                  <c:v>665.29000000000053</c:v>
                </c:pt>
                <c:pt idx="1473">
                  <c:v>665.69</c:v>
                </c:pt>
                <c:pt idx="1474">
                  <c:v>665.73</c:v>
                </c:pt>
                <c:pt idx="1475">
                  <c:v>666.13</c:v>
                </c:pt>
                <c:pt idx="1476">
                  <c:v>666.17000000000053</c:v>
                </c:pt>
                <c:pt idx="1477">
                  <c:v>666.57</c:v>
                </c:pt>
                <c:pt idx="1478">
                  <c:v>666.61</c:v>
                </c:pt>
                <c:pt idx="1479">
                  <c:v>667.01</c:v>
                </c:pt>
                <c:pt idx="1480">
                  <c:v>667.06</c:v>
                </c:pt>
                <c:pt idx="1481">
                  <c:v>667.44999999999948</c:v>
                </c:pt>
                <c:pt idx="1482">
                  <c:v>667.5</c:v>
                </c:pt>
                <c:pt idx="1483">
                  <c:v>667.89</c:v>
                </c:pt>
                <c:pt idx="1484">
                  <c:v>667.93999999999949</c:v>
                </c:pt>
                <c:pt idx="1485">
                  <c:v>668.31999999999948</c:v>
                </c:pt>
                <c:pt idx="1486">
                  <c:v>668.38</c:v>
                </c:pt>
                <c:pt idx="1487">
                  <c:v>668.76</c:v>
                </c:pt>
                <c:pt idx="1488">
                  <c:v>668.82999999999947</c:v>
                </c:pt>
                <c:pt idx="1489">
                  <c:v>669.2</c:v>
                </c:pt>
                <c:pt idx="1490">
                  <c:v>669.27000000000055</c:v>
                </c:pt>
                <c:pt idx="1491">
                  <c:v>669.64</c:v>
                </c:pt>
                <c:pt idx="1492">
                  <c:v>669.71</c:v>
                </c:pt>
                <c:pt idx="1493">
                  <c:v>670.08</c:v>
                </c:pt>
                <c:pt idx="1494">
                  <c:v>670.16</c:v>
                </c:pt>
                <c:pt idx="1495">
                  <c:v>670.52</c:v>
                </c:pt>
                <c:pt idx="1496">
                  <c:v>670.6</c:v>
                </c:pt>
                <c:pt idx="1497">
                  <c:v>670.95999999999947</c:v>
                </c:pt>
                <c:pt idx="1498">
                  <c:v>671.04</c:v>
                </c:pt>
                <c:pt idx="1499">
                  <c:v>671.4</c:v>
                </c:pt>
                <c:pt idx="1500">
                  <c:v>671.48</c:v>
                </c:pt>
                <c:pt idx="1501">
                  <c:v>671.82999999999947</c:v>
                </c:pt>
                <c:pt idx="1502">
                  <c:v>671.92</c:v>
                </c:pt>
                <c:pt idx="1503">
                  <c:v>672.27000000000055</c:v>
                </c:pt>
                <c:pt idx="1504">
                  <c:v>672.37</c:v>
                </c:pt>
                <c:pt idx="1505">
                  <c:v>672.71</c:v>
                </c:pt>
                <c:pt idx="1506">
                  <c:v>672.81</c:v>
                </c:pt>
                <c:pt idx="1507">
                  <c:v>673.15</c:v>
                </c:pt>
                <c:pt idx="1508">
                  <c:v>673.25</c:v>
                </c:pt>
                <c:pt idx="1509">
                  <c:v>673.59</c:v>
                </c:pt>
                <c:pt idx="1510">
                  <c:v>673.69</c:v>
                </c:pt>
                <c:pt idx="1511">
                  <c:v>674.03</c:v>
                </c:pt>
                <c:pt idx="1512">
                  <c:v>674.14</c:v>
                </c:pt>
                <c:pt idx="1513">
                  <c:v>674.47</c:v>
                </c:pt>
                <c:pt idx="1514">
                  <c:v>674.58</c:v>
                </c:pt>
                <c:pt idx="1515">
                  <c:v>674.9</c:v>
                </c:pt>
                <c:pt idx="1516">
                  <c:v>675.02</c:v>
                </c:pt>
                <c:pt idx="1517">
                  <c:v>675.33999999999946</c:v>
                </c:pt>
                <c:pt idx="1518">
                  <c:v>675.45999999999947</c:v>
                </c:pt>
                <c:pt idx="1519">
                  <c:v>675.78000000000054</c:v>
                </c:pt>
                <c:pt idx="1520">
                  <c:v>675.91</c:v>
                </c:pt>
                <c:pt idx="1521">
                  <c:v>676.22</c:v>
                </c:pt>
                <c:pt idx="1522">
                  <c:v>676.34999999999934</c:v>
                </c:pt>
                <c:pt idx="1523">
                  <c:v>676.66</c:v>
                </c:pt>
                <c:pt idx="1524">
                  <c:v>676.79000000000053</c:v>
                </c:pt>
                <c:pt idx="1525">
                  <c:v>677.1</c:v>
                </c:pt>
                <c:pt idx="1526">
                  <c:v>677.23</c:v>
                </c:pt>
                <c:pt idx="1527">
                  <c:v>677.53</c:v>
                </c:pt>
                <c:pt idx="1528">
                  <c:v>677.67000000000053</c:v>
                </c:pt>
                <c:pt idx="1529">
                  <c:v>677.97</c:v>
                </c:pt>
                <c:pt idx="1530">
                  <c:v>678.12</c:v>
                </c:pt>
                <c:pt idx="1531">
                  <c:v>678.41</c:v>
                </c:pt>
                <c:pt idx="1532">
                  <c:v>678.56</c:v>
                </c:pt>
                <c:pt idx="1533">
                  <c:v>678.84999999999934</c:v>
                </c:pt>
                <c:pt idx="1534">
                  <c:v>679</c:v>
                </c:pt>
                <c:pt idx="1535">
                  <c:v>679.29000000000053</c:v>
                </c:pt>
                <c:pt idx="1536">
                  <c:v>679.43999999999949</c:v>
                </c:pt>
                <c:pt idx="1537">
                  <c:v>679.72</c:v>
                </c:pt>
                <c:pt idx="1538">
                  <c:v>679.88</c:v>
                </c:pt>
                <c:pt idx="1539">
                  <c:v>680.16</c:v>
                </c:pt>
                <c:pt idx="1540">
                  <c:v>680.32999999999947</c:v>
                </c:pt>
                <c:pt idx="1541">
                  <c:v>680.6</c:v>
                </c:pt>
                <c:pt idx="1542">
                  <c:v>680.77000000000055</c:v>
                </c:pt>
                <c:pt idx="1543">
                  <c:v>681.04</c:v>
                </c:pt>
                <c:pt idx="1544">
                  <c:v>681.21</c:v>
                </c:pt>
                <c:pt idx="1545">
                  <c:v>681.48</c:v>
                </c:pt>
                <c:pt idx="1546">
                  <c:v>681.65</c:v>
                </c:pt>
                <c:pt idx="1547">
                  <c:v>681.91</c:v>
                </c:pt>
                <c:pt idx="1548">
                  <c:v>682.09</c:v>
                </c:pt>
                <c:pt idx="1549">
                  <c:v>682.34999999999934</c:v>
                </c:pt>
                <c:pt idx="1550">
                  <c:v>682.53</c:v>
                </c:pt>
                <c:pt idx="1551">
                  <c:v>682.79000000000053</c:v>
                </c:pt>
                <c:pt idx="1552">
                  <c:v>682.98</c:v>
                </c:pt>
                <c:pt idx="1553">
                  <c:v>683.23</c:v>
                </c:pt>
                <c:pt idx="1554">
                  <c:v>683.42</c:v>
                </c:pt>
                <c:pt idx="1555">
                  <c:v>683.66</c:v>
                </c:pt>
                <c:pt idx="1556">
                  <c:v>683.85999999999933</c:v>
                </c:pt>
                <c:pt idx="1557">
                  <c:v>684.1</c:v>
                </c:pt>
                <c:pt idx="1558">
                  <c:v>684.3</c:v>
                </c:pt>
                <c:pt idx="1559">
                  <c:v>684.54</c:v>
                </c:pt>
                <c:pt idx="1560">
                  <c:v>684.74</c:v>
                </c:pt>
                <c:pt idx="1561">
                  <c:v>684.98</c:v>
                </c:pt>
                <c:pt idx="1562">
                  <c:v>685.18000000000052</c:v>
                </c:pt>
                <c:pt idx="1563">
                  <c:v>685.42</c:v>
                </c:pt>
                <c:pt idx="1564">
                  <c:v>685.63</c:v>
                </c:pt>
                <c:pt idx="1565">
                  <c:v>685.84999999999934</c:v>
                </c:pt>
                <c:pt idx="1566">
                  <c:v>686.07</c:v>
                </c:pt>
                <c:pt idx="1567">
                  <c:v>686.29000000000053</c:v>
                </c:pt>
                <c:pt idx="1568">
                  <c:v>686.51</c:v>
                </c:pt>
                <c:pt idx="1569">
                  <c:v>686.73</c:v>
                </c:pt>
                <c:pt idx="1570">
                  <c:v>686.94999999999948</c:v>
                </c:pt>
                <c:pt idx="1571">
                  <c:v>687.17000000000053</c:v>
                </c:pt>
                <c:pt idx="1572">
                  <c:v>687.39</c:v>
                </c:pt>
                <c:pt idx="1573">
                  <c:v>687.6</c:v>
                </c:pt>
                <c:pt idx="1574">
                  <c:v>687.82999999999947</c:v>
                </c:pt>
                <c:pt idx="1575">
                  <c:v>688.04</c:v>
                </c:pt>
                <c:pt idx="1576">
                  <c:v>688.27000000000055</c:v>
                </c:pt>
                <c:pt idx="1577">
                  <c:v>688.48</c:v>
                </c:pt>
                <c:pt idx="1578">
                  <c:v>688.72</c:v>
                </c:pt>
                <c:pt idx="1579">
                  <c:v>688.92</c:v>
                </c:pt>
                <c:pt idx="1580">
                  <c:v>689.16</c:v>
                </c:pt>
                <c:pt idx="1581">
                  <c:v>689.34999999999934</c:v>
                </c:pt>
                <c:pt idx="1582">
                  <c:v>689.6</c:v>
                </c:pt>
                <c:pt idx="1583">
                  <c:v>689.79000000000053</c:v>
                </c:pt>
                <c:pt idx="1584">
                  <c:v>690.04</c:v>
                </c:pt>
                <c:pt idx="1585">
                  <c:v>690.23</c:v>
                </c:pt>
                <c:pt idx="1586">
                  <c:v>690.48</c:v>
                </c:pt>
                <c:pt idx="1587">
                  <c:v>690.67000000000053</c:v>
                </c:pt>
                <c:pt idx="1588">
                  <c:v>690.92</c:v>
                </c:pt>
                <c:pt idx="1589">
                  <c:v>691.1</c:v>
                </c:pt>
                <c:pt idx="1590">
                  <c:v>691.35999999999933</c:v>
                </c:pt>
                <c:pt idx="1591">
                  <c:v>691.54</c:v>
                </c:pt>
                <c:pt idx="1592">
                  <c:v>691.8</c:v>
                </c:pt>
                <c:pt idx="1593">
                  <c:v>691.98</c:v>
                </c:pt>
                <c:pt idx="1594">
                  <c:v>692.24</c:v>
                </c:pt>
                <c:pt idx="1595">
                  <c:v>692.41</c:v>
                </c:pt>
                <c:pt idx="1596">
                  <c:v>692.69</c:v>
                </c:pt>
                <c:pt idx="1597">
                  <c:v>692.84999999999934</c:v>
                </c:pt>
                <c:pt idx="1598">
                  <c:v>693.13</c:v>
                </c:pt>
                <c:pt idx="1599">
                  <c:v>693.29000000000053</c:v>
                </c:pt>
                <c:pt idx="1600">
                  <c:v>693.57</c:v>
                </c:pt>
                <c:pt idx="1601">
                  <c:v>693.73</c:v>
                </c:pt>
                <c:pt idx="1602">
                  <c:v>694.01</c:v>
                </c:pt>
                <c:pt idx="1603">
                  <c:v>694.16</c:v>
                </c:pt>
                <c:pt idx="1604">
                  <c:v>694.44999999999948</c:v>
                </c:pt>
                <c:pt idx="1605">
                  <c:v>694.6</c:v>
                </c:pt>
                <c:pt idx="1606">
                  <c:v>694.89</c:v>
                </c:pt>
                <c:pt idx="1607">
                  <c:v>695.04</c:v>
                </c:pt>
                <c:pt idx="1608">
                  <c:v>695.32999999999947</c:v>
                </c:pt>
                <c:pt idx="1609">
                  <c:v>695.47</c:v>
                </c:pt>
                <c:pt idx="1610">
                  <c:v>695.77000000000055</c:v>
                </c:pt>
                <c:pt idx="1611">
                  <c:v>695.91</c:v>
                </c:pt>
                <c:pt idx="1612">
                  <c:v>696.21</c:v>
                </c:pt>
                <c:pt idx="1613">
                  <c:v>696.34999999999934</c:v>
                </c:pt>
                <c:pt idx="1614">
                  <c:v>696.65</c:v>
                </c:pt>
                <c:pt idx="1615">
                  <c:v>696.79000000000053</c:v>
                </c:pt>
                <c:pt idx="1616">
                  <c:v>697.09</c:v>
                </c:pt>
                <c:pt idx="1617">
                  <c:v>697.22</c:v>
                </c:pt>
                <c:pt idx="1618">
                  <c:v>697.54</c:v>
                </c:pt>
                <c:pt idx="1619">
                  <c:v>697.66</c:v>
                </c:pt>
                <c:pt idx="1620">
                  <c:v>697.98</c:v>
                </c:pt>
                <c:pt idx="1621">
                  <c:v>698.1</c:v>
                </c:pt>
                <c:pt idx="1622">
                  <c:v>698.42</c:v>
                </c:pt>
                <c:pt idx="1623">
                  <c:v>698.53</c:v>
                </c:pt>
                <c:pt idx="1624">
                  <c:v>698.85999999999933</c:v>
                </c:pt>
                <c:pt idx="1625">
                  <c:v>698.97</c:v>
                </c:pt>
                <c:pt idx="1626">
                  <c:v>699.3</c:v>
                </c:pt>
                <c:pt idx="1627">
                  <c:v>699.41</c:v>
                </c:pt>
                <c:pt idx="1628">
                  <c:v>699.74</c:v>
                </c:pt>
                <c:pt idx="1629">
                  <c:v>699.83999999999946</c:v>
                </c:pt>
                <c:pt idx="1630">
                  <c:v>700.18000000000052</c:v>
                </c:pt>
                <c:pt idx="1631">
                  <c:v>700.28000000000054</c:v>
                </c:pt>
                <c:pt idx="1632">
                  <c:v>700.62</c:v>
                </c:pt>
                <c:pt idx="1633">
                  <c:v>700.72</c:v>
                </c:pt>
                <c:pt idx="1634">
                  <c:v>701.06</c:v>
                </c:pt>
                <c:pt idx="1635">
                  <c:v>701.15</c:v>
                </c:pt>
                <c:pt idx="1636">
                  <c:v>701.5</c:v>
                </c:pt>
                <c:pt idx="1637">
                  <c:v>701.59</c:v>
                </c:pt>
                <c:pt idx="1638">
                  <c:v>701.93999999999949</c:v>
                </c:pt>
                <c:pt idx="1639">
                  <c:v>702.03</c:v>
                </c:pt>
                <c:pt idx="1640">
                  <c:v>702.38</c:v>
                </c:pt>
                <c:pt idx="1641">
                  <c:v>702.45999999999947</c:v>
                </c:pt>
                <c:pt idx="1642">
                  <c:v>702.81999999999948</c:v>
                </c:pt>
                <c:pt idx="1643">
                  <c:v>702.9</c:v>
                </c:pt>
                <c:pt idx="1644">
                  <c:v>703.26</c:v>
                </c:pt>
                <c:pt idx="1645">
                  <c:v>703.33999999999946</c:v>
                </c:pt>
                <c:pt idx="1646">
                  <c:v>703.7</c:v>
                </c:pt>
                <c:pt idx="1647">
                  <c:v>703.77000000000055</c:v>
                </c:pt>
                <c:pt idx="1648">
                  <c:v>704.14</c:v>
                </c:pt>
                <c:pt idx="1649">
                  <c:v>704.21</c:v>
                </c:pt>
                <c:pt idx="1650">
                  <c:v>704.58</c:v>
                </c:pt>
                <c:pt idx="1651">
                  <c:v>704.64</c:v>
                </c:pt>
                <c:pt idx="1652">
                  <c:v>705.02</c:v>
                </c:pt>
                <c:pt idx="1653">
                  <c:v>705.08</c:v>
                </c:pt>
                <c:pt idx="1654">
                  <c:v>705.45999999999947</c:v>
                </c:pt>
                <c:pt idx="1655">
                  <c:v>705.52</c:v>
                </c:pt>
                <c:pt idx="1656">
                  <c:v>705.9</c:v>
                </c:pt>
                <c:pt idx="1657">
                  <c:v>705.94999999999948</c:v>
                </c:pt>
                <c:pt idx="1658">
                  <c:v>706.33999999999946</c:v>
                </c:pt>
                <c:pt idx="1659">
                  <c:v>706.39</c:v>
                </c:pt>
                <c:pt idx="1660">
                  <c:v>706.78000000000054</c:v>
                </c:pt>
                <c:pt idx="1661">
                  <c:v>706.82999999999947</c:v>
                </c:pt>
                <c:pt idx="1662">
                  <c:v>707.22</c:v>
                </c:pt>
                <c:pt idx="1663">
                  <c:v>707.26</c:v>
                </c:pt>
                <c:pt idx="1664">
                  <c:v>707.66</c:v>
                </c:pt>
                <c:pt idx="1665">
                  <c:v>707.7</c:v>
                </c:pt>
                <c:pt idx="1666">
                  <c:v>708.1</c:v>
                </c:pt>
                <c:pt idx="1667">
                  <c:v>708.13</c:v>
                </c:pt>
                <c:pt idx="1668">
                  <c:v>708.54</c:v>
                </c:pt>
                <c:pt idx="1669">
                  <c:v>708.57</c:v>
                </c:pt>
                <c:pt idx="1670">
                  <c:v>708.98</c:v>
                </c:pt>
                <c:pt idx="1671">
                  <c:v>709.01</c:v>
                </c:pt>
                <c:pt idx="1672">
                  <c:v>709.42</c:v>
                </c:pt>
                <c:pt idx="1673">
                  <c:v>709.43999999999949</c:v>
                </c:pt>
                <c:pt idx="1674">
                  <c:v>709.85999999999933</c:v>
                </c:pt>
                <c:pt idx="1675">
                  <c:v>709.88</c:v>
                </c:pt>
                <c:pt idx="1676">
                  <c:v>710.3</c:v>
                </c:pt>
                <c:pt idx="1677">
                  <c:v>710.31999999999948</c:v>
                </c:pt>
                <c:pt idx="1678">
                  <c:v>710.74</c:v>
                </c:pt>
                <c:pt idx="1679">
                  <c:v>710.75</c:v>
                </c:pt>
                <c:pt idx="1680">
                  <c:v>711.18000000000052</c:v>
                </c:pt>
                <c:pt idx="1681">
                  <c:v>711.19</c:v>
                </c:pt>
                <c:pt idx="1682">
                  <c:v>711.62</c:v>
                </c:pt>
                <c:pt idx="1683">
                  <c:v>711.62</c:v>
                </c:pt>
                <c:pt idx="1684">
                  <c:v>712.06</c:v>
                </c:pt>
                <c:pt idx="1685">
                  <c:v>712.06</c:v>
                </c:pt>
                <c:pt idx="1686">
                  <c:v>712.49</c:v>
                </c:pt>
                <c:pt idx="1687">
                  <c:v>712.5</c:v>
                </c:pt>
                <c:pt idx="1688">
                  <c:v>712.93</c:v>
                </c:pt>
                <c:pt idx="1689">
                  <c:v>712.93999999999949</c:v>
                </c:pt>
                <c:pt idx="1690">
                  <c:v>713.37</c:v>
                </c:pt>
                <c:pt idx="1691">
                  <c:v>713.38</c:v>
                </c:pt>
                <c:pt idx="1692">
                  <c:v>713.8</c:v>
                </c:pt>
                <c:pt idx="1693">
                  <c:v>713.81999999999948</c:v>
                </c:pt>
                <c:pt idx="1694">
                  <c:v>714.24</c:v>
                </c:pt>
                <c:pt idx="1695">
                  <c:v>714.26</c:v>
                </c:pt>
                <c:pt idx="1696">
                  <c:v>714.67000000000053</c:v>
                </c:pt>
                <c:pt idx="1697">
                  <c:v>714.7</c:v>
                </c:pt>
                <c:pt idx="1698">
                  <c:v>715.11</c:v>
                </c:pt>
                <c:pt idx="1699">
                  <c:v>715.14</c:v>
                </c:pt>
                <c:pt idx="1700">
                  <c:v>715.54</c:v>
                </c:pt>
                <c:pt idx="1701">
                  <c:v>715.58</c:v>
                </c:pt>
                <c:pt idx="1702">
                  <c:v>715.98</c:v>
                </c:pt>
                <c:pt idx="1703">
                  <c:v>716.02</c:v>
                </c:pt>
                <c:pt idx="1704">
                  <c:v>716.42</c:v>
                </c:pt>
                <c:pt idx="1705">
                  <c:v>716.45999999999947</c:v>
                </c:pt>
                <c:pt idx="1706">
                  <c:v>716.84999999999934</c:v>
                </c:pt>
                <c:pt idx="1707">
                  <c:v>716.9</c:v>
                </c:pt>
                <c:pt idx="1708">
                  <c:v>717.29000000000053</c:v>
                </c:pt>
                <c:pt idx="1709">
                  <c:v>717.33999999999946</c:v>
                </c:pt>
                <c:pt idx="1710">
                  <c:v>717.72</c:v>
                </c:pt>
                <c:pt idx="1711">
                  <c:v>717.78000000000054</c:v>
                </c:pt>
                <c:pt idx="1712">
                  <c:v>718.16</c:v>
                </c:pt>
                <c:pt idx="1713">
                  <c:v>718.22</c:v>
                </c:pt>
                <c:pt idx="1714">
                  <c:v>718.59</c:v>
                </c:pt>
                <c:pt idx="1715">
                  <c:v>718.66</c:v>
                </c:pt>
                <c:pt idx="1716">
                  <c:v>719.03</c:v>
                </c:pt>
                <c:pt idx="1717">
                  <c:v>719.1</c:v>
                </c:pt>
                <c:pt idx="1718">
                  <c:v>719.45999999999947</c:v>
                </c:pt>
                <c:pt idx="1719">
                  <c:v>719.54</c:v>
                </c:pt>
                <c:pt idx="1720">
                  <c:v>719.9</c:v>
                </c:pt>
                <c:pt idx="1721">
                  <c:v>719.97</c:v>
                </c:pt>
                <c:pt idx="1722">
                  <c:v>720.32999999999947</c:v>
                </c:pt>
                <c:pt idx="1723">
                  <c:v>720.41</c:v>
                </c:pt>
                <c:pt idx="1724">
                  <c:v>720.77000000000055</c:v>
                </c:pt>
                <c:pt idx="1725">
                  <c:v>720.84999999999934</c:v>
                </c:pt>
                <c:pt idx="1726">
                  <c:v>721.21</c:v>
                </c:pt>
                <c:pt idx="1727">
                  <c:v>721.29000000000053</c:v>
                </c:pt>
                <c:pt idx="1728">
                  <c:v>721.64</c:v>
                </c:pt>
                <c:pt idx="1729">
                  <c:v>721.73</c:v>
                </c:pt>
                <c:pt idx="1730">
                  <c:v>722.08</c:v>
                </c:pt>
                <c:pt idx="1731">
                  <c:v>722.17000000000053</c:v>
                </c:pt>
                <c:pt idx="1732">
                  <c:v>722.51</c:v>
                </c:pt>
                <c:pt idx="1733">
                  <c:v>722.61</c:v>
                </c:pt>
                <c:pt idx="1734">
                  <c:v>722.94999999999948</c:v>
                </c:pt>
                <c:pt idx="1735">
                  <c:v>723.05</c:v>
                </c:pt>
                <c:pt idx="1736">
                  <c:v>723.38</c:v>
                </c:pt>
                <c:pt idx="1737">
                  <c:v>723.49</c:v>
                </c:pt>
                <c:pt idx="1738">
                  <c:v>723.81999999999948</c:v>
                </c:pt>
                <c:pt idx="1739">
                  <c:v>723.93</c:v>
                </c:pt>
                <c:pt idx="1740">
                  <c:v>724.25</c:v>
                </c:pt>
                <c:pt idx="1741">
                  <c:v>724.37</c:v>
                </c:pt>
                <c:pt idx="1742">
                  <c:v>724.69</c:v>
                </c:pt>
                <c:pt idx="1743">
                  <c:v>724.8</c:v>
                </c:pt>
                <c:pt idx="1744">
                  <c:v>725.12</c:v>
                </c:pt>
                <c:pt idx="1745">
                  <c:v>725.24</c:v>
                </c:pt>
                <c:pt idx="1746">
                  <c:v>725.56</c:v>
                </c:pt>
                <c:pt idx="1747">
                  <c:v>725.68000000000052</c:v>
                </c:pt>
                <c:pt idx="1748">
                  <c:v>725.99</c:v>
                </c:pt>
                <c:pt idx="1749">
                  <c:v>726.12</c:v>
                </c:pt>
                <c:pt idx="1750">
                  <c:v>726.43</c:v>
                </c:pt>
                <c:pt idx="1751">
                  <c:v>726.56</c:v>
                </c:pt>
                <c:pt idx="1752">
                  <c:v>726.85999999999933</c:v>
                </c:pt>
                <c:pt idx="1753">
                  <c:v>727</c:v>
                </c:pt>
                <c:pt idx="1754">
                  <c:v>727.3</c:v>
                </c:pt>
                <c:pt idx="1755">
                  <c:v>727.43999999999949</c:v>
                </c:pt>
                <c:pt idx="1756">
                  <c:v>727.73</c:v>
                </c:pt>
                <c:pt idx="1757">
                  <c:v>727.88</c:v>
                </c:pt>
                <c:pt idx="1758">
                  <c:v>728.17000000000053</c:v>
                </c:pt>
                <c:pt idx="1759">
                  <c:v>728.31</c:v>
                </c:pt>
                <c:pt idx="1760">
                  <c:v>728.6</c:v>
                </c:pt>
                <c:pt idx="1761">
                  <c:v>728.75</c:v>
                </c:pt>
                <c:pt idx="1762">
                  <c:v>729.04</c:v>
                </c:pt>
                <c:pt idx="1763">
                  <c:v>729.19</c:v>
                </c:pt>
                <c:pt idx="1764">
                  <c:v>729.47</c:v>
                </c:pt>
                <c:pt idx="1765">
                  <c:v>729.63</c:v>
                </c:pt>
                <c:pt idx="1766">
                  <c:v>729.9</c:v>
                </c:pt>
                <c:pt idx="1767">
                  <c:v>730.07</c:v>
                </c:pt>
                <c:pt idx="1768">
                  <c:v>730.33999999999946</c:v>
                </c:pt>
                <c:pt idx="1769">
                  <c:v>730.51</c:v>
                </c:pt>
                <c:pt idx="1770">
                  <c:v>730.77000000000055</c:v>
                </c:pt>
                <c:pt idx="1771">
                  <c:v>730.94999999999948</c:v>
                </c:pt>
                <c:pt idx="1772">
                  <c:v>731.21</c:v>
                </c:pt>
                <c:pt idx="1773">
                  <c:v>731.38</c:v>
                </c:pt>
                <c:pt idx="1774">
                  <c:v>731.64</c:v>
                </c:pt>
                <c:pt idx="1775">
                  <c:v>731.81999999999948</c:v>
                </c:pt>
                <c:pt idx="1776">
                  <c:v>732.08</c:v>
                </c:pt>
                <c:pt idx="1777">
                  <c:v>732.26</c:v>
                </c:pt>
                <c:pt idx="1778">
                  <c:v>732.51</c:v>
                </c:pt>
                <c:pt idx="1779">
                  <c:v>732.7</c:v>
                </c:pt>
                <c:pt idx="1780">
                  <c:v>732.94999999999948</c:v>
                </c:pt>
                <c:pt idx="1781">
                  <c:v>733.14</c:v>
                </c:pt>
                <c:pt idx="1782">
                  <c:v>733.38</c:v>
                </c:pt>
                <c:pt idx="1783">
                  <c:v>733.58</c:v>
                </c:pt>
                <c:pt idx="1784">
                  <c:v>733.81999999999948</c:v>
                </c:pt>
                <c:pt idx="1785">
                  <c:v>734.02</c:v>
                </c:pt>
                <c:pt idx="1786">
                  <c:v>734.25</c:v>
                </c:pt>
                <c:pt idx="1787">
                  <c:v>734.44999999999948</c:v>
                </c:pt>
                <c:pt idx="1788">
                  <c:v>734.68000000000052</c:v>
                </c:pt>
                <c:pt idx="1789">
                  <c:v>734.89</c:v>
                </c:pt>
                <c:pt idx="1790">
                  <c:v>735.12</c:v>
                </c:pt>
                <c:pt idx="1791">
                  <c:v>735.32999999999947</c:v>
                </c:pt>
                <c:pt idx="1792">
                  <c:v>735.55</c:v>
                </c:pt>
                <c:pt idx="1793">
                  <c:v>735.77000000000055</c:v>
                </c:pt>
                <c:pt idx="1794">
                  <c:v>735.99</c:v>
                </c:pt>
                <c:pt idx="1795">
                  <c:v>736.21</c:v>
                </c:pt>
                <c:pt idx="1796">
                  <c:v>736.42</c:v>
                </c:pt>
                <c:pt idx="1797">
                  <c:v>736.64</c:v>
                </c:pt>
                <c:pt idx="1798">
                  <c:v>736.85999999999933</c:v>
                </c:pt>
                <c:pt idx="1799">
                  <c:v>737.08</c:v>
                </c:pt>
                <c:pt idx="1800">
                  <c:v>737.29000000000053</c:v>
                </c:pt>
                <c:pt idx="1801">
                  <c:v>737.52</c:v>
                </c:pt>
                <c:pt idx="1802">
                  <c:v>737.72</c:v>
                </c:pt>
                <c:pt idx="1803">
                  <c:v>737.95999999999947</c:v>
                </c:pt>
                <c:pt idx="1804">
                  <c:v>738.16</c:v>
                </c:pt>
                <c:pt idx="1805">
                  <c:v>738.4</c:v>
                </c:pt>
                <c:pt idx="1806">
                  <c:v>738.59</c:v>
                </c:pt>
                <c:pt idx="1807">
                  <c:v>738.83999999999946</c:v>
                </c:pt>
                <c:pt idx="1808">
                  <c:v>739.03</c:v>
                </c:pt>
                <c:pt idx="1809">
                  <c:v>739.27000000000055</c:v>
                </c:pt>
                <c:pt idx="1810">
                  <c:v>739.45999999999947</c:v>
                </c:pt>
                <c:pt idx="1811">
                  <c:v>739.71</c:v>
                </c:pt>
                <c:pt idx="1812">
                  <c:v>739.89</c:v>
                </c:pt>
                <c:pt idx="1813">
                  <c:v>740.15</c:v>
                </c:pt>
                <c:pt idx="1814">
                  <c:v>740.32999999999947</c:v>
                </c:pt>
                <c:pt idx="1815">
                  <c:v>740.59</c:v>
                </c:pt>
                <c:pt idx="1816">
                  <c:v>740.76</c:v>
                </c:pt>
                <c:pt idx="1817">
                  <c:v>741.02</c:v>
                </c:pt>
                <c:pt idx="1818">
                  <c:v>741.2</c:v>
                </c:pt>
                <c:pt idx="1819">
                  <c:v>741.45999999999947</c:v>
                </c:pt>
                <c:pt idx="1820">
                  <c:v>741.63</c:v>
                </c:pt>
                <c:pt idx="1821">
                  <c:v>741.9</c:v>
                </c:pt>
                <c:pt idx="1822">
                  <c:v>742.06</c:v>
                </c:pt>
                <c:pt idx="1823">
                  <c:v>742.33999999999946</c:v>
                </c:pt>
                <c:pt idx="1824">
                  <c:v>742.5</c:v>
                </c:pt>
                <c:pt idx="1825">
                  <c:v>742.78000000000054</c:v>
                </c:pt>
                <c:pt idx="1826">
                  <c:v>742.93</c:v>
                </c:pt>
                <c:pt idx="1827">
                  <c:v>743.21</c:v>
                </c:pt>
                <c:pt idx="1828">
                  <c:v>743.35999999999933</c:v>
                </c:pt>
                <c:pt idx="1829">
                  <c:v>743.65</c:v>
                </c:pt>
                <c:pt idx="1830">
                  <c:v>743.8</c:v>
                </c:pt>
                <c:pt idx="1831">
                  <c:v>744.09</c:v>
                </c:pt>
                <c:pt idx="1832">
                  <c:v>744.23</c:v>
                </c:pt>
                <c:pt idx="1833">
                  <c:v>744.53</c:v>
                </c:pt>
                <c:pt idx="1834">
                  <c:v>744.67000000000053</c:v>
                </c:pt>
                <c:pt idx="1835">
                  <c:v>744.95999999999947</c:v>
                </c:pt>
                <c:pt idx="1836">
                  <c:v>745.1</c:v>
                </c:pt>
                <c:pt idx="1837">
                  <c:v>745.4</c:v>
                </c:pt>
                <c:pt idx="1838">
                  <c:v>745.53</c:v>
                </c:pt>
                <c:pt idx="1839">
                  <c:v>745.83999999999946</c:v>
                </c:pt>
                <c:pt idx="1840">
                  <c:v>745.97</c:v>
                </c:pt>
                <c:pt idx="1841">
                  <c:v>746.28000000000054</c:v>
                </c:pt>
                <c:pt idx="1842">
                  <c:v>746.4</c:v>
                </c:pt>
                <c:pt idx="1843">
                  <c:v>746.71</c:v>
                </c:pt>
                <c:pt idx="1844">
                  <c:v>746.82999999999947</c:v>
                </c:pt>
                <c:pt idx="1845">
                  <c:v>747.15</c:v>
                </c:pt>
                <c:pt idx="1846">
                  <c:v>747.27000000000055</c:v>
                </c:pt>
                <c:pt idx="1847">
                  <c:v>747.59</c:v>
                </c:pt>
                <c:pt idx="1848">
                  <c:v>747.7</c:v>
                </c:pt>
                <c:pt idx="1849">
                  <c:v>748.03</c:v>
                </c:pt>
                <c:pt idx="1850">
                  <c:v>748.13</c:v>
                </c:pt>
                <c:pt idx="1851">
                  <c:v>748.45999999999947</c:v>
                </c:pt>
                <c:pt idx="1852">
                  <c:v>748.57</c:v>
                </c:pt>
                <c:pt idx="1853">
                  <c:v>748.9</c:v>
                </c:pt>
                <c:pt idx="1854">
                  <c:v>749</c:v>
                </c:pt>
                <c:pt idx="1855">
                  <c:v>749.33999999999946</c:v>
                </c:pt>
                <c:pt idx="1856">
                  <c:v>749.43</c:v>
                </c:pt>
                <c:pt idx="1857">
                  <c:v>749.78000000000054</c:v>
                </c:pt>
                <c:pt idx="1858">
                  <c:v>749.87</c:v>
                </c:pt>
                <c:pt idx="1859">
                  <c:v>750.21</c:v>
                </c:pt>
                <c:pt idx="1860">
                  <c:v>750.3</c:v>
                </c:pt>
                <c:pt idx="1861">
                  <c:v>750.65</c:v>
                </c:pt>
                <c:pt idx="1862">
                  <c:v>750.73</c:v>
                </c:pt>
                <c:pt idx="1863">
                  <c:v>751.09</c:v>
                </c:pt>
                <c:pt idx="1864">
                  <c:v>751.17000000000053</c:v>
                </c:pt>
                <c:pt idx="1865">
                  <c:v>751.53</c:v>
                </c:pt>
                <c:pt idx="1866">
                  <c:v>751.6</c:v>
                </c:pt>
                <c:pt idx="1867">
                  <c:v>751.95999999999947</c:v>
                </c:pt>
                <c:pt idx="1868">
                  <c:v>752.03</c:v>
                </c:pt>
                <c:pt idx="1869">
                  <c:v>752.4</c:v>
                </c:pt>
                <c:pt idx="1870">
                  <c:v>752.47</c:v>
                </c:pt>
                <c:pt idx="1871">
                  <c:v>752.83999999999946</c:v>
                </c:pt>
                <c:pt idx="1872">
                  <c:v>752.9</c:v>
                </c:pt>
                <c:pt idx="1873">
                  <c:v>753.27000000000055</c:v>
                </c:pt>
                <c:pt idx="1874">
                  <c:v>753.32999999999947</c:v>
                </c:pt>
                <c:pt idx="1875">
                  <c:v>753.71</c:v>
                </c:pt>
                <c:pt idx="1876">
                  <c:v>753.76</c:v>
                </c:pt>
                <c:pt idx="1877">
                  <c:v>754.15</c:v>
                </c:pt>
                <c:pt idx="1878">
                  <c:v>754.2</c:v>
                </c:pt>
                <c:pt idx="1879">
                  <c:v>754.58</c:v>
                </c:pt>
                <c:pt idx="1880">
                  <c:v>754.63</c:v>
                </c:pt>
                <c:pt idx="1881">
                  <c:v>755.02</c:v>
                </c:pt>
                <c:pt idx="1882">
                  <c:v>755.06</c:v>
                </c:pt>
                <c:pt idx="1883">
                  <c:v>755.45999999999947</c:v>
                </c:pt>
                <c:pt idx="1884">
                  <c:v>755.5</c:v>
                </c:pt>
                <c:pt idx="1885">
                  <c:v>755.9</c:v>
                </c:pt>
                <c:pt idx="1886">
                  <c:v>755.93</c:v>
                </c:pt>
                <c:pt idx="1887">
                  <c:v>756.32999999999947</c:v>
                </c:pt>
                <c:pt idx="1888">
                  <c:v>756.35999999999933</c:v>
                </c:pt>
                <c:pt idx="1889">
                  <c:v>756.77000000000055</c:v>
                </c:pt>
                <c:pt idx="1890">
                  <c:v>756.79000000000053</c:v>
                </c:pt>
                <c:pt idx="1891">
                  <c:v>757.21</c:v>
                </c:pt>
                <c:pt idx="1892">
                  <c:v>757.23</c:v>
                </c:pt>
                <c:pt idx="1893">
                  <c:v>757.64</c:v>
                </c:pt>
                <c:pt idx="1894">
                  <c:v>757.66</c:v>
                </c:pt>
                <c:pt idx="1895">
                  <c:v>758.08</c:v>
                </c:pt>
                <c:pt idx="1896">
                  <c:v>758.09</c:v>
                </c:pt>
                <c:pt idx="1897">
                  <c:v>758.52</c:v>
                </c:pt>
                <c:pt idx="1898">
                  <c:v>758.53</c:v>
                </c:pt>
                <c:pt idx="1899">
                  <c:v>758.94999999999948</c:v>
                </c:pt>
                <c:pt idx="1900">
                  <c:v>758.95999999999947</c:v>
                </c:pt>
                <c:pt idx="1901">
                  <c:v>759.39</c:v>
                </c:pt>
                <c:pt idx="1902">
                  <c:v>759.39</c:v>
                </c:pt>
                <c:pt idx="1903">
                  <c:v>759.81999999999948</c:v>
                </c:pt>
                <c:pt idx="1904">
                  <c:v>759.82999999999947</c:v>
                </c:pt>
                <c:pt idx="1905">
                  <c:v>760.26</c:v>
                </c:pt>
                <c:pt idx="1906">
                  <c:v>760.26</c:v>
                </c:pt>
                <c:pt idx="1907">
                  <c:v>760.69</c:v>
                </c:pt>
                <c:pt idx="1908">
                  <c:v>760.7</c:v>
                </c:pt>
                <c:pt idx="1909">
                  <c:v>761.12</c:v>
                </c:pt>
                <c:pt idx="1910">
                  <c:v>761.14</c:v>
                </c:pt>
                <c:pt idx="1911">
                  <c:v>761.55</c:v>
                </c:pt>
                <c:pt idx="1912">
                  <c:v>761.57</c:v>
                </c:pt>
                <c:pt idx="1913">
                  <c:v>761.99</c:v>
                </c:pt>
                <c:pt idx="1914">
                  <c:v>762.01</c:v>
                </c:pt>
                <c:pt idx="1915">
                  <c:v>762.42</c:v>
                </c:pt>
                <c:pt idx="1916">
                  <c:v>762.44999999999948</c:v>
                </c:pt>
                <c:pt idx="1917">
                  <c:v>762.84999999999934</c:v>
                </c:pt>
                <c:pt idx="1918">
                  <c:v>762.88</c:v>
                </c:pt>
                <c:pt idx="1919">
                  <c:v>763.28000000000054</c:v>
                </c:pt>
                <c:pt idx="1920">
                  <c:v>763.31999999999948</c:v>
                </c:pt>
                <c:pt idx="1921">
                  <c:v>763.72</c:v>
                </c:pt>
                <c:pt idx="1922">
                  <c:v>763.75</c:v>
                </c:pt>
                <c:pt idx="1923">
                  <c:v>764.15</c:v>
                </c:pt>
                <c:pt idx="1924">
                  <c:v>764.19</c:v>
                </c:pt>
                <c:pt idx="1925">
                  <c:v>764.58</c:v>
                </c:pt>
                <c:pt idx="1926">
                  <c:v>764.63</c:v>
                </c:pt>
                <c:pt idx="1927">
                  <c:v>765.01</c:v>
                </c:pt>
                <c:pt idx="1928">
                  <c:v>765.06</c:v>
                </c:pt>
                <c:pt idx="1929">
                  <c:v>765.43999999999949</c:v>
                </c:pt>
                <c:pt idx="1930">
                  <c:v>765.5</c:v>
                </c:pt>
                <c:pt idx="1931">
                  <c:v>765.88</c:v>
                </c:pt>
                <c:pt idx="1932">
                  <c:v>765.93999999999949</c:v>
                </c:pt>
                <c:pt idx="1933">
                  <c:v>766.31</c:v>
                </c:pt>
                <c:pt idx="1934">
                  <c:v>766.37</c:v>
                </c:pt>
                <c:pt idx="1935">
                  <c:v>766.74</c:v>
                </c:pt>
                <c:pt idx="1936">
                  <c:v>766.81</c:v>
                </c:pt>
                <c:pt idx="1937">
                  <c:v>767.17000000000053</c:v>
                </c:pt>
                <c:pt idx="1938">
                  <c:v>767.24</c:v>
                </c:pt>
                <c:pt idx="1939">
                  <c:v>767.6</c:v>
                </c:pt>
                <c:pt idx="1940">
                  <c:v>767.68000000000052</c:v>
                </c:pt>
                <c:pt idx="1941">
                  <c:v>768.04</c:v>
                </c:pt>
                <c:pt idx="1942">
                  <c:v>768.12</c:v>
                </c:pt>
                <c:pt idx="1943">
                  <c:v>768.47</c:v>
                </c:pt>
                <c:pt idx="1944">
                  <c:v>768.55</c:v>
                </c:pt>
                <c:pt idx="1945">
                  <c:v>768.9</c:v>
                </c:pt>
                <c:pt idx="1946">
                  <c:v>768.99</c:v>
                </c:pt>
                <c:pt idx="1947">
                  <c:v>769.32999999999947</c:v>
                </c:pt>
                <c:pt idx="1948">
                  <c:v>769.42</c:v>
                </c:pt>
                <c:pt idx="1949">
                  <c:v>769.76</c:v>
                </c:pt>
                <c:pt idx="1950">
                  <c:v>769.85999999999933</c:v>
                </c:pt>
                <c:pt idx="1951">
                  <c:v>770.2</c:v>
                </c:pt>
                <c:pt idx="1952">
                  <c:v>770.3</c:v>
                </c:pt>
                <c:pt idx="1953">
                  <c:v>770.63</c:v>
                </c:pt>
                <c:pt idx="1954">
                  <c:v>770.73</c:v>
                </c:pt>
                <c:pt idx="1955">
                  <c:v>771.06</c:v>
                </c:pt>
                <c:pt idx="1956">
                  <c:v>771.17000000000053</c:v>
                </c:pt>
                <c:pt idx="1957">
                  <c:v>771.49</c:v>
                </c:pt>
                <c:pt idx="1958">
                  <c:v>771.6</c:v>
                </c:pt>
                <c:pt idx="1959">
                  <c:v>771.92</c:v>
                </c:pt>
                <c:pt idx="1960">
                  <c:v>772.04</c:v>
                </c:pt>
                <c:pt idx="1961">
                  <c:v>772.34999999999934</c:v>
                </c:pt>
                <c:pt idx="1962">
                  <c:v>772.48</c:v>
                </c:pt>
                <c:pt idx="1963">
                  <c:v>772.79000000000053</c:v>
                </c:pt>
                <c:pt idx="1964">
                  <c:v>772.91</c:v>
                </c:pt>
                <c:pt idx="1965">
                  <c:v>773.22</c:v>
                </c:pt>
                <c:pt idx="1966">
                  <c:v>773.34999999999934</c:v>
                </c:pt>
                <c:pt idx="1967">
                  <c:v>773.65</c:v>
                </c:pt>
                <c:pt idx="1968">
                  <c:v>773.78000000000054</c:v>
                </c:pt>
                <c:pt idx="1969">
                  <c:v>774.08</c:v>
                </c:pt>
                <c:pt idx="1970">
                  <c:v>774.22</c:v>
                </c:pt>
                <c:pt idx="1971">
                  <c:v>774.51</c:v>
                </c:pt>
                <c:pt idx="1972">
                  <c:v>774.65</c:v>
                </c:pt>
                <c:pt idx="1973">
                  <c:v>774.93999999999949</c:v>
                </c:pt>
                <c:pt idx="1974">
                  <c:v>775.09</c:v>
                </c:pt>
                <c:pt idx="1975">
                  <c:v>775.38</c:v>
                </c:pt>
                <c:pt idx="1976">
                  <c:v>775.53</c:v>
                </c:pt>
                <c:pt idx="1977">
                  <c:v>775.81</c:v>
                </c:pt>
                <c:pt idx="1978">
                  <c:v>775.95999999999947</c:v>
                </c:pt>
                <c:pt idx="1979">
                  <c:v>776.24</c:v>
                </c:pt>
                <c:pt idx="1980">
                  <c:v>776.4</c:v>
                </c:pt>
                <c:pt idx="1981">
                  <c:v>776.67000000000053</c:v>
                </c:pt>
                <c:pt idx="1982">
                  <c:v>776.82999999999947</c:v>
                </c:pt>
                <c:pt idx="1983">
                  <c:v>777.1</c:v>
                </c:pt>
                <c:pt idx="1984">
                  <c:v>777.27000000000055</c:v>
                </c:pt>
                <c:pt idx="1985">
                  <c:v>777.53</c:v>
                </c:pt>
                <c:pt idx="1986">
                  <c:v>777.7</c:v>
                </c:pt>
                <c:pt idx="1987">
                  <c:v>777.95999999999947</c:v>
                </c:pt>
                <c:pt idx="1988">
                  <c:v>778.14</c:v>
                </c:pt>
                <c:pt idx="1989">
                  <c:v>778.4</c:v>
                </c:pt>
                <c:pt idx="1990">
                  <c:v>778.57</c:v>
                </c:pt>
                <c:pt idx="1991">
                  <c:v>778.82999999999947</c:v>
                </c:pt>
                <c:pt idx="1992">
                  <c:v>779.01</c:v>
                </c:pt>
                <c:pt idx="1993">
                  <c:v>779.26</c:v>
                </c:pt>
                <c:pt idx="1994">
                  <c:v>779.43999999999949</c:v>
                </c:pt>
                <c:pt idx="1995">
                  <c:v>779.69</c:v>
                </c:pt>
                <c:pt idx="1996">
                  <c:v>779.88</c:v>
                </c:pt>
                <c:pt idx="1997">
                  <c:v>780.12</c:v>
                </c:pt>
                <c:pt idx="1998">
                  <c:v>780.31</c:v>
                </c:pt>
                <c:pt idx="1999">
                  <c:v>780.55</c:v>
                </c:pt>
                <c:pt idx="2000">
                  <c:v>780.75</c:v>
                </c:pt>
                <c:pt idx="2001">
                  <c:v>780.98</c:v>
                </c:pt>
                <c:pt idx="2002">
                  <c:v>781.19</c:v>
                </c:pt>
                <c:pt idx="2003">
                  <c:v>781.41</c:v>
                </c:pt>
                <c:pt idx="2004">
                  <c:v>781.62</c:v>
                </c:pt>
                <c:pt idx="2005">
                  <c:v>781.83999999999946</c:v>
                </c:pt>
                <c:pt idx="2006">
                  <c:v>782.06</c:v>
                </c:pt>
                <c:pt idx="2007">
                  <c:v>782.28000000000054</c:v>
                </c:pt>
                <c:pt idx="2008">
                  <c:v>782.49</c:v>
                </c:pt>
                <c:pt idx="2009">
                  <c:v>782.71</c:v>
                </c:pt>
                <c:pt idx="2010">
                  <c:v>782.93</c:v>
                </c:pt>
                <c:pt idx="2011">
                  <c:v>783.14</c:v>
                </c:pt>
                <c:pt idx="2012">
                  <c:v>783.35999999999933</c:v>
                </c:pt>
                <c:pt idx="2013">
                  <c:v>783.57</c:v>
                </c:pt>
                <c:pt idx="2014">
                  <c:v>783.8</c:v>
                </c:pt>
                <c:pt idx="2015">
                  <c:v>784</c:v>
                </c:pt>
                <c:pt idx="2016">
                  <c:v>784.23</c:v>
                </c:pt>
                <c:pt idx="2017">
                  <c:v>784.43</c:v>
                </c:pt>
                <c:pt idx="2018">
                  <c:v>784.67000000000053</c:v>
                </c:pt>
                <c:pt idx="2019">
                  <c:v>784.85999999999933</c:v>
                </c:pt>
                <c:pt idx="2020">
                  <c:v>785.1</c:v>
                </c:pt>
                <c:pt idx="2021">
                  <c:v>785.29000000000053</c:v>
                </c:pt>
                <c:pt idx="2022">
                  <c:v>785.54</c:v>
                </c:pt>
                <c:pt idx="2023">
                  <c:v>785.72</c:v>
                </c:pt>
                <c:pt idx="2024">
                  <c:v>785.97</c:v>
                </c:pt>
                <c:pt idx="2025">
                  <c:v>786.15</c:v>
                </c:pt>
                <c:pt idx="2026">
                  <c:v>786.41</c:v>
                </c:pt>
                <c:pt idx="2027">
                  <c:v>786.58</c:v>
                </c:pt>
                <c:pt idx="2028">
                  <c:v>786.83999999999946</c:v>
                </c:pt>
                <c:pt idx="2029">
                  <c:v>787.01</c:v>
                </c:pt>
                <c:pt idx="2030">
                  <c:v>787.28000000000054</c:v>
                </c:pt>
                <c:pt idx="2031">
                  <c:v>787.43999999999949</c:v>
                </c:pt>
                <c:pt idx="2032">
                  <c:v>787.71</c:v>
                </c:pt>
                <c:pt idx="2033">
                  <c:v>787.88</c:v>
                </c:pt>
                <c:pt idx="2034">
                  <c:v>788.14</c:v>
                </c:pt>
                <c:pt idx="2035">
                  <c:v>788.31</c:v>
                </c:pt>
                <c:pt idx="2036">
                  <c:v>788.58</c:v>
                </c:pt>
                <c:pt idx="2037">
                  <c:v>788.74</c:v>
                </c:pt>
                <c:pt idx="2038">
                  <c:v>789.01</c:v>
                </c:pt>
                <c:pt idx="2039">
                  <c:v>789.17000000000053</c:v>
                </c:pt>
                <c:pt idx="2040">
                  <c:v>789.44999999999948</c:v>
                </c:pt>
                <c:pt idx="2041">
                  <c:v>789.6</c:v>
                </c:pt>
                <c:pt idx="2042">
                  <c:v>789.88</c:v>
                </c:pt>
                <c:pt idx="2043">
                  <c:v>790.03</c:v>
                </c:pt>
                <c:pt idx="2044">
                  <c:v>790.31999999999948</c:v>
                </c:pt>
                <c:pt idx="2045">
                  <c:v>790.45999999999947</c:v>
                </c:pt>
                <c:pt idx="2046">
                  <c:v>790.75</c:v>
                </c:pt>
                <c:pt idx="2047">
                  <c:v>790.89</c:v>
                </c:pt>
                <c:pt idx="2048">
                  <c:v>791.19</c:v>
                </c:pt>
                <c:pt idx="2049">
                  <c:v>791.31999999999948</c:v>
                </c:pt>
                <c:pt idx="2050">
                  <c:v>791.62</c:v>
                </c:pt>
                <c:pt idx="2051">
                  <c:v>791.75</c:v>
                </c:pt>
                <c:pt idx="2052">
                  <c:v>792.06</c:v>
                </c:pt>
                <c:pt idx="2053">
                  <c:v>792.18000000000052</c:v>
                </c:pt>
                <c:pt idx="2054">
                  <c:v>792.49</c:v>
                </c:pt>
                <c:pt idx="2055">
                  <c:v>792.61</c:v>
                </c:pt>
                <c:pt idx="2056">
                  <c:v>792.92</c:v>
                </c:pt>
                <c:pt idx="2057">
                  <c:v>793.04</c:v>
                </c:pt>
                <c:pt idx="2058">
                  <c:v>793.35999999999933</c:v>
                </c:pt>
                <c:pt idx="2059">
                  <c:v>793.47</c:v>
                </c:pt>
                <c:pt idx="2060">
                  <c:v>793.79000000000053</c:v>
                </c:pt>
                <c:pt idx="2061">
                  <c:v>793.9</c:v>
                </c:pt>
                <c:pt idx="2062">
                  <c:v>794.23</c:v>
                </c:pt>
                <c:pt idx="2063">
                  <c:v>794.32999999999947</c:v>
                </c:pt>
                <c:pt idx="2064">
                  <c:v>794.66</c:v>
                </c:pt>
                <c:pt idx="2065">
                  <c:v>794.76</c:v>
                </c:pt>
                <c:pt idx="2066">
                  <c:v>795.1</c:v>
                </c:pt>
                <c:pt idx="2067">
                  <c:v>795.19</c:v>
                </c:pt>
                <c:pt idx="2068">
                  <c:v>795.53</c:v>
                </c:pt>
                <c:pt idx="2069">
                  <c:v>795.62</c:v>
                </c:pt>
                <c:pt idx="2070">
                  <c:v>795.97</c:v>
                </c:pt>
                <c:pt idx="2071">
                  <c:v>796.05</c:v>
                </c:pt>
                <c:pt idx="2072">
                  <c:v>796.4</c:v>
                </c:pt>
                <c:pt idx="2073">
                  <c:v>796.48</c:v>
                </c:pt>
                <c:pt idx="2074">
                  <c:v>796.82999999999947</c:v>
                </c:pt>
                <c:pt idx="2075">
                  <c:v>796.91</c:v>
                </c:pt>
                <c:pt idx="2076">
                  <c:v>797.27000000000055</c:v>
                </c:pt>
                <c:pt idx="2077">
                  <c:v>797.33999999999946</c:v>
                </c:pt>
                <c:pt idx="2078">
                  <c:v>797.7</c:v>
                </c:pt>
                <c:pt idx="2079">
                  <c:v>797.77000000000055</c:v>
                </c:pt>
                <c:pt idx="2080">
                  <c:v>798.14</c:v>
                </c:pt>
                <c:pt idx="2081">
                  <c:v>798.2</c:v>
                </c:pt>
                <c:pt idx="2082">
                  <c:v>798.57</c:v>
                </c:pt>
                <c:pt idx="2083">
                  <c:v>798.63</c:v>
                </c:pt>
                <c:pt idx="2084">
                  <c:v>799</c:v>
                </c:pt>
                <c:pt idx="2085">
                  <c:v>799.06</c:v>
                </c:pt>
                <c:pt idx="2086">
                  <c:v>799.43999999999949</c:v>
                </c:pt>
                <c:pt idx="2087">
                  <c:v>799.49</c:v>
                </c:pt>
                <c:pt idx="2088">
                  <c:v>799.87</c:v>
                </c:pt>
                <c:pt idx="2089">
                  <c:v>799.92</c:v>
                </c:pt>
                <c:pt idx="2090">
                  <c:v>800.31</c:v>
                </c:pt>
                <c:pt idx="2091">
                  <c:v>800.34999999999934</c:v>
                </c:pt>
                <c:pt idx="2092">
                  <c:v>800.74</c:v>
                </c:pt>
                <c:pt idx="2093">
                  <c:v>800.78000000000054</c:v>
                </c:pt>
                <c:pt idx="2094">
                  <c:v>801.17000000000053</c:v>
                </c:pt>
                <c:pt idx="2095">
                  <c:v>801.21</c:v>
                </c:pt>
                <c:pt idx="2096">
                  <c:v>801.61</c:v>
                </c:pt>
                <c:pt idx="2097">
                  <c:v>801.64</c:v>
                </c:pt>
                <c:pt idx="2098">
                  <c:v>802.04</c:v>
                </c:pt>
                <c:pt idx="2099">
                  <c:v>802.07</c:v>
                </c:pt>
                <c:pt idx="2100">
                  <c:v>802.47</c:v>
                </c:pt>
                <c:pt idx="2101">
                  <c:v>802.5</c:v>
                </c:pt>
                <c:pt idx="2102">
                  <c:v>802.91</c:v>
                </c:pt>
                <c:pt idx="2103">
                  <c:v>802.93</c:v>
                </c:pt>
                <c:pt idx="2104">
                  <c:v>803.33999999999946</c:v>
                </c:pt>
                <c:pt idx="2105">
                  <c:v>803.35999999999933</c:v>
                </c:pt>
                <c:pt idx="2106">
                  <c:v>803.78000000000054</c:v>
                </c:pt>
                <c:pt idx="2107">
                  <c:v>803.78000000000054</c:v>
                </c:pt>
                <c:pt idx="2108">
                  <c:v>804.21</c:v>
                </c:pt>
                <c:pt idx="2109">
                  <c:v>804.21</c:v>
                </c:pt>
                <c:pt idx="2110">
                  <c:v>804.64</c:v>
                </c:pt>
                <c:pt idx="2111">
                  <c:v>804.64</c:v>
                </c:pt>
                <c:pt idx="2112">
                  <c:v>805.07</c:v>
                </c:pt>
                <c:pt idx="2113">
                  <c:v>805.08</c:v>
                </c:pt>
                <c:pt idx="2114">
                  <c:v>805.5</c:v>
                </c:pt>
                <c:pt idx="2115">
                  <c:v>805.51</c:v>
                </c:pt>
                <c:pt idx="2116">
                  <c:v>805.93</c:v>
                </c:pt>
                <c:pt idx="2117">
                  <c:v>805.93999999999949</c:v>
                </c:pt>
                <c:pt idx="2118">
                  <c:v>806.35999999999933</c:v>
                </c:pt>
                <c:pt idx="2119">
                  <c:v>806.38</c:v>
                </c:pt>
                <c:pt idx="2120">
                  <c:v>806.79000000000053</c:v>
                </c:pt>
                <c:pt idx="2121">
                  <c:v>806.81</c:v>
                </c:pt>
                <c:pt idx="2122">
                  <c:v>807.22</c:v>
                </c:pt>
                <c:pt idx="2123">
                  <c:v>807.24</c:v>
                </c:pt>
                <c:pt idx="2124">
                  <c:v>807.65</c:v>
                </c:pt>
                <c:pt idx="2125">
                  <c:v>807.68000000000052</c:v>
                </c:pt>
                <c:pt idx="2126">
                  <c:v>808.08</c:v>
                </c:pt>
                <c:pt idx="2127">
                  <c:v>808.11</c:v>
                </c:pt>
                <c:pt idx="2128">
                  <c:v>808.51</c:v>
                </c:pt>
                <c:pt idx="2129">
                  <c:v>808.55</c:v>
                </c:pt>
                <c:pt idx="2130">
                  <c:v>808.93999999999949</c:v>
                </c:pt>
                <c:pt idx="2131">
                  <c:v>808.98</c:v>
                </c:pt>
                <c:pt idx="2132">
                  <c:v>809.35999999999933</c:v>
                </c:pt>
                <c:pt idx="2133">
                  <c:v>809.41</c:v>
                </c:pt>
                <c:pt idx="2134">
                  <c:v>809.79000000000053</c:v>
                </c:pt>
                <c:pt idx="2135">
                  <c:v>809.84999999999934</c:v>
                </c:pt>
                <c:pt idx="2136">
                  <c:v>810.22</c:v>
                </c:pt>
                <c:pt idx="2137">
                  <c:v>810.28000000000054</c:v>
                </c:pt>
                <c:pt idx="2138">
                  <c:v>810.65</c:v>
                </c:pt>
                <c:pt idx="2139">
                  <c:v>810.71</c:v>
                </c:pt>
                <c:pt idx="2140">
                  <c:v>811.08</c:v>
                </c:pt>
                <c:pt idx="2141">
                  <c:v>811.14</c:v>
                </c:pt>
                <c:pt idx="2142">
                  <c:v>811.51</c:v>
                </c:pt>
                <c:pt idx="2143">
                  <c:v>811.58</c:v>
                </c:pt>
                <c:pt idx="2144">
                  <c:v>811.93999999999949</c:v>
                </c:pt>
                <c:pt idx="2145">
                  <c:v>812.01</c:v>
                </c:pt>
                <c:pt idx="2146">
                  <c:v>812.37</c:v>
                </c:pt>
                <c:pt idx="2147">
                  <c:v>812.43999999999949</c:v>
                </c:pt>
                <c:pt idx="2148">
                  <c:v>812.79000000000053</c:v>
                </c:pt>
                <c:pt idx="2149">
                  <c:v>812.88</c:v>
                </c:pt>
                <c:pt idx="2150">
                  <c:v>813.22</c:v>
                </c:pt>
                <c:pt idx="2151">
                  <c:v>813.31</c:v>
                </c:pt>
                <c:pt idx="2152">
                  <c:v>813.65</c:v>
                </c:pt>
                <c:pt idx="2153">
                  <c:v>813.74</c:v>
                </c:pt>
                <c:pt idx="2154">
                  <c:v>814.08</c:v>
                </c:pt>
                <c:pt idx="2155">
                  <c:v>814.18000000000052</c:v>
                </c:pt>
                <c:pt idx="2156">
                  <c:v>814.51</c:v>
                </c:pt>
                <c:pt idx="2157">
                  <c:v>814.61</c:v>
                </c:pt>
                <c:pt idx="2158">
                  <c:v>814.93999999999949</c:v>
                </c:pt>
                <c:pt idx="2159">
                  <c:v>815.04</c:v>
                </c:pt>
                <c:pt idx="2160">
                  <c:v>815.37</c:v>
                </c:pt>
                <c:pt idx="2161">
                  <c:v>815.48</c:v>
                </c:pt>
                <c:pt idx="2162">
                  <c:v>815.8</c:v>
                </c:pt>
                <c:pt idx="2163">
                  <c:v>815.91</c:v>
                </c:pt>
                <c:pt idx="2164">
                  <c:v>816.22</c:v>
                </c:pt>
                <c:pt idx="2165">
                  <c:v>816.33999999999946</c:v>
                </c:pt>
                <c:pt idx="2166">
                  <c:v>816.65</c:v>
                </c:pt>
                <c:pt idx="2167">
                  <c:v>816.77000000000055</c:v>
                </c:pt>
                <c:pt idx="2168">
                  <c:v>817.08</c:v>
                </c:pt>
                <c:pt idx="2169">
                  <c:v>817.21</c:v>
                </c:pt>
                <c:pt idx="2170">
                  <c:v>817.51</c:v>
                </c:pt>
                <c:pt idx="2171">
                  <c:v>817.64</c:v>
                </c:pt>
                <c:pt idx="2172">
                  <c:v>817.93999999999949</c:v>
                </c:pt>
                <c:pt idx="2173">
                  <c:v>818.07</c:v>
                </c:pt>
                <c:pt idx="2174">
                  <c:v>818.37</c:v>
                </c:pt>
                <c:pt idx="2175">
                  <c:v>818.5</c:v>
                </c:pt>
                <c:pt idx="2176">
                  <c:v>818.79000000000053</c:v>
                </c:pt>
                <c:pt idx="2177">
                  <c:v>818.93999999999949</c:v>
                </c:pt>
                <c:pt idx="2178">
                  <c:v>819.22</c:v>
                </c:pt>
                <c:pt idx="2179">
                  <c:v>819.37</c:v>
                </c:pt>
                <c:pt idx="2180">
                  <c:v>819.65</c:v>
                </c:pt>
                <c:pt idx="2181">
                  <c:v>819.8</c:v>
                </c:pt>
                <c:pt idx="2182">
                  <c:v>820.08</c:v>
                </c:pt>
                <c:pt idx="2183">
                  <c:v>820.24</c:v>
                </c:pt>
                <c:pt idx="2184">
                  <c:v>820.51</c:v>
                </c:pt>
                <c:pt idx="2185">
                  <c:v>820.67000000000053</c:v>
                </c:pt>
                <c:pt idx="2186">
                  <c:v>820.93999999999949</c:v>
                </c:pt>
                <c:pt idx="2187">
                  <c:v>821.1</c:v>
                </c:pt>
                <c:pt idx="2188">
                  <c:v>821.35999999999933</c:v>
                </c:pt>
                <c:pt idx="2189">
                  <c:v>821.53</c:v>
                </c:pt>
                <c:pt idx="2190">
                  <c:v>821.79000000000053</c:v>
                </c:pt>
                <c:pt idx="2191">
                  <c:v>821.97</c:v>
                </c:pt>
                <c:pt idx="2192">
                  <c:v>822.22</c:v>
                </c:pt>
                <c:pt idx="2193">
                  <c:v>822.4</c:v>
                </c:pt>
                <c:pt idx="2194">
                  <c:v>822.65</c:v>
                </c:pt>
                <c:pt idx="2195">
                  <c:v>822.82999999999947</c:v>
                </c:pt>
                <c:pt idx="2196">
                  <c:v>823.08</c:v>
                </c:pt>
                <c:pt idx="2197">
                  <c:v>823.26</c:v>
                </c:pt>
                <c:pt idx="2198">
                  <c:v>823.5</c:v>
                </c:pt>
                <c:pt idx="2199">
                  <c:v>823.7</c:v>
                </c:pt>
                <c:pt idx="2200">
                  <c:v>823.93</c:v>
                </c:pt>
                <c:pt idx="2201">
                  <c:v>824.13</c:v>
                </c:pt>
                <c:pt idx="2202">
                  <c:v>824.35999999999933</c:v>
                </c:pt>
                <c:pt idx="2203">
                  <c:v>824.56</c:v>
                </c:pt>
                <c:pt idx="2204">
                  <c:v>824.79000000000053</c:v>
                </c:pt>
                <c:pt idx="2205">
                  <c:v>824.99</c:v>
                </c:pt>
                <c:pt idx="2206">
                  <c:v>825.22</c:v>
                </c:pt>
                <c:pt idx="2207">
                  <c:v>825.42</c:v>
                </c:pt>
                <c:pt idx="2208">
                  <c:v>825.64</c:v>
                </c:pt>
                <c:pt idx="2209">
                  <c:v>825.85999999999933</c:v>
                </c:pt>
                <c:pt idx="2210">
                  <c:v>826.07</c:v>
                </c:pt>
                <c:pt idx="2211">
                  <c:v>826.29000000000053</c:v>
                </c:pt>
                <c:pt idx="2212">
                  <c:v>826.5</c:v>
                </c:pt>
                <c:pt idx="2213">
                  <c:v>826.72</c:v>
                </c:pt>
                <c:pt idx="2214">
                  <c:v>826.93</c:v>
                </c:pt>
                <c:pt idx="2215">
                  <c:v>827.15</c:v>
                </c:pt>
                <c:pt idx="2216">
                  <c:v>827.34999999999934</c:v>
                </c:pt>
                <c:pt idx="2217">
                  <c:v>827.59</c:v>
                </c:pt>
                <c:pt idx="2218">
                  <c:v>827.78000000000054</c:v>
                </c:pt>
                <c:pt idx="2219">
                  <c:v>828.02</c:v>
                </c:pt>
                <c:pt idx="2220">
                  <c:v>828.21</c:v>
                </c:pt>
                <c:pt idx="2221">
                  <c:v>828.44999999999948</c:v>
                </c:pt>
                <c:pt idx="2222">
                  <c:v>828.64</c:v>
                </c:pt>
                <c:pt idx="2223">
                  <c:v>828.88</c:v>
                </c:pt>
                <c:pt idx="2224">
                  <c:v>829.06</c:v>
                </c:pt>
                <c:pt idx="2225">
                  <c:v>829.31</c:v>
                </c:pt>
                <c:pt idx="2226">
                  <c:v>829.49</c:v>
                </c:pt>
                <c:pt idx="2227">
                  <c:v>829.75</c:v>
                </c:pt>
                <c:pt idx="2228">
                  <c:v>829.92</c:v>
                </c:pt>
                <c:pt idx="2229">
                  <c:v>830.18000000000052</c:v>
                </c:pt>
                <c:pt idx="2230">
                  <c:v>830.34999999999934</c:v>
                </c:pt>
                <c:pt idx="2231">
                  <c:v>830.61</c:v>
                </c:pt>
                <c:pt idx="2232">
                  <c:v>830.77000000000055</c:v>
                </c:pt>
                <c:pt idx="2233">
                  <c:v>831.04</c:v>
                </c:pt>
                <c:pt idx="2234">
                  <c:v>831.2</c:v>
                </c:pt>
                <c:pt idx="2235">
                  <c:v>831.47</c:v>
                </c:pt>
                <c:pt idx="2236">
                  <c:v>831.63</c:v>
                </c:pt>
                <c:pt idx="2237">
                  <c:v>831.9</c:v>
                </c:pt>
                <c:pt idx="2238">
                  <c:v>832.06</c:v>
                </c:pt>
                <c:pt idx="2239">
                  <c:v>832.33999999999946</c:v>
                </c:pt>
                <c:pt idx="2240">
                  <c:v>832.48</c:v>
                </c:pt>
                <c:pt idx="2241">
                  <c:v>832.77000000000055</c:v>
                </c:pt>
                <c:pt idx="2242">
                  <c:v>832.91</c:v>
                </c:pt>
                <c:pt idx="2243">
                  <c:v>833.2</c:v>
                </c:pt>
                <c:pt idx="2244">
                  <c:v>833.33999999999946</c:v>
                </c:pt>
                <c:pt idx="2245">
                  <c:v>833.63</c:v>
                </c:pt>
                <c:pt idx="2246">
                  <c:v>833.77000000000055</c:v>
                </c:pt>
                <c:pt idx="2247">
                  <c:v>834.06</c:v>
                </c:pt>
                <c:pt idx="2248">
                  <c:v>834.19</c:v>
                </c:pt>
                <c:pt idx="2249">
                  <c:v>834.5</c:v>
                </c:pt>
                <c:pt idx="2250">
                  <c:v>834.62</c:v>
                </c:pt>
                <c:pt idx="2251">
                  <c:v>834.93</c:v>
                </c:pt>
                <c:pt idx="2252">
                  <c:v>835.05</c:v>
                </c:pt>
                <c:pt idx="2253">
                  <c:v>835.35999999999933</c:v>
                </c:pt>
                <c:pt idx="2254">
                  <c:v>835.47</c:v>
                </c:pt>
                <c:pt idx="2255">
                  <c:v>835.79000000000053</c:v>
                </c:pt>
                <c:pt idx="2256">
                  <c:v>835.9</c:v>
                </c:pt>
                <c:pt idx="2257">
                  <c:v>836.22</c:v>
                </c:pt>
                <c:pt idx="2258">
                  <c:v>836.32999999999947</c:v>
                </c:pt>
                <c:pt idx="2259">
                  <c:v>836.65</c:v>
                </c:pt>
                <c:pt idx="2260">
                  <c:v>836.75</c:v>
                </c:pt>
                <c:pt idx="2261">
                  <c:v>837.08</c:v>
                </c:pt>
                <c:pt idx="2262">
                  <c:v>837.18000000000052</c:v>
                </c:pt>
                <c:pt idx="2263">
                  <c:v>837.52</c:v>
                </c:pt>
                <c:pt idx="2264">
                  <c:v>837.61</c:v>
                </c:pt>
                <c:pt idx="2265">
                  <c:v>837.94999999999948</c:v>
                </c:pt>
                <c:pt idx="2266">
                  <c:v>838.04</c:v>
                </c:pt>
                <c:pt idx="2267">
                  <c:v>838.38</c:v>
                </c:pt>
                <c:pt idx="2268">
                  <c:v>838.45999999999947</c:v>
                </c:pt>
                <c:pt idx="2269">
                  <c:v>838.81</c:v>
                </c:pt>
                <c:pt idx="2270">
                  <c:v>838.89</c:v>
                </c:pt>
                <c:pt idx="2271">
                  <c:v>839.24</c:v>
                </c:pt>
                <c:pt idx="2272">
                  <c:v>839.31999999999948</c:v>
                </c:pt>
                <c:pt idx="2273">
                  <c:v>839.67000000000053</c:v>
                </c:pt>
                <c:pt idx="2274">
                  <c:v>839.74</c:v>
                </c:pt>
                <c:pt idx="2275">
                  <c:v>840.1</c:v>
                </c:pt>
                <c:pt idx="2276">
                  <c:v>840.17000000000053</c:v>
                </c:pt>
                <c:pt idx="2277">
                  <c:v>840.54</c:v>
                </c:pt>
                <c:pt idx="2278">
                  <c:v>840.6</c:v>
                </c:pt>
                <c:pt idx="2279">
                  <c:v>840.97</c:v>
                </c:pt>
                <c:pt idx="2280">
                  <c:v>841.02</c:v>
                </c:pt>
                <c:pt idx="2281">
                  <c:v>841.4</c:v>
                </c:pt>
                <c:pt idx="2282">
                  <c:v>841.44999999999948</c:v>
                </c:pt>
                <c:pt idx="2283">
                  <c:v>841.82999999999947</c:v>
                </c:pt>
                <c:pt idx="2284">
                  <c:v>841.88</c:v>
                </c:pt>
                <c:pt idx="2285">
                  <c:v>842.26</c:v>
                </c:pt>
                <c:pt idx="2286">
                  <c:v>842.3</c:v>
                </c:pt>
                <c:pt idx="2287">
                  <c:v>842.69</c:v>
                </c:pt>
                <c:pt idx="2288">
                  <c:v>842.73</c:v>
                </c:pt>
                <c:pt idx="2289">
                  <c:v>843.12</c:v>
                </c:pt>
                <c:pt idx="2290">
                  <c:v>843.16</c:v>
                </c:pt>
                <c:pt idx="2291">
                  <c:v>843.55</c:v>
                </c:pt>
                <c:pt idx="2292">
                  <c:v>843.58</c:v>
                </c:pt>
                <c:pt idx="2293">
                  <c:v>843.98</c:v>
                </c:pt>
                <c:pt idx="2294">
                  <c:v>844.01</c:v>
                </c:pt>
                <c:pt idx="2295">
                  <c:v>844.42</c:v>
                </c:pt>
                <c:pt idx="2296">
                  <c:v>844.43</c:v>
                </c:pt>
                <c:pt idx="2297">
                  <c:v>844.84999999999934</c:v>
                </c:pt>
                <c:pt idx="2298">
                  <c:v>844.85999999999933</c:v>
                </c:pt>
                <c:pt idx="2299">
                  <c:v>845.28000000000054</c:v>
                </c:pt>
                <c:pt idx="2300">
                  <c:v>845.29000000000053</c:v>
                </c:pt>
                <c:pt idx="2301">
                  <c:v>845.71</c:v>
                </c:pt>
                <c:pt idx="2302">
                  <c:v>845.71</c:v>
                </c:pt>
                <c:pt idx="2303">
                  <c:v>846.14</c:v>
                </c:pt>
                <c:pt idx="2304">
                  <c:v>846.14</c:v>
                </c:pt>
                <c:pt idx="2305">
                  <c:v>846.57</c:v>
                </c:pt>
                <c:pt idx="2306">
                  <c:v>846.57</c:v>
                </c:pt>
                <c:pt idx="2307">
                  <c:v>846.99</c:v>
                </c:pt>
                <c:pt idx="2308">
                  <c:v>847</c:v>
                </c:pt>
                <c:pt idx="2309">
                  <c:v>847.42</c:v>
                </c:pt>
                <c:pt idx="2310">
                  <c:v>847.43</c:v>
                </c:pt>
                <c:pt idx="2311">
                  <c:v>847.83999999999946</c:v>
                </c:pt>
                <c:pt idx="2312">
                  <c:v>847.85999999999933</c:v>
                </c:pt>
                <c:pt idx="2313">
                  <c:v>848.27000000000055</c:v>
                </c:pt>
                <c:pt idx="2314">
                  <c:v>848.29000000000053</c:v>
                </c:pt>
                <c:pt idx="2315">
                  <c:v>848.7</c:v>
                </c:pt>
                <c:pt idx="2316">
                  <c:v>848.72</c:v>
                </c:pt>
                <c:pt idx="2317">
                  <c:v>849.12</c:v>
                </c:pt>
                <c:pt idx="2318">
                  <c:v>849.15</c:v>
                </c:pt>
                <c:pt idx="2319">
                  <c:v>849.55</c:v>
                </c:pt>
                <c:pt idx="2320">
                  <c:v>849.58</c:v>
                </c:pt>
                <c:pt idx="2321">
                  <c:v>849.98</c:v>
                </c:pt>
                <c:pt idx="2322">
                  <c:v>850.02</c:v>
                </c:pt>
                <c:pt idx="2323">
                  <c:v>850.4</c:v>
                </c:pt>
                <c:pt idx="2324">
                  <c:v>850.44999999999948</c:v>
                </c:pt>
                <c:pt idx="2325">
                  <c:v>850.82999999999947</c:v>
                </c:pt>
                <c:pt idx="2326">
                  <c:v>850.88</c:v>
                </c:pt>
                <c:pt idx="2327">
                  <c:v>851.25</c:v>
                </c:pt>
                <c:pt idx="2328">
                  <c:v>851.31</c:v>
                </c:pt>
                <c:pt idx="2329">
                  <c:v>851.68000000000052</c:v>
                </c:pt>
                <c:pt idx="2330">
                  <c:v>851.74</c:v>
                </c:pt>
                <c:pt idx="2331">
                  <c:v>852.1</c:v>
                </c:pt>
                <c:pt idx="2332">
                  <c:v>852.17000000000053</c:v>
                </c:pt>
                <c:pt idx="2333">
                  <c:v>852.53</c:v>
                </c:pt>
                <c:pt idx="2334">
                  <c:v>852.6</c:v>
                </c:pt>
                <c:pt idx="2335">
                  <c:v>852.95999999999947</c:v>
                </c:pt>
                <c:pt idx="2336">
                  <c:v>853.03</c:v>
                </c:pt>
                <c:pt idx="2337">
                  <c:v>853.38</c:v>
                </c:pt>
                <c:pt idx="2338">
                  <c:v>853.45999999999947</c:v>
                </c:pt>
                <c:pt idx="2339">
                  <c:v>853.81</c:v>
                </c:pt>
                <c:pt idx="2340">
                  <c:v>853.89</c:v>
                </c:pt>
                <c:pt idx="2341">
                  <c:v>854.23</c:v>
                </c:pt>
                <c:pt idx="2342">
                  <c:v>854.31999999999948</c:v>
                </c:pt>
                <c:pt idx="2343">
                  <c:v>854.66</c:v>
                </c:pt>
                <c:pt idx="2344">
                  <c:v>854.75</c:v>
                </c:pt>
                <c:pt idx="2345">
                  <c:v>855.08</c:v>
                </c:pt>
                <c:pt idx="2346">
                  <c:v>855.18000000000052</c:v>
                </c:pt>
                <c:pt idx="2347">
                  <c:v>855.51</c:v>
                </c:pt>
                <c:pt idx="2348">
                  <c:v>855.61</c:v>
                </c:pt>
                <c:pt idx="2349">
                  <c:v>855.93999999999949</c:v>
                </c:pt>
                <c:pt idx="2350">
                  <c:v>856.04</c:v>
                </c:pt>
                <c:pt idx="2351">
                  <c:v>856.35999999999933</c:v>
                </c:pt>
                <c:pt idx="2352">
                  <c:v>856.47</c:v>
                </c:pt>
                <c:pt idx="2353">
                  <c:v>856.79000000000053</c:v>
                </c:pt>
                <c:pt idx="2354">
                  <c:v>856.9</c:v>
                </c:pt>
                <c:pt idx="2355">
                  <c:v>857.21</c:v>
                </c:pt>
                <c:pt idx="2356">
                  <c:v>857.32999999999947</c:v>
                </c:pt>
                <c:pt idx="2357">
                  <c:v>857.64</c:v>
                </c:pt>
                <c:pt idx="2358">
                  <c:v>857.76</c:v>
                </c:pt>
                <c:pt idx="2359">
                  <c:v>858.06</c:v>
                </c:pt>
                <c:pt idx="2360">
                  <c:v>858.19</c:v>
                </c:pt>
                <c:pt idx="2361">
                  <c:v>858.49</c:v>
                </c:pt>
                <c:pt idx="2362">
                  <c:v>858.62</c:v>
                </c:pt>
                <c:pt idx="2363">
                  <c:v>858.91</c:v>
                </c:pt>
                <c:pt idx="2364">
                  <c:v>859.05</c:v>
                </c:pt>
                <c:pt idx="2365">
                  <c:v>859.33999999999946</c:v>
                </c:pt>
                <c:pt idx="2366">
                  <c:v>859.48</c:v>
                </c:pt>
                <c:pt idx="2367">
                  <c:v>859.76</c:v>
                </c:pt>
                <c:pt idx="2368">
                  <c:v>859.91</c:v>
                </c:pt>
                <c:pt idx="2369">
                  <c:v>860.19</c:v>
                </c:pt>
                <c:pt idx="2370">
                  <c:v>860.33999999999946</c:v>
                </c:pt>
                <c:pt idx="2371">
                  <c:v>860.61</c:v>
                </c:pt>
                <c:pt idx="2372">
                  <c:v>860.77000000000055</c:v>
                </c:pt>
                <c:pt idx="2373">
                  <c:v>861.04</c:v>
                </c:pt>
                <c:pt idx="2374">
                  <c:v>861.2</c:v>
                </c:pt>
                <c:pt idx="2375">
                  <c:v>861.45999999999947</c:v>
                </c:pt>
                <c:pt idx="2376">
                  <c:v>861.63</c:v>
                </c:pt>
                <c:pt idx="2377">
                  <c:v>861.89</c:v>
                </c:pt>
                <c:pt idx="2378">
                  <c:v>862.06</c:v>
                </c:pt>
                <c:pt idx="2379">
                  <c:v>862.31</c:v>
                </c:pt>
                <c:pt idx="2380">
                  <c:v>862.49</c:v>
                </c:pt>
                <c:pt idx="2381">
                  <c:v>862.74</c:v>
                </c:pt>
                <c:pt idx="2382">
                  <c:v>862.92</c:v>
                </c:pt>
                <c:pt idx="2383">
                  <c:v>863.16</c:v>
                </c:pt>
                <c:pt idx="2384">
                  <c:v>863.34999999999934</c:v>
                </c:pt>
                <c:pt idx="2385">
                  <c:v>863.59</c:v>
                </c:pt>
                <c:pt idx="2386">
                  <c:v>863.78000000000054</c:v>
                </c:pt>
                <c:pt idx="2387">
                  <c:v>864.01</c:v>
                </c:pt>
                <c:pt idx="2388">
                  <c:v>864.21</c:v>
                </c:pt>
                <c:pt idx="2389">
                  <c:v>864.43999999999949</c:v>
                </c:pt>
                <c:pt idx="2390">
                  <c:v>864.64</c:v>
                </c:pt>
                <c:pt idx="2391">
                  <c:v>864.85999999999933</c:v>
                </c:pt>
                <c:pt idx="2392">
                  <c:v>865.07</c:v>
                </c:pt>
                <c:pt idx="2393">
                  <c:v>865.29000000000053</c:v>
                </c:pt>
                <c:pt idx="2394">
                  <c:v>865.5</c:v>
                </c:pt>
                <c:pt idx="2395">
                  <c:v>865.71</c:v>
                </c:pt>
                <c:pt idx="2396">
                  <c:v>865.93</c:v>
                </c:pt>
                <c:pt idx="2397">
                  <c:v>866.14</c:v>
                </c:pt>
                <c:pt idx="2398">
                  <c:v>866.35999999999933</c:v>
                </c:pt>
                <c:pt idx="2399">
                  <c:v>866.56</c:v>
                </c:pt>
                <c:pt idx="2400">
                  <c:v>866.79000000000053</c:v>
                </c:pt>
                <c:pt idx="2401">
                  <c:v>866.99</c:v>
                </c:pt>
                <c:pt idx="2402">
                  <c:v>867.22</c:v>
                </c:pt>
                <c:pt idx="2403">
                  <c:v>867.41</c:v>
                </c:pt>
                <c:pt idx="2404">
                  <c:v>867.65</c:v>
                </c:pt>
                <c:pt idx="2405">
                  <c:v>867.83999999999946</c:v>
                </c:pt>
                <c:pt idx="2406">
                  <c:v>868.07</c:v>
                </c:pt>
                <c:pt idx="2407">
                  <c:v>868.26</c:v>
                </c:pt>
                <c:pt idx="2408">
                  <c:v>868.5</c:v>
                </c:pt>
                <c:pt idx="2409">
                  <c:v>868.69</c:v>
                </c:pt>
                <c:pt idx="2410">
                  <c:v>868.93</c:v>
                </c:pt>
                <c:pt idx="2411">
                  <c:v>869.11</c:v>
                </c:pt>
                <c:pt idx="2412">
                  <c:v>869.35999999999933</c:v>
                </c:pt>
                <c:pt idx="2413">
                  <c:v>869.53</c:v>
                </c:pt>
                <c:pt idx="2414">
                  <c:v>869.79000000000053</c:v>
                </c:pt>
                <c:pt idx="2415">
                  <c:v>869.95999999999947</c:v>
                </c:pt>
                <c:pt idx="2416">
                  <c:v>870.22</c:v>
                </c:pt>
                <c:pt idx="2417">
                  <c:v>870.38</c:v>
                </c:pt>
                <c:pt idx="2418">
                  <c:v>870.65</c:v>
                </c:pt>
                <c:pt idx="2419">
                  <c:v>870.81</c:v>
                </c:pt>
                <c:pt idx="2420">
                  <c:v>871.08</c:v>
                </c:pt>
                <c:pt idx="2421">
                  <c:v>871.23</c:v>
                </c:pt>
                <c:pt idx="2422">
                  <c:v>871.51</c:v>
                </c:pt>
                <c:pt idx="2423">
                  <c:v>871.66</c:v>
                </c:pt>
                <c:pt idx="2424">
                  <c:v>871.93999999999949</c:v>
                </c:pt>
                <c:pt idx="2425">
                  <c:v>872.08</c:v>
                </c:pt>
                <c:pt idx="2426">
                  <c:v>872.37</c:v>
                </c:pt>
                <c:pt idx="2427">
                  <c:v>872.51</c:v>
                </c:pt>
                <c:pt idx="2428">
                  <c:v>872.8</c:v>
                </c:pt>
                <c:pt idx="2429">
                  <c:v>872.93</c:v>
                </c:pt>
                <c:pt idx="2430">
                  <c:v>873.23</c:v>
                </c:pt>
                <c:pt idx="2431">
                  <c:v>873.34999999999934</c:v>
                </c:pt>
                <c:pt idx="2432">
                  <c:v>873.65</c:v>
                </c:pt>
                <c:pt idx="2433">
                  <c:v>873.78000000000054</c:v>
                </c:pt>
                <c:pt idx="2434">
                  <c:v>874.08</c:v>
                </c:pt>
                <c:pt idx="2435">
                  <c:v>874.2</c:v>
                </c:pt>
                <c:pt idx="2436">
                  <c:v>874.51</c:v>
                </c:pt>
                <c:pt idx="2437">
                  <c:v>874.63</c:v>
                </c:pt>
                <c:pt idx="2438">
                  <c:v>874.93999999999949</c:v>
                </c:pt>
                <c:pt idx="2439">
                  <c:v>875.05</c:v>
                </c:pt>
                <c:pt idx="2440">
                  <c:v>875.37</c:v>
                </c:pt>
                <c:pt idx="2441">
                  <c:v>875.47</c:v>
                </c:pt>
                <c:pt idx="2442">
                  <c:v>875.8</c:v>
                </c:pt>
                <c:pt idx="2443">
                  <c:v>875.9</c:v>
                </c:pt>
                <c:pt idx="2444">
                  <c:v>876.23</c:v>
                </c:pt>
                <c:pt idx="2445">
                  <c:v>876.31999999999948</c:v>
                </c:pt>
                <c:pt idx="2446">
                  <c:v>876.66</c:v>
                </c:pt>
                <c:pt idx="2447">
                  <c:v>876.75</c:v>
                </c:pt>
                <c:pt idx="2448">
                  <c:v>877.09</c:v>
                </c:pt>
                <c:pt idx="2449">
                  <c:v>877.17000000000053</c:v>
                </c:pt>
                <c:pt idx="2450">
                  <c:v>877.51</c:v>
                </c:pt>
                <c:pt idx="2451">
                  <c:v>877.59</c:v>
                </c:pt>
                <c:pt idx="2452">
                  <c:v>877.93999999999949</c:v>
                </c:pt>
                <c:pt idx="2453">
                  <c:v>878.02</c:v>
                </c:pt>
                <c:pt idx="2454">
                  <c:v>878.37</c:v>
                </c:pt>
                <c:pt idx="2455">
                  <c:v>878.43999999999949</c:v>
                </c:pt>
                <c:pt idx="2456">
                  <c:v>878.8</c:v>
                </c:pt>
                <c:pt idx="2457">
                  <c:v>878.87</c:v>
                </c:pt>
                <c:pt idx="2458">
                  <c:v>879.23</c:v>
                </c:pt>
                <c:pt idx="2459">
                  <c:v>879.29000000000053</c:v>
                </c:pt>
                <c:pt idx="2460">
                  <c:v>879.66</c:v>
                </c:pt>
                <c:pt idx="2461">
                  <c:v>879.71</c:v>
                </c:pt>
                <c:pt idx="2462">
                  <c:v>880.09</c:v>
                </c:pt>
                <c:pt idx="2463">
                  <c:v>880.14</c:v>
                </c:pt>
                <c:pt idx="2464">
                  <c:v>880.51</c:v>
                </c:pt>
                <c:pt idx="2465">
                  <c:v>880.56</c:v>
                </c:pt>
                <c:pt idx="2466">
                  <c:v>880.93999999999949</c:v>
                </c:pt>
                <c:pt idx="2467">
                  <c:v>880.98</c:v>
                </c:pt>
                <c:pt idx="2468">
                  <c:v>881.37</c:v>
                </c:pt>
                <c:pt idx="2469">
                  <c:v>881.41</c:v>
                </c:pt>
                <c:pt idx="2470">
                  <c:v>881.8</c:v>
                </c:pt>
                <c:pt idx="2471">
                  <c:v>881.82999999999947</c:v>
                </c:pt>
                <c:pt idx="2472">
                  <c:v>882.23</c:v>
                </c:pt>
                <c:pt idx="2473">
                  <c:v>882.25</c:v>
                </c:pt>
                <c:pt idx="2474">
                  <c:v>882.66</c:v>
                </c:pt>
                <c:pt idx="2475">
                  <c:v>882.68000000000052</c:v>
                </c:pt>
                <c:pt idx="2476">
                  <c:v>883.09</c:v>
                </c:pt>
                <c:pt idx="2477">
                  <c:v>883.1</c:v>
                </c:pt>
                <c:pt idx="2478">
                  <c:v>883.51</c:v>
                </c:pt>
                <c:pt idx="2479">
                  <c:v>883.52</c:v>
                </c:pt>
                <c:pt idx="2480">
                  <c:v>883.93999999999949</c:v>
                </c:pt>
                <c:pt idx="2481">
                  <c:v>883.94999999999948</c:v>
                </c:pt>
                <c:pt idx="2482">
                  <c:v>884.37</c:v>
                </c:pt>
                <c:pt idx="2483">
                  <c:v>884.37</c:v>
                </c:pt>
                <c:pt idx="2484">
                  <c:v>884.79000000000053</c:v>
                </c:pt>
                <c:pt idx="2485">
                  <c:v>884.8</c:v>
                </c:pt>
                <c:pt idx="2486">
                  <c:v>885.22</c:v>
                </c:pt>
                <c:pt idx="2487">
                  <c:v>885.23</c:v>
                </c:pt>
                <c:pt idx="2488">
                  <c:v>885.64</c:v>
                </c:pt>
                <c:pt idx="2489">
                  <c:v>885.65</c:v>
                </c:pt>
                <c:pt idx="2490">
                  <c:v>886.06</c:v>
                </c:pt>
                <c:pt idx="2491">
                  <c:v>886.08</c:v>
                </c:pt>
                <c:pt idx="2492">
                  <c:v>886.49</c:v>
                </c:pt>
                <c:pt idx="2493">
                  <c:v>886.51</c:v>
                </c:pt>
                <c:pt idx="2494">
                  <c:v>886.91</c:v>
                </c:pt>
                <c:pt idx="2495">
                  <c:v>886.93999999999949</c:v>
                </c:pt>
                <c:pt idx="2496">
                  <c:v>887.32999999999947</c:v>
                </c:pt>
                <c:pt idx="2497">
                  <c:v>887.37</c:v>
                </c:pt>
                <c:pt idx="2498">
                  <c:v>887.76</c:v>
                </c:pt>
                <c:pt idx="2499">
                  <c:v>887.8</c:v>
                </c:pt>
                <c:pt idx="2500">
                  <c:v>888.18000000000052</c:v>
                </c:pt>
                <c:pt idx="2501">
                  <c:v>888.22</c:v>
                </c:pt>
                <c:pt idx="2502">
                  <c:v>888.6</c:v>
                </c:pt>
                <c:pt idx="2503">
                  <c:v>888.65</c:v>
                </c:pt>
                <c:pt idx="2504">
                  <c:v>889.03</c:v>
                </c:pt>
                <c:pt idx="2505">
                  <c:v>889.08</c:v>
                </c:pt>
                <c:pt idx="2506">
                  <c:v>889.44999999999948</c:v>
                </c:pt>
                <c:pt idx="2507">
                  <c:v>889.51</c:v>
                </c:pt>
                <c:pt idx="2508">
                  <c:v>889.87</c:v>
                </c:pt>
                <c:pt idx="2509">
                  <c:v>889.93999999999949</c:v>
                </c:pt>
                <c:pt idx="2510">
                  <c:v>890.29000000000053</c:v>
                </c:pt>
                <c:pt idx="2511">
                  <c:v>890.35999999999933</c:v>
                </c:pt>
                <c:pt idx="2512">
                  <c:v>890.72</c:v>
                </c:pt>
                <c:pt idx="2513">
                  <c:v>890.79000000000053</c:v>
                </c:pt>
                <c:pt idx="2514">
                  <c:v>891.14</c:v>
                </c:pt>
                <c:pt idx="2515">
                  <c:v>891.22</c:v>
                </c:pt>
                <c:pt idx="2516">
                  <c:v>891.56</c:v>
                </c:pt>
                <c:pt idx="2517">
                  <c:v>891.65</c:v>
                </c:pt>
                <c:pt idx="2518">
                  <c:v>891.99</c:v>
                </c:pt>
                <c:pt idx="2519">
                  <c:v>892.07</c:v>
                </c:pt>
                <c:pt idx="2520">
                  <c:v>892.41</c:v>
                </c:pt>
                <c:pt idx="2521">
                  <c:v>892.5</c:v>
                </c:pt>
                <c:pt idx="2522">
                  <c:v>892.82999999999947</c:v>
                </c:pt>
                <c:pt idx="2523">
                  <c:v>892.93</c:v>
                </c:pt>
                <c:pt idx="2524">
                  <c:v>893.25</c:v>
                </c:pt>
                <c:pt idx="2525">
                  <c:v>893.35999999999933</c:v>
                </c:pt>
                <c:pt idx="2526">
                  <c:v>893.68000000000052</c:v>
                </c:pt>
                <c:pt idx="2527">
                  <c:v>893.79000000000053</c:v>
                </c:pt>
                <c:pt idx="2528">
                  <c:v>894.1</c:v>
                </c:pt>
                <c:pt idx="2529">
                  <c:v>894.21</c:v>
                </c:pt>
                <c:pt idx="2530">
                  <c:v>894.52</c:v>
                </c:pt>
                <c:pt idx="2531">
                  <c:v>894.64</c:v>
                </c:pt>
                <c:pt idx="2532">
                  <c:v>894.93999999999949</c:v>
                </c:pt>
                <c:pt idx="2533">
                  <c:v>895.07</c:v>
                </c:pt>
                <c:pt idx="2534">
                  <c:v>895.37</c:v>
                </c:pt>
                <c:pt idx="2535">
                  <c:v>895.5</c:v>
                </c:pt>
                <c:pt idx="2536">
                  <c:v>895.79000000000053</c:v>
                </c:pt>
                <c:pt idx="2537">
                  <c:v>895.92</c:v>
                </c:pt>
                <c:pt idx="2538">
                  <c:v>896.21</c:v>
                </c:pt>
                <c:pt idx="2539">
                  <c:v>896.34999999999934</c:v>
                </c:pt>
                <c:pt idx="2540">
                  <c:v>896.63</c:v>
                </c:pt>
                <c:pt idx="2541">
                  <c:v>896.78000000000054</c:v>
                </c:pt>
                <c:pt idx="2542">
                  <c:v>897.06</c:v>
                </c:pt>
                <c:pt idx="2543">
                  <c:v>897.21</c:v>
                </c:pt>
                <c:pt idx="2544">
                  <c:v>897.48</c:v>
                </c:pt>
                <c:pt idx="2545">
                  <c:v>897.63</c:v>
                </c:pt>
                <c:pt idx="2546">
                  <c:v>897.9</c:v>
                </c:pt>
                <c:pt idx="2547">
                  <c:v>898.06</c:v>
                </c:pt>
                <c:pt idx="2548">
                  <c:v>898.31999999999948</c:v>
                </c:pt>
                <c:pt idx="2549">
                  <c:v>898.49</c:v>
                </c:pt>
                <c:pt idx="2550">
                  <c:v>898.74</c:v>
                </c:pt>
                <c:pt idx="2551">
                  <c:v>898.91</c:v>
                </c:pt>
                <c:pt idx="2552">
                  <c:v>899.17000000000053</c:v>
                </c:pt>
                <c:pt idx="2553">
                  <c:v>899.33999999999946</c:v>
                </c:pt>
                <c:pt idx="2554">
                  <c:v>899.59</c:v>
                </c:pt>
                <c:pt idx="2555">
                  <c:v>899.77000000000055</c:v>
                </c:pt>
                <c:pt idx="2556">
                  <c:v>900.01</c:v>
                </c:pt>
                <c:pt idx="2557">
                  <c:v>900.2</c:v>
                </c:pt>
                <c:pt idx="2558">
                  <c:v>900.43</c:v>
                </c:pt>
                <c:pt idx="2559">
                  <c:v>900.62</c:v>
                </c:pt>
                <c:pt idx="2560">
                  <c:v>900.85999999999933</c:v>
                </c:pt>
                <c:pt idx="2561">
                  <c:v>901.05</c:v>
                </c:pt>
                <c:pt idx="2562">
                  <c:v>901.28000000000054</c:v>
                </c:pt>
                <c:pt idx="2563">
                  <c:v>901.48</c:v>
                </c:pt>
                <c:pt idx="2564">
                  <c:v>901.7</c:v>
                </c:pt>
                <c:pt idx="2565">
                  <c:v>901.91</c:v>
                </c:pt>
                <c:pt idx="2566">
                  <c:v>902.12</c:v>
                </c:pt>
                <c:pt idx="2567">
                  <c:v>902.32999999999947</c:v>
                </c:pt>
                <c:pt idx="2568">
                  <c:v>902.54</c:v>
                </c:pt>
                <c:pt idx="2569">
                  <c:v>902.76</c:v>
                </c:pt>
                <c:pt idx="2570">
                  <c:v>902.97</c:v>
                </c:pt>
                <c:pt idx="2571">
                  <c:v>903.19</c:v>
                </c:pt>
                <c:pt idx="2572">
                  <c:v>903.39</c:v>
                </c:pt>
                <c:pt idx="2573">
                  <c:v>903.61</c:v>
                </c:pt>
                <c:pt idx="2574">
                  <c:v>903.81</c:v>
                </c:pt>
                <c:pt idx="2575">
                  <c:v>904.04</c:v>
                </c:pt>
                <c:pt idx="2576">
                  <c:v>904.23</c:v>
                </c:pt>
                <c:pt idx="2577">
                  <c:v>904.47</c:v>
                </c:pt>
                <c:pt idx="2578">
                  <c:v>904.65</c:v>
                </c:pt>
                <c:pt idx="2579">
                  <c:v>904.89</c:v>
                </c:pt>
                <c:pt idx="2580">
                  <c:v>905.07</c:v>
                </c:pt>
                <c:pt idx="2581">
                  <c:v>905.31999999999948</c:v>
                </c:pt>
                <c:pt idx="2582">
                  <c:v>905.5</c:v>
                </c:pt>
                <c:pt idx="2583">
                  <c:v>905.75</c:v>
                </c:pt>
                <c:pt idx="2584">
                  <c:v>905.92</c:v>
                </c:pt>
                <c:pt idx="2585">
                  <c:v>906.17000000000053</c:v>
                </c:pt>
                <c:pt idx="2586">
                  <c:v>906.33999999999946</c:v>
                </c:pt>
                <c:pt idx="2587">
                  <c:v>906.6</c:v>
                </c:pt>
                <c:pt idx="2588">
                  <c:v>906.76</c:v>
                </c:pt>
                <c:pt idx="2589">
                  <c:v>907.03</c:v>
                </c:pt>
                <c:pt idx="2590">
                  <c:v>907.18000000000052</c:v>
                </c:pt>
                <c:pt idx="2591">
                  <c:v>907.45999999999947</c:v>
                </c:pt>
                <c:pt idx="2592">
                  <c:v>907.6</c:v>
                </c:pt>
                <c:pt idx="2593">
                  <c:v>907.88</c:v>
                </c:pt>
                <c:pt idx="2594">
                  <c:v>908.02</c:v>
                </c:pt>
                <c:pt idx="2595">
                  <c:v>908.31</c:v>
                </c:pt>
                <c:pt idx="2596">
                  <c:v>908.44999999999948</c:v>
                </c:pt>
                <c:pt idx="2597">
                  <c:v>908.74</c:v>
                </c:pt>
                <c:pt idx="2598">
                  <c:v>908.87</c:v>
                </c:pt>
                <c:pt idx="2599">
                  <c:v>909.16</c:v>
                </c:pt>
                <c:pt idx="2600">
                  <c:v>909.29000000000053</c:v>
                </c:pt>
                <c:pt idx="2601">
                  <c:v>909.59</c:v>
                </c:pt>
                <c:pt idx="2602">
                  <c:v>909.71</c:v>
                </c:pt>
                <c:pt idx="2603">
                  <c:v>910.01</c:v>
                </c:pt>
                <c:pt idx="2604">
                  <c:v>910.13</c:v>
                </c:pt>
                <c:pt idx="2605">
                  <c:v>910.43999999999949</c:v>
                </c:pt>
                <c:pt idx="2606">
                  <c:v>910.55</c:v>
                </c:pt>
                <c:pt idx="2607">
                  <c:v>910.87</c:v>
                </c:pt>
                <c:pt idx="2608">
                  <c:v>910.97</c:v>
                </c:pt>
                <c:pt idx="2609">
                  <c:v>911.29000000000053</c:v>
                </c:pt>
                <c:pt idx="2610">
                  <c:v>911.4</c:v>
                </c:pt>
                <c:pt idx="2611">
                  <c:v>911.72</c:v>
                </c:pt>
                <c:pt idx="2612">
                  <c:v>911.81999999999948</c:v>
                </c:pt>
                <c:pt idx="2613">
                  <c:v>912.15</c:v>
                </c:pt>
                <c:pt idx="2614">
                  <c:v>912.24</c:v>
                </c:pt>
                <c:pt idx="2615">
                  <c:v>912.57</c:v>
                </c:pt>
                <c:pt idx="2616">
                  <c:v>912.66</c:v>
                </c:pt>
                <c:pt idx="2617">
                  <c:v>913</c:v>
                </c:pt>
                <c:pt idx="2618">
                  <c:v>913.08</c:v>
                </c:pt>
                <c:pt idx="2619">
                  <c:v>913.43</c:v>
                </c:pt>
                <c:pt idx="2620">
                  <c:v>913.5</c:v>
                </c:pt>
                <c:pt idx="2621">
                  <c:v>913.84999999999934</c:v>
                </c:pt>
                <c:pt idx="2622">
                  <c:v>913.92</c:v>
                </c:pt>
                <c:pt idx="2623">
                  <c:v>914.28000000000054</c:v>
                </c:pt>
                <c:pt idx="2624">
                  <c:v>914.33999999999946</c:v>
                </c:pt>
                <c:pt idx="2625">
                  <c:v>914.7</c:v>
                </c:pt>
                <c:pt idx="2626">
                  <c:v>914.76</c:v>
                </c:pt>
                <c:pt idx="2627">
                  <c:v>915.13</c:v>
                </c:pt>
                <c:pt idx="2628">
                  <c:v>915.18000000000052</c:v>
                </c:pt>
                <c:pt idx="2629">
                  <c:v>915.56</c:v>
                </c:pt>
                <c:pt idx="2630">
                  <c:v>915.61</c:v>
                </c:pt>
                <c:pt idx="2631">
                  <c:v>915.98</c:v>
                </c:pt>
                <c:pt idx="2632">
                  <c:v>916.03</c:v>
                </c:pt>
                <c:pt idx="2633">
                  <c:v>916.41</c:v>
                </c:pt>
                <c:pt idx="2634">
                  <c:v>916.44999999999948</c:v>
                </c:pt>
                <c:pt idx="2635">
                  <c:v>916.83999999999946</c:v>
                </c:pt>
                <c:pt idx="2636">
                  <c:v>916.87</c:v>
                </c:pt>
                <c:pt idx="2637">
                  <c:v>917.26</c:v>
                </c:pt>
                <c:pt idx="2638">
                  <c:v>917.29000000000053</c:v>
                </c:pt>
                <c:pt idx="2639">
                  <c:v>917.69</c:v>
                </c:pt>
                <c:pt idx="2640">
                  <c:v>917.71</c:v>
                </c:pt>
                <c:pt idx="2641">
                  <c:v>918.11</c:v>
                </c:pt>
                <c:pt idx="2642">
                  <c:v>918.13</c:v>
                </c:pt>
                <c:pt idx="2643">
                  <c:v>918.54</c:v>
                </c:pt>
                <c:pt idx="2644">
                  <c:v>918.55</c:v>
                </c:pt>
                <c:pt idx="2645">
                  <c:v>918.97</c:v>
                </c:pt>
                <c:pt idx="2646">
                  <c:v>918.97</c:v>
                </c:pt>
                <c:pt idx="2647">
                  <c:v>919.39</c:v>
                </c:pt>
                <c:pt idx="2648">
                  <c:v>919.39</c:v>
                </c:pt>
                <c:pt idx="2649">
                  <c:v>919.81</c:v>
                </c:pt>
                <c:pt idx="2650">
                  <c:v>919.81999999999948</c:v>
                </c:pt>
                <c:pt idx="2651">
                  <c:v>920.23</c:v>
                </c:pt>
                <c:pt idx="2652">
                  <c:v>920.24</c:v>
                </c:pt>
                <c:pt idx="2653">
                  <c:v>920.65</c:v>
                </c:pt>
                <c:pt idx="2654">
                  <c:v>920.67000000000053</c:v>
                </c:pt>
                <c:pt idx="2655">
                  <c:v>921.07</c:v>
                </c:pt>
                <c:pt idx="2656">
                  <c:v>921.1</c:v>
                </c:pt>
                <c:pt idx="2657">
                  <c:v>921.49</c:v>
                </c:pt>
                <c:pt idx="2658">
                  <c:v>921.52</c:v>
                </c:pt>
                <c:pt idx="2659">
                  <c:v>921.91</c:v>
                </c:pt>
                <c:pt idx="2660">
                  <c:v>921.94999999999948</c:v>
                </c:pt>
                <c:pt idx="2661">
                  <c:v>922.33999999999946</c:v>
                </c:pt>
                <c:pt idx="2662">
                  <c:v>922.37</c:v>
                </c:pt>
                <c:pt idx="2663">
                  <c:v>922.76</c:v>
                </c:pt>
                <c:pt idx="2664">
                  <c:v>922.8</c:v>
                </c:pt>
                <c:pt idx="2665">
                  <c:v>923.18000000000052</c:v>
                </c:pt>
                <c:pt idx="2666">
                  <c:v>923.22</c:v>
                </c:pt>
                <c:pt idx="2667">
                  <c:v>923.6</c:v>
                </c:pt>
                <c:pt idx="2668">
                  <c:v>923.65</c:v>
                </c:pt>
                <c:pt idx="2669">
                  <c:v>924.02</c:v>
                </c:pt>
                <c:pt idx="2670">
                  <c:v>924.07</c:v>
                </c:pt>
                <c:pt idx="2671">
                  <c:v>924.43999999999949</c:v>
                </c:pt>
                <c:pt idx="2672">
                  <c:v>924.5</c:v>
                </c:pt>
                <c:pt idx="2673">
                  <c:v>924.85999999999933</c:v>
                </c:pt>
                <c:pt idx="2674">
                  <c:v>924.93</c:v>
                </c:pt>
                <c:pt idx="2675">
                  <c:v>925.28000000000054</c:v>
                </c:pt>
                <c:pt idx="2676">
                  <c:v>925.34999999999934</c:v>
                </c:pt>
                <c:pt idx="2677">
                  <c:v>925.7</c:v>
                </c:pt>
                <c:pt idx="2678">
                  <c:v>925.78000000000054</c:v>
                </c:pt>
                <c:pt idx="2679">
                  <c:v>926.12</c:v>
                </c:pt>
                <c:pt idx="2680">
                  <c:v>926.2</c:v>
                </c:pt>
                <c:pt idx="2681">
                  <c:v>926.54</c:v>
                </c:pt>
                <c:pt idx="2682">
                  <c:v>926.63</c:v>
                </c:pt>
                <c:pt idx="2683">
                  <c:v>926.95999999999947</c:v>
                </c:pt>
                <c:pt idx="2684">
                  <c:v>927.05</c:v>
                </c:pt>
                <c:pt idx="2685">
                  <c:v>927.38</c:v>
                </c:pt>
                <c:pt idx="2686">
                  <c:v>927.48</c:v>
                </c:pt>
                <c:pt idx="2687">
                  <c:v>927.8</c:v>
                </c:pt>
                <c:pt idx="2688">
                  <c:v>927.9</c:v>
                </c:pt>
                <c:pt idx="2689">
                  <c:v>928.22</c:v>
                </c:pt>
                <c:pt idx="2690">
                  <c:v>928.32999999999947</c:v>
                </c:pt>
                <c:pt idx="2691">
                  <c:v>928.64</c:v>
                </c:pt>
                <c:pt idx="2692">
                  <c:v>928.75</c:v>
                </c:pt>
                <c:pt idx="2693">
                  <c:v>929.06</c:v>
                </c:pt>
                <c:pt idx="2694">
                  <c:v>929.18000000000052</c:v>
                </c:pt>
                <c:pt idx="2695">
                  <c:v>929.48</c:v>
                </c:pt>
                <c:pt idx="2696">
                  <c:v>929.6</c:v>
                </c:pt>
                <c:pt idx="2697">
                  <c:v>929.9</c:v>
                </c:pt>
                <c:pt idx="2698">
                  <c:v>930.03</c:v>
                </c:pt>
                <c:pt idx="2699">
                  <c:v>930.31</c:v>
                </c:pt>
                <c:pt idx="2700">
                  <c:v>930.45999999999947</c:v>
                </c:pt>
                <c:pt idx="2701">
                  <c:v>930.73</c:v>
                </c:pt>
                <c:pt idx="2702">
                  <c:v>930.88</c:v>
                </c:pt>
                <c:pt idx="2703">
                  <c:v>931.15</c:v>
                </c:pt>
                <c:pt idx="2704">
                  <c:v>931.31</c:v>
                </c:pt>
                <c:pt idx="2705">
                  <c:v>931.57</c:v>
                </c:pt>
                <c:pt idx="2706">
                  <c:v>931.73</c:v>
                </c:pt>
                <c:pt idx="2707">
                  <c:v>931.99</c:v>
                </c:pt>
                <c:pt idx="2708">
                  <c:v>932.16</c:v>
                </c:pt>
                <c:pt idx="2709">
                  <c:v>932.41</c:v>
                </c:pt>
                <c:pt idx="2710">
                  <c:v>932.58</c:v>
                </c:pt>
                <c:pt idx="2711">
                  <c:v>932.82999999999947</c:v>
                </c:pt>
                <c:pt idx="2712">
                  <c:v>933.01</c:v>
                </c:pt>
                <c:pt idx="2713">
                  <c:v>933.01</c:v>
                </c:pt>
                <c:pt idx="2714">
                  <c:v>933.25</c:v>
                </c:pt>
                <c:pt idx="2715">
                  <c:v>933.43</c:v>
                </c:pt>
                <c:pt idx="2716">
                  <c:v>933.67000000000053</c:v>
                </c:pt>
                <c:pt idx="2717">
                  <c:v>933.85999999999933</c:v>
                </c:pt>
                <c:pt idx="2718">
                  <c:v>934.09</c:v>
                </c:pt>
                <c:pt idx="2719">
                  <c:v>934.28000000000054</c:v>
                </c:pt>
                <c:pt idx="2720">
                  <c:v>934.51</c:v>
                </c:pt>
                <c:pt idx="2721">
                  <c:v>934.71</c:v>
                </c:pt>
                <c:pt idx="2722">
                  <c:v>934.93</c:v>
                </c:pt>
                <c:pt idx="2723">
                  <c:v>935.13</c:v>
                </c:pt>
                <c:pt idx="2724">
                  <c:v>935.34999999999934</c:v>
                </c:pt>
                <c:pt idx="2725">
                  <c:v>935.56</c:v>
                </c:pt>
                <c:pt idx="2726">
                  <c:v>935.77000000000055</c:v>
                </c:pt>
                <c:pt idx="2727">
                  <c:v>935.98</c:v>
                </c:pt>
                <c:pt idx="2728">
                  <c:v>936.19</c:v>
                </c:pt>
                <c:pt idx="2729">
                  <c:v>936.2</c:v>
                </c:pt>
                <c:pt idx="2730">
                  <c:v>936.4</c:v>
                </c:pt>
                <c:pt idx="2731">
                  <c:v>936.61</c:v>
                </c:pt>
                <c:pt idx="2732">
                  <c:v>936.82999999999947</c:v>
                </c:pt>
                <c:pt idx="2733">
                  <c:v>937.03</c:v>
                </c:pt>
                <c:pt idx="2734">
                  <c:v>937.25</c:v>
                </c:pt>
                <c:pt idx="2735">
                  <c:v>937.43999999999949</c:v>
                </c:pt>
                <c:pt idx="2736">
                  <c:v>937.68000000000052</c:v>
                </c:pt>
                <c:pt idx="2737">
                  <c:v>937.85999999999933</c:v>
                </c:pt>
                <c:pt idx="2738">
                  <c:v>938.1</c:v>
                </c:pt>
                <c:pt idx="2739">
                  <c:v>938.28000000000054</c:v>
                </c:pt>
                <c:pt idx="2740">
                  <c:v>938.53</c:v>
                </c:pt>
                <c:pt idx="2741">
                  <c:v>938.7</c:v>
                </c:pt>
                <c:pt idx="2742">
                  <c:v>938.94999999999948</c:v>
                </c:pt>
                <c:pt idx="2743">
                  <c:v>939.12</c:v>
                </c:pt>
                <c:pt idx="2744">
                  <c:v>939.38</c:v>
                </c:pt>
                <c:pt idx="2745">
                  <c:v>939.39</c:v>
                </c:pt>
                <c:pt idx="2746">
                  <c:v>939.54</c:v>
                </c:pt>
                <c:pt idx="2747">
                  <c:v>939.8</c:v>
                </c:pt>
                <c:pt idx="2748">
                  <c:v>939.95999999999947</c:v>
                </c:pt>
                <c:pt idx="2749">
                  <c:v>940.23</c:v>
                </c:pt>
                <c:pt idx="2750">
                  <c:v>940.38</c:v>
                </c:pt>
                <c:pt idx="2751">
                  <c:v>940.65</c:v>
                </c:pt>
                <c:pt idx="2752">
                  <c:v>940.8</c:v>
                </c:pt>
                <c:pt idx="2753">
                  <c:v>941.08</c:v>
                </c:pt>
                <c:pt idx="2754">
                  <c:v>941.21</c:v>
                </c:pt>
                <c:pt idx="2755">
                  <c:v>941.5</c:v>
                </c:pt>
                <c:pt idx="2756">
                  <c:v>941.63</c:v>
                </c:pt>
                <c:pt idx="2757">
                  <c:v>941.92</c:v>
                </c:pt>
                <c:pt idx="2758">
                  <c:v>942.05</c:v>
                </c:pt>
                <c:pt idx="2759">
                  <c:v>942.34999999999934</c:v>
                </c:pt>
                <c:pt idx="2760">
                  <c:v>942.47</c:v>
                </c:pt>
                <c:pt idx="2761">
                  <c:v>942.58</c:v>
                </c:pt>
                <c:pt idx="2762">
                  <c:v>942.77000000000055</c:v>
                </c:pt>
                <c:pt idx="2763">
                  <c:v>942.89</c:v>
                </c:pt>
                <c:pt idx="2764">
                  <c:v>943.2</c:v>
                </c:pt>
                <c:pt idx="2765">
                  <c:v>943.31</c:v>
                </c:pt>
                <c:pt idx="2766">
                  <c:v>943.62</c:v>
                </c:pt>
                <c:pt idx="2767">
                  <c:v>943.73</c:v>
                </c:pt>
                <c:pt idx="2768">
                  <c:v>944.05</c:v>
                </c:pt>
                <c:pt idx="2769">
                  <c:v>944.15</c:v>
                </c:pt>
                <c:pt idx="2770">
                  <c:v>944.47</c:v>
                </c:pt>
                <c:pt idx="2771">
                  <c:v>944.56</c:v>
                </c:pt>
                <c:pt idx="2772">
                  <c:v>944.89</c:v>
                </c:pt>
                <c:pt idx="2773">
                  <c:v>944.98</c:v>
                </c:pt>
                <c:pt idx="2774">
                  <c:v>945.31999999999948</c:v>
                </c:pt>
                <c:pt idx="2775">
                  <c:v>945.4</c:v>
                </c:pt>
                <c:pt idx="2776">
                  <c:v>945.74</c:v>
                </c:pt>
                <c:pt idx="2777">
                  <c:v>945.76</c:v>
                </c:pt>
                <c:pt idx="2778">
                  <c:v>945.81999999999948</c:v>
                </c:pt>
                <c:pt idx="2779">
                  <c:v>946.17000000000053</c:v>
                </c:pt>
                <c:pt idx="2780">
                  <c:v>946.24</c:v>
                </c:pt>
                <c:pt idx="2781">
                  <c:v>946.59</c:v>
                </c:pt>
                <c:pt idx="2782">
                  <c:v>946.66</c:v>
                </c:pt>
                <c:pt idx="2783">
                  <c:v>947.01</c:v>
                </c:pt>
                <c:pt idx="2784">
                  <c:v>947.07</c:v>
                </c:pt>
                <c:pt idx="2785">
                  <c:v>947.43999999999949</c:v>
                </c:pt>
                <c:pt idx="2786">
                  <c:v>947.49</c:v>
                </c:pt>
                <c:pt idx="2787">
                  <c:v>947.85999999999933</c:v>
                </c:pt>
                <c:pt idx="2788">
                  <c:v>947.91</c:v>
                </c:pt>
                <c:pt idx="2789">
                  <c:v>948.29000000000053</c:v>
                </c:pt>
                <c:pt idx="2790">
                  <c:v>948.32999999999947</c:v>
                </c:pt>
                <c:pt idx="2791">
                  <c:v>948.71</c:v>
                </c:pt>
                <c:pt idx="2792">
                  <c:v>948.75</c:v>
                </c:pt>
                <c:pt idx="2793">
                  <c:v>948.94999999999948</c:v>
                </c:pt>
                <c:pt idx="2794">
                  <c:v>949.13</c:v>
                </c:pt>
                <c:pt idx="2795">
                  <c:v>949.17000000000053</c:v>
                </c:pt>
                <c:pt idx="2796">
                  <c:v>949.56</c:v>
                </c:pt>
                <c:pt idx="2797">
                  <c:v>949.58</c:v>
                </c:pt>
                <c:pt idx="2798">
                  <c:v>949.98</c:v>
                </c:pt>
                <c:pt idx="2799">
                  <c:v>952.14</c:v>
                </c:pt>
                <c:pt idx="2800">
                  <c:v>953.06</c:v>
                </c:pt>
                <c:pt idx="2801">
                  <c:v>955.31999999999948</c:v>
                </c:pt>
                <c:pt idx="2802">
                  <c:v>956.22</c:v>
                </c:pt>
                <c:pt idx="2803">
                  <c:v>958.51</c:v>
                </c:pt>
                <c:pt idx="2804">
                  <c:v>959.37</c:v>
                </c:pt>
                <c:pt idx="2805">
                  <c:v>961.69</c:v>
                </c:pt>
                <c:pt idx="2806">
                  <c:v>962.53</c:v>
                </c:pt>
                <c:pt idx="2807">
                  <c:v>964.87</c:v>
                </c:pt>
                <c:pt idx="2808">
                  <c:v>965.68000000000052</c:v>
                </c:pt>
                <c:pt idx="2809">
                  <c:v>968.05</c:v>
                </c:pt>
                <c:pt idx="2810">
                  <c:v>968.82999999999947</c:v>
                </c:pt>
                <c:pt idx="2811">
                  <c:v>971.23</c:v>
                </c:pt>
                <c:pt idx="2812">
                  <c:v>971.99</c:v>
                </c:pt>
                <c:pt idx="2813">
                  <c:v>974.41</c:v>
                </c:pt>
                <c:pt idx="2814">
                  <c:v>975.14</c:v>
                </c:pt>
                <c:pt idx="2815">
                  <c:v>977.59</c:v>
                </c:pt>
                <c:pt idx="2816">
                  <c:v>978.29000000000053</c:v>
                </c:pt>
                <c:pt idx="2817">
                  <c:v>980.77000000000055</c:v>
                </c:pt>
                <c:pt idx="2818">
                  <c:v>981.43999999999949</c:v>
                </c:pt>
                <c:pt idx="2819">
                  <c:v>983.94999999999948</c:v>
                </c:pt>
                <c:pt idx="2820">
                  <c:v>984.59</c:v>
                </c:pt>
                <c:pt idx="2821">
                  <c:v>987.12</c:v>
                </c:pt>
                <c:pt idx="2822">
                  <c:v>987.74</c:v>
                </c:pt>
                <c:pt idx="2823">
                  <c:v>990.3</c:v>
                </c:pt>
                <c:pt idx="2824">
                  <c:v>990.89</c:v>
                </c:pt>
                <c:pt idx="2825">
                  <c:v>993.47</c:v>
                </c:pt>
                <c:pt idx="2826">
                  <c:v>994.04</c:v>
                </c:pt>
                <c:pt idx="2827">
                  <c:v>996.64</c:v>
                </c:pt>
                <c:pt idx="2828">
                  <c:v>997.19</c:v>
                </c:pt>
                <c:pt idx="2829">
                  <c:v>999.81999999999948</c:v>
                </c:pt>
                <c:pt idx="2830">
                  <c:v>1000.3399999999993</c:v>
                </c:pt>
                <c:pt idx="2831">
                  <c:v>1002.99</c:v>
                </c:pt>
                <c:pt idx="2832">
                  <c:v>1003.49</c:v>
                </c:pt>
                <c:pt idx="2833">
                  <c:v>1006.16</c:v>
                </c:pt>
                <c:pt idx="2834">
                  <c:v>1006.63</c:v>
                </c:pt>
                <c:pt idx="2835">
                  <c:v>1009.3299999999994</c:v>
                </c:pt>
                <c:pt idx="2836">
                  <c:v>1009.7800000000005</c:v>
                </c:pt>
                <c:pt idx="2837">
                  <c:v>1012.49</c:v>
                </c:pt>
                <c:pt idx="2838">
                  <c:v>1012.93</c:v>
                </c:pt>
                <c:pt idx="2839">
                  <c:v>1015.66</c:v>
                </c:pt>
                <c:pt idx="2840">
                  <c:v>1016.07</c:v>
                </c:pt>
                <c:pt idx="2841">
                  <c:v>1018.8299999999994</c:v>
                </c:pt>
                <c:pt idx="2842">
                  <c:v>1019.22</c:v>
                </c:pt>
                <c:pt idx="2843">
                  <c:v>1021.99</c:v>
                </c:pt>
                <c:pt idx="2844">
                  <c:v>1022.3599999999993</c:v>
                </c:pt>
                <c:pt idx="2845">
                  <c:v>1025.1499999999999</c:v>
                </c:pt>
                <c:pt idx="2846">
                  <c:v>1025.51</c:v>
                </c:pt>
                <c:pt idx="2847">
                  <c:v>1028.32</c:v>
                </c:pt>
                <c:pt idx="2848">
                  <c:v>1028.6499999999999</c:v>
                </c:pt>
                <c:pt idx="2849">
                  <c:v>1031.48</c:v>
                </c:pt>
                <c:pt idx="2850">
                  <c:v>1031.79</c:v>
                </c:pt>
                <c:pt idx="2851">
                  <c:v>1034.6399999999999</c:v>
                </c:pt>
                <c:pt idx="2852">
                  <c:v>1034.93</c:v>
                </c:pt>
                <c:pt idx="2853">
                  <c:v>1037.8</c:v>
                </c:pt>
                <c:pt idx="2854">
                  <c:v>1038.08</c:v>
                </c:pt>
                <c:pt idx="2855">
                  <c:v>1040.96</c:v>
                </c:pt>
                <c:pt idx="2856">
                  <c:v>1041.22</c:v>
                </c:pt>
                <c:pt idx="2857">
                  <c:v>1044.1199999999999</c:v>
                </c:pt>
                <c:pt idx="2858">
                  <c:v>1044.3599999999999</c:v>
                </c:pt>
                <c:pt idx="2859">
                  <c:v>1047.27</c:v>
                </c:pt>
                <c:pt idx="2860">
                  <c:v>1047.5</c:v>
                </c:pt>
                <c:pt idx="2861">
                  <c:v>1050.43</c:v>
                </c:pt>
                <c:pt idx="2862">
                  <c:v>1050.6399999999999</c:v>
                </c:pt>
                <c:pt idx="2863">
                  <c:v>1053.58</c:v>
                </c:pt>
                <c:pt idx="2864">
                  <c:v>1053.78</c:v>
                </c:pt>
                <c:pt idx="2865">
                  <c:v>1056.74</c:v>
                </c:pt>
                <c:pt idx="2866">
                  <c:v>1056.9100000000001</c:v>
                </c:pt>
                <c:pt idx="2867">
                  <c:v>1059.8899999999999</c:v>
                </c:pt>
                <c:pt idx="2868">
                  <c:v>1060.05</c:v>
                </c:pt>
                <c:pt idx="2869">
                  <c:v>1063.05</c:v>
                </c:pt>
                <c:pt idx="2870">
                  <c:v>1063.1899999999998</c:v>
                </c:pt>
                <c:pt idx="2871">
                  <c:v>1066.2</c:v>
                </c:pt>
                <c:pt idx="2872">
                  <c:v>1066.33</c:v>
                </c:pt>
                <c:pt idx="2873">
                  <c:v>1069.3499999999999</c:v>
                </c:pt>
                <c:pt idx="2874">
                  <c:v>1069.46</c:v>
                </c:pt>
                <c:pt idx="2875">
                  <c:v>1072.49</c:v>
                </c:pt>
                <c:pt idx="2876">
                  <c:v>1072.5999999999999</c:v>
                </c:pt>
                <c:pt idx="2877">
                  <c:v>1075.6399999999999</c:v>
                </c:pt>
                <c:pt idx="2878">
                  <c:v>1075.73</c:v>
                </c:pt>
                <c:pt idx="2879">
                  <c:v>1078.79</c:v>
                </c:pt>
                <c:pt idx="2880">
                  <c:v>1078.8599999999999</c:v>
                </c:pt>
                <c:pt idx="2881">
                  <c:v>1081.94</c:v>
                </c:pt>
                <c:pt idx="2882">
                  <c:v>1082</c:v>
                </c:pt>
                <c:pt idx="2883">
                  <c:v>1085.08</c:v>
                </c:pt>
                <c:pt idx="2884">
                  <c:v>1085.1299999999999</c:v>
                </c:pt>
                <c:pt idx="2885">
                  <c:v>1088.23</c:v>
                </c:pt>
                <c:pt idx="2886">
                  <c:v>1088.26</c:v>
                </c:pt>
                <c:pt idx="2887">
                  <c:v>1091.3699999999999</c:v>
                </c:pt>
                <c:pt idx="2888">
                  <c:v>1091.4000000000001</c:v>
                </c:pt>
                <c:pt idx="2889">
                  <c:v>1094.51</c:v>
                </c:pt>
                <c:pt idx="2890">
                  <c:v>1094.53</c:v>
                </c:pt>
                <c:pt idx="2891">
                  <c:v>1097.6499999999999</c:v>
                </c:pt>
                <c:pt idx="2892">
                  <c:v>1097.6599999999999</c:v>
                </c:pt>
                <c:pt idx="2893">
                  <c:v>1100.79</c:v>
                </c:pt>
                <c:pt idx="2894">
                  <c:v>1100.79</c:v>
                </c:pt>
                <c:pt idx="2895">
                  <c:v>1103.9100000000001</c:v>
                </c:pt>
                <c:pt idx="2896">
                  <c:v>1103.93</c:v>
                </c:pt>
                <c:pt idx="2897">
                  <c:v>1107.04</c:v>
                </c:pt>
                <c:pt idx="2898">
                  <c:v>1107.07</c:v>
                </c:pt>
                <c:pt idx="2899">
                  <c:v>1110.1699999999998</c:v>
                </c:pt>
                <c:pt idx="2900">
                  <c:v>1110.21</c:v>
                </c:pt>
                <c:pt idx="2901">
                  <c:v>1113.3</c:v>
                </c:pt>
                <c:pt idx="2902">
                  <c:v>1113.3399999999999</c:v>
                </c:pt>
                <c:pt idx="2903">
                  <c:v>1116.42</c:v>
                </c:pt>
                <c:pt idx="2904">
                  <c:v>1116.48</c:v>
                </c:pt>
                <c:pt idx="2905">
                  <c:v>1119.55</c:v>
                </c:pt>
                <c:pt idx="2906">
                  <c:v>1119.6099999999999</c:v>
                </c:pt>
                <c:pt idx="2907">
                  <c:v>1122.6699999999998</c:v>
                </c:pt>
                <c:pt idx="2908">
                  <c:v>1122.74</c:v>
                </c:pt>
                <c:pt idx="2909">
                  <c:v>1125.8</c:v>
                </c:pt>
                <c:pt idx="2910">
                  <c:v>1125.8799999999999</c:v>
                </c:pt>
                <c:pt idx="2911">
                  <c:v>1128.92</c:v>
                </c:pt>
                <c:pt idx="2912">
                  <c:v>1129.01</c:v>
                </c:pt>
                <c:pt idx="2913">
                  <c:v>1132.04</c:v>
                </c:pt>
                <c:pt idx="2914">
                  <c:v>1132.1399999999999</c:v>
                </c:pt>
                <c:pt idx="2915">
                  <c:v>1135.1599999999999</c:v>
                </c:pt>
                <c:pt idx="2916">
                  <c:v>1135.27</c:v>
                </c:pt>
                <c:pt idx="2917">
                  <c:v>1138.29</c:v>
                </c:pt>
                <c:pt idx="2918">
                  <c:v>1138.4000000000001</c:v>
                </c:pt>
                <c:pt idx="2919">
                  <c:v>1141.4100000000001</c:v>
                </c:pt>
                <c:pt idx="2920">
                  <c:v>1141.52</c:v>
                </c:pt>
                <c:pt idx="2921">
                  <c:v>1144.53</c:v>
                </c:pt>
                <c:pt idx="2922">
                  <c:v>1144.6499999999999</c:v>
                </c:pt>
                <c:pt idx="2923">
                  <c:v>1147.6399999999999</c:v>
                </c:pt>
                <c:pt idx="2924">
                  <c:v>1147.77</c:v>
                </c:pt>
                <c:pt idx="2925">
                  <c:v>1150.76</c:v>
                </c:pt>
                <c:pt idx="2926">
                  <c:v>1150.9000000000001</c:v>
                </c:pt>
                <c:pt idx="2927">
                  <c:v>1153.8799999999999</c:v>
                </c:pt>
                <c:pt idx="2928">
                  <c:v>1154.02</c:v>
                </c:pt>
                <c:pt idx="2929">
                  <c:v>1157</c:v>
                </c:pt>
                <c:pt idx="2930">
                  <c:v>1157.1399999999999</c:v>
                </c:pt>
                <c:pt idx="2931">
                  <c:v>1160.1099999999999</c:v>
                </c:pt>
                <c:pt idx="2932">
                  <c:v>1160.26</c:v>
                </c:pt>
                <c:pt idx="2933">
                  <c:v>1163.23</c:v>
                </c:pt>
                <c:pt idx="2934">
                  <c:v>1163.3799999999999</c:v>
                </c:pt>
                <c:pt idx="2935">
                  <c:v>1166.3399999999999</c:v>
                </c:pt>
                <c:pt idx="2936">
                  <c:v>1166.5</c:v>
                </c:pt>
                <c:pt idx="2937">
                  <c:v>1169.46</c:v>
                </c:pt>
                <c:pt idx="2938">
                  <c:v>1169.6199999999999</c:v>
                </c:pt>
                <c:pt idx="2939">
                  <c:v>1172.57</c:v>
                </c:pt>
                <c:pt idx="2940">
                  <c:v>1172.73</c:v>
                </c:pt>
                <c:pt idx="2941">
                  <c:v>1175.6799999999998</c:v>
                </c:pt>
                <c:pt idx="2942">
                  <c:v>1175.8499999999999</c:v>
                </c:pt>
                <c:pt idx="2943">
                  <c:v>1178.79</c:v>
                </c:pt>
                <c:pt idx="2944">
                  <c:v>1178.96</c:v>
                </c:pt>
                <c:pt idx="2945">
                  <c:v>1181.9000000000001</c:v>
                </c:pt>
                <c:pt idx="2946">
                  <c:v>1182.08</c:v>
                </c:pt>
                <c:pt idx="2947">
                  <c:v>1185.01</c:v>
                </c:pt>
                <c:pt idx="2948">
                  <c:v>1185.1899999999998</c:v>
                </c:pt>
                <c:pt idx="2949">
                  <c:v>1188.1199999999999</c:v>
                </c:pt>
                <c:pt idx="2950">
                  <c:v>1188.3</c:v>
                </c:pt>
                <c:pt idx="2951">
                  <c:v>1191.23</c:v>
                </c:pt>
                <c:pt idx="2952">
                  <c:v>1191.4100000000001</c:v>
                </c:pt>
                <c:pt idx="2953">
                  <c:v>1194.3399999999999</c:v>
                </c:pt>
                <c:pt idx="2954">
                  <c:v>1194.52</c:v>
                </c:pt>
                <c:pt idx="2955">
                  <c:v>1197.44</c:v>
                </c:pt>
                <c:pt idx="2956">
                  <c:v>1197.6299999999999</c:v>
                </c:pt>
                <c:pt idx="2957">
                  <c:v>1200.55</c:v>
                </c:pt>
                <c:pt idx="2958">
                  <c:v>1200.74</c:v>
                </c:pt>
                <c:pt idx="2959">
                  <c:v>1203.6599999999999</c:v>
                </c:pt>
                <c:pt idx="2960">
                  <c:v>1203.8499999999999</c:v>
                </c:pt>
                <c:pt idx="2961">
                  <c:v>1206.76</c:v>
                </c:pt>
                <c:pt idx="2962">
                  <c:v>1206.95</c:v>
                </c:pt>
                <c:pt idx="2963">
                  <c:v>1209.8599999999999</c:v>
                </c:pt>
                <c:pt idx="2964">
                  <c:v>1210.06</c:v>
                </c:pt>
                <c:pt idx="2965">
                  <c:v>1212.97</c:v>
                </c:pt>
                <c:pt idx="2966">
                  <c:v>1213.1599999999999</c:v>
                </c:pt>
                <c:pt idx="2967">
                  <c:v>1216.07</c:v>
                </c:pt>
                <c:pt idx="2968">
                  <c:v>1216.26</c:v>
                </c:pt>
                <c:pt idx="2969">
                  <c:v>1219.1699999999998</c:v>
                </c:pt>
                <c:pt idx="2970">
                  <c:v>1219.3599999999999</c:v>
                </c:pt>
                <c:pt idx="2971">
                  <c:v>1222.27</c:v>
                </c:pt>
                <c:pt idx="2972">
                  <c:v>1222.46</c:v>
                </c:pt>
                <c:pt idx="2973">
                  <c:v>1225.3699999999999</c:v>
                </c:pt>
                <c:pt idx="2974">
                  <c:v>1225.56</c:v>
                </c:pt>
                <c:pt idx="2975">
                  <c:v>1228.47</c:v>
                </c:pt>
                <c:pt idx="2976">
                  <c:v>1228.6599999999999</c:v>
                </c:pt>
                <c:pt idx="2977">
                  <c:v>1231.56</c:v>
                </c:pt>
                <c:pt idx="2978">
                  <c:v>1231.76</c:v>
                </c:pt>
                <c:pt idx="2979">
                  <c:v>1234.6599999999999</c:v>
                </c:pt>
                <c:pt idx="2980">
                  <c:v>1234.8499999999999</c:v>
                </c:pt>
                <c:pt idx="2981">
                  <c:v>1237.76</c:v>
                </c:pt>
                <c:pt idx="2982">
                  <c:v>1237.95</c:v>
                </c:pt>
                <c:pt idx="2983">
                  <c:v>1240.8499999999999</c:v>
                </c:pt>
                <c:pt idx="2984">
                  <c:v>1241.04</c:v>
                </c:pt>
                <c:pt idx="2985">
                  <c:v>1243.95</c:v>
                </c:pt>
                <c:pt idx="2986">
                  <c:v>1244.1299999999999</c:v>
                </c:pt>
                <c:pt idx="2987">
                  <c:v>1247.04</c:v>
                </c:pt>
                <c:pt idx="2988">
                  <c:v>1247.23</c:v>
                </c:pt>
                <c:pt idx="2989">
                  <c:v>1250.1299999999999</c:v>
                </c:pt>
                <c:pt idx="2990">
                  <c:v>1250.32</c:v>
                </c:pt>
                <c:pt idx="2991">
                  <c:v>1253.22</c:v>
                </c:pt>
                <c:pt idx="2992">
                  <c:v>1253.4100000000001</c:v>
                </c:pt>
                <c:pt idx="2993">
                  <c:v>1256.31</c:v>
                </c:pt>
                <c:pt idx="2994">
                  <c:v>1256.49</c:v>
                </c:pt>
                <c:pt idx="2995">
                  <c:v>1259.4000000000001</c:v>
                </c:pt>
                <c:pt idx="2996">
                  <c:v>1259.58</c:v>
                </c:pt>
                <c:pt idx="2997">
                  <c:v>1262.49</c:v>
                </c:pt>
                <c:pt idx="2998">
                  <c:v>1262.6699999999998</c:v>
                </c:pt>
                <c:pt idx="2999">
                  <c:v>1265.58</c:v>
                </c:pt>
                <c:pt idx="3000">
                  <c:v>1265.76</c:v>
                </c:pt>
                <c:pt idx="3001">
                  <c:v>1268.6699999999998</c:v>
                </c:pt>
                <c:pt idx="3002">
                  <c:v>1268.8399999999999</c:v>
                </c:pt>
                <c:pt idx="3003">
                  <c:v>1271.75</c:v>
                </c:pt>
                <c:pt idx="3004">
                  <c:v>1271.92</c:v>
                </c:pt>
                <c:pt idx="3005">
                  <c:v>1274.8399999999999</c:v>
                </c:pt>
                <c:pt idx="3006">
                  <c:v>1275.01</c:v>
                </c:pt>
                <c:pt idx="3007">
                  <c:v>1277.92</c:v>
                </c:pt>
                <c:pt idx="3008">
                  <c:v>1278.0899999999999</c:v>
                </c:pt>
                <c:pt idx="3009">
                  <c:v>1281.01</c:v>
                </c:pt>
                <c:pt idx="3010">
                  <c:v>1281.1699999999998</c:v>
                </c:pt>
                <c:pt idx="3011">
                  <c:v>1284.0899999999999</c:v>
                </c:pt>
                <c:pt idx="3012">
                  <c:v>1284.25</c:v>
                </c:pt>
                <c:pt idx="3013">
                  <c:v>1287.1699999999998</c:v>
                </c:pt>
                <c:pt idx="3014">
                  <c:v>1287.32</c:v>
                </c:pt>
                <c:pt idx="3015">
                  <c:v>1290.25</c:v>
                </c:pt>
                <c:pt idx="3016">
                  <c:v>1290.4000000000001</c:v>
                </c:pt>
                <c:pt idx="3017">
                  <c:v>1293.33</c:v>
                </c:pt>
                <c:pt idx="3018">
                  <c:v>1293.48</c:v>
                </c:pt>
                <c:pt idx="3019">
                  <c:v>1296.4100000000001</c:v>
                </c:pt>
                <c:pt idx="3020">
                  <c:v>1296.55</c:v>
                </c:pt>
                <c:pt idx="3021">
                  <c:v>1299.49</c:v>
                </c:pt>
                <c:pt idx="3022">
                  <c:v>1299.6299999999999</c:v>
                </c:pt>
                <c:pt idx="3023">
                  <c:v>1302.56</c:v>
                </c:pt>
                <c:pt idx="3024">
                  <c:v>1302.7</c:v>
                </c:pt>
                <c:pt idx="3025">
                  <c:v>1305.6399999999999</c:v>
                </c:pt>
                <c:pt idx="3026">
                  <c:v>1305.77</c:v>
                </c:pt>
                <c:pt idx="3027">
                  <c:v>1308.71</c:v>
                </c:pt>
                <c:pt idx="3028">
                  <c:v>1308.8399999999999</c:v>
                </c:pt>
                <c:pt idx="3029">
                  <c:v>1311.79</c:v>
                </c:pt>
                <c:pt idx="3030">
                  <c:v>1311.91</c:v>
                </c:pt>
                <c:pt idx="3031">
                  <c:v>1314.86</c:v>
                </c:pt>
                <c:pt idx="3032">
                  <c:v>1314.98</c:v>
                </c:pt>
                <c:pt idx="3033">
                  <c:v>1317.93</c:v>
                </c:pt>
                <c:pt idx="3034">
                  <c:v>1318.05</c:v>
                </c:pt>
                <c:pt idx="3035">
                  <c:v>1321</c:v>
                </c:pt>
                <c:pt idx="3036">
                  <c:v>1321.11</c:v>
                </c:pt>
                <c:pt idx="3037">
                  <c:v>1324.07</c:v>
                </c:pt>
                <c:pt idx="3038">
                  <c:v>1324.1799999999998</c:v>
                </c:pt>
                <c:pt idx="3039">
                  <c:v>1327.1399999999999</c:v>
                </c:pt>
                <c:pt idx="3040">
                  <c:v>1327.24</c:v>
                </c:pt>
                <c:pt idx="3041">
                  <c:v>1330.21</c:v>
                </c:pt>
                <c:pt idx="3042">
                  <c:v>1330.31</c:v>
                </c:pt>
                <c:pt idx="3043">
                  <c:v>1333.28</c:v>
                </c:pt>
                <c:pt idx="3044">
                  <c:v>1333.37</c:v>
                </c:pt>
                <c:pt idx="3045">
                  <c:v>1336.34</c:v>
                </c:pt>
                <c:pt idx="3046">
                  <c:v>1336.43</c:v>
                </c:pt>
                <c:pt idx="3047">
                  <c:v>1339.41</c:v>
                </c:pt>
                <c:pt idx="3048">
                  <c:v>1339.49</c:v>
                </c:pt>
                <c:pt idx="3049">
                  <c:v>1342.47</c:v>
                </c:pt>
                <c:pt idx="3050">
                  <c:v>1342.55</c:v>
                </c:pt>
                <c:pt idx="3051">
                  <c:v>1345.53</c:v>
                </c:pt>
                <c:pt idx="3052">
                  <c:v>1345.6</c:v>
                </c:pt>
                <c:pt idx="3053">
                  <c:v>1348.59</c:v>
                </c:pt>
                <c:pt idx="3054">
                  <c:v>1348.6599999999999</c:v>
                </c:pt>
                <c:pt idx="3055">
                  <c:v>1351.6599999999999</c:v>
                </c:pt>
                <c:pt idx="3056">
                  <c:v>1351.72</c:v>
                </c:pt>
                <c:pt idx="3057">
                  <c:v>1354.71</c:v>
                </c:pt>
                <c:pt idx="3058">
                  <c:v>1354.77</c:v>
                </c:pt>
                <c:pt idx="3059">
                  <c:v>1357.77</c:v>
                </c:pt>
                <c:pt idx="3060">
                  <c:v>1357.83</c:v>
                </c:pt>
                <c:pt idx="3061">
                  <c:v>1360.83</c:v>
                </c:pt>
                <c:pt idx="3062">
                  <c:v>1360.8799999999999</c:v>
                </c:pt>
                <c:pt idx="3063">
                  <c:v>1363.8899999999999</c:v>
                </c:pt>
                <c:pt idx="3064">
                  <c:v>1363.93</c:v>
                </c:pt>
                <c:pt idx="3065">
                  <c:v>1366.94</c:v>
                </c:pt>
                <c:pt idx="3066">
                  <c:v>1366.98</c:v>
                </c:pt>
                <c:pt idx="3067">
                  <c:v>1370</c:v>
                </c:pt>
                <c:pt idx="3068">
                  <c:v>1370.03</c:v>
                </c:pt>
                <c:pt idx="3069">
                  <c:v>1373.05</c:v>
                </c:pt>
                <c:pt idx="3070">
                  <c:v>1373.08</c:v>
                </c:pt>
                <c:pt idx="3071">
                  <c:v>1376.1</c:v>
                </c:pt>
                <c:pt idx="3072">
                  <c:v>1376.12</c:v>
                </c:pt>
                <c:pt idx="3073">
                  <c:v>1379.1599999999999</c:v>
                </c:pt>
                <c:pt idx="3074">
                  <c:v>1379.1699999999998</c:v>
                </c:pt>
                <c:pt idx="3075">
                  <c:v>1382.2</c:v>
                </c:pt>
                <c:pt idx="3076">
                  <c:v>1382.21</c:v>
                </c:pt>
                <c:pt idx="3077">
                  <c:v>1436.83</c:v>
                </c:pt>
                <c:pt idx="3078">
                  <c:v>1436.92</c:v>
                </c:pt>
                <c:pt idx="3079">
                  <c:v>1439.86</c:v>
                </c:pt>
                <c:pt idx="3080">
                  <c:v>1439.95</c:v>
                </c:pt>
                <c:pt idx="3081">
                  <c:v>1442.8799999999999</c:v>
                </c:pt>
                <c:pt idx="3082">
                  <c:v>1442.98</c:v>
                </c:pt>
                <c:pt idx="3083">
                  <c:v>1445.9</c:v>
                </c:pt>
                <c:pt idx="3084">
                  <c:v>1446</c:v>
                </c:pt>
                <c:pt idx="3085">
                  <c:v>1448.92</c:v>
                </c:pt>
                <c:pt idx="3086">
                  <c:v>1449.03</c:v>
                </c:pt>
                <c:pt idx="3087">
                  <c:v>1451.94</c:v>
                </c:pt>
                <c:pt idx="3088">
                  <c:v>1452.05</c:v>
                </c:pt>
                <c:pt idx="3089">
                  <c:v>1454.96</c:v>
                </c:pt>
                <c:pt idx="3090">
                  <c:v>1455.07</c:v>
                </c:pt>
                <c:pt idx="3091">
                  <c:v>1457.98</c:v>
                </c:pt>
                <c:pt idx="3092">
                  <c:v>1458.1</c:v>
                </c:pt>
                <c:pt idx="3093">
                  <c:v>1460.99</c:v>
                </c:pt>
                <c:pt idx="3094">
                  <c:v>1461.12</c:v>
                </c:pt>
                <c:pt idx="3095">
                  <c:v>1464.01</c:v>
                </c:pt>
                <c:pt idx="3096">
                  <c:v>1464.1399999999999</c:v>
                </c:pt>
                <c:pt idx="3097">
                  <c:v>1467.02</c:v>
                </c:pt>
                <c:pt idx="3098">
                  <c:v>1467.1599999999999</c:v>
                </c:pt>
                <c:pt idx="3099">
                  <c:v>1470.04</c:v>
                </c:pt>
                <c:pt idx="3100">
                  <c:v>1470.1699999999998</c:v>
                </c:pt>
                <c:pt idx="3101">
                  <c:v>1473.05</c:v>
                </c:pt>
                <c:pt idx="3102">
                  <c:v>1473.1899999999998</c:v>
                </c:pt>
                <c:pt idx="3103">
                  <c:v>1476.06</c:v>
                </c:pt>
                <c:pt idx="3104">
                  <c:v>1476.2</c:v>
                </c:pt>
                <c:pt idx="3105">
                  <c:v>1479.07</c:v>
                </c:pt>
                <c:pt idx="3106">
                  <c:v>1479.21</c:v>
                </c:pt>
                <c:pt idx="3107">
                  <c:v>1482.08</c:v>
                </c:pt>
                <c:pt idx="3108">
                  <c:v>1482.23</c:v>
                </c:pt>
                <c:pt idx="3109">
                  <c:v>1485.08</c:v>
                </c:pt>
                <c:pt idx="3110">
                  <c:v>1485.24</c:v>
                </c:pt>
                <c:pt idx="3111">
                  <c:v>1488.09</c:v>
                </c:pt>
                <c:pt idx="3112">
                  <c:v>1488.25</c:v>
                </c:pt>
                <c:pt idx="3113">
                  <c:v>1491.09</c:v>
                </c:pt>
                <c:pt idx="3114">
                  <c:v>1491.26</c:v>
                </c:pt>
                <c:pt idx="3115">
                  <c:v>1494.1</c:v>
                </c:pt>
                <c:pt idx="3116">
                  <c:v>1494.26</c:v>
                </c:pt>
                <c:pt idx="3117">
                  <c:v>1497.1</c:v>
                </c:pt>
                <c:pt idx="3118">
                  <c:v>1497.27</c:v>
                </c:pt>
                <c:pt idx="3119">
                  <c:v>1500.1</c:v>
                </c:pt>
                <c:pt idx="3120">
                  <c:v>1500.27</c:v>
                </c:pt>
                <c:pt idx="3121">
                  <c:v>1503.1</c:v>
                </c:pt>
                <c:pt idx="3122">
                  <c:v>1503.28</c:v>
                </c:pt>
                <c:pt idx="3123">
                  <c:v>1506.1</c:v>
                </c:pt>
                <c:pt idx="3124">
                  <c:v>1506.28</c:v>
                </c:pt>
                <c:pt idx="3125">
                  <c:v>1509.1</c:v>
                </c:pt>
                <c:pt idx="3126">
                  <c:v>1509.28</c:v>
                </c:pt>
                <c:pt idx="3127">
                  <c:v>1512.1</c:v>
                </c:pt>
                <c:pt idx="3128">
                  <c:v>1512.28</c:v>
                </c:pt>
                <c:pt idx="3129">
                  <c:v>1515.09</c:v>
                </c:pt>
                <c:pt idx="3130">
                  <c:v>1515.28</c:v>
                </c:pt>
                <c:pt idx="3131">
                  <c:v>1518.09</c:v>
                </c:pt>
                <c:pt idx="3132">
                  <c:v>1521.08</c:v>
                </c:pt>
                <c:pt idx="3133">
                  <c:v>1521.27</c:v>
                </c:pt>
                <c:pt idx="3134">
                  <c:v>1524.08</c:v>
                </c:pt>
                <c:pt idx="3135">
                  <c:v>1524.27</c:v>
                </c:pt>
                <c:pt idx="3136">
                  <c:v>1527.07</c:v>
                </c:pt>
                <c:pt idx="3137">
                  <c:v>1527.26</c:v>
                </c:pt>
                <c:pt idx="3138">
                  <c:v>1530.06</c:v>
                </c:pt>
                <c:pt idx="3139">
                  <c:v>1530.25</c:v>
                </c:pt>
                <c:pt idx="3140">
                  <c:v>1533.05</c:v>
                </c:pt>
                <c:pt idx="3141">
                  <c:v>1533.24</c:v>
                </c:pt>
                <c:pt idx="3142">
                  <c:v>1536.04</c:v>
                </c:pt>
                <c:pt idx="3143">
                  <c:v>1536.23</c:v>
                </c:pt>
                <c:pt idx="3144">
                  <c:v>1539.02</c:v>
                </c:pt>
                <c:pt idx="3145">
                  <c:v>1539.22</c:v>
                </c:pt>
                <c:pt idx="3146">
                  <c:v>1542.01</c:v>
                </c:pt>
                <c:pt idx="3147">
                  <c:v>1542.21</c:v>
                </c:pt>
                <c:pt idx="3148">
                  <c:v>1544.99</c:v>
                </c:pt>
                <c:pt idx="3149">
                  <c:v>1545.1899999999998</c:v>
                </c:pt>
                <c:pt idx="3150">
                  <c:v>1547.98</c:v>
                </c:pt>
                <c:pt idx="3151">
                  <c:v>1548.1799999999998</c:v>
                </c:pt>
                <c:pt idx="3152">
                  <c:v>1550.96</c:v>
                </c:pt>
                <c:pt idx="3153">
                  <c:v>1551.1599999999999</c:v>
                </c:pt>
                <c:pt idx="3154">
                  <c:v>1553.94</c:v>
                </c:pt>
                <c:pt idx="3155">
                  <c:v>1554.1399999999999</c:v>
                </c:pt>
                <c:pt idx="3156">
                  <c:v>1556.92</c:v>
                </c:pt>
                <c:pt idx="3157">
                  <c:v>1557.12</c:v>
                </c:pt>
                <c:pt idx="3158">
                  <c:v>1559.9</c:v>
                </c:pt>
                <c:pt idx="3159">
                  <c:v>1560.1</c:v>
                </c:pt>
                <c:pt idx="3160">
                  <c:v>1562.8799999999999</c:v>
                </c:pt>
                <c:pt idx="3161">
                  <c:v>1563.07</c:v>
                </c:pt>
                <c:pt idx="3162">
                  <c:v>1565.85</c:v>
                </c:pt>
                <c:pt idx="3163">
                  <c:v>1566.05</c:v>
                </c:pt>
                <c:pt idx="3164">
                  <c:v>1568.83</c:v>
                </c:pt>
                <c:pt idx="3165">
                  <c:v>1569.03</c:v>
                </c:pt>
                <c:pt idx="3166">
                  <c:v>1571.81</c:v>
                </c:pt>
                <c:pt idx="3167">
                  <c:v>1572</c:v>
                </c:pt>
                <c:pt idx="3168">
                  <c:v>1574.78</c:v>
                </c:pt>
                <c:pt idx="3169">
                  <c:v>1574.97</c:v>
                </c:pt>
                <c:pt idx="3170">
                  <c:v>1577.75</c:v>
                </c:pt>
                <c:pt idx="3171">
                  <c:v>1577.94</c:v>
                </c:pt>
                <c:pt idx="3172">
                  <c:v>1580.72</c:v>
                </c:pt>
                <c:pt idx="3173">
                  <c:v>1580.91</c:v>
                </c:pt>
                <c:pt idx="3174">
                  <c:v>1583.6899999999998</c:v>
                </c:pt>
                <c:pt idx="3175">
                  <c:v>1583.8799999999999</c:v>
                </c:pt>
                <c:pt idx="3176">
                  <c:v>1586.6599999999999</c:v>
                </c:pt>
                <c:pt idx="3177">
                  <c:v>1586.84</c:v>
                </c:pt>
                <c:pt idx="3178">
                  <c:v>1589.6299999999999</c:v>
                </c:pt>
                <c:pt idx="3179">
                  <c:v>1589.81</c:v>
                </c:pt>
                <c:pt idx="3180">
                  <c:v>1592.6</c:v>
                </c:pt>
                <c:pt idx="3181">
                  <c:v>1592.77</c:v>
                </c:pt>
                <c:pt idx="3182">
                  <c:v>1595.56</c:v>
                </c:pt>
                <c:pt idx="3183">
                  <c:v>1595.74</c:v>
                </c:pt>
                <c:pt idx="3184">
                  <c:v>1598.53</c:v>
                </c:pt>
                <c:pt idx="3185">
                  <c:v>1598.7</c:v>
                </c:pt>
                <c:pt idx="3186">
                  <c:v>1601.49</c:v>
                </c:pt>
                <c:pt idx="3187">
                  <c:v>1601.6599999999999</c:v>
                </c:pt>
                <c:pt idx="3188">
                  <c:v>1604.45</c:v>
                </c:pt>
                <c:pt idx="3189">
                  <c:v>1604.61</c:v>
                </c:pt>
                <c:pt idx="3190">
                  <c:v>1607.41</c:v>
                </c:pt>
                <c:pt idx="3191">
                  <c:v>1607.57</c:v>
                </c:pt>
                <c:pt idx="3192">
                  <c:v>1610.37</c:v>
                </c:pt>
                <c:pt idx="3193">
                  <c:v>1610.53</c:v>
                </c:pt>
                <c:pt idx="3194">
                  <c:v>1613.33</c:v>
                </c:pt>
                <c:pt idx="3195">
                  <c:v>1613.48</c:v>
                </c:pt>
                <c:pt idx="3196">
                  <c:v>1616.29</c:v>
                </c:pt>
                <c:pt idx="3197">
                  <c:v>1616.43</c:v>
                </c:pt>
                <c:pt idx="3198">
                  <c:v>1619.24</c:v>
                </c:pt>
                <c:pt idx="3199">
                  <c:v>1619.3799999999999</c:v>
                </c:pt>
                <c:pt idx="3200">
                  <c:v>1622.2</c:v>
                </c:pt>
                <c:pt idx="3201">
                  <c:v>1622.33</c:v>
                </c:pt>
                <c:pt idx="3202">
                  <c:v>1625.1499999999999</c:v>
                </c:pt>
                <c:pt idx="3203">
                  <c:v>1625.28</c:v>
                </c:pt>
                <c:pt idx="3204">
                  <c:v>1628.1</c:v>
                </c:pt>
                <c:pt idx="3205">
                  <c:v>1628.23</c:v>
                </c:pt>
                <c:pt idx="3206">
                  <c:v>1631.06</c:v>
                </c:pt>
                <c:pt idx="3207">
                  <c:v>1631.1699999999998</c:v>
                </c:pt>
                <c:pt idx="3208">
                  <c:v>1634.01</c:v>
                </c:pt>
                <c:pt idx="3209">
                  <c:v>1634.12</c:v>
                </c:pt>
                <c:pt idx="3210">
                  <c:v>1636.96</c:v>
                </c:pt>
                <c:pt idx="3211">
                  <c:v>1637.06</c:v>
                </c:pt>
                <c:pt idx="3212">
                  <c:v>1639.91</c:v>
                </c:pt>
                <c:pt idx="3213">
                  <c:v>1640</c:v>
                </c:pt>
                <c:pt idx="3214">
                  <c:v>1642.85</c:v>
                </c:pt>
                <c:pt idx="3215">
                  <c:v>1642.94</c:v>
                </c:pt>
                <c:pt idx="3216">
                  <c:v>1645.8</c:v>
                </c:pt>
                <c:pt idx="3217">
                  <c:v>1645.8799999999999</c:v>
                </c:pt>
                <c:pt idx="3218">
                  <c:v>1648.74</c:v>
                </c:pt>
                <c:pt idx="3219">
                  <c:v>1648.81</c:v>
                </c:pt>
              </c:numCache>
            </c:numRef>
          </c:xVal>
          <c:yVal>
            <c:numRef>
              <c:f>'SD0 vs SD1'!$E$3:$E$3250</c:f>
              <c:numCache>
                <c:formatCode>General</c:formatCode>
                <c:ptCount val="3248"/>
                <c:pt idx="0">
                  <c:v>1.7402500000000001</c:v>
                </c:pt>
                <c:pt idx="1">
                  <c:v>1.7404299999999986</c:v>
                </c:pt>
                <c:pt idx="2">
                  <c:v>1.7405999999999986</c:v>
                </c:pt>
                <c:pt idx="3">
                  <c:v>1.7407599999999999</c:v>
                </c:pt>
                <c:pt idx="4">
                  <c:v>1.74091</c:v>
                </c:pt>
                <c:pt idx="5">
                  <c:v>1.74105</c:v>
                </c:pt>
                <c:pt idx="6">
                  <c:v>1.7411799999999986</c:v>
                </c:pt>
                <c:pt idx="7">
                  <c:v>1.7412999999999987</c:v>
                </c:pt>
                <c:pt idx="8">
                  <c:v>1.7414099999999986</c:v>
                </c:pt>
                <c:pt idx="9">
                  <c:v>1.7415099999999986</c:v>
                </c:pt>
                <c:pt idx="10">
                  <c:v>1.7415999999999983</c:v>
                </c:pt>
                <c:pt idx="11">
                  <c:v>1.7416699999999985</c:v>
                </c:pt>
                <c:pt idx="12">
                  <c:v>1.7417399999999987</c:v>
                </c:pt>
                <c:pt idx="13">
                  <c:v>1.741799999999998</c:v>
                </c:pt>
                <c:pt idx="14">
                  <c:v>1.7418399999999985</c:v>
                </c:pt>
                <c:pt idx="15">
                  <c:v>1.7418799999999988</c:v>
                </c:pt>
                <c:pt idx="16">
                  <c:v>1.7419099999999987</c:v>
                </c:pt>
                <c:pt idx="17">
                  <c:v>1.7419199999999986</c:v>
                </c:pt>
                <c:pt idx="18">
                  <c:v>1.7419299999999978</c:v>
                </c:pt>
                <c:pt idx="19">
                  <c:v>1.7419299999999978</c:v>
                </c:pt>
                <c:pt idx="20">
                  <c:v>1.7419099999999987</c:v>
                </c:pt>
                <c:pt idx="21">
                  <c:v>1.7418899999999986</c:v>
                </c:pt>
                <c:pt idx="22">
                  <c:v>1.7418499999999986</c:v>
                </c:pt>
                <c:pt idx="23">
                  <c:v>1.7418099999999987</c:v>
                </c:pt>
                <c:pt idx="24">
                  <c:v>1.7417499999999986</c:v>
                </c:pt>
                <c:pt idx="25">
                  <c:v>1.7416899999999986</c:v>
                </c:pt>
                <c:pt idx="26">
                  <c:v>1.7416199999999986</c:v>
                </c:pt>
                <c:pt idx="27">
                  <c:v>1.7415299999999982</c:v>
                </c:pt>
                <c:pt idx="28">
                  <c:v>1.7414399999999988</c:v>
                </c:pt>
                <c:pt idx="29">
                  <c:v>1.7413399999999988</c:v>
                </c:pt>
                <c:pt idx="30">
                  <c:v>1.7412199999999998</c:v>
                </c:pt>
                <c:pt idx="31">
                  <c:v>1.7410999999999988</c:v>
                </c:pt>
                <c:pt idx="32">
                  <c:v>1.7409699999999986</c:v>
                </c:pt>
                <c:pt idx="33">
                  <c:v>1.7408299999999988</c:v>
                </c:pt>
                <c:pt idx="34">
                  <c:v>1.74068</c:v>
                </c:pt>
                <c:pt idx="35">
                  <c:v>1.7405199999999998</c:v>
                </c:pt>
                <c:pt idx="36">
                  <c:v>1.7403500000000001</c:v>
                </c:pt>
                <c:pt idx="37">
                  <c:v>1.74017</c:v>
                </c:pt>
                <c:pt idx="38">
                  <c:v>1.7399799999999987</c:v>
                </c:pt>
                <c:pt idx="39">
                  <c:v>1.7397799999999988</c:v>
                </c:pt>
                <c:pt idx="40">
                  <c:v>1.7395699999999987</c:v>
                </c:pt>
                <c:pt idx="41">
                  <c:v>1.73935</c:v>
                </c:pt>
                <c:pt idx="42">
                  <c:v>1.7391299999999987</c:v>
                </c:pt>
                <c:pt idx="43">
                  <c:v>1.7388899999999998</c:v>
                </c:pt>
                <c:pt idx="44">
                  <c:v>1.73865</c:v>
                </c:pt>
                <c:pt idx="45">
                  <c:v>1.7383899999999999</c:v>
                </c:pt>
                <c:pt idx="46">
                  <c:v>1.73813</c:v>
                </c:pt>
                <c:pt idx="47">
                  <c:v>1.7378599999999986</c:v>
                </c:pt>
                <c:pt idx="48">
                  <c:v>1.7375799999999986</c:v>
                </c:pt>
                <c:pt idx="49">
                  <c:v>1.7372799999999986</c:v>
                </c:pt>
                <c:pt idx="50">
                  <c:v>1.7369899999999998</c:v>
                </c:pt>
                <c:pt idx="51">
                  <c:v>1.73668</c:v>
                </c:pt>
                <c:pt idx="52">
                  <c:v>1.7363599999999999</c:v>
                </c:pt>
                <c:pt idx="53">
                  <c:v>1.73603</c:v>
                </c:pt>
                <c:pt idx="54">
                  <c:v>1.7356999999999982</c:v>
                </c:pt>
                <c:pt idx="55">
                  <c:v>1.7353499999999986</c:v>
                </c:pt>
                <c:pt idx="56">
                  <c:v>1.7349999999999988</c:v>
                </c:pt>
                <c:pt idx="57">
                  <c:v>1.73464</c:v>
                </c:pt>
                <c:pt idx="58">
                  <c:v>1.73427</c:v>
                </c:pt>
                <c:pt idx="59">
                  <c:v>1.7338899999999986</c:v>
                </c:pt>
                <c:pt idx="60">
                  <c:v>1.7334999999999985</c:v>
                </c:pt>
                <c:pt idx="61">
                  <c:v>1.7331099999999986</c:v>
                </c:pt>
                <c:pt idx="62">
                  <c:v>1.7326999999999986</c:v>
                </c:pt>
                <c:pt idx="63">
                  <c:v>1.7322899999999999</c:v>
                </c:pt>
                <c:pt idx="64">
                  <c:v>1.7318699999999982</c:v>
                </c:pt>
                <c:pt idx="65">
                  <c:v>1.7314399999999988</c:v>
                </c:pt>
                <c:pt idx="66">
                  <c:v>1.7309999999999988</c:v>
                </c:pt>
                <c:pt idx="67">
                  <c:v>1.73055</c:v>
                </c:pt>
                <c:pt idx="68">
                  <c:v>1.7300899999999999</c:v>
                </c:pt>
                <c:pt idx="69">
                  <c:v>1.729629999999998</c:v>
                </c:pt>
                <c:pt idx="70">
                  <c:v>1.7291599999999998</c:v>
                </c:pt>
                <c:pt idx="71">
                  <c:v>1.72868</c:v>
                </c:pt>
                <c:pt idx="72">
                  <c:v>1.7281899999999999</c:v>
                </c:pt>
                <c:pt idx="73">
                  <c:v>1.7276899999999986</c:v>
                </c:pt>
                <c:pt idx="74">
                  <c:v>1.7271799999999986</c:v>
                </c:pt>
                <c:pt idx="75">
                  <c:v>1.7266699999999986</c:v>
                </c:pt>
                <c:pt idx="76">
                  <c:v>1.7261500000000001</c:v>
                </c:pt>
                <c:pt idx="77">
                  <c:v>1.7256199999999986</c:v>
                </c:pt>
                <c:pt idx="78">
                  <c:v>1.7250799999999986</c:v>
                </c:pt>
                <c:pt idx="79">
                  <c:v>1.72454</c:v>
                </c:pt>
                <c:pt idx="80">
                  <c:v>1.7239799999999987</c:v>
                </c:pt>
                <c:pt idx="81">
                  <c:v>1.7234199999999986</c:v>
                </c:pt>
                <c:pt idx="82">
                  <c:v>1.72285</c:v>
                </c:pt>
                <c:pt idx="83">
                  <c:v>1.72227</c:v>
                </c:pt>
                <c:pt idx="84">
                  <c:v>1.7216899999999986</c:v>
                </c:pt>
                <c:pt idx="85">
                  <c:v>1.7210899999999998</c:v>
                </c:pt>
                <c:pt idx="86">
                  <c:v>1.7204899999999999</c:v>
                </c:pt>
                <c:pt idx="87">
                  <c:v>1.7198799999999987</c:v>
                </c:pt>
                <c:pt idx="88">
                  <c:v>1.7192699999999987</c:v>
                </c:pt>
                <c:pt idx="89">
                  <c:v>1.7186399999999986</c:v>
                </c:pt>
                <c:pt idx="90">
                  <c:v>1.71801</c:v>
                </c:pt>
                <c:pt idx="91">
                  <c:v>1.7173699999999987</c:v>
                </c:pt>
                <c:pt idx="92">
                  <c:v>1.7167199999999998</c:v>
                </c:pt>
                <c:pt idx="93">
                  <c:v>1.71607</c:v>
                </c:pt>
                <c:pt idx="94">
                  <c:v>1.7153999999999983</c:v>
                </c:pt>
                <c:pt idx="95">
                  <c:v>1.7147299999999988</c:v>
                </c:pt>
                <c:pt idx="96">
                  <c:v>1.7140599999999999</c:v>
                </c:pt>
                <c:pt idx="97">
                  <c:v>1.7133699999999985</c:v>
                </c:pt>
                <c:pt idx="98">
                  <c:v>1.71268</c:v>
                </c:pt>
                <c:pt idx="99">
                  <c:v>1.7119799999999985</c:v>
                </c:pt>
                <c:pt idx="100">
                  <c:v>1.7112699999999987</c:v>
                </c:pt>
                <c:pt idx="101">
                  <c:v>1.7105599999999999</c:v>
                </c:pt>
                <c:pt idx="102">
                  <c:v>1.7098399999999983</c:v>
                </c:pt>
                <c:pt idx="103">
                  <c:v>1.7091099999999986</c:v>
                </c:pt>
                <c:pt idx="104">
                  <c:v>1.7083699999999986</c:v>
                </c:pt>
                <c:pt idx="105">
                  <c:v>1.7076299999999978</c:v>
                </c:pt>
                <c:pt idx="106">
                  <c:v>1.70688</c:v>
                </c:pt>
                <c:pt idx="107">
                  <c:v>1.7061199999999999</c:v>
                </c:pt>
                <c:pt idx="108">
                  <c:v>1.7053599999999998</c:v>
                </c:pt>
                <c:pt idx="109">
                  <c:v>1.70458</c:v>
                </c:pt>
                <c:pt idx="110">
                  <c:v>1.7037999999999978</c:v>
                </c:pt>
                <c:pt idx="111">
                  <c:v>1.7030199999999998</c:v>
                </c:pt>
                <c:pt idx="112">
                  <c:v>1.7022299999999986</c:v>
                </c:pt>
                <c:pt idx="113">
                  <c:v>1.701429999999998</c:v>
                </c:pt>
                <c:pt idx="114">
                  <c:v>1.7006199999999998</c:v>
                </c:pt>
                <c:pt idx="115">
                  <c:v>1.69981</c:v>
                </c:pt>
                <c:pt idx="116">
                  <c:v>1.69899</c:v>
                </c:pt>
                <c:pt idx="117">
                  <c:v>1.6981600000000001</c:v>
                </c:pt>
                <c:pt idx="118">
                  <c:v>1.6973199999999999</c:v>
                </c:pt>
                <c:pt idx="119">
                  <c:v>1.6964800000000013</c:v>
                </c:pt>
                <c:pt idx="120">
                  <c:v>1.69564</c:v>
                </c:pt>
                <c:pt idx="121">
                  <c:v>1.6947800000000013</c:v>
                </c:pt>
                <c:pt idx="122">
                  <c:v>1.6939199999999999</c:v>
                </c:pt>
                <c:pt idx="123">
                  <c:v>1.6930499999999999</c:v>
                </c:pt>
                <c:pt idx="124">
                  <c:v>1.6921800000000013</c:v>
                </c:pt>
                <c:pt idx="125">
                  <c:v>1.6913</c:v>
                </c:pt>
                <c:pt idx="126">
                  <c:v>1.6904100000000013</c:v>
                </c:pt>
                <c:pt idx="127">
                  <c:v>1.6895199999999999</c:v>
                </c:pt>
                <c:pt idx="128">
                  <c:v>1.68862</c:v>
                </c:pt>
                <c:pt idx="129">
                  <c:v>1.68771</c:v>
                </c:pt>
                <c:pt idx="130">
                  <c:v>1.6868000000000001</c:v>
                </c:pt>
                <c:pt idx="131">
                  <c:v>1.68588</c:v>
                </c:pt>
                <c:pt idx="132">
                  <c:v>1.6849499999999999</c:v>
                </c:pt>
                <c:pt idx="133">
                  <c:v>1.6840200000000001</c:v>
                </c:pt>
                <c:pt idx="134">
                  <c:v>1.6830799999999999</c:v>
                </c:pt>
                <c:pt idx="135">
                  <c:v>1.6821400000000013</c:v>
                </c:pt>
                <c:pt idx="136">
                  <c:v>1.68119</c:v>
                </c:pt>
                <c:pt idx="137">
                  <c:v>1.6802299999999999</c:v>
                </c:pt>
                <c:pt idx="138">
                  <c:v>1.67927</c:v>
                </c:pt>
                <c:pt idx="139">
                  <c:v>1.6782999999999999</c:v>
                </c:pt>
                <c:pt idx="140">
                  <c:v>1.6773199999999999</c:v>
                </c:pt>
                <c:pt idx="141">
                  <c:v>1.6763399999999999</c:v>
                </c:pt>
                <c:pt idx="142">
                  <c:v>1.67536</c:v>
                </c:pt>
                <c:pt idx="143">
                  <c:v>1.6743600000000001</c:v>
                </c:pt>
                <c:pt idx="144">
                  <c:v>1.67336</c:v>
                </c:pt>
                <c:pt idx="145">
                  <c:v>1.6723600000000001</c:v>
                </c:pt>
                <c:pt idx="146">
                  <c:v>1.6713499999999999</c:v>
                </c:pt>
                <c:pt idx="147">
                  <c:v>1.6703300000000001</c:v>
                </c:pt>
                <c:pt idx="148">
                  <c:v>1.6693</c:v>
                </c:pt>
                <c:pt idx="149">
                  <c:v>1.6682800000000013</c:v>
                </c:pt>
                <c:pt idx="150">
                  <c:v>1.6672400000000001</c:v>
                </c:pt>
                <c:pt idx="151">
                  <c:v>1.6661999999999999</c:v>
                </c:pt>
                <c:pt idx="152">
                  <c:v>1.6651499999999999</c:v>
                </c:pt>
                <c:pt idx="153">
                  <c:v>1.6640999999999999</c:v>
                </c:pt>
                <c:pt idx="154">
                  <c:v>1.6630400000000001</c:v>
                </c:pt>
                <c:pt idx="155">
                  <c:v>1.66198</c:v>
                </c:pt>
                <c:pt idx="156">
                  <c:v>1.6609100000000001</c:v>
                </c:pt>
                <c:pt idx="157">
                  <c:v>1.65984</c:v>
                </c:pt>
                <c:pt idx="158">
                  <c:v>1.65876</c:v>
                </c:pt>
                <c:pt idx="159">
                  <c:v>1.65767</c:v>
                </c:pt>
                <c:pt idx="160">
                  <c:v>1.6565799999999999</c:v>
                </c:pt>
                <c:pt idx="161">
                  <c:v>1.6554800000000001</c:v>
                </c:pt>
                <c:pt idx="162">
                  <c:v>1.6543800000000013</c:v>
                </c:pt>
                <c:pt idx="163">
                  <c:v>1.65327</c:v>
                </c:pt>
                <c:pt idx="164">
                  <c:v>1.6521600000000001</c:v>
                </c:pt>
                <c:pt idx="165">
                  <c:v>1.6510400000000001</c:v>
                </c:pt>
                <c:pt idx="166">
                  <c:v>1.64991</c:v>
                </c:pt>
                <c:pt idx="167">
                  <c:v>1.64879</c:v>
                </c:pt>
                <c:pt idx="168">
                  <c:v>1.6476500000000001</c:v>
                </c:pt>
                <c:pt idx="169">
                  <c:v>1.6465099999999999</c:v>
                </c:pt>
                <c:pt idx="170">
                  <c:v>1.64537</c:v>
                </c:pt>
                <c:pt idx="171">
                  <c:v>1.64422</c:v>
                </c:pt>
                <c:pt idx="172">
                  <c:v>1.64306</c:v>
                </c:pt>
                <c:pt idx="173">
                  <c:v>1.6418999999999986</c:v>
                </c:pt>
                <c:pt idx="174">
                  <c:v>1.64073</c:v>
                </c:pt>
                <c:pt idx="175">
                  <c:v>1.6395599999999999</c:v>
                </c:pt>
                <c:pt idx="176">
                  <c:v>1.63839</c:v>
                </c:pt>
                <c:pt idx="177">
                  <c:v>1.6372</c:v>
                </c:pt>
                <c:pt idx="178">
                  <c:v>1.63602</c:v>
                </c:pt>
                <c:pt idx="179">
                  <c:v>1.63483</c:v>
                </c:pt>
                <c:pt idx="180">
                  <c:v>1.6336299999999986</c:v>
                </c:pt>
                <c:pt idx="181">
                  <c:v>1.63243</c:v>
                </c:pt>
                <c:pt idx="182">
                  <c:v>1.6312199999999999</c:v>
                </c:pt>
                <c:pt idx="183">
                  <c:v>1.6300100000000013</c:v>
                </c:pt>
                <c:pt idx="184">
                  <c:v>1.6288</c:v>
                </c:pt>
                <c:pt idx="185">
                  <c:v>1.62758</c:v>
                </c:pt>
                <c:pt idx="186">
                  <c:v>1.6263500000000013</c:v>
                </c:pt>
                <c:pt idx="187">
                  <c:v>1.6251199999999999</c:v>
                </c:pt>
                <c:pt idx="188">
                  <c:v>1.6238899999999998</c:v>
                </c:pt>
                <c:pt idx="189">
                  <c:v>1.6226499999999999</c:v>
                </c:pt>
                <c:pt idx="190">
                  <c:v>1.6214</c:v>
                </c:pt>
                <c:pt idx="191">
                  <c:v>1.6201500000000013</c:v>
                </c:pt>
                <c:pt idx="192">
                  <c:v>1.6189</c:v>
                </c:pt>
                <c:pt idx="193">
                  <c:v>1.61764</c:v>
                </c:pt>
                <c:pt idx="194">
                  <c:v>1.6163799999999999</c:v>
                </c:pt>
                <c:pt idx="195">
                  <c:v>1.61511</c:v>
                </c:pt>
                <c:pt idx="196">
                  <c:v>1.6138399999999986</c:v>
                </c:pt>
                <c:pt idx="197">
                  <c:v>1.61256</c:v>
                </c:pt>
                <c:pt idx="198">
                  <c:v>1.61128</c:v>
                </c:pt>
                <c:pt idx="199">
                  <c:v>1.6099899999999998</c:v>
                </c:pt>
                <c:pt idx="200">
                  <c:v>1.6087</c:v>
                </c:pt>
                <c:pt idx="201">
                  <c:v>1.60741</c:v>
                </c:pt>
                <c:pt idx="202">
                  <c:v>1.6061099999999999</c:v>
                </c:pt>
                <c:pt idx="203">
                  <c:v>1.6048100000000001</c:v>
                </c:pt>
                <c:pt idx="204">
                  <c:v>1.6034999999999986</c:v>
                </c:pt>
                <c:pt idx="205">
                  <c:v>1.60219</c:v>
                </c:pt>
                <c:pt idx="206">
                  <c:v>1.60087</c:v>
                </c:pt>
                <c:pt idx="207">
                  <c:v>1.59955</c:v>
                </c:pt>
                <c:pt idx="208">
                  <c:v>1.59823</c:v>
                </c:pt>
                <c:pt idx="209">
                  <c:v>1.5969</c:v>
                </c:pt>
                <c:pt idx="210">
                  <c:v>1.5955699999999986</c:v>
                </c:pt>
                <c:pt idx="211">
                  <c:v>1.59423</c:v>
                </c:pt>
                <c:pt idx="212">
                  <c:v>1.5928899999999999</c:v>
                </c:pt>
                <c:pt idx="213">
                  <c:v>1.59154</c:v>
                </c:pt>
                <c:pt idx="214">
                  <c:v>1.59019</c:v>
                </c:pt>
                <c:pt idx="215">
                  <c:v>1.58884</c:v>
                </c:pt>
                <c:pt idx="216">
                  <c:v>1.58748</c:v>
                </c:pt>
                <c:pt idx="217">
                  <c:v>1.58612</c:v>
                </c:pt>
                <c:pt idx="218">
                  <c:v>1.5847500000000001</c:v>
                </c:pt>
                <c:pt idx="219">
                  <c:v>1.58338</c:v>
                </c:pt>
                <c:pt idx="220">
                  <c:v>1.5820099999999999</c:v>
                </c:pt>
                <c:pt idx="221">
                  <c:v>1.58063</c:v>
                </c:pt>
                <c:pt idx="222">
                  <c:v>1.57925</c:v>
                </c:pt>
                <c:pt idx="223">
                  <c:v>1.5778699999999988</c:v>
                </c:pt>
                <c:pt idx="224">
                  <c:v>1.5764800000000001</c:v>
                </c:pt>
                <c:pt idx="225">
                  <c:v>1.57508</c:v>
                </c:pt>
                <c:pt idx="226">
                  <c:v>1.5736899999999998</c:v>
                </c:pt>
                <c:pt idx="227">
                  <c:v>1.57229</c:v>
                </c:pt>
                <c:pt idx="228">
                  <c:v>1.5708800000000001</c:v>
                </c:pt>
                <c:pt idx="229">
                  <c:v>1.5694699999999986</c:v>
                </c:pt>
                <c:pt idx="230">
                  <c:v>1.56806</c:v>
                </c:pt>
                <c:pt idx="231">
                  <c:v>1.5666500000000001</c:v>
                </c:pt>
                <c:pt idx="232">
                  <c:v>1.5652299999999986</c:v>
                </c:pt>
                <c:pt idx="233">
                  <c:v>1.5638099999999986</c:v>
                </c:pt>
                <c:pt idx="234">
                  <c:v>1.5623800000000001</c:v>
                </c:pt>
                <c:pt idx="235">
                  <c:v>1.5609500000000001</c:v>
                </c:pt>
                <c:pt idx="236">
                  <c:v>1.5595199999999998</c:v>
                </c:pt>
                <c:pt idx="237">
                  <c:v>1.5580799999999999</c:v>
                </c:pt>
                <c:pt idx="238">
                  <c:v>1.55664</c:v>
                </c:pt>
                <c:pt idx="239">
                  <c:v>1.5551999999999986</c:v>
                </c:pt>
                <c:pt idx="240">
                  <c:v>1.55375</c:v>
                </c:pt>
                <c:pt idx="241">
                  <c:v>1.5523</c:v>
                </c:pt>
                <c:pt idx="242">
                  <c:v>1.55084</c:v>
                </c:pt>
                <c:pt idx="243">
                  <c:v>1.5493899999999998</c:v>
                </c:pt>
                <c:pt idx="244">
                  <c:v>1.5479199999999986</c:v>
                </c:pt>
                <c:pt idx="245">
                  <c:v>1.5464599999999999</c:v>
                </c:pt>
                <c:pt idx="246">
                  <c:v>1.5449899999999999</c:v>
                </c:pt>
                <c:pt idx="247">
                  <c:v>1.5435199999999998</c:v>
                </c:pt>
                <c:pt idx="248">
                  <c:v>1.5420499999999999</c:v>
                </c:pt>
                <c:pt idx="249">
                  <c:v>1.54057</c:v>
                </c:pt>
                <c:pt idx="250">
                  <c:v>1.5390899999999998</c:v>
                </c:pt>
                <c:pt idx="251">
                  <c:v>1.5376099999999986</c:v>
                </c:pt>
                <c:pt idx="252">
                  <c:v>1.5361199999999999</c:v>
                </c:pt>
                <c:pt idx="253">
                  <c:v>1.5346299999999986</c:v>
                </c:pt>
                <c:pt idx="254">
                  <c:v>1.5331299999999988</c:v>
                </c:pt>
                <c:pt idx="255">
                  <c:v>1.5316399999999986</c:v>
                </c:pt>
                <c:pt idx="256">
                  <c:v>1.5301400000000001</c:v>
                </c:pt>
                <c:pt idx="257">
                  <c:v>1.52864</c:v>
                </c:pt>
                <c:pt idx="258">
                  <c:v>1.5271299999999988</c:v>
                </c:pt>
                <c:pt idx="259">
                  <c:v>1.5256199999999998</c:v>
                </c:pt>
                <c:pt idx="260">
                  <c:v>1.5241100000000001</c:v>
                </c:pt>
                <c:pt idx="261">
                  <c:v>1.5225899999999999</c:v>
                </c:pt>
                <c:pt idx="262">
                  <c:v>1.52108</c:v>
                </c:pt>
                <c:pt idx="263">
                  <c:v>1.51955</c:v>
                </c:pt>
                <c:pt idx="264">
                  <c:v>1.51803</c:v>
                </c:pt>
                <c:pt idx="265">
                  <c:v>1.5165</c:v>
                </c:pt>
                <c:pt idx="266">
                  <c:v>1.5149699999999986</c:v>
                </c:pt>
                <c:pt idx="267">
                  <c:v>1.5134399999999986</c:v>
                </c:pt>
                <c:pt idx="268">
                  <c:v>1.5119099999999988</c:v>
                </c:pt>
                <c:pt idx="269">
                  <c:v>1.51037</c:v>
                </c:pt>
                <c:pt idx="270">
                  <c:v>1.5088299999999986</c:v>
                </c:pt>
                <c:pt idx="271">
                  <c:v>1.50728</c:v>
                </c:pt>
                <c:pt idx="272">
                  <c:v>1.5057399999999987</c:v>
                </c:pt>
                <c:pt idx="273">
                  <c:v>1.5041899999999999</c:v>
                </c:pt>
                <c:pt idx="274">
                  <c:v>1.50264</c:v>
                </c:pt>
                <c:pt idx="275">
                  <c:v>1.50108</c:v>
                </c:pt>
                <c:pt idx="276">
                  <c:v>1.4995199999999986</c:v>
                </c:pt>
                <c:pt idx="277">
                  <c:v>1.4979599999999986</c:v>
                </c:pt>
                <c:pt idx="278">
                  <c:v>1.4964</c:v>
                </c:pt>
                <c:pt idx="279">
                  <c:v>1.4948399999999986</c:v>
                </c:pt>
                <c:pt idx="280">
                  <c:v>1.4932699999999988</c:v>
                </c:pt>
                <c:pt idx="281">
                  <c:v>1.4916999999999982</c:v>
                </c:pt>
                <c:pt idx="282">
                  <c:v>1.4901199999999999</c:v>
                </c:pt>
                <c:pt idx="283">
                  <c:v>1.48855</c:v>
                </c:pt>
                <c:pt idx="284">
                  <c:v>1.4869699999999986</c:v>
                </c:pt>
                <c:pt idx="285">
                  <c:v>1.4853899999999998</c:v>
                </c:pt>
                <c:pt idx="286">
                  <c:v>1.4838099999999987</c:v>
                </c:pt>
                <c:pt idx="287">
                  <c:v>1.4822199999999999</c:v>
                </c:pt>
                <c:pt idx="288">
                  <c:v>1.4806299999999986</c:v>
                </c:pt>
                <c:pt idx="289">
                  <c:v>1.4790399999999986</c:v>
                </c:pt>
                <c:pt idx="290">
                  <c:v>1.4774499999999986</c:v>
                </c:pt>
                <c:pt idx="291">
                  <c:v>1.47654</c:v>
                </c:pt>
                <c:pt idx="292">
                  <c:v>1.4758599999999986</c:v>
                </c:pt>
                <c:pt idx="293">
                  <c:v>1.4749599999999998</c:v>
                </c:pt>
                <c:pt idx="294">
                  <c:v>1.4742599999999999</c:v>
                </c:pt>
                <c:pt idx="295">
                  <c:v>1.4733799999999986</c:v>
                </c:pt>
                <c:pt idx="296">
                  <c:v>1.4726599999999999</c:v>
                </c:pt>
                <c:pt idx="297">
                  <c:v>1.4717899999999986</c:v>
                </c:pt>
                <c:pt idx="298">
                  <c:v>1.4710599999999998</c:v>
                </c:pt>
                <c:pt idx="299">
                  <c:v>1.47021</c:v>
                </c:pt>
                <c:pt idx="300">
                  <c:v>1.4694499999999986</c:v>
                </c:pt>
                <c:pt idx="301">
                  <c:v>1.4686199999999998</c:v>
                </c:pt>
                <c:pt idx="302">
                  <c:v>1.4678399999999983</c:v>
                </c:pt>
                <c:pt idx="303">
                  <c:v>1.4670299999999985</c:v>
                </c:pt>
                <c:pt idx="304">
                  <c:v>1.4662299999999986</c:v>
                </c:pt>
                <c:pt idx="305">
                  <c:v>1.4654399999999987</c:v>
                </c:pt>
                <c:pt idx="306">
                  <c:v>1.4646199999999998</c:v>
                </c:pt>
                <c:pt idx="307">
                  <c:v>1.4638499999999988</c:v>
                </c:pt>
                <c:pt idx="308">
                  <c:v>1.4630099999999986</c:v>
                </c:pt>
                <c:pt idx="309">
                  <c:v>1.46225</c:v>
                </c:pt>
                <c:pt idx="310">
                  <c:v>1.4613899999999986</c:v>
                </c:pt>
                <c:pt idx="311">
                  <c:v>1.46065</c:v>
                </c:pt>
                <c:pt idx="312">
                  <c:v>1.4597799999999987</c:v>
                </c:pt>
                <c:pt idx="313">
                  <c:v>1.45905</c:v>
                </c:pt>
                <c:pt idx="314">
                  <c:v>1.4581599999999999</c:v>
                </c:pt>
                <c:pt idx="315">
                  <c:v>1.4574499999999986</c:v>
                </c:pt>
                <c:pt idx="316">
                  <c:v>1.4565299999999988</c:v>
                </c:pt>
                <c:pt idx="317">
                  <c:v>1.4558399999999982</c:v>
                </c:pt>
                <c:pt idx="318">
                  <c:v>1.4549099999999986</c:v>
                </c:pt>
                <c:pt idx="319">
                  <c:v>1.4542299999999986</c:v>
                </c:pt>
                <c:pt idx="320">
                  <c:v>1.4532799999999986</c:v>
                </c:pt>
                <c:pt idx="321">
                  <c:v>1.4526299999999988</c:v>
                </c:pt>
                <c:pt idx="322">
                  <c:v>1.4516499999999988</c:v>
                </c:pt>
                <c:pt idx="323">
                  <c:v>1.4510099999999986</c:v>
                </c:pt>
                <c:pt idx="324">
                  <c:v>1.4500199999999999</c:v>
                </c:pt>
                <c:pt idx="325">
                  <c:v>1.4493999999999982</c:v>
                </c:pt>
                <c:pt idx="326">
                  <c:v>1.4483899999999998</c:v>
                </c:pt>
                <c:pt idx="327">
                  <c:v>1.4477899999999986</c:v>
                </c:pt>
                <c:pt idx="328">
                  <c:v>1.4467599999999998</c:v>
                </c:pt>
                <c:pt idx="329">
                  <c:v>1.44617</c:v>
                </c:pt>
                <c:pt idx="330">
                  <c:v>1.4451199999999986</c:v>
                </c:pt>
                <c:pt idx="331">
                  <c:v>1.44455</c:v>
                </c:pt>
                <c:pt idx="332">
                  <c:v>1.4434799999999988</c:v>
                </c:pt>
                <c:pt idx="333">
                  <c:v>1.4429299999999985</c:v>
                </c:pt>
                <c:pt idx="334">
                  <c:v>1.441839999999998</c:v>
                </c:pt>
                <c:pt idx="335">
                  <c:v>1.4413099999999988</c:v>
                </c:pt>
                <c:pt idx="336">
                  <c:v>1.4401999999999986</c:v>
                </c:pt>
                <c:pt idx="337">
                  <c:v>1.4396799999999987</c:v>
                </c:pt>
                <c:pt idx="338">
                  <c:v>1.43855</c:v>
                </c:pt>
                <c:pt idx="339">
                  <c:v>1.4380500000000001</c:v>
                </c:pt>
                <c:pt idx="340">
                  <c:v>1.4368999999999987</c:v>
                </c:pt>
                <c:pt idx="341">
                  <c:v>1.4364199999999998</c:v>
                </c:pt>
                <c:pt idx="342">
                  <c:v>1.4352599999999998</c:v>
                </c:pt>
                <c:pt idx="343">
                  <c:v>1.4347899999999998</c:v>
                </c:pt>
                <c:pt idx="344">
                  <c:v>1.4336099999999985</c:v>
                </c:pt>
                <c:pt idx="345">
                  <c:v>1.4331599999999998</c:v>
                </c:pt>
                <c:pt idx="346">
                  <c:v>1.4319499999999985</c:v>
                </c:pt>
                <c:pt idx="347">
                  <c:v>1.4315299999999975</c:v>
                </c:pt>
                <c:pt idx="348">
                  <c:v>1.4302999999999986</c:v>
                </c:pt>
                <c:pt idx="349">
                  <c:v>1.4298899999999986</c:v>
                </c:pt>
                <c:pt idx="350">
                  <c:v>1.4286399999999986</c:v>
                </c:pt>
                <c:pt idx="351">
                  <c:v>1.42825</c:v>
                </c:pt>
                <c:pt idx="352">
                  <c:v>1.4269799999999986</c:v>
                </c:pt>
                <c:pt idx="353">
                  <c:v>1.4266099999999986</c:v>
                </c:pt>
                <c:pt idx="354">
                  <c:v>1.4253299999999978</c:v>
                </c:pt>
                <c:pt idx="355">
                  <c:v>1.4249699999999987</c:v>
                </c:pt>
                <c:pt idx="356">
                  <c:v>1.4236599999999986</c:v>
                </c:pt>
                <c:pt idx="357">
                  <c:v>1.4233299999999978</c:v>
                </c:pt>
                <c:pt idx="358">
                  <c:v>1.4219999999999973</c:v>
                </c:pt>
                <c:pt idx="359">
                  <c:v>1.4216799999999985</c:v>
                </c:pt>
                <c:pt idx="360">
                  <c:v>1.4203399999999986</c:v>
                </c:pt>
                <c:pt idx="361">
                  <c:v>1.42004</c:v>
                </c:pt>
                <c:pt idx="362">
                  <c:v>1.4186699999999988</c:v>
                </c:pt>
                <c:pt idx="363">
                  <c:v>1.4183899999999998</c:v>
                </c:pt>
                <c:pt idx="364">
                  <c:v>1.4169999999999983</c:v>
                </c:pt>
                <c:pt idx="365">
                  <c:v>1.4167399999999988</c:v>
                </c:pt>
                <c:pt idx="366">
                  <c:v>1.4153299999999978</c:v>
                </c:pt>
                <c:pt idx="367">
                  <c:v>1.4150799999999986</c:v>
                </c:pt>
                <c:pt idx="368">
                  <c:v>1.4136599999999986</c:v>
                </c:pt>
                <c:pt idx="369">
                  <c:v>1.4134299999999975</c:v>
                </c:pt>
                <c:pt idx="370">
                  <c:v>1.411979999999998</c:v>
                </c:pt>
                <c:pt idx="371">
                  <c:v>1.4117699999999975</c:v>
                </c:pt>
                <c:pt idx="372">
                  <c:v>1.41031</c:v>
                </c:pt>
                <c:pt idx="373">
                  <c:v>1.4101199999999998</c:v>
                </c:pt>
                <c:pt idx="374">
                  <c:v>1.4086299999999985</c:v>
                </c:pt>
                <c:pt idx="375">
                  <c:v>1.4084599999999998</c:v>
                </c:pt>
                <c:pt idx="376">
                  <c:v>1.4069499999999986</c:v>
                </c:pt>
                <c:pt idx="377">
                  <c:v>1.4067999999999985</c:v>
                </c:pt>
                <c:pt idx="378">
                  <c:v>1.4052699999999982</c:v>
                </c:pt>
                <c:pt idx="379">
                  <c:v>1.4051399999999985</c:v>
                </c:pt>
                <c:pt idx="380">
                  <c:v>1.4035899999999986</c:v>
                </c:pt>
                <c:pt idx="381">
                  <c:v>1.403469999999998</c:v>
                </c:pt>
                <c:pt idx="382">
                  <c:v>1.4019099999999978</c:v>
                </c:pt>
                <c:pt idx="383">
                  <c:v>1.401809999999998</c:v>
                </c:pt>
                <c:pt idx="384">
                  <c:v>1.4002199999999998</c:v>
                </c:pt>
                <c:pt idx="385">
                  <c:v>1.4001399999999986</c:v>
                </c:pt>
                <c:pt idx="386">
                  <c:v>1.3985399999999999</c:v>
                </c:pt>
                <c:pt idx="387">
                  <c:v>1.3984700000000001</c:v>
                </c:pt>
                <c:pt idx="388">
                  <c:v>1.3968499999999999</c:v>
                </c:pt>
                <c:pt idx="389">
                  <c:v>1.3968100000000001</c:v>
                </c:pt>
                <c:pt idx="390">
                  <c:v>1.39516</c:v>
                </c:pt>
                <c:pt idx="391">
                  <c:v>1.39513</c:v>
                </c:pt>
                <c:pt idx="392">
                  <c:v>1.39347</c:v>
                </c:pt>
                <c:pt idx="393">
                  <c:v>1.3934599999999999</c:v>
                </c:pt>
                <c:pt idx="394">
                  <c:v>1.3917899999999999</c:v>
                </c:pt>
                <c:pt idx="395">
                  <c:v>1.39178</c:v>
                </c:pt>
                <c:pt idx="396">
                  <c:v>1.3901100000000013</c:v>
                </c:pt>
                <c:pt idx="397">
                  <c:v>1.3900800000000013</c:v>
                </c:pt>
                <c:pt idx="398">
                  <c:v>1.3884399999999999</c:v>
                </c:pt>
                <c:pt idx="399">
                  <c:v>1.38839</c:v>
                </c:pt>
                <c:pt idx="400">
                  <c:v>1.38676</c:v>
                </c:pt>
                <c:pt idx="401">
                  <c:v>1.38669</c:v>
                </c:pt>
                <c:pt idx="402">
                  <c:v>1.3850800000000001</c:v>
                </c:pt>
                <c:pt idx="403">
                  <c:v>1.3849899999999999</c:v>
                </c:pt>
                <c:pt idx="404">
                  <c:v>1.3834</c:v>
                </c:pt>
                <c:pt idx="405">
                  <c:v>1.3832899999999999</c:v>
                </c:pt>
                <c:pt idx="406">
                  <c:v>1.38171</c:v>
                </c:pt>
                <c:pt idx="407">
                  <c:v>1.3815899999999999</c:v>
                </c:pt>
                <c:pt idx="408">
                  <c:v>1.3800300000000001</c:v>
                </c:pt>
                <c:pt idx="409">
                  <c:v>1.3798899999999998</c:v>
                </c:pt>
                <c:pt idx="410">
                  <c:v>1.3783500000000013</c:v>
                </c:pt>
                <c:pt idx="411">
                  <c:v>1.37819</c:v>
                </c:pt>
                <c:pt idx="412">
                  <c:v>1.37666</c:v>
                </c:pt>
                <c:pt idx="413">
                  <c:v>1.3764799999999999</c:v>
                </c:pt>
                <c:pt idx="414">
                  <c:v>1.37497</c:v>
                </c:pt>
                <c:pt idx="415">
                  <c:v>1.37477</c:v>
                </c:pt>
                <c:pt idx="416">
                  <c:v>1.3732800000000001</c:v>
                </c:pt>
                <c:pt idx="417">
                  <c:v>1.37307</c:v>
                </c:pt>
                <c:pt idx="418">
                  <c:v>1.3715899999999999</c:v>
                </c:pt>
                <c:pt idx="419">
                  <c:v>1.3713599999999999</c:v>
                </c:pt>
                <c:pt idx="420">
                  <c:v>1.3698999999999986</c:v>
                </c:pt>
                <c:pt idx="421">
                  <c:v>1.36965</c:v>
                </c:pt>
                <c:pt idx="422">
                  <c:v>1.3682099999999999</c:v>
                </c:pt>
                <c:pt idx="423">
                  <c:v>1.3679399999999986</c:v>
                </c:pt>
                <c:pt idx="424">
                  <c:v>1.3665099999999999</c:v>
                </c:pt>
                <c:pt idx="425">
                  <c:v>1.36622</c:v>
                </c:pt>
                <c:pt idx="426">
                  <c:v>1.3648199999999999</c:v>
                </c:pt>
                <c:pt idx="427">
                  <c:v>1.3645099999999999</c:v>
                </c:pt>
                <c:pt idx="428">
                  <c:v>1.3631199999999999</c:v>
                </c:pt>
                <c:pt idx="429">
                  <c:v>1.3627899999999999</c:v>
                </c:pt>
                <c:pt idx="430">
                  <c:v>1.3614299999999986</c:v>
                </c:pt>
                <c:pt idx="431">
                  <c:v>1.3610800000000001</c:v>
                </c:pt>
                <c:pt idx="432">
                  <c:v>1.3597299999999988</c:v>
                </c:pt>
                <c:pt idx="433">
                  <c:v>1.3593599999999999</c:v>
                </c:pt>
                <c:pt idx="434">
                  <c:v>1.3580300000000001</c:v>
                </c:pt>
                <c:pt idx="435">
                  <c:v>1.35764</c:v>
                </c:pt>
                <c:pt idx="436">
                  <c:v>1.35633</c:v>
                </c:pt>
                <c:pt idx="437">
                  <c:v>1.3559199999999998</c:v>
                </c:pt>
                <c:pt idx="438">
                  <c:v>1.3546199999999999</c:v>
                </c:pt>
                <c:pt idx="439">
                  <c:v>1.3542000000000001</c:v>
                </c:pt>
                <c:pt idx="440">
                  <c:v>1.3529199999999999</c:v>
                </c:pt>
                <c:pt idx="441">
                  <c:v>1.3524799999999999</c:v>
                </c:pt>
                <c:pt idx="442">
                  <c:v>1.3512199999999999</c:v>
                </c:pt>
                <c:pt idx="443">
                  <c:v>1.35076</c:v>
                </c:pt>
                <c:pt idx="444">
                  <c:v>1.34951</c:v>
                </c:pt>
                <c:pt idx="445">
                  <c:v>1.34903</c:v>
                </c:pt>
                <c:pt idx="446">
                  <c:v>1.3477999999999988</c:v>
                </c:pt>
                <c:pt idx="447">
                  <c:v>1.34731</c:v>
                </c:pt>
                <c:pt idx="448">
                  <c:v>1.3461000000000001</c:v>
                </c:pt>
                <c:pt idx="449">
                  <c:v>1.34558</c:v>
                </c:pt>
                <c:pt idx="450">
                  <c:v>1.34439</c:v>
                </c:pt>
                <c:pt idx="451">
                  <c:v>1.34385</c:v>
                </c:pt>
                <c:pt idx="452">
                  <c:v>1.3426800000000001</c:v>
                </c:pt>
                <c:pt idx="453">
                  <c:v>1.34213</c:v>
                </c:pt>
                <c:pt idx="454">
                  <c:v>1.34097</c:v>
                </c:pt>
                <c:pt idx="455">
                  <c:v>1.3404</c:v>
                </c:pt>
                <c:pt idx="456">
                  <c:v>1.3392599999999999</c:v>
                </c:pt>
                <c:pt idx="457">
                  <c:v>1.33867</c:v>
                </c:pt>
                <c:pt idx="458">
                  <c:v>1.33754</c:v>
                </c:pt>
                <c:pt idx="459">
                  <c:v>1.33693</c:v>
                </c:pt>
                <c:pt idx="460">
                  <c:v>1.3358299999999987</c:v>
                </c:pt>
                <c:pt idx="461">
                  <c:v>1.3351999999999986</c:v>
                </c:pt>
                <c:pt idx="462">
                  <c:v>1.33412</c:v>
                </c:pt>
                <c:pt idx="463">
                  <c:v>1.3334699999999986</c:v>
                </c:pt>
                <c:pt idx="464">
                  <c:v>1.3324</c:v>
                </c:pt>
                <c:pt idx="465">
                  <c:v>1.3317299999999987</c:v>
                </c:pt>
                <c:pt idx="466">
                  <c:v>1.3306800000000001</c:v>
                </c:pt>
                <c:pt idx="467">
                  <c:v>1.33</c:v>
                </c:pt>
                <c:pt idx="468">
                  <c:v>1.32897</c:v>
                </c:pt>
                <c:pt idx="469">
                  <c:v>1.32826</c:v>
                </c:pt>
                <c:pt idx="470">
                  <c:v>1.32725</c:v>
                </c:pt>
                <c:pt idx="471">
                  <c:v>1.32653</c:v>
                </c:pt>
                <c:pt idx="472">
                  <c:v>1.3255299999999988</c:v>
                </c:pt>
                <c:pt idx="473">
                  <c:v>1.3247899999999999</c:v>
                </c:pt>
                <c:pt idx="474">
                  <c:v>1.3238099999999986</c:v>
                </c:pt>
                <c:pt idx="475">
                  <c:v>1.3230500000000001</c:v>
                </c:pt>
                <c:pt idx="476">
                  <c:v>1.32209</c:v>
                </c:pt>
                <c:pt idx="477">
                  <c:v>1.32131</c:v>
                </c:pt>
                <c:pt idx="478">
                  <c:v>1.32037</c:v>
                </c:pt>
                <c:pt idx="479">
                  <c:v>1.3195699999999986</c:v>
                </c:pt>
                <c:pt idx="480">
                  <c:v>1.31864</c:v>
                </c:pt>
                <c:pt idx="481">
                  <c:v>1.3178299999999985</c:v>
                </c:pt>
                <c:pt idx="482">
                  <c:v>1.3169199999999999</c:v>
                </c:pt>
                <c:pt idx="483">
                  <c:v>1.3160799999999999</c:v>
                </c:pt>
                <c:pt idx="484">
                  <c:v>1.3151999999999986</c:v>
                </c:pt>
                <c:pt idx="485">
                  <c:v>1.3143400000000001</c:v>
                </c:pt>
                <c:pt idx="486">
                  <c:v>1.3134699999999986</c:v>
                </c:pt>
                <c:pt idx="487">
                  <c:v>1.3126</c:v>
                </c:pt>
                <c:pt idx="488">
                  <c:v>1.3117399999999986</c:v>
                </c:pt>
                <c:pt idx="489">
                  <c:v>1.3108500000000001</c:v>
                </c:pt>
                <c:pt idx="490">
                  <c:v>1.31002</c:v>
                </c:pt>
                <c:pt idx="491">
                  <c:v>1.30911</c:v>
                </c:pt>
                <c:pt idx="492">
                  <c:v>1.30829</c:v>
                </c:pt>
                <c:pt idx="493">
                  <c:v>1.3073599999999999</c:v>
                </c:pt>
                <c:pt idx="494">
                  <c:v>1.3065599999999999</c:v>
                </c:pt>
                <c:pt idx="495">
                  <c:v>1.3056199999999998</c:v>
                </c:pt>
                <c:pt idx="496">
                  <c:v>1.3048299999999986</c:v>
                </c:pt>
                <c:pt idx="497">
                  <c:v>1.3038699999999988</c:v>
                </c:pt>
                <c:pt idx="498">
                  <c:v>1.3030999999999986</c:v>
                </c:pt>
                <c:pt idx="499">
                  <c:v>1.3021199999999999</c:v>
                </c:pt>
                <c:pt idx="500">
                  <c:v>1.3013699999999986</c:v>
                </c:pt>
                <c:pt idx="501">
                  <c:v>1.30037</c:v>
                </c:pt>
                <c:pt idx="502">
                  <c:v>1.2996399999999986</c:v>
                </c:pt>
                <c:pt idx="503">
                  <c:v>1.2986199999999999</c:v>
                </c:pt>
                <c:pt idx="504">
                  <c:v>1.2979099999999986</c:v>
                </c:pt>
                <c:pt idx="505">
                  <c:v>1.29687</c:v>
                </c:pt>
                <c:pt idx="506">
                  <c:v>1.2961800000000001</c:v>
                </c:pt>
                <c:pt idx="507">
                  <c:v>1.2951199999999998</c:v>
                </c:pt>
                <c:pt idx="508">
                  <c:v>1.2944500000000001</c:v>
                </c:pt>
                <c:pt idx="509">
                  <c:v>1.2933699999999986</c:v>
                </c:pt>
                <c:pt idx="510">
                  <c:v>1.29271</c:v>
                </c:pt>
                <c:pt idx="511">
                  <c:v>1.2916199999999998</c:v>
                </c:pt>
                <c:pt idx="512">
                  <c:v>1.29098</c:v>
                </c:pt>
                <c:pt idx="513">
                  <c:v>1.2898599999999998</c:v>
                </c:pt>
                <c:pt idx="514">
                  <c:v>1.2892399999999986</c:v>
                </c:pt>
                <c:pt idx="515">
                  <c:v>1.2881100000000001</c:v>
                </c:pt>
                <c:pt idx="516">
                  <c:v>1.2875099999999986</c:v>
                </c:pt>
                <c:pt idx="517">
                  <c:v>1.2863500000000001</c:v>
                </c:pt>
                <c:pt idx="518">
                  <c:v>1.2857699999999987</c:v>
                </c:pt>
                <c:pt idx="519">
                  <c:v>1.2846</c:v>
                </c:pt>
                <c:pt idx="520">
                  <c:v>1.2840400000000001</c:v>
                </c:pt>
                <c:pt idx="521">
                  <c:v>1.28284</c:v>
                </c:pt>
                <c:pt idx="522">
                  <c:v>1.2823</c:v>
                </c:pt>
                <c:pt idx="523">
                  <c:v>1.2810899999999998</c:v>
                </c:pt>
                <c:pt idx="524">
                  <c:v>1.2805599999999999</c:v>
                </c:pt>
                <c:pt idx="525">
                  <c:v>1.2793299999999987</c:v>
                </c:pt>
                <c:pt idx="526">
                  <c:v>1.2788199999999998</c:v>
                </c:pt>
                <c:pt idx="527">
                  <c:v>1.2775799999999986</c:v>
                </c:pt>
                <c:pt idx="528">
                  <c:v>1.27708</c:v>
                </c:pt>
                <c:pt idx="529">
                  <c:v>1.2758199999999986</c:v>
                </c:pt>
                <c:pt idx="530">
                  <c:v>1.2753399999999986</c:v>
                </c:pt>
                <c:pt idx="531">
                  <c:v>1.27406</c:v>
                </c:pt>
                <c:pt idx="532">
                  <c:v>1.2735999999999987</c:v>
                </c:pt>
                <c:pt idx="533">
                  <c:v>1.2723</c:v>
                </c:pt>
                <c:pt idx="534">
                  <c:v>1.2718599999999998</c:v>
                </c:pt>
                <c:pt idx="535">
                  <c:v>1.27054</c:v>
                </c:pt>
                <c:pt idx="536">
                  <c:v>1.2701199999999999</c:v>
                </c:pt>
                <c:pt idx="537">
                  <c:v>1.26878</c:v>
                </c:pt>
                <c:pt idx="538">
                  <c:v>1.2683800000000001</c:v>
                </c:pt>
                <c:pt idx="539">
                  <c:v>1.2670199999999998</c:v>
                </c:pt>
                <c:pt idx="540">
                  <c:v>1.26664</c:v>
                </c:pt>
                <c:pt idx="541">
                  <c:v>1.2652599999999998</c:v>
                </c:pt>
                <c:pt idx="542">
                  <c:v>1.2648999999999986</c:v>
                </c:pt>
                <c:pt idx="543">
                  <c:v>1.2634999999999987</c:v>
                </c:pt>
                <c:pt idx="544">
                  <c:v>1.26315</c:v>
                </c:pt>
                <c:pt idx="545">
                  <c:v>1.2617399999999988</c:v>
                </c:pt>
                <c:pt idx="546">
                  <c:v>1.2614099999999986</c:v>
                </c:pt>
                <c:pt idx="547">
                  <c:v>1.2599799999999988</c:v>
                </c:pt>
                <c:pt idx="548">
                  <c:v>1.2596699999999987</c:v>
                </c:pt>
                <c:pt idx="549">
                  <c:v>1.2582199999999999</c:v>
                </c:pt>
                <c:pt idx="550">
                  <c:v>1.2579199999999986</c:v>
                </c:pt>
                <c:pt idx="551">
                  <c:v>1.2564500000000001</c:v>
                </c:pt>
                <c:pt idx="552">
                  <c:v>1.2561800000000001</c:v>
                </c:pt>
                <c:pt idx="553">
                  <c:v>1.2546899999999999</c:v>
                </c:pt>
                <c:pt idx="554">
                  <c:v>1.2544299999999986</c:v>
                </c:pt>
                <c:pt idx="555">
                  <c:v>1.2529299999999988</c:v>
                </c:pt>
                <c:pt idx="556">
                  <c:v>1.2526899999999999</c:v>
                </c:pt>
                <c:pt idx="557">
                  <c:v>1.2511699999999986</c:v>
                </c:pt>
                <c:pt idx="558">
                  <c:v>1.2509399999999986</c:v>
                </c:pt>
                <c:pt idx="559">
                  <c:v>1.2493999999999987</c:v>
                </c:pt>
                <c:pt idx="560">
                  <c:v>1.2491999999999988</c:v>
                </c:pt>
                <c:pt idx="561">
                  <c:v>1.2476399999999988</c:v>
                </c:pt>
                <c:pt idx="562">
                  <c:v>1.2474499999999986</c:v>
                </c:pt>
                <c:pt idx="563">
                  <c:v>1.2458699999999983</c:v>
                </c:pt>
                <c:pt idx="564">
                  <c:v>1.2457099999999988</c:v>
                </c:pt>
                <c:pt idx="565">
                  <c:v>1.24411</c:v>
                </c:pt>
                <c:pt idx="566">
                  <c:v>1.2439599999999986</c:v>
                </c:pt>
                <c:pt idx="567">
                  <c:v>1.24234</c:v>
                </c:pt>
                <c:pt idx="568">
                  <c:v>1.24221</c:v>
                </c:pt>
                <c:pt idx="569">
                  <c:v>1.24058</c:v>
                </c:pt>
                <c:pt idx="570">
                  <c:v>1.2404599999999999</c:v>
                </c:pt>
                <c:pt idx="571">
                  <c:v>1.23881</c:v>
                </c:pt>
                <c:pt idx="572">
                  <c:v>1.2387199999999998</c:v>
                </c:pt>
                <c:pt idx="573">
                  <c:v>1.23705</c:v>
                </c:pt>
                <c:pt idx="574">
                  <c:v>1.2369699999999986</c:v>
                </c:pt>
                <c:pt idx="575">
                  <c:v>1.2352799999999986</c:v>
                </c:pt>
                <c:pt idx="576">
                  <c:v>1.2352199999999998</c:v>
                </c:pt>
                <c:pt idx="577">
                  <c:v>1.2335099999999988</c:v>
                </c:pt>
                <c:pt idx="578">
                  <c:v>1.2334699999999987</c:v>
                </c:pt>
                <c:pt idx="579">
                  <c:v>1.2317499999999986</c:v>
                </c:pt>
                <c:pt idx="580">
                  <c:v>1.2317199999999986</c:v>
                </c:pt>
                <c:pt idx="581">
                  <c:v>1.2299799999999987</c:v>
                </c:pt>
                <c:pt idx="582">
                  <c:v>1.229969999999998</c:v>
                </c:pt>
                <c:pt idx="583">
                  <c:v>1.2282199999999999</c:v>
                </c:pt>
                <c:pt idx="584">
                  <c:v>1.22821</c:v>
                </c:pt>
                <c:pt idx="585">
                  <c:v>1.22648</c:v>
                </c:pt>
                <c:pt idx="586">
                  <c:v>1.22644</c:v>
                </c:pt>
                <c:pt idx="587">
                  <c:v>1.2247299999999988</c:v>
                </c:pt>
                <c:pt idx="588">
                  <c:v>1.22468</c:v>
                </c:pt>
                <c:pt idx="589">
                  <c:v>1.22298</c:v>
                </c:pt>
                <c:pt idx="590">
                  <c:v>1.2229099999999986</c:v>
                </c:pt>
                <c:pt idx="591">
                  <c:v>1.2212299999999983</c:v>
                </c:pt>
                <c:pt idx="592">
                  <c:v>1.2211399999999986</c:v>
                </c:pt>
                <c:pt idx="593">
                  <c:v>1.2194799999999986</c:v>
                </c:pt>
                <c:pt idx="594">
                  <c:v>1.2193699999999987</c:v>
                </c:pt>
                <c:pt idx="595">
                  <c:v>1.2177299999999978</c:v>
                </c:pt>
                <c:pt idx="596">
                  <c:v>1.217599999999998</c:v>
                </c:pt>
                <c:pt idx="597">
                  <c:v>1.215969999999998</c:v>
                </c:pt>
                <c:pt idx="598">
                  <c:v>1.2158399999999983</c:v>
                </c:pt>
                <c:pt idx="599">
                  <c:v>1.2142199999999999</c:v>
                </c:pt>
                <c:pt idx="600">
                  <c:v>1.21407</c:v>
                </c:pt>
                <c:pt idx="601">
                  <c:v>1.2124699999999986</c:v>
                </c:pt>
                <c:pt idx="602">
                  <c:v>1.2122999999999986</c:v>
                </c:pt>
                <c:pt idx="603">
                  <c:v>1.2107199999999998</c:v>
                </c:pt>
                <c:pt idx="604">
                  <c:v>1.2105299999999988</c:v>
                </c:pt>
                <c:pt idx="605">
                  <c:v>1.2089699999999988</c:v>
                </c:pt>
                <c:pt idx="606">
                  <c:v>1.2087599999999998</c:v>
                </c:pt>
                <c:pt idx="607">
                  <c:v>1.2072199999999986</c:v>
                </c:pt>
                <c:pt idx="608">
                  <c:v>1.2069899999999998</c:v>
                </c:pt>
                <c:pt idx="609">
                  <c:v>1.2054699999999985</c:v>
                </c:pt>
                <c:pt idx="610">
                  <c:v>1.2052199999999986</c:v>
                </c:pt>
                <c:pt idx="611">
                  <c:v>1.2037199999999986</c:v>
                </c:pt>
                <c:pt idx="612">
                  <c:v>1.2034499999999986</c:v>
                </c:pt>
                <c:pt idx="613">
                  <c:v>1.2019699999999978</c:v>
                </c:pt>
                <c:pt idx="614">
                  <c:v>1.2016899999999986</c:v>
                </c:pt>
                <c:pt idx="615">
                  <c:v>1.2002199999999998</c:v>
                </c:pt>
                <c:pt idx="616">
                  <c:v>1.1999199999999999</c:v>
                </c:pt>
                <c:pt idx="617">
                  <c:v>1.1984600000000001</c:v>
                </c:pt>
                <c:pt idx="618">
                  <c:v>1.1981500000000016</c:v>
                </c:pt>
                <c:pt idx="619">
                  <c:v>1.1967099999999999</c:v>
                </c:pt>
                <c:pt idx="620">
                  <c:v>1.1963800000000013</c:v>
                </c:pt>
                <c:pt idx="621">
                  <c:v>1.19496</c:v>
                </c:pt>
                <c:pt idx="622">
                  <c:v>1.1946099999999999</c:v>
                </c:pt>
                <c:pt idx="623">
                  <c:v>1.1932100000000001</c:v>
                </c:pt>
                <c:pt idx="624">
                  <c:v>1.1928399999999999</c:v>
                </c:pt>
                <c:pt idx="625">
                  <c:v>1.19146</c:v>
                </c:pt>
                <c:pt idx="626">
                  <c:v>1.1910700000000001</c:v>
                </c:pt>
                <c:pt idx="627">
                  <c:v>1.18971</c:v>
                </c:pt>
                <c:pt idx="628">
                  <c:v>1.1893</c:v>
                </c:pt>
                <c:pt idx="629">
                  <c:v>1.1879599999999999</c:v>
                </c:pt>
                <c:pt idx="630">
                  <c:v>1.18753</c:v>
                </c:pt>
                <c:pt idx="631">
                  <c:v>1.1861999999999999</c:v>
                </c:pt>
                <c:pt idx="632">
                  <c:v>1.1857599999999999</c:v>
                </c:pt>
                <c:pt idx="633">
                  <c:v>1.1844500000000013</c:v>
                </c:pt>
                <c:pt idx="634">
                  <c:v>1.1839899999999999</c:v>
                </c:pt>
                <c:pt idx="635">
                  <c:v>1.1827000000000001</c:v>
                </c:pt>
                <c:pt idx="636">
                  <c:v>1.1822299999999999</c:v>
                </c:pt>
                <c:pt idx="637">
                  <c:v>1.1809499999999999</c:v>
                </c:pt>
                <c:pt idx="638">
                  <c:v>1.1804600000000001</c:v>
                </c:pt>
                <c:pt idx="639">
                  <c:v>1.1792</c:v>
                </c:pt>
                <c:pt idx="640">
                  <c:v>1.17869</c:v>
                </c:pt>
                <c:pt idx="641">
                  <c:v>1.1774500000000001</c:v>
                </c:pt>
                <c:pt idx="642">
                  <c:v>1.17692</c:v>
                </c:pt>
                <c:pt idx="643">
                  <c:v>1.1757</c:v>
                </c:pt>
                <c:pt idx="644">
                  <c:v>1.1751499999999999</c:v>
                </c:pt>
                <c:pt idx="645">
                  <c:v>1.17395</c:v>
                </c:pt>
                <c:pt idx="646">
                  <c:v>1.1733800000000001</c:v>
                </c:pt>
                <c:pt idx="647">
                  <c:v>1.1721999999999999</c:v>
                </c:pt>
                <c:pt idx="648">
                  <c:v>1.17161</c:v>
                </c:pt>
                <c:pt idx="649">
                  <c:v>1.1704399999999999</c:v>
                </c:pt>
                <c:pt idx="650">
                  <c:v>1.1698500000000001</c:v>
                </c:pt>
                <c:pt idx="651">
                  <c:v>1.16869</c:v>
                </c:pt>
                <c:pt idx="652">
                  <c:v>1.1680800000000013</c:v>
                </c:pt>
                <c:pt idx="653">
                  <c:v>1.1669400000000001</c:v>
                </c:pt>
                <c:pt idx="654">
                  <c:v>1.1663100000000013</c:v>
                </c:pt>
                <c:pt idx="655">
                  <c:v>1.1651899999999999</c:v>
                </c:pt>
                <c:pt idx="656">
                  <c:v>1.1645399999999999</c:v>
                </c:pt>
                <c:pt idx="657">
                  <c:v>1.16344</c:v>
                </c:pt>
                <c:pt idx="658">
                  <c:v>1.1627700000000001</c:v>
                </c:pt>
                <c:pt idx="659">
                  <c:v>1.1616899999999999</c:v>
                </c:pt>
                <c:pt idx="660">
                  <c:v>1.1610100000000001</c:v>
                </c:pt>
                <c:pt idx="661">
                  <c:v>1.15994</c:v>
                </c:pt>
                <c:pt idx="662">
                  <c:v>1.15924</c:v>
                </c:pt>
                <c:pt idx="663">
                  <c:v>1.1581900000000001</c:v>
                </c:pt>
                <c:pt idx="664">
                  <c:v>1.15747</c:v>
                </c:pt>
                <c:pt idx="665">
                  <c:v>1.1564399999999999</c:v>
                </c:pt>
                <c:pt idx="666">
                  <c:v>1.1556999999999986</c:v>
                </c:pt>
                <c:pt idx="667">
                  <c:v>1.15469</c:v>
                </c:pt>
                <c:pt idx="668">
                  <c:v>1.15394</c:v>
                </c:pt>
                <c:pt idx="669">
                  <c:v>1.1529400000000001</c:v>
                </c:pt>
                <c:pt idx="670">
                  <c:v>1.1521699999999999</c:v>
                </c:pt>
                <c:pt idx="671">
                  <c:v>1.1512</c:v>
                </c:pt>
                <c:pt idx="672">
                  <c:v>1.1504000000000001</c:v>
                </c:pt>
                <c:pt idx="673">
                  <c:v>1.1494500000000001</c:v>
                </c:pt>
                <c:pt idx="674">
                  <c:v>1.1486400000000001</c:v>
                </c:pt>
                <c:pt idx="675">
                  <c:v>1.1476999999999986</c:v>
                </c:pt>
                <c:pt idx="676">
                  <c:v>1.1468700000000001</c:v>
                </c:pt>
                <c:pt idx="677">
                  <c:v>1.14595</c:v>
                </c:pt>
                <c:pt idx="678">
                  <c:v>1.1451100000000001</c:v>
                </c:pt>
                <c:pt idx="679">
                  <c:v>1.1442000000000001</c:v>
                </c:pt>
                <c:pt idx="680">
                  <c:v>1.14334</c:v>
                </c:pt>
                <c:pt idx="681">
                  <c:v>1.1424500000000013</c:v>
                </c:pt>
                <c:pt idx="682">
                  <c:v>1.14158</c:v>
                </c:pt>
                <c:pt idx="683">
                  <c:v>1.1407099999999999</c:v>
                </c:pt>
                <c:pt idx="684">
                  <c:v>1.13981</c:v>
                </c:pt>
                <c:pt idx="685">
                  <c:v>1.13896</c:v>
                </c:pt>
                <c:pt idx="686">
                  <c:v>1.1380500000000013</c:v>
                </c:pt>
                <c:pt idx="687">
                  <c:v>1.1372100000000001</c:v>
                </c:pt>
                <c:pt idx="688">
                  <c:v>1.1362800000000013</c:v>
                </c:pt>
                <c:pt idx="689">
                  <c:v>1.1354599999999999</c:v>
                </c:pt>
                <c:pt idx="690">
                  <c:v>1.13452</c:v>
                </c:pt>
                <c:pt idx="691">
                  <c:v>1.1337199999999998</c:v>
                </c:pt>
                <c:pt idx="692">
                  <c:v>1.1327499999999999</c:v>
                </c:pt>
                <c:pt idx="693">
                  <c:v>1.1319699999999986</c:v>
                </c:pt>
                <c:pt idx="694">
                  <c:v>1.1309899999999999</c:v>
                </c:pt>
                <c:pt idx="695">
                  <c:v>1.1302300000000001</c:v>
                </c:pt>
                <c:pt idx="696">
                  <c:v>1.12923</c:v>
                </c:pt>
                <c:pt idx="697">
                  <c:v>1.1284799999999999</c:v>
                </c:pt>
                <c:pt idx="698">
                  <c:v>1.12747</c:v>
                </c:pt>
                <c:pt idx="699">
                  <c:v>1.12673</c:v>
                </c:pt>
                <c:pt idx="700">
                  <c:v>1.1256999999999986</c:v>
                </c:pt>
                <c:pt idx="701">
                  <c:v>1.1249899999999999</c:v>
                </c:pt>
                <c:pt idx="702">
                  <c:v>1.1239399999999986</c:v>
                </c:pt>
                <c:pt idx="703">
                  <c:v>1.1232500000000001</c:v>
                </c:pt>
                <c:pt idx="704">
                  <c:v>1.1221800000000013</c:v>
                </c:pt>
                <c:pt idx="705">
                  <c:v>1.1214999999999986</c:v>
                </c:pt>
                <c:pt idx="706">
                  <c:v>1.12042</c:v>
                </c:pt>
                <c:pt idx="707">
                  <c:v>1.1197599999999999</c:v>
                </c:pt>
                <c:pt idx="708">
                  <c:v>1.11866</c:v>
                </c:pt>
                <c:pt idx="709">
                  <c:v>1.1180099999999999</c:v>
                </c:pt>
                <c:pt idx="710">
                  <c:v>1.1169</c:v>
                </c:pt>
                <c:pt idx="711">
                  <c:v>1.1162700000000001</c:v>
                </c:pt>
                <c:pt idx="712">
                  <c:v>1.11514</c:v>
                </c:pt>
                <c:pt idx="713">
                  <c:v>1.11453</c:v>
                </c:pt>
                <c:pt idx="714">
                  <c:v>1.11338</c:v>
                </c:pt>
                <c:pt idx="715">
                  <c:v>1.1127800000000001</c:v>
                </c:pt>
                <c:pt idx="716">
                  <c:v>1.1116199999999998</c:v>
                </c:pt>
                <c:pt idx="717">
                  <c:v>1.11104</c:v>
                </c:pt>
                <c:pt idx="718">
                  <c:v>1.1098599999999998</c:v>
                </c:pt>
                <c:pt idx="719">
                  <c:v>1.1093</c:v>
                </c:pt>
                <c:pt idx="720">
                  <c:v>1.1081000000000001</c:v>
                </c:pt>
                <c:pt idx="721">
                  <c:v>1.1075599999999999</c:v>
                </c:pt>
                <c:pt idx="722">
                  <c:v>1.1063400000000001</c:v>
                </c:pt>
                <c:pt idx="723">
                  <c:v>1.1058199999999998</c:v>
                </c:pt>
                <c:pt idx="724">
                  <c:v>1.10459</c:v>
                </c:pt>
                <c:pt idx="725">
                  <c:v>1.1040800000000013</c:v>
                </c:pt>
                <c:pt idx="726">
                  <c:v>1.10283</c:v>
                </c:pt>
                <c:pt idx="727">
                  <c:v>1.1023400000000001</c:v>
                </c:pt>
                <c:pt idx="728">
                  <c:v>1.10107</c:v>
                </c:pt>
                <c:pt idx="729">
                  <c:v>1.1006</c:v>
                </c:pt>
                <c:pt idx="730">
                  <c:v>1.0993199999999999</c:v>
                </c:pt>
                <c:pt idx="731">
                  <c:v>1.0988599999999999</c:v>
                </c:pt>
                <c:pt idx="732">
                  <c:v>1.0975599999999999</c:v>
                </c:pt>
                <c:pt idx="733">
                  <c:v>1.0971199999999999</c:v>
                </c:pt>
                <c:pt idx="734">
                  <c:v>1.0957999999999988</c:v>
                </c:pt>
                <c:pt idx="735">
                  <c:v>1.09538</c:v>
                </c:pt>
                <c:pt idx="736">
                  <c:v>1.0940500000000013</c:v>
                </c:pt>
                <c:pt idx="737">
                  <c:v>1.09365</c:v>
                </c:pt>
                <c:pt idx="738">
                  <c:v>1.0923</c:v>
                </c:pt>
                <c:pt idx="739">
                  <c:v>1.0919099999999986</c:v>
                </c:pt>
                <c:pt idx="740">
                  <c:v>1.0905400000000001</c:v>
                </c:pt>
                <c:pt idx="741">
                  <c:v>1.0901700000000001</c:v>
                </c:pt>
                <c:pt idx="742">
                  <c:v>1.0887899999999999</c:v>
                </c:pt>
                <c:pt idx="743">
                  <c:v>1.0884400000000001</c:v>
                </c:pt>
                <c:pt idx="744">
                  <c:v>1.08704</c:v>
                </c:pt>
                <c:pt idx="745">
                  <c:v>1.0867</c:v>
                </c:pt>
                <c:pt idx="746">
                  <c:v>1.08528</c:v>
                </c:pt>
                <c:pt idx="747">
                  <c:v>1.0849599999999999</c:v>
                </c:pt>
                <c:pt idx="748">
                  <c:v>1.0835299999999988</c:v>
                </c:pt>
                <c:pt idx="749">
                  <c:v>1.0832299999999986</c:v>
                </c:pt>
                <c:pt idx="750">
                  <c:v>1.08178</c:v>
                </c:pt>
                <c:pt idx="751">
                  <c:v>1.0814999999999986</c:v>
                </c:pt>
                <c:pt idx="752">
                  <c:v>1.08003</c:v>
                </c:pt>
                <c:pt idx="753">
                  <c:v>1.0797599999999998</c:v>
                </c:pt>
                <c:pt idx="754">
                  <c:v>1.0782799999999999</c:v>
                </c:pt>
                <c:pt idx="755">
                  <c:v>1.07803</c:v>
                </c:pt>
                <c:pt idx="756">
                  <c:v>1.07653</c:v>
                </c:pt>
                <c:pt idx="757">
                  <c:v>1.0763</c:v>
                </c:pt>
                <c:pt idx="758">
                  <c:v>1.0747800000000001</c:v>
                </c:pt>
                <c:pt idx="759">
                  <c:v>1.07456</c:v>
                </c:pt>
                <c:pt idx="760">
                  <c:v>1.0730299999999986</c:v>
                </c:pt>
                <c:pt idx="761">
                  <c:v>1.07283</c:v>
                </c:pt>
                <c:pt idx="762">
                  <c:v>1.0712899999999999</c:v>
                </c:pt>
                <c:pt idx="763">
                  <c:v>1.0710999999999986</c:v>
                </c:pt>
                <c:pt idx="764">
                  <c:v>1.0695399999999986</c:v>
                </c:pt>
                <c:pt idx="765">
                  <c:v>1.0693699999999986</c:v>
                </c:pt>
                <c:pt idx="766">
                  <c:v>1.0677899999999998</c:v>
                </c:pt>
                <c:pt idx="767">
                  <c:v>1.0676399999999986</c:v>
                </c:pt>
                <c:pt idx="768">
                  <c:v>1.0660499999999999</c:v>
                </c:pt>
                <c:pt idx="769">
                  <c:v>1.0659099999999986</c:v>
                </c:pt>
                <c:pt idx="770">
                  <c:v>1.0643</c:v>
                </c:pt>
                <c:pt idx="771">
                  <c:v>1.0641799999999999</c:v>
                </c:pt>
                <c:pt idx="772">
                  <c:v>1.0625599999999999</c:v>
                </c:pt>
                <c:pt idx="773">
                  <c:v>1.06246</c:v>
                </c:pt>
                <c:pt idx="774">
                  <c:v>1.06081</c:v>
                </c:pt>
                <c:pt idx="775">
                  <c:v>1.06073</c:v>
                </c:pt>
                <c:pt idx="776">
                  <c:v>1.05907</c:v>
                </c:pt>
                <c:pt idx="777">
                  <c:v>1.0589999999999986</c:v>
                </c:pt>
                <c:pt idx="778">
                  <c:v>1.0573299999999988</c:v>
                </c:pt>
                <c:pt idx="779">
                  <c:v>1.05728</c:v>
                </c:pt>
                <c:pt idx="780">
                  <c:v>1.05558</c:v>
                </c:pt>
                <c:pt idx="781">
                  <c:v>1.05555</c:v>
                </c:pt>
                <c:pt idx="782">
                  <c:v>1.0538399999999988</c:v>
                </c:pt>
                <c:pt idx="783">
                  <c:v>1.0538299999999985</c:v>
                </c:pt>
                <c:pt idx="784">
                  <c:v>1.0521</c:v>
                </c:pt>
                <c:pt idx="785">
                  <c:v>1.0521</c:v>
                </c:pt>
                <c:pt idx="786">
                  <c:v>1.0503800000000001</c:v>
                </c:pt>
                <c:pt idx="787">
                  <c:v>1.05036</c:v>
                </c:pt>
                <c:pt idx="788">
                  <c:v>1.0486500000000001</c:v>
                </c:pt>
                <c:pt idx="789">
                  <c:v>1.0486199999999999</c:v>
                </c:pt>
                <c:pt idx="790">
                  <c:v>1.0469299999999986</c:v>
                </c:pt>
                <c:pt idx="791">
                  <c:v>1.04688</c:v>
                </c:pt>
                <c:pt idx="792">
                  <c:v>1.04521</c:v>
                </c:pt>
                <c:pt idx="793">
                  <c:v>1.04515</c:v>
                </c:pt>
                <c:pt idx="794">
                  <c:v>1.0434899999999998</c:v>
                </c:pt>
                <c:pt idx="795">
                  <c:v>1.0434099999999986</c:v>
                </c:pt>
                <c:pt idx="796">
                  <c:v>1.0417699999999988</c:v>
                </c:pt>
                <c:pt idx="797">
                  <c:v>1.0416699999999988</c:v>
                </c:pt>
                <c:pt idx="798">
                  <c:v>1.0400499999999999</c:v>
                </c:pt>
                <c:pt idx="799">
                  <c:v>1.0399399999999988</c:v>
                </c:pt>
                <c:pt idx="800">
                  <c:v>1.03833</c:v>
                </c:pt>
                <c:pt idx="801">
                  <c:v>1.0382</c:v>
                </c:pt>
                <c:pt idx="802">
                  <c:v>1.03661</c:v>
                </c:pt>
                <c:pt idx="803">
                  <c:v>1.03647</c:v>
                </c:pt>
                <c:pt idx="804">
                  <c:v>1.0348999999999986</c:v>
                </c:pt>
                <c:pt idx="805">
                  <c:v>1.0347299999999986</c:v>
                </c:pt>
                <c:pt idx="806">
                  <c:v>1.03318</c:v>
                </c:pt>
                <c:pt idx="807">
                  <c:v>1.0329999999999986</c:v>
                </c:pt>
                <c:pt idx="808">
                  <c:v>1.0314599999999998</c:v>
                </c:pt>
                <c:pt idx="809">
                  <c:v>1.0312699999999986</c:v>
                </c:pt>
                <c:pt idx="810">
                  <c:v>1.0297499999999986</c:v>
                </c:pt>
                <c:pt idx="811">
                  <c:v>1.0295299999999985</c:v>
                </c:pt>
                <c:pt idx="812">
                  <c:v>1.02803</c:v>
                </c:pt>
                <c:pt idx="813">
                  <c:v>1.0277999999999985</c:v>
                </c:pt>
                <c:pt idx="814">
                  <c:v>1.0263199999999999</c:v>
                </c:pt>
                <c:pt idx="815">
                  <c:v>1.02607</c:v>
                </c:pt>
                <c:pt idx="816">
                  <c:v>1.02461</c:v>
                </c:pt>
                <c:pt idx="817">
                  <c:v>1.02434</c:v>
                </c:pt>
                <c:pt idx="818">
                  <c:v>1.0228899999999999</c:v>
                </c:pt>
                <c:pt idx="819">
                  <c:v>1.0226199999999999</c:v>
                </c:pt>
                <c:pt idx="820">
                  <c:v>1.02118</c:v>
                </c:pt>
                <c:pt idx="821">
                  <c:v>1.0208899999999999</c:v>
                </c:pt>
                <c:pt idx="822">
                  <c:v>1.0194699999999988</c:v>
                </c:pt>
                <c:pt idx="823">
                  <c:v>1.0191599999999998</c:v>
                </c:pt>
                <c:pt idx="824">
                  <c:v>1.0177599999999998</c:v>
                </c:pt>
                <c:pt idx="825">
                  <c:v>1.0174299999999985</c:v>
                </c:pt>
                <c:pt idx="826">
                  <c:v>1.0160499999999999</c:v>
                </c:pt>
                <c:pt idx="827">
                  <c:v>1.0157099999999986</c:v>
                </c:pt>
                <c:pt idx="828">
                  <c:v>1.01434</c:v>
                </c:pt>
                <c:pt idx="829">
                  <c:v>1.0139799999999988</c:v>
                </c:pt>
                <c:pt idx="830">
                  <c:v>1.0126299999999986</c:v>
                </c:pt>
                <c:pt idx="831">
                  <c:v>1.0122599999999999</c:v>
                </c:pt>
                <c:pt idx="832">
                  <c:v>1.0109299999999988</c:v>
                </c:pt>
                <c:pt idx="833">
                  <c:v>1.01054</c:v>
                </c:pt>
                <c:pt idx="834">
                  <c:v>1.0092199999999998</c:v>
                </c:pt>
                <c:pt idx="835">
                  <c:v>1.00881</c:v>
                </c:pt>
                <c:pt idx="836">
                  <c:v>1.0075199999999986</c:v>
                </c:pt>
                <c:pt idx="837">
                  <c:v>1.0070899999999998</c:v>
                </c:pt>
                <c:pt idx="838">
                  <c:v>1.0058099999999988</c:v>
                </c:pt>
                <c:pt idx="839">
                  <c:v>1.0053699999999988</c:v>
                </c:pt>
                <c:pt idx="840">
                  <c:v>1.0041100000000001</c:v>
                </c:pt>
                <c:pt idx="841">
                  <c:v>1.0036499999999986</c:v>
                </c:pt>
                <c:pt idx="842">
                  <c:v>1.0024</c:v>
                </c:pt>
                <c:pt idx="843">
                  <c:v>1.0019299999999978</c:v>
                </c:pt>
                <c:pt idx="844">
                  <c:v>1.0006999999999986</c:v>
                </c:pt>
                <c:pt idx="845">
                  <c:v>1.0002199999999999</c:v>
                </c:pt>
                <c:pt idx="846">
                  <c:v>0.999</c:v>
                </c:pt>
                <c:pt idx="847">
                  <c:v>0.9984999999999995</c:v>
                </c:pt>
                <c:pt idx="848">
                  <c:v>0.99729999999999996</c:v>
                </c:pt>
                <c:pt idx="849">
                  <c:v>0.99678</c:v>
                </c:pt>
                <c:pt idx="850">
                  <c:v>0.99560000000000004</c:v>
                </c:pt>
                <c:pt idx="851">
                  <c:v>0.99507000000000001</c:v>
                </c:pt>
                <c:pt idx="852">
                  <c:v>0.99390000000000001</c:v>
                </c:pt>
                <c:pt idx="853">
                  <c:v>0.99334999999999996</c:v>
                </c:pt>
                <c:pt idx="854">
                  <c:v>0.99219999999999997</c:v>
                </c:pt>
                <c:pt idx="855">
                  <c:v>0.99163999999999997</c:v>
                </c:pt>
                <c:pt idx="856">
                  <c:v>0.99050999999999956</c:v>
                </c:pt>
                <c:pt idx="857">
                  <c:v>0.98992999999999998</c:v>
                </c:pt>
                <c:pt idx="858">
                  <c:v>0.98880999999999997</c:v>
                </c:pt>
                <c:pt idx="859">
                  <c:v>0.98820999999999959</c:v>
                </c:pt>
                <c:pt idx="860">
                  <c:v>0.98710999999999949</c:v>
                </c:pt>
                <c:pt idx="861">
                  <c:v>0.98649999999999949</c:v>
                </c:pt>
                <c:pt idx="862">
                  <c:v>0.98541999999999907</c:v>
                </c:pt>
                <c:pt idx="863">
                  <c:v>0.98479000000000005</c:v>
                </c:pt>
                <c:pt idx="864">
                  <c:v>0.98372999999999999</c:v>
                </c:pt>
                <c:pt idx="865">
                  <c:v>0.98307999999999951</c:v>
                </c:pt>
                <c:pt idx="866">
                  <c:v>0.98202999999999996</c:v>
                </c:pt>
                <c:pt idx="867">
                  <c:v>0.98136999999999908</c:v>
                </c:pt>
                <c:pt idx="868">
                  <c:v>0.98033999999999932</c:v>
                </c:pt>
                <c:pt idx="869">
                  <c:v>0.97967000000000093</c:v>
                </c:pt>
                <c:pt idx="870">
                  <c:v>0.9786500000000008</c:v>
                </c:pt>
                <c:pt idx="871">
                  <c:v>0.97796000000000005</c:v>
                </c:pt>
                <c:pt idx="872">
                  <c:v>0.97696000000000005</c:v>
                </c:pt>
                <c:pt idx="873">
                  <c:v>0.97624999999999995</c:v>
                </c:pt>
                <c:pt idx="874">
                  <c:v>0.97526999999999997</c:v>
                </c:pt>
                <c:pt idx="875">
                  <c:v>0.97455000000000003</c:v>
                </c:pt>
                <c:pt idx="876">
                  <c:v>0.97358</c:v>
                </c:pt>
                <c:pt idx="877">
                  <c:v>0.97285000000000066</c:v>
                </c:pt>
                <c:pt idx="878">
                  <c:v>0.97189000000000092</c:v>
                </c:pt>
                <c:pt idx="879">
                  <c:v>0.97114000000000078</c:v>
                </c:pt>
                <c:pt idx="880">
                  <c:v>0.97021000000000002</c:v>
                </c:pt>
                <c:pt idx="881">
                  <c:v>0.96943999999999997</c:v>
                </c:pt>
                <c:pt idx="882">
                  <c:v>0.96852000000000005</c:v>
                </c:pt>
                <c:pt idx="883">
                  <c:v>0.96774000000000093</c:v>
                </c:pt>
                <c:pt idx="884">
                  <c:v>0.96684000000000092</c:v>
                </c:pt>
                <c:pt idx="885">
                  <c:v>0.96604000000000079</c:v>
                </c:pt>
                <c:pt idx="886">
                  <c:v>0.96514999999999995</c:v>
                </c:pt>
                <c:pt idx="887">
                  <c:v>0.96433999999999997</c:v>
                </c:pt>
                <c:pt idx="888">
                  <c:v>0.96347000000000005</c:v>
                </c:pt>
                <c:pt idx="889">
                  <c:v>0.96264000000000094</c:v>
                </c:pt>
                <c:pt idx="890">
                  <c:v>0.96179000000000092</c:v>
                </c:pt>
                <c:pt idx="891">
                  <c:v>0.96095000000000064</c:v>
                </c:pt>
                <c:pt idx="892">
                  <c:v>0.96011000000000002</c:v>
                </c:pt>
                <c:pt idx="893">
                  <c:v>0.95925000000000005</c:v>
                </c:pt>
                <c:pt idx="894">
                  <c:v>0.95843</c:v>
                </c:pt>
                <c:pt idx="895">
                  <c:v>0.95755999999999997</c:v>
                </c:pt>
                <c:pt idx="896">
                  <c:v>0.95675000000000066</c:v>
                </c:pt>
                <c:pt idx="897">
                  <c:v>0.95586000000000004</c:v>
                </c:pt>
                <c:pt idx="898">
                  <c:v>0.95506999999999997</c:v>
                </c:pt>
                <c:pt idx="899">
                  <c:v>0.95416999999999996</c:v>
                </c:pt>
                <c:pt idx="900">
                  <c:v>0.95338999999999996</c:v>
                </c:pt>
                <c:pt idx="901">
                  <c:v>0.95247999999999999</c:v>
                </c:pt>
                <c:pt idx="902">
                  <c:v>0.95172000000000079</c:v>
                </c:pt>
                <c:pt idx="903">
                  <c:v>0.95079000000000091</c:v>
                </c:pt>
                <c:pt idx="904">
                  <c:v>0.95004000000000066</c:v>
                </c:pt>
                <c:pt idx="905">
                  <c:v>0.94908999999999999</c:v>
                </c:pt>
                <c:pt idx="906">
                  <c:v>0.94837000000000005</c:v>
                </c:pt>
                <c:pt idx="907">
                  <c:v>0.94740999999999997</c:v>
                </c:pt>
                <c:pt idx="908">
                  <c:v>0.94670000000000065</c:v>
                </c:pt>
                <c:pt idx="909">
                  <c:v>0.94572000000000078</c:v>
                </c:pt>
                <c:pt idx="910">
                  <c:v>0.94501999999999997</c:v>
                </c:pt>
                <c:pt idx="911">
                  <c:v>0.94403000000000004</c:v>
                </c:pt>
                <c:pt idx="912">
                  <c:v>0.94335000000000002</c:v>
                </c:pt>
                <c:pt idx="913">
                  <c:v>0.94233999999999996</c:v>
                </c:pt>
                <c:pt idx="914">
                  <c:v>0.94168000000000063</c:v>
                </c:pt>
                <c:pt idx="915">
                  <c:v>0.94066000000000005</c:v>
                </c:pt>
                <c:pt idx="916">
                  <c:v>0.94001000000000001</c:v>
                </c:pt>
                <c:pt idx="917">
                  <c:v>0.93898000000000004</c:v>
                </c:pt>
                <c:pt idx="918">
                  <c:v>0.93835000000000002</c:v>
                </c:pt>
                <c:pt idx="919">
                  <c:v>0.93728999999999996</c:v>
                </c:pt>
                <c:pt idx="920">
                  <c:v>0.93668000000000062</c:v>
                </c:pt>
                <c:pt idx="921">
                  <c:v>0.93561000000000005</c:v>
                </c:pt>
                <c:pt idx="922">
                  <c:v>0.93501000000000001</c:v>
                </c:pt>
                <c:pt idx="923">
                  <c:v>0.93393000000000004</c:v>
                </c:pt>
                <c:pt idx="924">
                  <c:v>0.93335000000000001</c:v>
                </c:pt>
                <c:pt idx="925">
                  <c:v>0.93225000000000002</c:v>
                </c:pt>
                <c:pt idx="926">
                  <c:v>0.93167999999999995</c:v>
                </c:pt>
                <c:pt idx="927">
                  <c:v>0.93057000000000001</c:v>
                </c:pt>
                <c:pt idx="928">
                  <c:v>0.93001999999999996</c:v>
                </c:pt>
                <c:pt idx="929">
                  <c:v>0.92888999999999999</c:v>
                </c:pt>
                <c:pt idx="930">
                  <c:v>0.92835999999999996</c:v>
                </c:pt>
                <c:pt idx="931">
                  <c:v>0.92722000000000004</c:v>
                </c:pt>
                <c:pt idx="932">
                  <c:v>0.92670000000000063</c:v>
                </c:pt>
                <c:pt idx="933">
                  <c:v>0.92554000000000003</c:v>
                </c:pt>
                <c:pt idx="934">
                  <c:v>0.92503999999999997</c:v>
                </c:pt>
                <c:pt idx="935">
                  <c:v>0.92386999999999997</c:v>
                </c:pt>
                <c:pt idx="936">
                  <c:v>0.92337999999999998</c:v>
                </c:pt>
                <c:pt idx="937">
                  <c:v>0.92218999999999951</c:v>
                </c:pt>
                <c:pt idx="938">
                  <c:v>0.92171999999999998</c:v>
                </c:pt>
                <c:pt idx="939">
                  <c:v>0.92052</c:v>
                </c:pt>
                <c:pt idx="940">
                  <c:v>0.92005999999999999</c:v>
                </c:pt>
                <c:pt idx="941">
                  <c:v>0.91884999999999994</c:v>
                </c:pt>
                <c:pt idx="942">
                  <c:v>0.9184099999999995</c:v>
                </c:pt>
                <c:pt idx="943">
                  <c:v>0.91718</c:v>
                </c:pt>
                <c:pt idx="944">
                  <c:v>0.91674999999999995</c:v>
                </c:pt>
                <c:pt idx="945">
                  <c:v>0.91550999999999949</c:v>
                </c:pt>
                <c:pt idx="946">
                  <c:v>0.91510000000000002</c:v>
                </c:pt>
                <c:pt idx="947">
                  <c:v>0.91383999999999999</c:v>
                </c:pt>
                <c:pt idx="948">
                  <c:v>0.91344999999999998</c:v>
                </c:pt>
                <c:pt idx="949">
                  <c:v>0.91217999999999999</c:v>
                </c:pt>
                <c:pt idx="950">
                  <c:v>0.91180000000000005</c:v>
                </c:pt>
                <c:pt idx="951">
                  <c:v>0.91050999999999949</c:v>
                </c:pt>
                <c:pt idx="952">
                  <c:v>0.91015000000000001</c:v>
                </c:pt>
                <c:pt idx="953">
                  <c:v>0.90885000000000005</c:v>
                </c:pt>
                <c:pt idx="954">
                  <c:v>0.90849999999999997</c:v>
                </c:pt>
                <c:pt idx="955">
                  <c:v>0.90717999999999999</c:v>
                </c:pt>
                <c:pt idx="956">
                  <c:v>0.90685000000000004</c:v>
                </c:pt>
                <c:pt idx="957">
                  <c:v>0.90551999999999933</c:v>
                </c:pt>
                <c:pt idx="958">
                  <c:v>0.9052</c:v>
                </c:pt>
                <c:pt idx="959">
                  <c:v>0.90386</c:v>
                </c:pt>
                <c:pt idx="960">
                  <c:v>0.90355999999999959</c:v>
                </c:pt>
                <c:pt idx="961">
                  <c:v>0.9022</c:v>
                </c:pt>
                <c:pt idx="962">
                  <c:v>0.90190999999999999</c:v>
                </c:pt>
                <c:pt idx="963">
                  <c:v>0.90054000000000001</c:v>
                </c:pt>
                <c:pt idx="964">
                  <c:v>0.90027000000000001</c:v>
                </c:pt>
                <c:pt idx="965">
                  <c:v>0.89888000000000001</c:v>
                </c:pt>
                <c:pt idx="966">
                  <c:v>0.89861999999999997</c:v>
                </c:pt>
                <c:pt idx="967">
                  <c:v>0.89722999999999997</c:v>
                </c:pt>
                <c:pt idx="968">
                  <c:v>0.89698</c:v>
                </c:pt>
                <c:pt idx="969">
                  <c:v>0.8955699999999992</c:v>
                </c:pt>
                <c:pt idx="970">
                  <c:v>0.89534000000000002</c:v>
                </c:pt>
                <c:pt idx="971">
                  <c:v>0.89392000000000005</c:v>
                </c:pt>
                <c:pt idx="972">
                  <c:v>0.89370000000000005</c:v>
                </c:pt>
                <c:pt idx="973">
                  <c:v>0.8922599999999995</c:v>
                </c:pt>
                <c:pt idx="974">
                  <c:v>0.89207000000000003</c:v>
                </c:pt>
                <c:pt idx="975">
                  <c:v>0.89061000000000001</c:v>
                </c:pt>
                <c:pt idx="976">
                  <c:v>0.8904299999999995</c:v>
                </c:pt>
                <c:pt idx="977">
                  <c:v>0.88895999999999997</c:v>
                </c:pt>
                <c:pt idx="978">
                  <c:v>0.88878999999999997</c:v>
                </c:pt>
                <c:pt idx="979">
                  <c:v>0.88730999999999949</c:v>
                </c:pt>
                <c:pt idx="980">
                  <c:v>0.8871599999999995</c:v>
                </c:pt>
                <c:pt idx="981">
                  <c:v>0.88566</c:v>
                </c:pt>
                <c:pt idx="982">
                  <c:v>0.8855199999999992</c:v>
                </c:pt>
                <c:pt idx="983">
                  <c:v>0.88400999999999996</c:v>
                </c:pt>
                <c:pt idx="984">
                  <c:v>0.88388999999999951</c:v>
                </c:pt>
                <c:pt idx="985">
                  <c:v>0.88236999999999921</c:v>
                </c:pt>
                <c:pt idx="986">
                  <c:v>0.88225999999999949</c:v>
                </c:pt>
                <c:pt idx="987">
                  <c:v>0.8807199999999995</c:v>
                </c:pt>
                <c:pt idx="988">
                  <c:v>0.88063000000000002</c:v>
                </c:pt>
                <c:pt idx="989">
                  <c:v>0.87908000000000064</c:v>
                </c:pt>
                <c:pt idx="990">
                  <c:v>0.87900000000000078</c:v>
                </c:pt>
                <c:pt idx="991">
                  <c:v>0.87744000000000066</c:v>
                </c:pt>
                <c:pt idx="992">
                  <c:v>0.87736999999999998</c:v>
                </c:pt>
                <c:pt idx="993">
                  <c:v>0.87579000000000096</c:v>
                </c:pt>
                <c:pt idx="994">
                  <c:v>0.87575000000000092</c:v>
                </c:pt>
                <c:pt idx="995">
                  <c:v>0.87415000000000065</c:v>
                </c:pt>
                <c:pt idx="996">
                  <c:v>0.87412000000000079</c:v>
                </c:pt>
                <c:pt idx="997">
                  <c:v>0.87251999999999996</c:v>
                </c:pt>
                <c:pt idx="998">
                  <c:v>0.87250000000000005</c:v>
                </c:pt>
                <c:pt idx="999">
                  <c:v>0.87088000000000065</c:v>
                </c:pt>
                <c:pt idx="1000">
                  <c:v>0.87088000000000065</c:v>
                </c:pt>
                <c:pt idx="1001">
                  <c:v>0.86925000000000063</c:v>
                </c:pt>
                <c:pt idx="1002">
                  <c:v>0.86924000000000079</c:v>
                </c:pt>
                <c:pt idx="1003">
                  <c:v>0.86763000000000079</c:v>
                </c:pt>
                <c:pt idx="1004">
                  <c:v>0.86761000000000066</c:v>
                </c:pt>
                <c:pt idx="1005">
                  <c:v>0.86600999999999995</c:v>
                </c:pt>
                <c:pt idx="1006">
                  <c:v>0.86597000000000079</c:v>
                </c:pt>
                <c:pt idx="1007">
                  <c:v>0.86439999999999995</c:v>
                </c:pt>
                <c:pt idx="1008">
                  <c:v>0.86434000000000066</c:v>
                </c:pt>
                <c:pt idx="1009">
                  <c:v>0.86278000000000066</c:v>
                </c:pt>
                <c:pt idx="1010">
                  <c:v>0.86271000000000064</c:v>
                </c:pt>
                <c:pt idx="1011">
                  <c:v>0.86116000000000004</c:v>
                </c:pt>
                <c:pt idx="1012">
                  <c:v>0.86108000000000062</c:v>
                </c:pt>
                <c:pt idx="1013">
                  <c:v>0.85955000000000004</c:v>
                </c:pt>
                <c:pt idx="1014">
                  <c:v>0.85945000000000005</c:v>
                </c:pt>
                <c:pt idx="1015">
                  <c:v>0.85793000000000064</c:v>
                </c:pt>
                <c:pt idx="1016">
                  <c:v>0.85782000000000092</c:v>
                </c:pt>
                <c:pt idx="1017">
                  <c:v>0.85631999999999997</c:v>
                </c:pt>
                <c:pt idx="1018">
                  <c:v>0.85619000000000078</c:v>
                </c:pt>
                <c:pt idx="1019">
                  <c:v>0.85471000000000064</c:v>
                </c:pt>
                <c:pt idx="1020">
                  <c:v>0.85457000000000005</c:v>
                </c:pt>
                <c:pt idx="1021">
                  <c:v>0.85310000000000064</c:v>
                </c:pt>
                <c:pt idx="1022">
                  <c:v>0.85294000000000092</c:v>
                </c:pt>
                <c:pt idx="1023">
                  <c:v>0.85148999999999997</c:v>
                </c:pt>
                <c:pt idx="1024">
                  <c:v>0.85131999999999997</c:v>
                </c:pt>
                <c:pt idx="1025">
                  <c:v>0.84989000000000092</c:v>
                </c:pt>
                <c:pt idx="1026">
                  <c:v>0.84970000000000079</c:v>
                </c:pt>
                <c:pt idx="1027">
                  <c:v>0.84828000000000003</c:v>
                </c:pt>
                <c:pt idx="1028">
                  <c:v>0.84807999999999995</c:v>
                </c:pt>
                <c:pt idx="1029">
                  <c:v>0.84667000000000092</c:v>
                </c:pt>
                <c:pt idx="1030">
                  <c:v>0.84645999999999999</c:v>
                </c:pt>
                <c:pt idx="1031">
                  <c:v>0.84506999999999999</c:v>
                </c:pt>
                <c:pt idx="1032">
                  <c:v>0.84484000000000092</c:v>
                </c:pt>
                <c:pt idx="1033">
                  <c:v>0.84347000000000005</c:v>
                </c:pt>
                <c:pt idx="1034">
                  <c:v>0.84321999999999997</c:v>
                </c:pt>
                <c:pt idx="1035">
                  <c:v>0.84187000000000078</c:v>
                </c:pt>
                <c:pt idx="1036">
                  <c:v>0.84161000000000064</c:v>
                </c:pt>
                <c:pt idx="1037">
                  <c:v>0.84026999999999996</c:v>
                </c:pt>
                <c:pt idx="1038">
                  <c:v>0.83999000000000079</c:v>
                </c:pt>
                <c:pt idx="1039">
                  <c:v>0.83867000000000091</c:v>
                </c:pt>
                <c:pt idx="1040">
                  <c:v>0.83838000000000001</c:v>
                </c:pt>
                <c:pt idx="1041">
                  <c:v>0.83706999999999998</c:v>
                </c:pt>
                <c:pt idx="1042">
                  <c:v>0.83677000000000079</c:v>
                </c:pt>
                <c:pt idx="1043">
                  <c:v>0.83547000000000005</c:v>
                </c:pt>
                <c:pt idx="1044">
                  <c:v>0.83516000000000001</c:v>
                </c:pt>
                <c:pt idx="1045">
                  <c:v>0.83387999999999995</c:v>
                </c:pt>
                <c:pt idx="1046">
                  <c:v>0.83355000000000001</c:v>
                </c:pt>
                <c:pt idx="1047">
                  <c:v>0.83228999999999997</c:v>
                </c:pt>
                <c:pt idx="1048">
                  <c:v>0.83194000000000079</c:v>
                </c:pt>
                <c:pt idx="1049">
                  <c:v>0.83069000000000093</c:v>
                </c:pt>
                <c:pt idx="1050">
                  <c:v>0.83033999999999997</c:v>
                </c:pt>
                <c:pt idx="1051">
                  <c:v>0.82909999999999995</c:v>
                </c:pt>
                <c:pt idx="1052">
                  <c:v>0.82873000000000063</c:v>
                </c:pt>
                <c:pt idx="1053">
                  <c:v>0.82750999999999997</c:v>
                </c:pt>
                <c:pt idx="1054">
                  <c:v>0.82713000000000003</c:v>
                </c:pt>
                <c:pt idx="1055">
                  <c:v>0.82591999999999999</c:v>
                </c:pt>
                <c:pt idx="1056">
                  <c:v>0.82552000000000003</c:v>
                </c:pt>
                <c:pt idx="1057">
                  <c:v>0.82433999999999996</c:v>
                </c:pt>
                <c:pt idx="1058">
                  <c:v>0.82391999999999999</c:v>
                </c:pt>
                <c:pt idx="1059">
                  <c:v>0.82275000000000065</c:v>
                </c:pt>
                <c:pt idx="1060">
                  <c:v>0.82232000000000005</c:v>
                </c:pt>
                <c:pt idx="1061">
                  <c:v>0.82116999999999996</c:v>
                </c:pt>
                <c:pt idx="1062">
                  <c:v>0.82072000000000078</c:v>
                </c:pt>
                <c:pt idx="1063">
                  <c:v>0.81957999999999998</c:v>
                </c:pt>
                <c:pt idx="1064">
                  <c:v>0.81913000000000002</c:v>
                </c:pt>
                <c:pt idx="1065">
                  <c:v>0.81799999999999995</c:v>
                </c:pt>
                <c:pt idx="1066">
                  <c:v>0.81752999999999998</c:v>
                </c:pt>
                <c:pt idx="1067">
                  <c:v>0.81642000000000003</c:v>
                </c:pt>
                <c:pt idx="1068">
                  <c:v>0.81594000000000066</c:v>
                </c:pt>
                <c:pt idx="1069">
                  <c:v>0.81484000000000079</c:v>
                </c:pt>
                <c:pt idx="1070">
                  <c:v>0.81433999999999951</c:v>
                </c:pt>
                <c:pt idx="1071">
                  <c:v>0.81325999999999998</c:v>
                </c:pt>
                <c:pt idx="1072">
                  <c:v>0.81275000000000064</c:v>
                </c:pt>
                <c:pt idx="1073">
                  <c:v>0.81168000000000062</c:v>
                </c:pt>
                <c:pt idx="1074">
                  <c:v>0.81115999999999999</c:v>
                </c:pt>
                <c:pt idx="1075">
                  <c:v>0.81011</c:v>
                </c:pt>
                <c:pt idx="1076">
                  <c:v>0.80957000000000001</c:v>
                </c:pt>
                <c:pt idx="1077">
                  <c:v>0.80852999999999997</c:v>
                </c:pt>
                <c:pt idx="1078">
                  <c:v>0.80798000000000003</c:v>
                </c:pt>
                <c:pt idx="1079">
                  <c:v>0.80696000000000001</c:v>
                </c:pt>
                <c:pt idx="1080">
                  <c:v>0.80640000000000001</c:v>
                </c:pt>
                <c:pt idx="1081">
                  <c:v>0.80539000000000005</c:v>
                </c:pt>
                <c:pt idx="1082">
                  <c:v>0.80481000000000003</c:v>
                </c:pt>
                <c:pt idx="1083">
                  <c:v>0.80381999999999998</c:v>
                </c:pt>
                <c:pt idx="1084">
                  <c:v>0.80323</c:v>
                </c:pt>
                <c:pt idx="1085">
                  <c:v>0.80225000000000002</c:v>
                </c:pt>
                <c:pt idx="1086">
                  <c:v>0.8016400000000008</c:v>
                </c:pt>
                <c:pt idx="1087">
                  <c:v>0.80067999999999995</c:v>
                </c:pt>
                <c:pt idx="1088">
                  <c:v>0.80005999999999999</c:v>
                </c:pt>
                <c:pt idx="1089">
                  <c:v>0.79912000000000005</c:v>
                </c:pt>
                <c:pt idx="1090">
                  <c:v>0.79847999999999997</c:v>
                </c:pt>
                <c:pt idx="1091">
                  <c:v>0.79754999999999998</c:v>
                </c:pt>
                <c:pt idx="1092">
                  <c:v>0.79690000000000005</c:v>
                </c:pt>
                <c:pt idx="1093">
                  <c:v>0.79598999999999998</c:v>
                </c:pt>
                <c:pt idx="1094">
                  <c:v>0.79532999999999998</c:v>
                </c:pt>
                <c:pt idx="1095">
                  <c:v>0.79442000000000002</c:v>
                </c:pt>
                <c:pt idx="1096">
                  <c:v>0.79375000000000062</c:v>
                </c:pt>
                <c:pt idx="1097">
                  <c:v>0.79286000000000001</c:v>
                </c:pt>
                <c:pt idx="1098">
                  <c:v>0.79218</c:v>
                </c:pt>
                <c:pt idx="1099">
                  <c:v>0.7913</c:v>
                </c:pt>
                <c:pt idx="1100">
                  <c:v>0.79059999999999997</c:v>
                </c:pt>
                <c:pt idx="1101">
                  <c:v>0.78974000000000066</c:v>
                </c:pt>
                <c:pt idx="1102">
                  <c:v>0.78903000000000001</c:v>
                </c:pt>
                <c:pt idx="1103">
                  <c:v>0.7881899999999995</c:v>
                </c:pt>
                <c:pt idx="1104">
                  <c:v>0.78745999999999949</c:v>
                </c:pt>
                <c:pt idx="1105">
                  <c:v>0.78663000000000005</c:v>
                </c:pt>
                <c:pt idx="1106">
                  <c:v>0.78588999999999998</c:v>
                </c:pt>
                <c:pt idx="1107">
                  <c:v>0.78508</c:v>
                </c:pt>
                <c:pt idx="1108">
                  <c:v>0.78432000000000002</c:v>
                </c:pt>
                <c:pt idx="1109">
                  <c:v>0.78351999999999933</c:v>
                </c:pt>
                <c:pt idx="1110">
                  <c:v>0.78276000000000001</c:v>
                </c:pt>
                <c:pt idx="1111">
                  <c:v>0.78197000000000005</c:v>
                </c:pt>
                <c:pt idx="1112">
                  <c:v>0.78119000000000005</c:v>
                </c:pt>
                <c:pt idx="1113">
                  <c:v>0.78042</c:v>
                </c:pt>
                <c:pt idx="1114">
                  <c:v>0.77963000000000093</c:v>
                </c:pt>
                <c:pt idx="1115">
                  <c:v>0.77886999999999995</c:v>
                </c:pt>
                <c:pt idx="1116">
                  <c:v>0.77807000000000093</c:v>
                </c:pt>
                <c:pt idx="1117">
                  <c:v>0.77732000000000079</c:v>
                </c:pt>
                <c:pt idx="1118">
                  <c:v>0.77651000000000003</c:v>
                </c:pt>
                <c:pt idx="1119">
                  <c:v>0.77578000000000091</c:v>
                </c:pt>
                <c:pt idx="1120">
                  <c:v>0.77495000000000092</c:v>
                </c:pt>
                <c:pt idx="1121">
                  <c:v>0.77423000000000064</c:v>
                </c:pt>
                <c:pt idx="1122">
                  <c:v>0.7733900000000008</c:v>
                </c:pt>
                <c:pt idx="1123">
                  <c:v>0.77269000000000121</c:v>
                </c:pt>
                <c:pt idx="1124">
                  <c:v>0.77183000000000079</c:v>
                </c:pt>
                <c:pt idx="1125">
                  <c:v>0.77115000000000078</c:v>
                </c:pt>
                <c:pt idx="1126">
                  <c:v>0.77028000000000063</c:v>
                </c:pt>
                <c:pt idx="1127">
                  <c:v>0.76961000000000079</c:v>
                </c:pt>
                <c:pt idx="1128">
                  <c:v>0.76872000000000096</c:v>
                </c:pt>
                <c:pt idx="1129">
                  <c:v>0.76807000000000092</c:v>
                </c:pt>
                <c:pt idx="1130">
                  <c:v>0.7671700000000008</c:v>
                </c:pt>
                <c:pt idx="1131">
                  <c:v>0.76653000000000004</c:v>
                </c:pt>
                <c:pt idx="1132">
                  <c:v>0.76562000000000108</c:v>
                </c:pt>
                <c:pt idx="1133">
                  <c:v>0.76498999999999995</c:v>
                </c:pt>
                <c:pt idx="1134">
                  <c:v>0.76407000000000092</c:v>
                </c:pt>
                <c:pt idx="1135">
                  <c:v>0.76346000000000003</c:v>
                </c:pt>
                <c:pt idx="1136">
                  <c:v>0.76251999999999998</c:v>
                </c:pt>
                <c:pt idx="1137">
                  <c:v>0.76192000000000093</c:v>
                </c:pt>
                <c:pt idx="1138">
                  <c:v>0.76097000000000092</c:v>
                </c:pt>
                <c:pt idx="1139">
                  <c:v>0.76039000000000079</c:v>
                </c:pt>
                <c:pt idx="1140">
                  <c:v>0.75943000000000005</c:v>
                </c:pt>
                <c:pt idx="1141">
                  <c:v>0.75886000000000065</c:v>
                </c:pt>
                <c:pt idx="1142">
                  <c:v>0.75788999999999995</c:v>
                </c:pt>
                <c:pt idx="1143">
                  <c:v>0.75732999999999995</c:v>
                </c:pt>
                <c:pt idx="1144">
                  <c:v>0.75634000000000079</c:v>
                </c:pt>
                <c:pt idx="1145">
                  <c:v>0.75580000000000092</c:v>
                </c:pt>
                <c:pt idx="1146">
                  <c:v>0.75480000000000091</c:v>
                </c:pt>
                <c:pt idx="1147">
                  <c:v>0.75427000000000066</c:v>
                </c:pt>
                <c:pt idx="1148">
                  <c:v>0.75326000000000004</c:v>
                </c:pt>
                <c:pt idx="1149">
                  <c:v>0.75275000000000092</c:v>
                </c:pt>
                <c:pt idx="1150">
                  <c:v>0.75172000000000094</c:v>
                </c:pt>
                <c:pt idx="1151">
                  <c:v>0.75122000000000066</c:v>
                </c:pt>
                <c:pt idx="1152">
                  <c:v>0.75019000000000091</c:v>
                </c:pt>
                <c:pt idx="1153">
                  <c:v>0.74970000000000092</c:v>
                </c:pt>
                <c:pt idx="1154">
                  <c:v>0.74865000000000093</c:v>
                </c:pt>
                <c:pt idx="1155">
                  <c:v>0.74818000000000062</c:v>
                </c:pt>
                <c:pt idx="1156">
                  <c:v>0.74712000000000078</c:v>
                </c:pt>
                <c:pt idx="1157">
                  <c:v>0.74666000000000066</c:v>
                </c:pt>
                <c:pt idx="1158">
                  <c:v>0.74558999999999997</c:v>
                </c:pt>
                <c:pt idx="1159">
                  <c:v>0.74514000000000091</c:v>
                </c:pt>
                <c:pt idx="1160">
                  <c:v>0.74405000000000066</c:v>
                </c:pt>
                <c:pt idx="1161">
                  <c:v>0.74361999999999995</c:v>
                </c:pt>
                <c:pt idx="1162">
                  <c:v>0.74251999999999996</c:v>
                </c:pt>
                <c:pt idx="1163">
                  <c:v>0.74211000000000005</c:v>
                </c:pt>
                <c:pt idx="1164">
                  <c:v>0.74100000000000066</c:v>
                </c:pt>
                <c:pt idx="1165">
                  <c:v>0.74058999999999997</c:v>
                </c:pt>
                <c:pt idx="1166">
                  <c:v>0.73946999999999996</c:v>
                </c:pt>
                <c:pt idx="1167">
                  <c:v>0.73908000000000063</c:v>
                </c:pt>
                <c:pt idx="1168">
                  <c:v>0.73794000000000093</c:v>
                </c:pt>
                <c:pt idx="1169">
                  <c:v>0.7375699999999995</c:v>
                </c:pt>
                <c:pt idx="1170">
                  <c:v>0.73641999999999996</c:v>
                </c:pt>
                <c:pt idx="1171">
                  <c:v>0.73606000000000005</c:v>
                </c:pt>
                <c:pt idx="1172">
                  <c:v>0.73490000000000066</c:v>
                </c:pt>
                <c:pt idx="1173">
                  <c:v>0.73455000000000004</c:v>
                </c:pt>
                <c:pt idx="1174">
                  <c:v>0.73338000000000003</c:v>
                </c:pt>
                <c:pt idx="1175">
                  <c:v>0.73304000000000091</c:v>
                </c:pt>
                <c:pt idx="1176">
                  <c:v>0.73186000000000062</c:v>
                </c:pt>
                <c:pt idx="1177">
                  <c:v>0.73153999999999997</c:v>
                </c:pt>
                <c:pt idx="1178">
                  <c:v>0.73033999999999999</c:v>
                </c:pt>
                <c:pt idx="1179">
                  <c:v>0.73003000000000062</c:v>
                </c:pt>
                <c:pt idx="1180">
                  <c:v>0.72882000000000091</c:v>
                </c:pt>
                <c:pt idx="1181">
                  <c:v>0.72853000000000001</c:v>
                </c:pt>
                <c:pt idx="1182">
                  <c:v>0.72731000000000001</c:v>
                </c:pt>
                <c:pt idx="1183">
                  <c:v>0.72702999999999995</c:v>
                </c:pt>
                <c:pt idx="1184">
                  <c:v>0.72579000000000093</c:v>
                </c:pt>
                <c:pt idx="1185">
                  <c:v>0.72553000000000001</c:v>
                </c:pt>
                <c:pt idx="1186">
                  <c:v>0.72428000000000003</c:v>
                </c:pt>
                <c:pt idx="1187">
                  <c:v>0.72402999999999995</c:v>
                </c:pt>
                <c:pt idx="1188">
                  <c:v>0.72277000000000091</c:v>
                </c:pt>
                <c:pt idx="1189">
                  <c:v>0.72253000000000001</c:v>
                </c:pt>
                <c:pt idx="1190">
                  <c:v>0.72126000000000001</c:v>
                </c:pt>
                <c:pt idx="1191">
                  <c:v>0.72104000000000079</c:v>
                </c:pt>
                <c:pt idx="1192">
                  <c:v>0.71976000000000062</c:v>
                </c:pt>
                <c:pt idx="1193">
                  <c:v>0.71953999999999996</c:v>
                </c:pt>
                <c:pt idx="1194">
                  <c:v>0.71825000000000061</c:v>
                </c:pt>
                <c:pt idx="1195">
                  <c:v>0.71805000000000063</c:v>
                </c:pt>
                <c:pt idx="1196">
                  <c:v>0.71674000000000093</c:v>
                </c:pt>
                <c:pt idx="1197">
                  <c:v>0.71655999999999997</c:v>
                </c:pt>
                <c:pt idx="1198">
                  <c:v>0.71523999999999999</c:v>
                </c:pt>
                <c:pt idx="1199">
                  <c:v>0.71506999999999998</c:v>
                </c:pt>
                <c:pt idx="1200">
                  <c:v>0.71374000000000093</c:v>
                </c:pt>
                <c:pt idx="1201">
                  <c:v>0.71357999999999999</c:v>
                </c:pt>
                <c:pt idx="1202">
                  <c:v>0.71223999999999998</c:v>
                </c:pt>
                <c:pt idx="1203">
                  <c:v>0.71209000000000078</c:v>
                </c:pt>
                <c:pt idx="1204">
                  <c:v>0.71074000000000093</c:v>
                </c:pt>
                <c:pt idx="1205">
                  <c:v>0.71061000000000063</c:v>
                </c:pt>
                <c:pt idx="1206">
                  <c:v>0.70923999999999998</c:v>
                </c:pt>
                <c:pt idx="1207">
                  <c:v>0.70911999999999997</c:v>
                </c:pt>
                <c:pt idx="1208">
                  <c:v>0.70775000000000066</c:v>
                </c:pt>
                <c:pt idx="1209">
                  <c:v>0.70764000000000093</c:v>
                </c:pt>
                <c:pt idx="1210">
                  <c:v>0.70625000000000004</c:v>
                </c:pt>
                <c:pt idx="1211">
                  <c:v>0.70616000000000001</c:v>
                </c:pt>
                <c:pt idx="1212">
                  <c:v>0.70476000000000005</c:v>
                </c:pt>
                <c:pt idx="1213">
                  <c:v>0.70468000000000064</c:v>
                </c:pt>
                <c:pt idx="1214">
                  <c:v>0.70326999999999951</c:v>
                </c:pt>
                <c:pt idx="1215">
                  <c:v>0.70320000000000005</c:v>
                </c:pt>
                <c:pt idx="1216">
                  <c:v>0.70178000000000063</c:v>
                </c:pt>
                <c:pt idx="1217">
                  <c:v>0.70172000000000079</c:v>
                </c:pt>
                <c:pt idx="1218">
                  <c:v>0.70028999999999997</c:v>
                </c:pt>
                <c:pt idx="1219">
                  <c:v>0.70025000000000004</c:v>
                </c:pt>
                <c:pt idx="1220">
                  <c:v>0.69880000000000064</c:v>
                </c:pt>
                <c:pt idx="1221">
                  <c:v>0.69878000000000062</c:v>
                </c:pt>
                <c:pt idx="1222">
                  <c:v>0.69732000000000005</c:v>
                </c:pt>
                <c:pt idx="1223">
                  <c:v>0.69730000000000003</c:v>
                </c:pt>
                <c:pt idx="1224">
                  <c:v>0.69582999999999995</c:v>
                </c:pt>
                <c:pt idx="1225">
                  <c:v>0.69582999999999995</c:v>
                </c:pt>
                <c:pt idx="1226">
                  <c:v>0.69435999999999998</c:v>
                </c:pt>
                <c:pt idx="1227">
                  <c:v>0.69435000000000002</c:v>
                </c:pt>
                <c:pt idx="1228">
                  <c:v>0.69289000000000078</c:v>
                </c:pt>
                <c:pt idx="1229">
                  <c:v>0.69286999999999999</c:v>
                </c:pt>
                <c:pt idx="1230">
                  <c:v>0.69142999999999999</c:v>
                </c:pt>
                <c:pt idx="1231">
                  <c:v>0.6913899999999995</c:v>
                </c:pt>
                <c:pt idx="1232">
                  <c:v>0.68996000000000002</c:v>
                </c:pt>
                <c:pt idx="1233">
                  <c:v>0.68991000000000002</c:v>
                </c:pt>
                <c:pt idx="1234">
                  <c:v>0.6885</c:v>
                </c:pt>
                <c:pt idx="1235">
                  <c:v>0.68844000000000005</c:v>
                </c:pt>
                <c:pt idx="1236">
                  <c:v>0.68703999999999998</c:v>
                </c:pt>
                <c:pt idx="1237">
                  <c:v>0.68696000000000002</c:v>
                </c:pt>
                <c:pt idx="1238">
                  <c:v>0.68557999999999997</c:v>
                </c:pt>
                <c:pt idx="1239">
                  <c:v>0.68549000000000004</c:v>
                </c:pt>
                <c:pt idx="1240">
                  <c:v>0.68411999999999951</c:v>
                </c:pt>
                <c:pt idx="1241">
                  <c:v>0.68401999999999996</c:v>
                </c:pt>
                <c:pt idx="1242">
                  <c:v>0.68266000000000004</c:v>
                </c:pt>
                <c:pt idx="1243">
                  <c:v>0.68254999999999999</c:v>
                </c:pt>
                <c:pt idx="1244">
                  <c:v>0.68120000000000003</c:v>
                </c:pt>
                <c:pt idx="1245">
                  <c:v>0.68108000000000002</c:v>
                </c:pt>
                <c:pt idx="1246">
                  <c:v>0.67975000000000096</c:v>
                </c:pt>
                <c:pt idx="1247">
                  <c:v>0.67961000000000094</c:v>
                </c:pt>
                <c:pt idx="1248">
                  <c:v>0.67830000000000079</c:v>
                </c:pt>
                <c:pt idx="1249">
                  <c:v>0.67814000000000096</c:v>
                </c:pt>
                <c:pt idx="1250">
                  <c:v>0.67684000000000133</c:v>
                </c:pt>
                <c:pt idx="1251">
                  <c:v>0.67668000000000095</c:v>
                </c:pt>
                <c:pt idx="1252">
                  <c:v>0.67539000000000093</c:v>
                </c:pt>
                <c:pt idx="1253">
                  <c:v>0.67522000000000093</c:v>
                </c:pt>
                <c:pt idx="1254">
                  <c:v>0.67395000000000094</c:v>
                </c:pt>
                <c:pt idx="1255">
                  <c:v>0.67376000000000091</c:v>
                </c:pt>
                <c:pt idx="1256">
                  <c:v>0.67250000000000065</c:v>
                </c:pt>
                <c:pt idx="1257">
                  <c:v>0.67230000000000079</c:v>
                </c:pt>
                <c:pt idx="1258">
                  <c:v>0.67105000000000092</c:v>
                </c:pt>
                <c:pt idx="1259">
                  <c:v>0.67084000000000121</c:v>
                </c:pt>
                <c:pt idx="1260">
                  <c:v>0.66961000000000093</c:v>
                </c:pt>
                <c:pt idx="1261">
                  <c:v>0.66938000000000064</c:v>
                </c:pt>
                <c:pt idx="1262">
                  <c:v>0.66817000000000093</c:v>
                </c:pt>
                <c:pt idx="1263">
                  <c:v>0.66793000000000091</c:v>
                </c:pt>
                <c:pt idx="1264">
                  <c:v>0.6667200000000012</c:v>
                </c:pt>
                <c:pt idx="1265">
                  <c:v>0.66647000000000078</c:v>
                </c:pt>
                <c:pt idx="1266">
                  <c:v>0.66528000000000065</c:v>
                </c:pt>
                <c:pt idx="1267">
                  <c:v>0.66501999999999994</c:v>
                </c:pt>
                <c:pt idx="1268">
                  <c:v>0.66385000000000094</c:v>
                </c:pt>
                <c:pt idx="1269">
                  <c:v>0.66356999999999999</c:v>
                </c:pt>
                <c:pt idx="1270">
                  <c:v>0.66241000000000005</c:v>
                </c:pt>
                <c:pt idx="1271">
                  <c:v>0.66212000000000093</c:v>
                </c:pt>
                <c:pt idx="1272">
                  <c:v>0.66098000000000079</c:v>
                </c:pt>
                <c:pt idx="1273">
                  <c:v>0.6606700000000012</c:v>
                </c:pt>
                <c:pt idx="1274">
                  <c:v>0.65954000000000079</c:v>
                </c:pt>
                <c:pt idx="1275">
                  <c:v>0.65923000000000065</c:v>
                </c:pt>
                <c:pt idx="1276">
                  <c:v>0.65811000000000064</c:v>
                </c:pt>
                <c:pt idx="1277">
                  <c:v>0.65778000000000092</c:v>
                </c:pt>
                <c:pt idx="1278">
                  <c:v>0.65668000000000093</c:v>
                </c:pt>
                <c:pt idx="1279">
                  <c:v>0.65634000000000092</c:v>
                </c:pt>
                <c:pt idx="1280">
                  <c:v>0.65525000000000067</c:v>
                </c:pt>
                <c:pt idx="1281">
                  <c:v>0.65490000000000093</c:v>
                </c:pt>
                <c:pt idx="1282">
                  <c:v>0.65382000000000096</c:v>
                </c:pt>
                <c:pt idx="1283">
                  <c:v>0.65346000000000004</c:v>
                </c:pt>
                <c:pt idx="1284">
                  <c:v>0.65240000000000065</c:v>
                </c:pt>
                <c:pt idx="1285">
                  <c:v>0.65202000000000093</c:v>
                </c:pt>
                <c:pt idx="1286">
                  <c:v>0.65097000000000094</c:v>
                </c:pt>
                <c:pt idx="1287">
                  <c:v>0.65059000000000078</c:v>
                </c:pt>
                <c:pt idx="1288">
                  <c:v>0.64955000000000063</c:v>
                </c:pt>
                <c:pt idx="1289">
                  <c:v>0.64915000000000078</c:v>
                </c:pt>
                <c:pt idx="1290">
                  <c:v>0.64813000000000065</c:v>
                </c:pt>
                <c:pt idx="1291">
                  <c:v>0.64772000000000096</c:v>
                </c:pt>
                <c:pt idx="1292">
                  <c:v>0.64671000000000078</c:v>
                </c:pt>
                <c:pt idx="1293">
                  <c:v>0.64629000000000092</c:v>
                </c:pt>
                <c:pt idx="1294">
                  <c:v>0.64529000000000092</c:v>
                </c:pt>
                <c:pt idx="1295">
                  <c:v>0.64485000000000092</c:v>
                </c:pt>
                <c:pt idx="1296">
                  <c:v>0.64387000000000094</c:v>
                </c:pt>
                <c:pt idx="1297">
                  <c:v>0.64342999999999995</c:v>
                </c:pt>
                <c:pt idx="1298">
                  <c:v>0.64246000000000003</c:v>
                </c:pt>
                <c:pt idx="1299">
                  <c:v>0.64200000000000079</c:v>
                </c:pt>
                <c:pt idx="1300">
                  <c:v>0.64104000000000094</c:v>
                </c:pt>
                <c:pt idx="1301">
                  <c:v>0.64056999999999997</c:v>
                </c:pt>
                <c:pt idx="1302">
                  <c:v>0.63963000000000092</c:v>
                </c:pt>
                <c:pt idx="1303">
                  <c:v>0.63915000000000066</c:v>
                </c:pt>
                <c:pt idx="1304">
                  <c:v>0.63822000000000079</c:v>
                </c:pt>
                <c:pt idx="1305">
                  <c:v>0.6377300000000008</c:v>
                </c:pt>
                <c:pt idx="1306">
                  <c:v>0.63681000000000065</c:v>
                </c:pt>
                <c:pt idx="1307">
                  <c:v>0.63631000000000004</c:v>
                </c:pt>
                <c:pt idx="1308">
                  <c:v>0.63540000000000063</c:v>
                </c:pt>
                <c:pt idx="1309">
                  <c:v>0.63488999999999995</c:v>
                </c:pt>
                <c:pt idx="1310">
                  <c:v>0.63400000000000079</c:v>
                </c:pt>
                <c:pt idx="1311">
                  <c:v>0.63346999999999998</c:v>
                </c:pt>
                <c:pt idx="1312">
                  <c:v>0.63258999999999999</c:v>
                </c:pt>
                <c:pt idx="1313">
                  <c:v>0.63205000000000078</c:v>
                </c:pt>
                <c:pt idx="1314">
                  <c:v>0.63119000000000092</c:v>
                </c:pt>
                <c:pt idx="1315">
                  <c:v>0.6306400000000012</c:v>
                </c:pt>
                <c:pt idx="1316">
                  <c:v>0.62979000000000096</c:v>
                </c:pt>
                <c:pt idx="1317">
                  <c:v>0.62922000000000078</c:v>
                </c:pt>
                <c:pt idx="1318">
                  <c:v>0.62839000000000078</c:v>
                </c:pt>
                <c:pt idx="1319">
                  <c:v>0.62781000000000065</c:v>
                </c:pt>
                <c:pt idx="1320">
                  <c:v>0.62699000000000094</c:v>
                </c:pt>
                <c:pt idx="1321">
                  <c:v>0.62640000000000062</c:v>
                </c:pt>
                <c:pt idx="1322">
                  <c:v>0.62558999999999998</c:v>
                </c:pt>
                <c:pt idx="1323">
                  <c:v>0.62499000000000093</c:v>
                </c:pt>
                <c:pt idx="1324">
                  <c:v>0.62420000000000064</c:v>
                </c:pt>
                <c:pt idx="1325">
                  <c:v>0.62358999999999998</c:v>
                </c:pt>
                <c:pt idx="1326">
                  <c:v>0.6228000000000008</c:v>
                </c:pt>
                <c:pt idx="1327">
                  <c:v>0.62218000000000062</c:v>
                </c:pt>
                <c:pt idx="1328">
                  <c:v>0.62141000000000002</c:v>
                </c:pt>
                <c:pt idx="1329">
                  <c:v>0.62078000000000066</c:v>
                </c:pt>
                <c:pt idx="1330">
                  <c:v>0.62002000000000079</c:v>
                </c:pt>
                <c:pt idx="1331">
                  <c:v>0.61938000000000004</c:v>
                </c:pt>
                <c:pt idx="1332">
                  <c:v>0.61863000000000079</c:v>
                </c:pt>
                <c:pt idx="1333">
                  <c:v>0.6179700000000008</c:v>
                </c:pt>
                <c:pt idx="1334">
                  <c:v>0.61724000000000079</c:v>
                </c:pt>
                <c:pt idx="1335">
                  <c:v>0.61658000000000002</c:v>
                </c:pt>
                <c:pt idx="1336">
                  <c:v>0.61586000000000063</c:v>
                </c:pt>
                <c:pt idx="1337">
                  <c:v>0.61517999999999995</c:v>
                </c:pt>
                <c:pt idx="1338">
                  <c:v>0.61446999999999996</c:v>
                </c:pt>
                <c:pt idx="1339">
                  <c:v>0.61378000000000066</c:v>
                </c:pt>
                <c:pt idx="1340">
                  <c:v>0.61309000000000091</c:v>
                </c:pt>
                <c:pt idx="1341">
                  <c:v>0.61238999999999999</c:v>
                </c:pt>
                <c:pt idx="1342">
                  <c:v>0.61171000000000064</c:v>
                </c:pt>
                <c:pt idx="1343">
                  <c:v>0.61100000000000065</c:v>
                </c:pt>
                <c:pt idx="1344">
                  <c:v>0.61033000000000004</c:v>
                </c:pt>
                <c:pt idx="1345">
                  <c:v>0.60960000000000092</c:v>
                </c:pt>
                <c:pt idx="1346">
                  <c:v>0.60895000000000066</c:v>
                </c:pt>
                <c:pt idx="1347">
                  <c:v>0.60821000000000003</c:v>
                </c:pt>
                <c:pt idx="1348">
                  <c:v>0.60757000000000005</c:v>
                </c:pt>
                <c:pt idx="1349">
                  <c:v>0.60683000000000065</c:v>
                </c:pt>
                <c:pt idx="1350">
                  <c:v>0.60620000000000063</c:v>
                </c:pt>
                <c:pt idx="1351">
                  <c:v>0.60543999999999998</c:v>
                </c:pt>
                <c:pt idx="1352">
                  <c:v>0.60482000000000091</c:v>
                </c:pt>
                <c:pt idx="1353">
                  <c:v>0.60406000000000004</c:v>
                </c:pt>
                <c:pt idx="1354">
                  <c:v>0.60345000000000004</c:v>
                </c:pt>
                <c:pt idx="1355">
                  <c:v>0.60267000000000093</c:v>
                </c:pt>
                <c:pt idx="1356">
                  <c:v>0.60207999999999995</c:v>
                </c:pt>
                <c:pt idx="1357">
                  <c:v>0.60128999999999999</c:v>
                </c:pt>
                <c:pt idx="1358">
                  <c:v>0.60071000000000063</c:v>
                </c:pt>
                <c:pt idx="1359">
                  <c:v>0.5999099999999995</c:v>
                </c:pt>
                <c:pt idx="1360">
                  <c:v>0.59934999999999949</c:v>
                </c:pt>
                <c:pt idx="1361">
                  <c:v>0.59852999999999956</c:v>
                </c:pt>
                <c:pt idx="1362">
                  <c:v>0.59797999999999996</c:v>
                </c:pt>
                <c:pt idx="1363">
                  <c:v>0.59715999999999958</c:v>
                </c:pt>
                <c:pt idx="1364">
                  <c:v>0.59660999999999997</c:v>
                </c:pt>
                <c:pt idx="1365">
                  <c:v>0.59577999999999998</c:v>
                </c:pt>
                <c:pt idx="1366">
                  <c:v>0.5952499999999995</c:v>
                </c:pt>
                <c:pt idx="1367">
                  <c:v>0.59440999999999933</c:v>
                </c:pt>
                <c:pt idx="1368">
                  <c:v>0.59389000000000003</c:v>
                </c:pt>
                <c:pt idx="1369">
                  <c:v>0.5930299999999995</c:v>
                </c:pt>
                <c:pt idx="1370">
                  <c:v>0.59252999999999956</c:v>
                </c:pt>
                <c:pt idx="1371">
                  <c:v>0.59165999999999996</c:v>
                </c:pt>
                <c:pt idx="1372">
                  <c:v>0.5911699999999992</c:v>
                </c:pt>
                <c:pt idx="1373">
                  <c:v>0.59029999999999949</c:v>
                </c:pt>
                <c:pt idx="1374">
                  <c:v>0.58982000000000001</c:v>
                </c:pt>
                <c:pt idx="1375">
                  <c:v>0.58892999999999951</c:v>
                </c:pt>
                <c:pt idx="1376">
                  <c:v>0.58845999999999921</c:v>
                </c:pt>
                <c:pt idx="1377">
                  <c:v>0.58755999999999919</c:v>
                </c:pt>
                <c:pt idx="1378">
                  <c:v>0.58710999999999958</c:v>
                </c:pt>
                <c:pt idx="1379">
                  <c:v>0.5861999999999995</c:v>
                </c:pt>
                <c:pt idx="1380">
                  <c:v>0.5857599999999995</c:v>
                </c:pt>
                <c:pt idx="1381">
                  <c:v>0.58484000000000003</c:v>
                </c:pt>
                <c:pt idx="1382">
                  <c:v>0.58440999999999921</c:v>
                </c:pt>
                <c:pt idx="1383">
                  <c:v>0.58347999999999933</c:v>
                </c:pt>
                <c:pt idx="1384">
                  <c:v>0.58305999999999958</c:v>
                </c:pt>
                <c:pt idx="1385">
                  <c:v>0.58211999999999919</c:v>
                </c:pt>
                <c:pt idx="1386">
                  <c:v>0.58170999999999951</c:v>
                </c:pt>
                <c:pt idx="1387">
                  <c:v>0.5807599999999995</c:v>
                </c:pt>
                <c:pt idx="1388">
                  <c:v>0.58036999999999916</c:v>
                </c:pt>
                <c:pt idx="1389">
                  <c:v>0.57940000000000003</c:v>
                </c:pt>
                <c:pt idx="1390">
                  <c:v>0.57901999999999998</c:v>
                </c:pt>
                <c:pt idx="1391">
                  <c:v>0.57804999999999995</c:v>
                </c:pt>
                <c:pt idx="1392">
                  <c:v>0.57768000000000064</c:v>
                </c:pt>
                <c:pt idx="1393">
                  <c:v>0.57669000000000092</c:v>
                </c:pt>
                <c:pt idx="1394">
                  <c:v>0.57633999999999996</c:v>
                </c:pt>
                <c:pt idx="1395">
                  <c:v>0.57533999999999996</c:v>
                </c:pt>
                <c:pt idx="1396">
                  <c:v>0.57500000000000062</c:v>
                </c:pt>
                <c:pt idx="1397">
                  <c:v>0.57399000000000078</c:v>
                </c:pt>
                <c:pt idx="1398">
                  <c:v>0.57365999999999995</c:v>
                </c:pt>
                <c:pt idx="1399">
                  <c:v>0.57265000000000066</c:v>
                </c:pt>
                <c:pt idx="1400">
                  <c:v>0.57233000000000001</c:v>
                </c:pt>
                <c:pt idx="1401">
                  <c:v>0.57130000000000003</c:v>
                </c:pt>
                <c:pt idx="1402">
                  <c:v>0.57099000000000066</c:v>
                </c:pt>
                <c:pt idx="1403">
                  <c:v>0.56995000000000062</c:v>
                </c:pt>
                <c:pt idx="1404">
                  <c:v>0.56966000000000061</c:v>
                </c:pt>
                <c:pt idx="1405">
                  <c:v>0.56860999999999995</c:v>
                </c:pt>
                <c:pt idx="1406">
                  <c:v>0.56833</c:v>
                </c:pt>
                <c:pt idx="1407">
                  <c:v>0.56727000000000005</c:v>
                </c:pt>
                <c:pt idx="1408">
                  <c:v>0.56699999999999995</c:v>
                </c:pt>
                <c:pt idx="1409">
                  <c:v>0.56593000000000004</c:v>
                </c:pt>
                <c:pt idx="1410">
                  <c:v>0.56567000000000078</c:v>
                </c:pt>
                <c:pt idx="1411">
                  <c:v>0.56459000000000004</c:v>
                </c:pt>
                <c:pt idx="1412">
                  <c:v>0.56433999999999951</c:v>
                </c:pt>
                <c:pt idx="1413">
                  <c:v>0.56325999999999998</c:v>
                </c:pt>
                <c:pt idx="1414">
                  <c:v>0.56301999999999996</c:v>
                </c:pt>
                <c:pt idx="1415">
                  <c:v>0.56191999999999998</c:v>
                </c:pt>
                <c:pt idx="1416">
                  <c:v>0.56170000000000064</c:v>
                </c:pt>
                <c:pt idx="1417">
                  <c:v>0.56059000000000003</c:v>
                </c:pt>
                <c:pt idx="1418">
                  <c:v>0.56037000000000003</c:v>
                </c:pt>
                <c:pt idx="1419">
                  <c:v>0.55925000000000002</c:v>
                </c:pt>
                <c:pt idx="1420">
                  <c:v>0.55905000000000005</c:v>
                </c:pt>
                <c:pt idx="1421">
                  <c:v>0.55791999999999997</c:v>
                </c:pt>
                <c:pt idx="1422">
                  <c:v>0.55774000000000079</c:v>
                </c:pt>
                <c:pt idx="1423">
                  <c:v>0.55659999999999998</c:v>
                </c:pt>
                <c:pt idx="1424">
                  <c:v>0.55642000000000003</c:v>
                </c:pt>
                <c:pt idx="1425">
                  <c:v>0.55527000000000004</c:v>
                </c:pt>
                <c:pt idx="1426">
                  <c:v>0.55510000000000004</c:v>
                </c:pt>
                <c:pt idx="1427">
                  <c:v>0.55393999999999999</c:v>
                </c:pt>
                <c:pt idx="1428">
                  <c:v>0.55379000000000078</c:v>
                </c:pt>
                <c:pt idx="1429">
                  <c:v>0.55262000000000078</c:v>
                </c:pt>
                <c:pt idx="1430">
                  <c:v>0.55247999999999997</c:v>
                </c:pt>
                <c:pt idx="1431">
                  <c:v>0.55130000000000001</c:v>
                </c:pt>
                <c:pt idx="1432">
                  <c:v>0.55117000000000005</c:v>
                </c:pt>
                <c:pt idx="1433">
                  <c:v>0.54998000000000002</c:v>
                </c:pt>
                <c:pt idx="1434">
                  <c:v>0.54986000000000002</c:v>
                </c:pt>
                <c:pt idx="1435">
                  <c:v>0.54866000000000004</c:v>
                </c:pt>
                <c:pt idx="1436">
                  <c:v>0.54854999999999998</c:v>
                </c:pt>
                <c:pt idx="1437">
                  <c:v>0.54734000000000005</c:v>
                </c:pt>
                <c:pt idx="1438">
                  <c:v>0.5472399999999995</c:v>
                </c:pt>
                <c:pt idx="1439">
                  <c:v>0.54601999999999951</c:v>
                </c:pt>
                <c:pt idx="1440">
                  <c:v>0.54593999999999998</c:v>
                </c:pt>
                <c:pt idx="1441">
                  <c:v>0.54471000000000003</c:v>
                </c:pt>
                <c:pt idx="1442">
                  <c:v>0.54464000000000079</c:v>
                </c:pt>
                <c:pt idx="1443">
                  <c:v>0.54339999999999999</c:v>
                </c:pt>
                <c:pt idx="1444">
                  <c:v>0.54334000000000005</c:v>
                </c:pt>
                <c:pt idx="1445">
                  <c:v>0.54208999999999996</c:v>
                </c:pt>
                <c:pt idx="1446">
                  <c:v>0.54203999999999997</c:v>
                </c:pt>
                <c:pt idx="1447">
                  <c:v>0.54078000000000004</c:v>
                </c:pt>
                <c:pt idx="1448">
                  <c:v>0.54074000000000066</c:v>
                </c:pt>
                <c:pt idx="1449">
                  <c:v>0.53947000000000001</c:v>
                </c:pt>
                <c:pt idx="1450">
                  <c:v>0.53944000000000003</c:v>
                </c:pt>
                <c:pt idx="1451">
                  <c:v>0.53815999999999997</c:v>
                </c:pt>
                <c:pt idx="1452">
                  <c:v>0.53815000000000002</c:v>
                </c:pt>
                <c:pt idx="1453">
                  <c:v>0.53686</c:v>
                </c:pt>
                <c:pt idx="1454">
                  <c:v>0.53686</c:v>
                </c:pt>
                <c:pt idx="1455">
                  <c:v>0.53555999999999959</c:v>
                </c:pt>
                <c:pt idx="1456">
                  <c:v>0.53555999999999959</c:v>
                </c:pt>
                <c:pt idx="1457">
                  <c:v>0.53427000000000002</c:v>
                </c:pt>
                <c:pt idx="1458">
                  <c:v>0.53425999999999996</c:v>
                </c:pt>
                <c:pt idx="1459">
                  <c:v>0.53298999999999996</c:v>
                </c:pt>
                <c:pt idx="1460">
                  <c:v>0.53295999999999999</c:v>
                </c:pt>
                <c:pt idx="1461">
                  <c:v>0.53169999999999995</c:v>
                </c:pt>
                <c:pt idx="1462">
                  <c:v>0.53166000000000002</c:v>
                </c:pt>
                <c:pt idx="1463">
                  <c:v>0.53040999999999949</c:v>
                </c:pt>
                <c:pt idx="1464">
                  <c:v>0.5303599999999995</c:v>
                </c:pt>
                <c:pt idx="1465">
                  <c:v>0.52912999999999999</c:v>
                </c:pt>
                <c:pt idx="1466">
                  <c:v>0.52907000000000004</c:v>
                </c:pt>
                <c:pt idx="1467">
                  <c:v>0.52785000000000004</c:v>
                </c:pt>
                <c:pt idx="1468">
                  <c:v>0.52778000000000003</c:v>
                </c:pt>
                <c:pt idx="1469">
                  <c:v>0.52656999999999921</c:v>
                </c:pt>
                <c:pt idx="1470">
                  <c:v>0.5264799999999995</c:v>
                </c:pt>
                <c:pt idx="1471">
                  <c:v>0.52529000000000003</c:v>
                </c:pt>
                <c:pt idx="1472">
                  <c:v>0.52519000000000005</c:v>
                </c:pt>
                <c:pt idx="1473">
                  <c:v>0.52400999999999998</c:v>
                </c:pt>
                <c:pt idx="1474">
                  <c:v>0.52390999999999999</c:v>
                </c:pt>
                <c:pt idx="1475">
                  <c:v>0.52273999999999998</c:v>
                </c:pt>
                <c:pt idx="1476">
                  <c:v>0.52261999999999997</c:v>
                </c:pt>
                <c:pt idx="1477">
                  <c:v>0.52145999999999959</c:v>
                </c:pt>
                <c:pt idx="1478">
                  <c:v>0.52132999999999996</c:v>
                </c:pt>
                <c:pt idx="1479">
                  <c:v>0.52019000000000004</c:v>
                </c:pt>
                <c:pt idx="1480">
                  <c:v>0.52005000000000001</c:v>
                </c:pt>
                <c:pt idx="1481">
                  <c:v>0.51892000000000005</c:v>
                </c:pt>
                <c:pt idx="1482">
                  <c:v>0.51876999999999951</c:v>
                </c:pt>
                <c:pt idx="1483">
                  <c:v>0.51765000000000005</c:v>
                </c:pt>
                <c:pt idx="1484">
                  <c:v>0.51749000000000001</c:v>
                </c:pt>
                <c:pt idx="1485">
                  <c:v>0.51639000000000002</c:v>
                </c:pt>
                <c:pt idx="1486">
                  <c:v>0.5162099999999995</c:v>
                </c:pt>
                <c:pt idx="1487">
                  <c:v>0.51512000000000002</c:v>
                </c:pt>
                <c:pt idx="1488">
                  <c:v>0.51493999999999951</c:v>
                </c:pt>
                <c:pt idx="1489">
                  <c:v>0.51385999999999998</c:v>
                </c:pt>
                <c:pt idx="1490">
                  <c:v>0.51366000000000001</c:v>
                </c:pt>
                <c:pt idx="1491">
                  <c:v>0.51258999999999932</c:v>
                </c:pt>
                <c:pt idx="1492">
                  <c:v>0.51239000000000001</c:v>
                </c:pt>
                <c:pt idx="1493">
                  <c:v>0.51132999999999951</c:v>
                </c:pt>
                <c:pt idx="1494">
                  <c:v>0.51112000000000002</c:v>
                </c:pt>
                <c:pt idx="1495">
                  <c:v>0.51007000000000002</c:v>
                </c:pt>
                <c:pt idx="1496">
                  <c:v>0.50985000000000003</c:v>
                </c:pt>
                <c:pt idx="1497">
                  <c:v>0.50880999999999998</c:v>
                </c:pt>
                <c:pt idx="1498">
                  <c:v>0.50857999999999959</c:v>
                </c:pt>
                <c:pt idx="1499">
                  <c:v>0.50755999999999957</c:v>
                </c:pt>
                <c:pt idx="1500">
                  <c:v>0.50730999999999959</c:v>
                </c:pt>
                <c:pt idx="1501">
                  <c:v>0.50629999999999997</c:v>
                </c:pt>
                <c:pt idx="1502">
                  <c:v>0.50605</c:v>
                </c:pt>
                <c:pt idx="1503">
                  <c:v>0.50505</c:v>
                </c:pt>
                <c:pt idx="1504">
                  <c:v>0.50478000000000001</c:v>
                </c:pt>
                <c:pt idx="1505">
                  <c:v>0.50380000000000003</c:v>
                </c:pt>
                <c:pt idx="1506">
                  <c:v>0.50351999999999919</c:v>
                </c:pt>
                <c:pt idx="1507">
                  <c:v>0.5025499999999995</c:v>
                </c:pt>
                <c:pt idx="1508">
                  <c:v>0.50225999999999948</c:v>
                </c:pt>
                <c:pt idx="1509">
                  <c:v>0.50129999999999997</c:v>
                </c:pt>
                <c:pt idx="1510">
                  <c:v>0.501</c:v>
                </c:pt>
                <c:pt idx="1511">
                  <c:v>0.5000599999999995</c:v>
                </c:pt>
                <c:pt idx="1512">
                  <c:v>0.49974000000000002</c:v>
                </c:pt>
                <c:pt idx="1513">
                  <c:v>0.49881000000000048</c:v>
                </c:pt>
                <c:pt idx="1514">
                  <c:v>0.49849000000000032</c:v>
                </c:pt>
                <c:pt idx="1515">
                  <c:v>0.4975700000000004</c:v>
                </c:pt>
                <c:pt idx="1516">
                  <c:v>0.49723000000000001</c:v>
                </c:pt>
                <c:pt idx="1517">
                  <c:v>0.49633000000000038</c:v>
                </c:pt>
                <c:pt idx="1518">
                  <c:v>0.49598000000000048</c:v>
                </c:pt>
                <c:pt idx="1519">
                  <c:v>0.49509000000000031</c:v>
                </c:pt>
                <c:pt idx="1520">
                  <c:v>0.49473</c:v>
                </c:pt>
                <c:pt idx="1521">
                  <c:v>0.4938500000000004</c:v>
                </c:pt>
                <c:pt idx="1522">
                  <c:v>0.49348000000000047</c:v>
                </c:pt>
                <c:pt idx="1523">
                  <c:v>0.49261000000000038</c:v>
                </c:pt>
                <c:pt idx="1524">
                  <c:v>0.49224000000000001</c:v>
                </c:pt>
                <c:pt idx="1525">
                  <c:v>0.49138000000000054</c:v>
                </c:pt>
                <c:pt idx="1526">
                  <c:v>0.49099000000000032</c:v>
                </c:pt>
                <c:pt idx="1527">
                  <c:v>0.49014000000000002</c:v>
                </c:pt>
                <c:pt idx="1528">
                  <c:v>0.48975000000000002</c:v>
                </c:pt>
                <c:pt idx="1529">
                  <c:v>0.4889100000000004</c:v>
                </c:pt>
                <c:pt idx="1530">
                  <c:v>0.48850000000000032</c:v>
                </c:pt>
                <c:pt idx="1531">
                  <c:v>0.48768000000000034</c:v>
                </c:pt>
                <c:pt idx="1532">
                  <c:v>0.48726000000000008</c:v>
                </c:pt>
                <c:pt idx="1533">
                  <c:v>0.48645000000000038</c:v>
                </c:pt>
                <c:pt idx="1534">
                  <c:v>0.48603000000000002</c:v>
                </c:pt>
                <c:pt idx="1535">
                  <c:v>0.48522000000000032</c:v>
                </c:pt>
                <c:pt idx="1536">
                  <c:v>0.48479</c:v>
                </c:pt>
                <c:pt idx="1537">
                  <c:v>0.48400000000000032</c:v>
                </c:pt>
                <c:pt idx="1538">
                  <c:v>0.48355000000000031</c:v>
                </c:pt>
                <c:pt idx="1539">
                  <c:v>0.48277000000000031</c:v>
                </c:pt>
                <c:pt idx="1540">
                  <c:v>0.48232000000000053</c:v>
                </c:pt>
                <c:pt idx="1541">
                  <c:v>0.48155000000000031</c:v>
                </c:pt>
                <c:pt idx="1542">
                  <c:v>0.48109000000000002</c:v>
                </c:pt>
                <c:pt idx="1543">
                  <c:v>0.48033000000000031</c:v>
                </c:pt>
                <c:pt idx="1544">
                  <c:v>0.4798600000000004</c:v>
                </c:pt>
                <c:pt idx="1545">
                  <c:v>0.47911000000000031</c:v>
                </c:pt>
                <c:pt idx="1546">
                  <c:v>0.47863</c:v>
                </c:pt>
                <c:pt idx="1547">
                  <c:v>0.47790000000000032</c:v>
                </c:pt>
                <c:pt idx="1548">
                  <c:v>0.47740000000000032</c:v>
                </c:pt>
                <c:pt idx="1549">
                  <c:v>0.47668000000000038</c:v>
                </c:pt>
                <c:pt idx="1550">
                  <c:v>0.47617000000000032</c:v>
                </c:pt>
                <c:pt idx="1551">
                  <c:v>0.47547000000000039</c:v>
                </c:pt>
                <c:pt idx="1552">
                  <c:v>0.47495000000000032</c:v>
                </c:pt>
                <c:pt idx="1553">
                  <c:v>0.47425</c:v>
                </c:pt>
                <c:pt idx="1554">
                  <c:v>0.47373000000000004</c:v>
                </c:pt>
                <c:pt idx="1555">
                  <c:v>0.47304000000000002</c:v>
                </c:pt>
                <c:pt idx="1556">
                  <c:v>0.47251000000000032</c:v>
                </c:pt>
                <c:pt idx="1557">
                  <c:v>0.47183000000000008</c:v>
                </c:pt>
                <c:pt idx="1558">
                  <c:v>0.4712900000000001</c:v>
                </c:pt>
                <c:pt idx="1559">
                  <c:v>0.4706300000000001</c:v>
                </c:pt>
                <c:pt idx="1560">
                  <c:v>0.47007000000000032</c:v>
                </c:pt>
                <c:pt idx="1561">
                  <c:v>0.46942000000000039</c:v>
                </c:pt>
                <c:pt idx="1562">
                  <c:v>0.46885000000000032</c:v>
                </c:pt>
                <c:pt idx="1563">
                  <c:v>0.46821000000000002</c:v>
                </c:pt>
                <c:pt idx="1564">
                  <c:v>0.46764</c:v>
                </c:pt>
                <c:pt idx="1565">
                  <c:v>0.46701000000000031</c:v>
                </c:pt>
                <c:pt idx="1566">
                  <c:v>0.46643000000000001</c:v>
                </c:pt>
                <c:pt idx="1567">
                  <c:v>0.46581000000000033</c:v>
                </c:pt>
                <c:pt idx="1568">
                  <c:v>0.46522000000000002</c:v>
                </c:pt>
                <c:pt idx="1569">
                  <c:v>0.46461000000000002</c:v>
                </c:pt>
                <c:pt idx="1570">
                  <c:v>0.46401000000000031</c:v>
                </c:pt>
                <c:pt idx="1571">
                  <c:v>0.46341000000000032</c:v>
                </c:pt>
                <c:pt idx="1572">
                  <c:v>0.46280000000000032</c:v>
                </c:pt>
                <c:pt idx="1573">
                  <c:v>0.46222000000000002</c:v>
                </c:pt>
                <c:pt idx="1574">
                  <c:v>0.46159</c:v>
                </c:pt>
                <c:pt idx="1575">
                  <c:v>0.46102000000000032</c:v>
                </c:pt>
                <c:pt idx="1576">
                  <c:v>0.46039000000000002</c:v>
                </c:pt>
                <c:pt idx="1577">
                  <c:v>0.45983000000000002</c:v>
                </c:pt>
                <c:pt idx="1578">
                  <c:v>0.4591900000000001</c:v>
                </c:pt>
                <c:pt idx="1579">
                  <c:v>0.45864000000000005</c:v>
                </c:pt>
                <c:pt idx="1580">
                  <c:v>0.45798000000000033</c:v>
                </c:pt>
                <c:pt idx="1581">
                  <c:v>0.45745000000000002</c:v>
                </c:pt>
                <c:pt idx="1582">
                  <c:v>0.45678000000000002</c:v>
                </c:pt>
                <c:pt idx="1583">
                  <c:v>0.45626</c:v>
                </c:pt>
                <c:pt idx="1584">
                  <c:v>0.45559000000000011</c:v>
                </c:pt>
                <c:pt idx="1585">
                  <c:v>0.45507000000000031</c:v>
                </c:pt>
                <c:pt idx="1586">
                  <c:v>0.45439000000000002</c:v>
                </c:pt>
                <c:pt idx="1587">
                  <c:v>0.45389000000000002</c:v>
                </c:pt>
                <c:pt idx="1588">
                  <c:v>0.45320000000000005</c:v>
                </c:pt>
                <c:pt idx="1589">
                  <c:v>0.45270000000000005</c:v>
                </c:pt>
                <c:pt idx="1590">
                  <c:v>0.45200000000000001</c:v>
                </c:pt>
                <c:pt idx="1591">
                  <c:v>0.45152000000000031</c:v>
                </c:pt>
                <c:pt idx="1592">
                  <c:v>0.45081000000000032</c:v>
                </c:pt>
                <c:pt idx="1593">
                  <c:v>0.45034000000000002</c:v>
                </c:pt>
                <c:pt idx="1594">
                  <c:v>0.44962000000000002</c:v>
                </c:pt>
                <c:pt idx="1595">
                  <c:v>0.44916</c:v>
                </c:pt>
                <c:pt idx="1596">
                  <c:v>0.44844000000000001</c:v>
                </c:pt>
                <c:pt idx="1597">
                  <c:v>0.44799</c:v>
                </c:pt>
                <c:pt idx="1598">
                  <c:v>0.44724999999999998</c:v>
                </c:pt>
                <c:pt idx="1599">
                  <c:v>0.44681000000000032</c:v>
                </c:pt>
                <c:pt idx="1600">
                  <c:v>0.44606000000000001</c:v>
                </c:pt>
                <c:pt idx="1601">
                  <c:v>0.44563999999999998</c:v>
                </c:pt>
                <c:pt idx="1602">
                  <c:v>0.44488000000000033</c:v>
                </c:pt>
                <c:pt idx="1603">
                  <c:v>0.44447000000000031</c:v>
                </c:pt>
                <c:pt idx="1604">
                  <c:v>0.44369999999999998</c:v>
                </c:pt>
                <c:pt idx="1605">
                  <c:v>0.44330000000000008</c:v>
                </c:pt>
                <c:pt idx="1606">
                  <c:v>0.44252000000000002</c:v>
                </c:pt>
                <c:pt idx="1607">
                  <c:v>0.44213000000000002</c:v>
                </c:pt>
                <c:pt idx="1608">
                  <c:v>0.44134000000000001</c:v>
                </c:pt>
                <c:pt idx="1609">
                  <c:v>0.44096000000000002</c:v>
                </c:pt>
                <c:pt idx="1610">
                  <c:v>0.44017000000000001</c:v>
                </c:pt>
                <c:pt idx="1611">
                  <c:v>0.43980000000000047</c:v>
                </c:pt>
                <c:pt idx="1612">
                  <c:v>0.43899000000000032</c:v>
                </c:pt>
                <c:pt idx="1613">
                  <c:v>0.43863000000000002</c:v>
                </c:pt>
                <c:pt idx="1614">
                  <c:v>0.43782000000000065</c:v>
                </c:pt>
                <c:pt idx="1615">
                  <c:v>0.43747000000000053</c:v>
                </c:pt>
                <c:pt idx="1616">
                  <c:v>0.43665000000000032</c:v>
                </c:pt>
                <c:pt idx="1617">
                  <c:v>0.43631000000000048</c:v>
                </c:pt>
                <c:pt idx="1618">
                  <c:v>0.43548000000000048</c:v>
                </c:pt>
                <c:pt idx="1619">
                  <c:v>0.43515000000000031</c:v>
                </c:pt>
                <c:pt idx="1620">
                  <c:v>0.43431000000000047</c:v>
                </c:pt>
                <c:pt idx="1621">
                  <c:v>0.43399000000000032</c:v>
                </c:pt>
                <c:pt idx="1622">
                  <c:v>0.43314000000000002</c:v>
                </c:pt>
                <c:pt idx="1623">
                  <c:v>0.43284000000000034</c:v>
                </c:pt>
                <c:pt idx="1624">
                  <c:v>0.43198000000000047</c:v>
                </c:pt>
                <c:pt idx="1625">
                  <c:v>0.4316800000000004</c:v>
                </c:pt>
                <c:pt idx="1626">
                  <c:v>0.43081000000000053</c:v>
                </c:pt>
                <c:pt idx="1627">
                  <c:v>0.43053000000000002</c:v>
                </c:pt>
                <c:pt idx="1628">
                  <c:v>0.42965000000000031</c:v>
                </c:pt>
                <c:pt idx="1629">
                  <c:v>0.42938000000000054</c:v>
                </c:pt>
                <c:pt idx="1630">
                  <c:v>0.42849000000000032</c:v>
                </c:pt>
                <c:pt idx="1631">
                  <c:v>0.42823</c:v>
                </c:pt>
                <c:pt idx="1632">
                  <c:v>0.42734000000000033</c:v>
                </c:pt>
                <c:pt idx="1633">
                  <c:v>0.42708000000000046</c:v>
                </c:pt>
                <c:pt idx="1634">
                  <c:v>0.42618000000000039</c:v>
                </c:pt>
                <c:pt idx="1635">
                  <c:v>0.42594000000000032</c:v>
                </c:pt>
                <c:pt idx="1636">
                  <c:v>0.4250200000000004</c:v>
                </c:pt>
                <c:pt idx="1637">
                  <c:v>0.42479</c:v>
                </c:pt>
                <c:pt idx="1638">
                  <c:v>0.42387000000000047</c:v>
                </c:pt>
                <c:pt idx="1639">
                  <c:v>0.42365000000000008</c:v>
                </c:pt>
                <c:pt idx="1640">
                  <c:v>0.42272000000000032</c:v>
                </c:pt>
                <c:pt idx="1641">
                  <c:v>0.42251000000000033</c:v>
                </c:pt>
                <c:pt idx="1642">
                  <c:v>0.42157000000000033</c:v>
                </c:pt>
                <c:pt idx="1643">
                  <c:v>0.42137000000000047</c:v>
                </c:pt>
                <c:pt idx="1644">
                  <c:v>0.42042000000000046</c:v>
                </c:pt>
                <c:pt idx="1645">
                  <c:v>0.4202300000000001</c:v>
                </c:pt>
                <c:pt idx="1646">
                  <c:v>0.41927000000000031</c:v>
                </c:pt>
                <c:pt idx="1647">
                  <c:v>0.41909000000000002</c:v>
                </c:pt>
                <c:pt idx="1648">
                  <c:v>0.41813</c:v>
                </c:pt>
                <c:pt idx="1649">
                  <c:v>0.41796000000000033</c:v>
                </c:pt>
                <c:pt idx="1650">
                  <c:v>0.41699000000000008</c:v>
                </c:pt>
                <c:pt idx="1651">
                  <c:v>0.41683000000000031</c:v>
                </c:pt>
                <c:pt idx="1652">
                  <c:v>0.41584000000000032</c:v>
                </c:pt>
                <c:pt idx="1653">
                  <c:v>0.41570000000000001</c:v>
                </c:pt>
                <c:pt idx="1654">
                  <c:v>0.41470000000000001</c:v>
                </c:pt>
                <c:pt idx="1655">
                  <c:v>0.41457000000000038</c:v>
                </c:pt>
                <c:pt idx="1656">
                  <c:v>0.41357000000000038</c:v>
                </c:pt>
                <c:pt idx="1657">
                  <c:v>0.41344000000000031</c:v>
                </c:pt>
                <c:pt idx="1658">
                  <c:v>0.41243000000000002</c:v>
                </c:pt>
                <c:pt idx="1659">
                  <c:v>0.4123100000000004</c:v>
                </c:pt>
                <c:pt idx="1660">
                  <c:v>0.4112900000000001</c:v>
                </c:pt>
                <c:pt idx="1661">
                  <c:v>0.41119</c:v>
                </c:pt>
                <c:pt idx="1662">
                  <c:v>0.41016000000000002</c:v>
                </c:pt>
                <c:pt idx="1663">
                  <c:v>0.41006000000000031</c:v>
                </c:pt>
                <c:pt idx="1664">
                  <c:v>0.40903</c:v>
                </c:pt>
                <c:pt idx="1665">
                  <c:v>0.40894000000000008</c:v>
                </c:pt>
                <c:pt idx="1666">
                  <c:v>0.40790000000000032</c:v>
                </c:pt>
                <c:pt idx="1667">
                  <c:v>0.40782000000000046</c:v>
                </c:pt>
                <c:pt idx="1668">
                  <c:v>0.40677000000000002</c:v>
                </c:pt>
                <c:pt idx="1669">
                  <c:v>0.40670000000000001</c:v>
                </c:pt>
                <c:pt idx="1670">
                  <c:v>0.40564</c:v>
                </c:pt>
                <c:pt idx="1671">
                  <c:v>0.40559000000000001</c:v>
                </c:pt>
                <c:pt idx="1672">
                  <c:v>0.40452000000000032</c:v>
                </c:pt>
                <c:pt idx="1673">
                  <c:v>0.40447000000000033</c:v>
                </c:pt>
                <c:pt idx="1674">
                  <c:v>0.40340000000000031</c:v>
                </c:pt>
                <c:pt idx="1675">
                  <c:v>0.40336000000000033</c:v>
                </c:pt>
                <c:pt idx="1676">
                  <c:v>0.40227000000000002</c:v>
                </c:pt>
                <c:pt idx="1677">
                  <c:v>0.40225</c:v>
                </c:pt>
                <c:pt idx="1678">
                  <c:v>0.40115000000000001</c:v>
                </c:pt>
                <c:pt idx="1679">
                  <c:v>0.4011300000000001</c:v>
                </c:pt>
                <c:pt idx="1680">
                  <c:v>0.40003</c:v>
                </c:pt>
                <c:pt idx="1681">
                  <c:v>0.40003</c:v>
                </c:pt>
                <c:pt idx="1682">
                  <c:v>0.39892000000000066</c:v>
                </c:pt>
                <c:pt idx="1683">
                  <c:v>0.39892000000000066</c:v>
                </c:pt>
                <c:pt idx="1684">
                  <c:v>0.39781000000000066</c:v>
                </c:pt>
                <c:pt idx="1685">
                  <c:v>0.39780000000000054</c:v>
                </c:pt>
                <c:pt idx="1686">
                  <c:v>0.3967100000000004</c:v>
                </c:pt>
                <c:pt idx="1687">
                  <c:v>0.39669000000000032</c:v>
                </c:pt>
                <c:pt idx="1688">
                  <c:v>0.39561000000000046</c:v>
                </c:pt>
                <c:pt idx="1689">
                  <c:v>0.39558000000000065</c:v>
                </c:pt>
                <c:pt idx="1690">
                  <c:v>0.39451000000000053</c:v>
                </c:pt>
                <c:pt idx="1691">
                  <c:v>0.39447000000000065</c:v>
                </c:pt>
                <c:pt idx="1692">
                  <c:v>0.39341000000000054</c:v>
                </c:pt>
                <c:pt idx="1693">
                  <c:v>0.39336000000000065</c:v>
                </c:pt>
                <c:pt idx="1694">
                  <c:v>0.39231000000000066</c:v>
                </c:pt>
                <c:pt idx="1695">
                  <c:v>0.39225000000000032</c:v>
                </c:pt>
                <c:pt idx="1696">
                  <c:v>0.3912200000000004</c:v>
                </c:pt>
                <c:pt idx="1697">
                  <c:v>0.39115000000000033</c:v>
                </c:pt>
                <c:pt idx="1698">
                  <c:v>0.39012000000000047</c:v>
                </c:pt>
                <c:pt idx="1699">
                  <c:v>0.39004000000000033</c:v>
                </c:pt>
                <c:pt idx="1700">
                  <c:v>0.38903000000000032</c:v>
                </c:pt>
                <c:pt idx="1701">
                  <c:v>0.3889400000000004</c:v>
                </c:pt>
                <c:pt idx="1702">
                  <c:v>0.3879400000000004</c:v>
                </c:pt>
                <c:pt idx="1703">
                  <c:v>0.38784000000000046</c:v>
                </c:pt>
                <c:pt idx="1704">
                  <c:v>0.38685000000000053</c:v>
                </c:pt>
                <c:pt idx="1705">
                  <c:v>0.38674000000000008</c:v>
                </c:pt>
                <c:pt idx="1706">
                  <c:v>0.38576000000000032</c:v>
                </c:pt>
                <c:pt idx="1707">
                  <c:v>0.38564000000000032</c:v>
                </c:pt>
                <c:pt idx="1708">
                  <c:v>0.38468000000000047</c:v>
                </c:pt>
                <c:pt idx="1709">
                  <c:v>0.38455000000000034</c:v>
                </c:pt>
                <c:pt idx="1710">
                  <c:v>0.38359000000000032</c:v>
                </c:pt>
                <c:pt idx="1711">
                  <c:v>0.3834500000000004</c:v>
                </c:pt>
                <c:pt idx="1712">
                  <c:v>0.38251000000000046</c:v>
                </c:pt>
                <c:pt idx="1713">
                  <c:v>0.38236000000000048</c:v>
                </c:pt>
                <c:pt idx="1714">
                  <c:v>0.38143000000000032</c:v>
                </c:pt>
                <c:pt idx="1715">
                  <c:v>0.38127000000000033</c:v>
                </c:pt>
                <c:pt idx="1716">
                  <c:v>0.38035000000000047</c:v>
                </c:pt>
                <c:pt idx="1717">
                  <c:v>0.38018000000000046</c:v>
                </c:pt>
                <c:pt idx="1718">
                  <c:v>0.37927000000000033</c:v>
                </c:pt>
                <c:pt idx="1719">
                  <c:v>0.37910000000000038</c:v>
                </c:pt>
                <c:pt idx="1720">
                  <c:v>0.37819000000000008</c:v>
                </c:pt>
                <c:pt idx="1721">
                  <c:v>0.3780100000000004</c:v>
                </c:pt>
                <c:pt idx="1722">
                  <c:v>0.3771200000000004</c:v>
                </c:pt>
                <c:pt idx="1723">
                  <c:v>0.37693000000000032</c:v>
                </c:pt>
                <c:pt idx="1724">
                  <c:v>0.37605000000000033</c:v>
                </c:pt>
                <c:pt idx="1725">
                  <c:v>0.3758400000000004</c:v>
                </c:pt>
                <c:pt idx="1726">
                  <c:v>0.37498000000000048</c:v>
                </c:pt>
                <c:pt idx="1727">
                  <c:v>0.37476000000000032</c:v>
                </c:pt>
                <c:pt idx="1728">
                  <c:v>0.37391000000000046</c:v>
                </c:pt>
                <c:pt idx="1729">
                  <c:v>0.3736800000000004</c:v>
                </c:pt>
                <c:pt idx="1730">
                  <c:v>0.37284000000000039</c:v>
                </c:pt>
                <c:pt idx="1731">
                  <c:v>0.37261000000000033</c:v>
                </c:pt>
                <c:pt idx="1732">
                  <c:v>0.37177000000000032</c:v>
                </c:pt>
                <c:pt idx="1733">
                  <c:v>0.37153000000000008</c:v>
                </c:pt>
                <c:pt idx="1734">
                  <c:v>0.37071000000000032</c:v>
                </c:pt>
                <c:pt idx="1735">
                  <c:v>0.3704600000000004</c:v>
                </c:pt>
                <c:pt idx="1736">
                  <c:v>0.36964000000000002</c:v>
                </c:pt>
                <c:pt idx="1737">
                  <c:v>0.36939000000000033</c:v>
                </c:pt>
                <c:pt idx="1738">
                  <c:v>0.36858000000000046</c:v>
                </c:pt>
                <c:pt idx="1739">
                  <c:v>0.36831000000000053</c:v>
                </c:pt>
                <c:pt idx="1740">
                  <c:v>0.3675200000000004</c:v>
                </c:pt>
                <c:pt idx="1741">
                  <c:v>0.36725000000000002</c:v>
                </c:pt>
                <c:pt idx="1742">
                  <c:v>0.3664600000000004</c:v>
                </c:pt>
                <c:pt idx="1743">
                  <c:v>0.36618000000000039</c:v>
                </c:pt>
                <c:pt idx="1744">
                  <c:v>0.3654100000000004</c:v>
                </c:pt>
                <c:pt idx="1745">
                  <c:v>0.36511000000000032</c:v>
                </c:pt>
                <c:pt idx="1746">
                  <c:v>0.3643500000000004</c:v>
                </c:pt>
                <c:pt idx="1747">
                  <c:v>0.36405000000000032</c:v>
                </c:pt>
                <c:pt idx="1748">
                  <c:v>0.3633000000000004</c:v>
                </c:pt>
                <c:pt idx="1749">
                  <c:v>0.36299000000000031</c:v>
                </c:pt>
                <c:pt idx="1750">
                  <c:v>0.36225000000000002</c:v>
                </c:pt>
                <c:pt idx="1751">
                  <c:v>0.36192000000000046</c:v>
                </c:pt>
                <c:pt idx="1752">
                  <c:v>0.36120000000000002</c:v>
                </c:pt>
                <c:pt idx="1753">
                  <c:v>0.36087000000000047</c:v>
                </c:pt>
                <c:pt idx="1754">
                  <c:v>0.36015000000000008</c:v>
                </c:pt>
                <c:pt idx="1755">
                  <c:v>0.35981000000000046</c:v>
                </c:pt>
                <c:pt idx="1756">
                  <c:v>0.35910000000000031</c:v>
                </c:pt>
                <c:pt idx="1757">
                  <c:v>0.35875000000000001</c:v>
                </c:pt>
                <c:pt idx="1758">
                  <c:v>0.35806000000000032</c:v>
                </c:pt>
                <c:pt idx="1759">
                  <c:v>0.35770000000000002</c:v>
                </c:pt>
                <c:pt idx="1760">
                  <c:v>0.35701000000000038</c:v>
                </c:pt>
                <c:pt idx="1761">
                  <c:v>0.35665000000000002</c:v>
                </c:pt>
                <c:pt idx="1762">
                  <c:v>0.3559700000000004</c:v>
                </c:pt>
                <c:pt idx="1763">
                  <c:v>0.35559000000000002</c:v>
                </c:pt>
                <c:pt idx="1764">
                  <c:v>0.35493000000000002</c:v>
                </c:pt>
                <c:pt idx="1765">
                  <c:v>0.35455000000000031</c:v>
                </c:pt>
                <c:pt idx="1766">
                  <c:v>0.35389000000000032</c:v>
                </c:pt>
                <c:pt idx="1767">
                  <c:v>0.35350000000000031</c:v>
                </c:pt>
                <c:pt idx="1768">
                  <c:v>0.35285000000000033</c:v>
                </c:pt>
                <c:pt idx="1769">
                  <c:v>0.35245000000000032</c:v>
                </c:pt>
                <c:pt idx="1770">
                  <c:v>0.35182000000000047</c:v>
                </c:pt>
                <c:pt idx="1771">
                  <c:v>0.35141000000000033</c:v>
                </c:pt>
                <c:pt idx="1772">
                  <c:v>0.35078000000000031</c:v>
                </c:pt>
                <c:pt idx="1773">
                  <c:v>0.35036000000000039</c:v>
                </c:pt>
                <c:pt idx="1774">
                  <c:v>0.34975000000000001</c:v>
                </c:pt>
                <c:pt idx="1775">
                  <c:v>0.34932000000000046</c:v>
                </c:pt>
                <c:pt idx="1776">
                  <c:v>0.34872000000000031</c:v>
                </c:pt>
                <c:pt idx="1777">
                  <c:v>0.34828000000000031</c:v>
                </c:pt>
                <c:pt idx="1778">
                  <c:v>0.34769</c:v>
                </c:pt>
                <c:pt idx="1779">
                  <c:v>0.34725</c:v>
                </c:pt>
                <c:pt idx="1780">
                  <c:v>0.34666000000000002</c:v>
                </c:pt>
                <c:pt idx="1781">
                  <c:v>0.34621000000000002</c:v>
                </c:pt>
                <c:pt idx="1782">
                  <c:v>0.34564</c:v>
                </c:pt>
                <c:pt idx="1783">
                  <c:v>0.34518000000000032</c:v>
                </c:pt>
                <c:pt idx="1784">
                  <c:v>0.34461000000000008</c:v>
                </c:pt>
                <c:pt idx="1785">
                  <c:v>0.34414</c:v>
                </c:pt>
                <c:pt idx="1786">
                  <c:v>0.34359000000000001</c:v>
                </c:pt>
                <c:pt idx="1787">
                  <c:v>0.34311000000000008</c:v>
                </c:pt>
                <c:pt idx="1788">
                  <c:v>0.34257000000000032</c:v>
                </c:pt>
                <c:pt idx="1789">
                  <c:v>0.34208000000000033</c:v>
                </c:pt>
                <c:pt idx="1790">
                  <c:v>0.34155000000000002</c:v>
                </c:pt>
                <c:pt idx="1791">
                  <c:v>0.34105000000000002</c:v>
                </c:pt>
                <c:pt idx="1792">
                  <c:v>0.34053</c:v>
                </c:pt>
                <c:pt idx="1793">
                  <c:v>0.34003</c:v>
                </c:pt>
                <c:pt idx="1794">
                  <c:v>0.33952000000000065</c:v>
                </c:pt>
                <c:pt idx="1795">
                  <c:v>0.33900000000000047</c:v>
                </c:pt>
                <c:pt idx="1796">
                  <c:v>0.33850000000000047</c:v>
                </c:pt>
                <c:pt idx="1797">
                  <c:v>0.33798000000000067</c:v>
                </c:pt>
                <c:pt idx="1798">
                  <c:v>0.3374900000000004</c:v>
                </c:pt>
                <c:pt idx="1799">
                  <c:v>0.33696000000000054</c:v>
                </c:pt>
                <c:pt idx="1800">
                  <c:v>0.33648000000000067</c:v>
                </c:pt>
                <c:pt idx="1801">
                  <c:v>0.33594000000000046</c:v>
                </c:pt>
                <c:pt idx="1802">
                  <c:v>0.33547000000000066</c:v>
                </c:pt>
                <c:pt idx="1803">
                  <c:v>0.33492000000000066</c:v>
                </c:pt>
                <c:pt idx="1804">
                  <c:v>0.33446000000000048</c:v>
                </c:pt>
                <c:pt idx="1805">
                  <c:v>0.33390000000000047</c:v>
                </c:pt>
                <c:pt idx="1806">
                  <c:v>0.33345000000000047</c:v>
                </c:pt>
                <c:pt idx="1807">
                  <c:v>0.33289000000000046</c:v>
                </c:pt>
                <c:pt idx="1808">
                  <c:v>0.33245000000000047</c:v>
                </c:pt>
                <c:pt idx="1809">
                  <c:v>0.33188000000000073</c:v>
                </c:pt>
                <c:pt idx="1810">
                  <c:v>0.33145000000000047</c:v>
                </c:pt>
                <c:pt idx="1811">
                  <c:v>0.33086000000000065</c:v>
                </c:pt>
                <c:pt idx="1812">
                  <c:v>0.3304400000000004</c:v>
                </c:pt>
                <c:pt idx="1813">
                  <c:v>0.32985000000000048</c:v>
                </c:pt>
                <c:pt idx="1814">
                  <c:v>0.3294400000000004</c:v>
                </c:pt>
                <c:pt idx="1815">
                  <c:v>0.32885000000000048</c:v>
                </c:pt>
                <c:pt idx="1816">
                  <c:v>0.32845000000000046</c:v>
                </c:pt>
                <c:pt idx="1817">
                  <c:v>0.32784000000000046</c:v>
                </c:pt>
                <c:pt idx="1818">
                  <c:v>0.32745000000000046</c:v>
                </c:pt>
                <c:pt idx="1819">
                  <c:v>0.32684000000000046</c:v>
                </c:pt>
                <c:pt idx="1820">
                  <c:v>0.32645000000000046</c:v>
                </c:pt>
                <c:pt idx="1821">
                  <c:v>0.3258300000000004</c:v>
                </c:pt>
                <c:pt idx="1822">
                  <c:v>0.32546000000000053</c:v>
                </c:pt>
                <c:pt idx="1823">
                  <c:v>0.3248300000000004</c:v>
                </c:pt>
                <c:pt idx="1824">
                  <c:v>0.32447000000000048</c:v>
                </c:pt>
                <c:pt idx="1825">
                  <c:v>0.3238300000000004</c:v>
                </c:pt>
                <c:pt idx="1826">
                  <c:v>0.32348000000000066</c:v>
                </c:pt>
                <c:pt idx="1827">
                  <c:v>0.32283000000000039</c:v>
                </c:pt>
                <c:pt idx="1828">
                  <c:v>0.32249000000000033</c:v>
                </c:pt>
                <c:pt idx="1829">
                  <c:v>0.32183000000000039</c:v>
                </c:pt>
                <c:pt idx="1830">
                  <c:v>0.3215000000000004</c:v>
                </c:pt>
                <c:pt idx="1831">
                  <c:v>0.32084000000000046</c:v>
                </c:pt>
                <c:pt idx="1832">
                  <c:v>0.32052000000000053</c:v>
                </c:pt>
                <c:pt idx="1833">
                  <c:v>0.31985000000000047</c:v>
                </c:pt>
                <c:pt idx="1834">
                  <c:v>0.31953000000000031</c:v>
                </c:pt>
                <c:pt idx="1835">
                  <c:v>0.31885000000000047</c:v>
                </c:pt>
                <c:pt idx="1836">
                  <c:v>0.31855000000000033</c:v>
                </c:pt>
                <c:pt idx="1837">
                  <c:v>0.31786000000000048</c:v>
                </c:pt>
                <c:pt idx="1838">
                  <c:v>0.31757000000000046</c:v>
                </c:pt>
                <c:pt idx="1839">
                  <c:v>0.31688000000000066</c:v>
                </c:pt>
                <c:pt idx="1840">
                  <c:v>0.31659000000000032</c:v>
                </c:pt>
                <c:pt idx="1841">
                  <c:v>0.31589000000000039</c:v>
                </c:pt>
                <c:pt idx="1842">
                  <c:v>0.31561000000000033</c:v>
                </c:pt>
                <c:pt idx="1843">
                  <c:v>0.3149000000000004</c:v>
                </c:pt>
                <c:pt idx="1844">
                  <c:v>0.31464000000000031</c:v>
                </c:pt>
                <c:pt idx="1845">
                  <c:v>0.31392000000000048</c:v>
                </c:pt>
                <c:pt idx="1846">
                  <c:v>0.31366000000000038</c:v>
                </c:pt>
                <c:pt idx="1847">
                  <c:v>0.31294000000000033</c:v>
                </c:pt>
                <c:pt idx="1848">
                  <c:v>0.31269000000000002</c:v>
                </c:pt>
                <c:pt idx="1849">
                  <c:v>0.31196000000000046</c:v>
                </c:pt>
                <c:pt idx="1850">
                  <c:v>0.31172000000000033</c:v>
                </c:pt>
                <c:pt idx="1851">
                  <c:v>0.31098000000000048</c:v>
                </c:pt>
                <c:pt idx="1852">
                  <c:v>0.31075000000000008</c:v>
                </c:pt>
                <c:pt idx="1853">
                  <c:v>0.31000000000000033</c:v>
                </c:pt>
                <c:pt idx="1854">
                  <c:v>0.30978000000000033</c:v>
                </c:pt>
                <c:pt idx="1855">
                  <c:v>0.30903000000000008</c:v>
                </c:pt>
                <c:pt idx="1856">
                  <c:v>0.30882000000000054</c:v>
                </c:pt>
                <c:pt idx="1857">
                  <c:v>0.30805000000000032</c:v>
                </c:pt>
                <c:pt idx="1858">
                  <c:v>0.3078500000000004</c:v>
                </c:pt>
                <c:pt idx="1859">
                  <c:v>0.30708000000000046</c:v>
                </c:pt>
                <c:pt idx="1860">
                  <c:v>0.30689000000000033</c:v>
                </c:pt>
                <c:pt idx="1861">
                  <c:v>0.30611000000000038</c:v>
                </c:pt>
                <c:pt idx="1862">
                  <c:v>0.30593000000000031</c:v>
                </c:pt>
                <c:pt idx="1863">
                  <c:v>0.30514000000000002</c:v>
                </c:pt>
                <c:pt idx="1864">
                  <c:v>0.30497000000000046</c:v>
                </c:pt>
                <c:pt idx="1865">
                  <c:v>0.30417000000000033</c:v>
                </c:pt>
                <c:pt idx="1866">
                  <c:v>0.30401000000000034</c:v>
                </c:pt>
                <c:pt idx="1867">
                  <c:v>0.30321000000000031</c:v>
                </c:pt>
                <c:pt idx="1868">
                  <c:v>0.30305000000000032</c:v>
                </c:pt>
                <c:pt idx="1869">
                  <c:v>0.30224000000000001</c:v>
                </c:pt>
                <c:pt idx="1870">
                  <c:v>0.30210000000000031</c:v>
                </c:pt>
                <c:pt idx="1871">
                  <c:v>0.30128000000000038</c:v>
                </c:pt>
                <c:pt idx="1872">
                  <c:v>0.30114000000000002</c:v>
                </c:pt>
                <c:pt idx="1873">
                  <c:v>0.30032000000000048</c:v>
                </c:pt>
                <c:pt idx="1874">
                  <c:v>0.30019000000000001</c:v>
                </c:pt>
                <c:pt idx="1875">
                  <c:v>0.29936000000000046</c:v>
                </c:pt>
                <c:pt idx="1876">
                  <c:v>0.29924000000000001</c:v>
                </c:pt>
                <c:pt idx="1877">
                  <c:v>0.29840000000000033</c:v>
                </c:pt>
                <c:pt idx="1878">
                  <c:v>0.29829</c:v>
                </c:pt>
                <c:pt idx="1879">
                  <c:v>0.29745000000000038</c:v>
                </c:pt>
                <c:pt idx="1880">
                  <c:v>0.29735000000000039</c:v>
                </c:pt>
                <c:pt idx="1881">
                  <c:v>0.29649000000000031</c:v>
                </c:pt>
                <c:pt idx="1882">
                  <c:v>0.29640000000000033</c:v>
                </c:pt>
                <c:pt idx="1883">
                  <c:v>0.29554000000000002</c:v>
                </c:pt>
                <c:pt idx="1884">
                  <c:v>0.29546000000000033</c:v>
                </c:pt>
                <c:pt idx="1885">
                  <c:v>0.29459000000000002</c:v>
                </c:pt>
                <c:pt idx="1886">
                  <c:v>0.29451000000000038</c:v>
                </c:pt>
                <c:pt idx="1887">
                  <c:v>0.29364000000000001</c:v>
                </c:pt>
                <c:pt idx="1888">
                  <c:v>0.29357000000000033</c:v>
                </c:pt>
                <c:pt idx="1889">
                  <c:v>0.29269000000000001</c:v>
                </c:pt>
                <c:pt idx="1890">
                  <c:v>0.29264000000000001</c:v>
                </c:pt>
                <c:pt idx="1891">
                  <c:v>0.29175000000000001</c:v>
                </c:pt>
                <c:pt idx="1892">
                  <c:v>0.29170000000000001</c:v>
                </c:pt>
                <c:pt idx="1893">
                  <c:v>0.29080000000000034</c:v>
                </c:pt>
                <c:pt idx="1894">
                  <c:v>0.29076000000000002</c:v>
                </c:pt>
                <c:pt idx="1895">
                  <c:v>0.2898600000000004</c:v>
                </c:pt>
                <c:pt idx="1896">
                  <c:v>0.28983000000000031</c:v>
                </c:pt>
                <c:pt idx="1897">
                  <c:v>0.2889200000000004</c:v>
                </c:pt>
                <c:pt idx="1898">
                  <c:v>0.28890000000000032</c:v>
                </c:pt>
                <c:pt idx="1899">
                  <c:v>0.2879800000000004</c:v>
                </c:pt>
                <c:pt idx="1900">
                  <c:v>0.28796000000000038</c:v>
                </c:pt>
                <c:pt idx="1901">
                  <c:v>0.28704000000000002</c:v>
                </c:pt>
                <c:pt idx="1902">
                  <c:v>0.28704000000000002</c:v>
                </c:pt>
                <c:pt idx="1903">
                  <c:v>0.28611000000000031</c:v>
                </c:pt>
                <c:pt idx="1904">
                  <c:v>0.28610000000000002</c:v>
                </c:pt>
                <c:pt idx="1905">
                  <c:v>0.28518000000000032</c:v>
                </c:pt>
                <c:pt idx="1906">
                  <c:v>0.28517000000000031</c:v>
                </c:pt>
                <c:pt idx="1907">
                  <c:v>0.28426000000000001</c:v>
                </c:pt>
                <c:pt idx="1908">
                  <c:v>0.28423000000000004</c:v>
                </c:pt>
                <c:pt idx="1909">
                  <c:v>0.28333000000000008</c:v>
                </c:pt>
                <c:pt idx="1910">
                  <c:v>0.28330000000000033</c:v>
                </c:pt>
                <c:pt idx="1911">
                  <c:v>0.28241000000000038</c:v>
                </c:pt>
                <c:pt idx="1912">
                  <c:v>0.2823700000000004</c:v>
                </c:pt>
                <c:pt idx="1913">
                  <c:v>0.28149000000000002</c:v>
                </c:pt>
                <c:pt idx="1914">
                  <c:v>0.28145000000000031</c:v>
                </c:pt>
                <c:pt idx="1915">
                  <c:v>0.28058000000000033</c:v>
                </c:pt>
                <c:pt idx="1916">
                  <c:v>0.28052000000000032</c:v>
                </c:pt>
                <c:pt idx="1917">
                  <c:v>0.27966000000000002</c:v>
                </c:pt>
                <c:pt idx="1918">
                  <c:v>0.27959000000000001</c:v>
                </c:pt>
                <c:pt idx="1919">
                  <c:v>0.27874000000000004</c:v>
                </c:pt>
                <c:pt idx="1920">
                  <c:v>0.27867000000000008</c:v>
                </c:pt>
                <c:pt idx="1921">
                  <c:v>0.27783000000000002</c:v>
                </c:pt>
                <c:pt idx="1922">
                  <c:v>0.27775</c:v>
                </c:pt>
                <c:pt idx="1923">
                  <c:v>0.27692000000000033</c:v>
                </c:pt>
                <c:pt idx="1924">
                  <c:v>0.27683000000000002</c:v>
                </c:pt>
                <c:pt idx="1925">
                  <c:v>0.27601000000000031</c:v>
                </c:pt>
                <c:pt idx="1926">
                  <c:v>0.27591000000000032</c:v>
                </c:pt>
                <c:pt idx="1927">
                  <c:v>0.27510000000000001</c:v>
                </c:pt>
                <c:pt idx="1928">
                  <c:v>0.27499000000000001</c:v>
                </c:pt>
                <c:pt idx="1929">
                  <c:v>0.2741900000000001</c:v>
                </c:pt>
                <c:pt idx="1930">
                  <c:v>0.27408000000000032</c:v>
                </c:pt>
                <c:pt idx="1931">
                  <c:v>0.27329000000000003</c:v>
                </c:pt>
                <c:pt idx="1932">
                  <c:v>0.27316000000000001</c:v>
                </c:pt>
                <c:pt idx="1933">
                  <c:v>0.2723800000000004</c:v>
                </c:pt>
                <c:pt idx="1934">
                  <c:v>0.27225000000000005</c:v>
                </c:pt>
                <c:pt idx="1935">
                  <c:v>0.27148000000000033</c:v>
                </c:pt>
                <c:pt idx="1936">
                  <c:v>0.27134000000000008</c:v>
                </c:pt>
                <c:pt idx="1937">
                  <c:v>0.27058000000000032</c:v>
                </c:pt>
                <c:pt idx="1938">
                  <c:v>0.27043</c:v>
                </c:pt>
                <c:pt idx="1939">
                  <c:v>0.26968000000000031</c:v>
                </c:pt>
                <c:pt idx="1940">
                  <c:v>0.2695300000000001</c:v>
                </c:pt>
                <c:pt idx="1941">
                  <c:v>0.26879000000000003</c:v>
                </c:pt>
                <c:pt idx="1942">
                  <c:v>0.26862000000000008</c:v>
                </c:pt>
                <c:pt idx="1943">
                  <c:v>0.26789000000000002</c:v>
                </c:pt>
                <c:pt idx="1944">
                  <c:v>0.26772000000000001</c:v>
                </c:pt>
                <c:pt idx="1945">
                  <c:v>0.26700000000000002</c:v>
                </c:pt>
                <c:pt idx="1946">
                  <c:v>0.26681000000000032</c:v>
                </c:pt>
                <c:pt idx="1947">
                  <c:v>0.2661</c:v>
                </c:pt>
                <c:pt idx="1948">
                  <c:v>0.26591000000000031</c:v>
                </c:pt>
                <c:pt idx="1949">
                  <c:v>0.26521</c:v>
                </c:pt>
                <c:pt idx="1950">
                  <c:v>0.26501000000000002</c:v>
                </c:pt>
                <c:pt idx="1951">
                  <c:v>0.26432000000000033</c:v>
                </c:pt>
                <c:pt idx="1952">
                  <c:v>0.26412000000000002</c:v>
                </c:pt>
                <c:pt idx="1953">
                  <c:v>0.26343</c:v>
                </c:pt>
                <c:pt idx="1954">
                  <c:v>0.26322000000000001</c:v>
                </c:pt>
                <c:pt idx="1955">
                  <c:v>0.26255000000000001</c:v>
                </c:pt>
                <c:pt idx="1956">
                  <c:v>0.26233000000000001</c:v>
                </c:pt>
                <c:pt idx="1957">
                  <c:v>0.26166</c:v>
                </c:pt>
                <c:pt idx="1958">
                  <c:v>0.26143</c:v>
                </c:pt>
                <c:pt idx="1959">
                  <c:v>0.26078000000000001</c:v>
                </c:pt>
                <c:pt idx="1960">
                  <c:v>0.26054000000000005</c:v>
                </c:pt>
                <c:pt idx="1961">
                  <c:v>0.25990000000000002</c:v>
                </c:pt>
                <c:pt idx="1962">
                  <c:v>0.25965000000000005</c:v>
                </c:pt>
                <c:pt idx="1963">
                  <c:v>0.25902000000000008</c:v>
                </c:pt>
                <c:pt idx="1964">
                  <c:v>0.25877</c:v>
                </c:pt>
                <c:pt idx="1965">
                  <c:v>0.25813999999999998</c:v>
                </c:pt>
                <c:pt idx="1966">
                  <c:v>0.25788000000000033</c:v>
                </c:pt>
                <c:pt idx="1967">
                  <c:v>0.25726000000000004</c:v>
                </c:pt>
                <c:pt idx="1968">
                  <c:v>0.25699</c:v>
                </c:pt>
                <c:pt idx="1969">
                  <c:v>0.25639000000000001</c:v>
                </c:pt>
                <c:pt idx="1970">
                  <c:v>0.25611</c:v>
                </c:pt>
                <c:pt idx="1971">
                  <c:v>0.25552000000000002</c:v>
                </c:pt>
                <c:pt idx="1972">
                  <c:v>0.25523000000000001</c:v>
                </c:pt>
                <c:pt idx="1973">
                  <c:v>0.25463999999999998</c:v>
                </c:pt>
                <c:pt idx="1974">
                  <c:v>0.25435000000000002</c:v>
                </c:pt>
                <c:pt idx="1975">
                  <c:v>0.25377</c:v>
                </c:pt>
                <c:pt idx="1976">
                  <c:v>0.25347000000000008</c:v>
                </c:pt>
                <c:pt idx="1977">
                  <c:v>0.25290000000000001</c:v>
                </c:pt>
                <c:pt idx="1978">
                  <c:v>0.25260000000000005</c:v>
                </c:pt>
                <c:pt idx="1979">
                  <c:v>0.25204000000000004</c:v>
                </c:pt>
                <c:pt idx="1980">
                  <c:v>0.25172</c:v>
                </c:pt>
                <c:pt idx="1981">
                  <c:v>0.25117</c:v>
                </c:pt>
                <c:pt idx="1982">
                  <c:v>0.25085000000000002</c:v>
                </c:pt>
                <c:pt idx="1983">
                  <c:v>0.25031000000000031</c:v>
                </c:pt>
                <c:pt idx="1984">
                  <c:v>0.24998000000000023</c:v>
                </c:pt>
                <c:pt idx="1985">
                  <c:v>0.24945000000000023</c:v>
                </c:pt>
                <c:pt idx="1986">
                  <c:v>0.24911000000000016</c:v>
                </c:pt>
                <c:pt idx="1987">
                  <c:v>0.24858000000000016</c:v>
                </c:pt>
                <c:pt idx="1988">
                  <c:v>0.24824000000000027</c:v>
                </c:pt>
                <c:pt idx="1989">
                  <c:v>0.24773000000000023</c:v>
                </c:pt>
                <c:pt idx="1990">
                  <c:v>0.24737000000000001</c:v>
                </c:pt>
                <c:pt idx="1991">
                  <c:v>0.24687000000000001</c:v>
                </c:pt>
                <c:pt idx="1992">
                  <c:v>0.24651000000000023</c:v>
                </c:pt>
                <c:pt idx="1993">
                  <c:v>0.24601000000000023</c:v>
                </c:pt>
                <c:pt idx="1994">
                  <c:v>0.24564000000000016</c:v>
                </c:pt>
                <c:pt idx="1995">
                  <c:v>0.24515999999999999</c:v>
                </c:pt>
                <c:pt idx="1996">
                  <c:v>0.24478000000000016</c:v>
                </c:pt>
                <c:pt idx="1997">
                  <c:v>0.24430000000000004</c:v>
                </c:pt>
                <c:pt idx="1998">
                  <c:v>0.24392000000000016</c:v>
                </c:pt>
                <c:pt idx="1999">
                  <c:v>0.24345000000000017</c:v>
                </c:pt>
                <c:pt idx="2000">
                  <c:v>0.24306000000000016</c:v>
                </c:pt>
                <c:pt idx="2001">
                  <c:v>0.24260000000000001</c:v>
                </c:pt>
                <c:pt idx="2002">
                  <c:v>0.24220000000000017</c:v>
                </c:pt>
                <c:pt idx="2003">
                  <c:v>0.24176000000000017</c:v>
                </c:pt>
                <c:pt idx="2004">
                  <c:v>0.24135000000000001</c:v>
                </c:pt>
                <c:pt idx="2005">
                  <c:v>0.24091000000000026</c:v>
                </c:pt>
                <c:pt idx="2006">
                  <c:v>0.24049000000000023</c:v>
                </c:pt>
                <c:pt idx="2007">
                  <c:v>0.24006000000000016</c:v>
                </c:pt>
                <c:pt idx="2008">
                  <c:v>0.23963999999999999</c:v>
                </c:pt>
                <c:pt idx="2009">
                  <c:v>0.23922000000000004</c:v>
                </c:pt>
                <c:pt idx="2010">
                  <c:v>0.23879000000000017</c:v>
                </c:pt>
                <c:pt idx="2011">
                  <c:v>0.23838000000000001</c:v>
                </c:pt>
                <c:pt idx="2012">
                  <c:v>0.23794000000000026</c:v>
                </c:pt>
                <c:pt idx="2013">
                  <c:v>0.23754000000000017</c:v>
                </c:pt>
                <c:pt idx="2014">
                  <c:v>0.23709000000000016</c:v>
                </c:pt>
                <c:pt idx="2015">
                  <c:v>0.23669999999999999</c:v>
                </c:pt>
                <c:pt idx="2016">
                  <c:v>0.23625000000000004</c:v>
                </c:pt>
                <c:pt idx="2017">
                  <c:v>0.23585999999999999</c:v>
                </c:pt>
                <c:pt idx="2018">
                  <c:v>0.23540000000000016</c:v>
                </c:pt>
                <c:pt idx="2019">
                  <c:v>0.23502999999999999</c:v>
                </c:pt>
                <c:pt idx="2020">
                  <c:v>0.23455999999999999</c:v>
                </c:pt>
                <c:pt idx="2021">
                  <c:v>0.23419000000000001</c:v>
                </c:pt>
                <c:pt idx="2022">
                  <c:v>0.23372000000000001</c:v>
                </c:pt>
                <c:pt idx="2023">
                  <c:v>0.23336000000000001</c:v>
                </c:pt>
                <c:pt idx="2024">
                  <c:v>0.23288</c:v>
                </c:pt>
                <c:pt idx="2025">
                  <c:v>0.23252999999999999</c:v>
                </c:pt>
                <c:pt idx="2026">
                  <c:v>0.23204000000000016</c:v>
                </c:pt>
                <c:pt idx="2027">
                  <c:v>0.23169999999999999</c:v>
                </c:pt>
                <c:pt idx="2028">
                  <c:v>0.23121000000000017</c:v>
                </c:pt>
                <c:pt idx="2029">
                  <c:v>0.23086999999999999</c:v>
                </c:pt>
                <c:pt idx="2030">
                  <c:v>0.23036999999999999</c:v>
                </c:pt>
                <c:pt idx="2031">
                  <c:v>0.23005</c:v>
                </c:pt>
                <c:pt idx="2032">
                  <c:v>0.22953999999999999</c:v>
                </c:pt>
                <c:pt idx="2033">
                  <c:v>0.22922000000000001</c:v>
                </c:pt>
                <c:pt idx="2034">
                  <c:v>0.22871000000000016</c:v>
                </c:pt>
                <c:pt idx="2035">
                  <c:v>0.22839999999999999</c:v>
                </c:pt>
                <c:pt idx="2036">
                  <c:v>0.22788</c:v>
                </c:pt>
                <c:pt idx="2037">
                  <c:v>0.22758</c:v>
                </c:pt>
                <c:pt idx="2038">
                  <c:v>0.22705</c:v>
                </c:pt>
                <c:pt idx="2039">
                  <c:v>0.22675999999999999</c:v>
                </c:pt>
                <c:pt idx="2040">
                  <c:v>0.22622</c:v>
                </c:pt>
                <c:pt idx="2041">
                  <c:v>0.22594000000000017</c:v>
                </c:pt>
                <c:pt idx="2042">
                  <c:v>0.22539999999999999</c:v>
                </c:pt>
                <c:pt idx="2043">
                  <c:v>0.22511999999999999</c:v>
                </c:pt>
                <c:pt idx="2044">
                  <c:v>0.22456999999999999</c:v>
                </c:pt>
                <c:pt idx="2045">
                  <c:v>0.22431000000000001</c:v>
                </c:pt>
                <c:pt idx="2046">
                  <c:v>0.22375</c:v>
                </c:pt>
                <c:pt idx="2047">
                  <c:v>0.22348999999999999</c:v>
                </c:pt>
                <c:pt idx="2048">
                  <c:v>0.22292999999999999</c:v>
                </c:pt>
                <c:pt idx="2049">
                  <c:v>0.22267999999999988</c:v>
                </c:pt>
                <c:pt idx="2050">
                  <c:v>0.22211</c:v>
                </c:pt>
                <c:pt idx="2051">
                  <c:v>0.22186999999999998</c:v>
                </c:pt>
                <c:pt idx="2052">
                  <c:v>0.2213</c:v>
                </c:pt>
                <c:pt idx="2053">
                  <c:v>0.22106000000000001</c:v>
                </c:pt>
                <c:pt idx="2054">
                  <c:v>0.22048000000000001</c:v>
                </c:pt>
                <c:pt idx="2055">
                  <c:v>0.22026000000000001</c:v>
                </c:pt>
                <c:pt idx="2056">
                  <c:v>0.21967</c:v>
                </c:pt>
                <c:pt idx="2057">
                  <c:v>0.21945000000000023</c:v>
                </c:pt>
                <c:pt idx="2058">
                  <c:v>0.21885000000000004</c:v>
                </c:pt>
                <c:pt idx="2059">
                  <c:v>0.21865000000000001</c:v>
                </c:pt>
                <c:pt idx="2060">
                  <c:v>0.21804000000000026</c:v>
                </c:pt>
                <c:pt idx="2061">
                  <c:v>0.21784000000000023</c:v>
                </c:pt>
                <c:pt idx="2062">
                  <c:v>0.21723000000000023</c:v>
                </c:pt>
                <c:pt idx="2063">
                  <c:v>0.21704000000000026</c:v>
                </c:pt>
                <c:pt idx="2064">
                  <c:v>0.21643000000000026</c:v>
                </c:pt>
                <c:pt idx="2065">
                  <c:v>0.21624000000000027</c:v>
                </c:pt>
                <c:pt idx="2066">
                  <c:v>0.21562000000000001</c:v>
                </c:pt>
                <c:pt idx="2067">
                  <c:v>0.21545000000000017</c:v>
                </c:pt>
                <c:pt idx="2068">
                  <c:v>0.21482000000000001</c:v>
                </c:pt>
                <c:pt idx="2069">
                  <c:v>0.21465000000000001</c:v>
                </c:pt>
                <c:pt idx="2070">
                  <c:v>0.21401000000000023</c:v>
                </c:pt>
                <c:pt idx="2071">
                  <c:v>0.21385999999999999</c:v>
                </c:pt>
                <c:pt idx="2072">
                  <c:v>0.21321000000000026</c:v>
                </c:pt>
                <c:pt idx="2073">
                  <c:v>0.21306000000000017</c:v>
                </c:pt>
                <c:pt idx="2074">
                  <c:v>0.21241000000000027</c:v>
                </c:pt>
                <c:pt idx="2075">
                  <c:v>0.21227000000000001</c:v>
                </c:pt>
                <c:pt idx="2076">
                  <c:v>0.21160999999999999</c:v>
                </c:pt>
                <c:pt idx="2077">
                  <c:v>0.21148000000000017</c:v>
                </c:pt>
                <c:pt idx="2078">
                  <c:v>0.21082000000000001</c:v>
                </c:pt>
                <c:pt idx="2079">
                  <c:v>0.21068999999999999</c:v>
                </c:pt>
                <c:pt idx="2080">
                  <c:v>0.21002000000000001</c:v>
                </c:pt>
                <c:pt idx="2081">
                  <c:v>0.20991000000000026</c:v>
                </c:pt>
                <c:pt idx="2082">
                  <c:v>0.20923000000000017</c:v>
                </c:pt>
                <c:pt idx="2083">
                  <c:v>0.20912</c:v>
                </c:pt>
                <c:pt idx="2084">
                  <c:v>0.20844000000000024</c:v>
                </c:pt>
                <c:pt idx="2085">
                  <c:v>0.20834000000000016</c:v>
                </c:pt>
                <c:pt idx="2086">
                  <c:v>0.20765</c:v>
                </c:pt>
                <c:pt idx="2087">
                  <c:v>0.20755000000000001</c:v>
                </c:pt>
                <c:pt idx="2088">
                  <c:v>0.20685999999999999</c:v>
                </c:pt>
                <c:pt idx="2089">
                  <c:v>0.20677000000000001</c:v>
                </c:pt>
                <c:pt idx="2090">
                  <c:v>0.20607</c:v>
                </c:pt>
                <c:pt idx="2091">
                  <c:v>0.20600000000000004</c:v>
                </c:pt>
                <c:pt idx="2092">
                  <c:v>0.20529000000000017</c:v>
                </c:pt>
                <c:pt idx="2093">
                  <c:v>0.20522000000000001</c:v>
                </c:pt>
                <c:pt idx="2094">
                  <c:v>0.20450000000000004</c:v>
                </c:pt>
                <c:pt idx="2095">
                  <c:v>0.20444000000000026</c:v>
                </c:pt>
                <c:pt idx="2096">
                  <c:v>0.20372000000000001</c:v>
                </c:pt>
                <c:pt idx="2097">
                  <c:v>0.20366999999999999</c:v>
                </c:pt>
                <c:pt idx="2098">
                  <c:v>0.20294000000000023</c:v>
                </c:pt>
                <c:pt idx="2099">
                  <c:v>0.20288999999999999</c:v>
                </c:pt>
                <c:pt idx="2100">
                  <c:v>0.20216000000000001</c:v>
                </c:pt>
                <c:pt idx="2101">
                  <c:v>0.20211999999999999</c:v>
                </c:pt>
                <c:pt idx="2102">
                  <c:v>0.20138</c:v>
                </c:pt>
                <c:pt idx="2103">
                  <c:v>0.20135</c:v>
                </c:pt>
                <c:pt idx="2104">
                  <c:v>0.20061000000000001</c:v>
                </c:pt>
                <c:pt idx="2105">
                  <c:v>0.20058999999999999</c:v>
                </c:pt>
                <c:pt idx="2106">
                  <c:v>0.19983000000000001</c:v>
                </c:pt>
                <c:pt idx="2107">
                  <c:v>0.19982</c:v>
                </c:pt>
                <c:pt idx="2108">
                  <c:v>0.19905999999999999</c:v>
                </c:pt>
                <c:pt idx="2109">
                  <c:v>0.19905</c:v>
                </c:pt>
                <c:pt idx="2110">
                  <c:v>0.19828999999999999</c:v>
                </c:pt>
                <c:pt idx="2111">
                  <c:v>0.19828999999999999</c:v>
                </c:pt>
                <c:pt idx="2112">
                  <c:v>0.19753000000000001</c:v>
                </c:pt>
                <c:pt idx="2113">
                  <c:v>0.19752</c:v>
                </c:pt>
                <c:pt idx="2114">
                  <c:v>0.19677</c:v>
                </c:pt>
                <c:pt idx="2115">
                  <c:v>0.19675000000000001</c:v>
                </c:pt>
                <c:pt idx="2116">
                  <c:v>0.19600999999999999</c:v>
                </c:pt>
                <c:pt idx="2117">
                  <c:v>0.19599000000000016</c:v>
                </c:pt>
                <c:pt idx="2118">
                  <c:v>0.19525000000000001</c:v>
                </c:pt>
                <c:pt idx="2119">
                  <c:v>0.19522</c:v>
                </c:pt>
                <c:pt idx="2120">
                  <c:v>0.19450000000000001</c:v>
                </c:pt>
                <c:pt idx="2121">
                  <c:v>0.19445999999999999</c:v>
                </c:pt>
                <c:pt idx="2122">
                  <c:v>0.19374000000000016</c:v>
                </c:pt>
                <c:pt idx="2123">
                  <c:v>0.19370000000000001</c:v>
                </c:pt>
                <c:pt idx="2124">
                  <c:v>0.19298999999999999</c:v>
                </c:pt>
                <c:pt idx="2125">
                  <c:v>0.19294000000000017</c:v>
                </c:pt>
                <c:pt idx="2126">
                  <c:v>0.19223999999999999</c:v>
                </c:pt>
                <c:pt idx="2127">
                  <c:v>0.19217999999999988</c:v>
                </c:pt>
                <c:pt idx="2128">
                  <c:v>0.19148999999999999</c:v>
                </c:pt>
                <c:pt idx="2129">
                  <c:v>0.19142000000000001</c:v>
                </c:pt>
                <c:pt idx="2130">
                  <c:v>0.19073999999999999</c:v>
                </c:pt>
                <c:pt idx="2131">
                  <c:v>0.19066999999999998</c:v>
                </c:pt>
                <c:pt idx="2132">
                  <c:v>0.19</c:v>
                </c:pt>
                <c:pt idx="2133">
                  <c:v>0.18991000000000033</c:v>
                </c:pt>
                <c:pt idx="2134">
                  <c:v>0.18925000000000017</c:v>
                </c:pt>
                <c:pt idx="2135">
                  <c:v>0.18915999999999999</c:v>
                </c:pt>
                <c:pt idx="2136">
                  <c:v>0.18851000000000026</c:v>
                </c:pt>
                <c:pt idx="2137">
                  <c:v>0.18841000000000027</c:v>
                </c:pt>
                <c:pt idx="2138">
                  <c:v>0.18777000000000016</c:v>
                </c:pt>
                <c:pt idx="2139">
                  <c:v>0.18765999999999999</c:v>
                </c:pt>
                <c:pt idx="2140">
                  <c:v>0.18703000000000017</c:v>
                </c:pt>
                <c:pt idx="2141">
                  <c:v>0.18691000000000027</c:v>
                </c:pt>
                <c:pt idx="2142">
                  <c:v>0.18629000000000026</c:v>
                </c:pt>
                <c:pt idx="2143">
                  <c:v>0.18617</c:v>
                </c:pt>
                <c:pt idx="2144">
                  <c:v>0.18555000000000016</c:v>
                </c:pt>
                <c:pt idx="2145">
                  <c:v>0.18542000000000017</c:v>
                </c:pt>
                <c:pt idx="2146">
                  <c:v>0.18481000000000017</c:v>
                </c:pt>
                <c:pt idx="2147">
                  <c:v>0.18468000000000001</c:v>
                </c:pt>
                <c:pt idx="2148">
                  <c:v>0.18407999999999999</c:v>
                </c:pt>
                <c:pt idx="2149">
                  <c:v>0.18394000000000027</c:v>
                </c:pt>
                <c:pt idx="2150">
                  <c:v>0.18335000000000001</c:v>
                </c:pt>
                <c:pt idx="2151">
                  <c:v>0.18320000000000017</c:v>
                </c:pt>
                <c:pt idx="2152">
                  <c:v>0.18262</c:v>
                </c:pt>
                <c:pt idx="2153">
                  <c:v>0.18246000000000026</c:v>
                </c:pt>
                <c:pt idx="2154">
                  <c:v>0.18189000000000016</c:v>
                </c:pt>
                <c:pt idx="2155">
                  <c:v>0.18173000000000017</c:v>
                </c:pt>
                <c:pt idx="2156">
                  <c:v>0.18115999999999999</c:v>
                </c:pt>
                <c:pt idx="2157">
                  <c:v>0.18099000000000026</c:v>
                </c:pt>
                <c:pt idx="2158">
                  <c:v>0.18043000000000023</c:v>
                </c:pt>
                <c:pt idx="2159">
                  <c:v>0.18026000000000017</c:v>
                </c:pt>
                <c:pt idx="2160">
                  <c:v>0.17971000000000023</c:v>
                </c:pt>
                <c:pt idx="2161">
                  <c:v>0.17953000000000016</c:v>
                </c:pt>
                <c:pt idx="2162">
                  <c:v>0.17899000000000026</c:v>
                </c:pt>
                <c:pt idx="2163">
                  <c:v>0.17880000000000001</c:v>
                </c:pt>
                <c:pt idx="2164">
                  <c:v>0.17827000000000001</c:v>
                </c:pt>
                <c:pt idx="2165">
                  <c:v>0.17807000000000001</c:v>
                </c:pt>
                <c:pt idx="2166">
                  <c:v>0.17755000000000001</c:v>
                </c:pt>
                <c:pt idx="2167">
                  <c:v>0.17734000000000016</c:v>
                </c:pt>
                <c:pt idx="2168">
                  <c:v>0.17682999999999999</c:v>
                </c:pt>
                <c:pt idx="2169">
                  <c:v>0.17662</c:v>
                </c:pt>
                <c:pt idx="2170">
                  <c:v>0.17610999999999999</c:v>
                </c:pt>
                <c:pt idx="2171">
                  <c:v>0.17588999999999999</c:v>
                </c:pt>
                <c:pt idx="2172">
                  <c:v>0.17538999999999999</c:v>
                </c:pt>
                <c:pt idx="2173">
                  <c:v>0.17516999999999999</c:v>
                </c:pt>
                <c:pt idx="2174">
                  <c:v>0.17468</c:v>
                </c:pt>
                <c:pt idx="2175">
                  <c:v>0.17445000000000016</c:v>
                </c:pt>
                <c:pt idx="2176">
                  <c:v>0.17397000000000001</c:v>
                </c:pt>
                <c:pt idx="2177">
                  <c:v>0.17373000000000016</c:v>
                </c:pt>
                <c:pt idx="2178">
                  <c:v>0.17326000000000016</c:v>
                </c:pt>
                <c:pt idx="2179">
                  <c:v>0.17301000000000016</c:v>
                </c:pt>
                <c:pt idx="2180">
                  <c:v>0.17255000000000001</c:v>
                </c:pt>
                <c:pt idx="2181">
                  <c:v>0.17230000000000001</c:v>
                </c:pt>
                <c:pt idx="2182">
                  <c:v>0.17183999999999999</c:v>
                </c:pt>
                <c:pt idx="2183">
                  <c:v>0.17158000000000001</c:v>
                </c:pt>
                <c:pt idx="2184">
                  <c:v>0.17113</c:v>
                </c:pt>
                <c:pt idx="2185">
                  <c:v>0.17086999999999999</c:v>
                </c:pt>
                <c:pt idx="2186">
                  <c:v>0.17043000000000016</c:v>
                </c:pt>
                <c:pt idx="2187">
                  <c:v>0.17016000000000001</c:v>
                </c:pt>
                <c:pt idx="2188">
                  <c:v>0.16972999999999999</c:v>
                </c:pt>
                <c:pt idx="2189">
                  <c:v>0.16945000000000016</c:v>
                </c:pt>
                <c:pt idx="2190">
                  <c:v>0.16903000000000001</c:v>
                </c:pt>
                <c:pt idx="2191">
                  <c:v>0.16874000000000017</c:v>
                </c:pt>
                <c:pt idx="2192">
                  <c:v>0.16833000000000001</c:v>
                </c:pt>
                <c:pt idx="2193">
                  <c:v>0.16803000000000001</c:v>
                </c:pt>
                <c:pt idx="2194">
                  <c:v>0.16763</c:v>
                </c:pt>
                <c:pt idx="2195">
                  <c:v>0.16733000000000001</c:v>
                </c:pt>
                <c:pt idx="2196">
                  <c:v>0.16693000000000016</c:v>
                </c:pt>
                <c:pt idx="2197">
                  <c:v>0.16663</c:v>
                </c:pt>
                <c:pt idx="2198">
                  <c:v>0.16622999999999999</c:v>
                </c:pt>
                <c:pt idx="2199">
                  <c:v>0.16592000000000001</c:v>
                </c:pt>
                <c:pt idx="2200">
                  <c:v>0.16553999999999999</c:v>
                </c:pt>
                <c:pt idx="2201">
                  <c:v>0.16522000000000001</c:v>
                </c:pt>
                <c:pt idx="2202">
                  <c:v>0.16485</c:v>
                </c:pt>
                <c:pt idx="2203">
                  <c:v>0.16452</c:v>
                </c:pt>
                <c:pt idx="2204">
                  <c:v>0.16416</c:v>
                </c:pt>
                <c:pt idx="2205">
                  <c:v>0.16383</c:v>
                </c:pt>
                <c:pt idx="2206">
                  <c:v>0.16347</c:v>
                </c:pt>
                <c:pt idx="2207">
                  <c:v>0.16313</c:v>
                </c:pt>
                <c:pt idx="2208">
                  <c:v>0.16278000000000001</c:v>
                </c:pt>
                <c:pt idx="2209">
                  <c:v>0.16244000000000017</c:v>
                </c:pt>
                <c:pt idx="2210">
                  <c:v>0.16209000000000001</c:v>
                </c:pt>
                <c:pt idx="2211">
                  <c:v>0.16173999999999999</c:v>
                </c:pt>
                <c:pt idx="2212">
                  <c:v>0.16141000000000016</c:v>
                </c:pt>
                <c:pt idx="2213">
                  <c:v>0.16105</c:v>
                </c:pt>
                <c:pt idx="2214">
                  <c:v>0.16073000000000001</c:v>
                </c:pt>
                <c:pt idx="2215">
                  <c:v>0.16036</c:v>
                </c:pt>
                <c:pt idx="2216">
                  <c:v>0.16003999999999999</c:v>
                </c:pt>
                <c:pt idx="2217">
                  <c:v>0.15967999999999999</c:v>
                </c:pt>
                <c:pt idx="2218">
                  <c:v>0.15936000000000017</c:v>
                </c:pt>
                <c:pt idx="2219">
                  <c:v>0.15899000000000027</c:v>
                </c:pt>
                <c:pt idx="2220">
                  <c:v>0.15869000000000016</c:v>
                </c:pt>
                <c:pt idx="2221">
                  <c:v>0.15831000000000023</c:v>
                </c:pt>
                <c:pt idx="2222">
                  <c:v>0.15801000000000026</c:v>
                </c:pt>
                <c:pt idx="2223">
                  <c:v>0.15762000000000001</c:v>
                </c:pt>
                <c:pt idx="2224">
                  <c:v>0.15733000000000016</c:v>
                </c:pt>
                <c:pt idx="2225">
                  <c:v>0.15694000000000033</c:v>
                </c:pt>
                <c:pt idx="2226">
                  <c:v>0.15665999999999999</c:v>
                </c:pt>
                <c:pt idx="2227">
                  <c:v>0.15626000000000026</c:v>
                </c:pt>
                <c:pt idx="2228">
                  <c:v>0.15599000000000027</c:v>
                </c:pt>
                <c:pt idx="2229">
                  <c:v>0.15558000000000016</c:v>
                </c:pt>
                <c:pt idx="2230">
                  <c:v>0.15532000000000001</c:v>
                </c:pt>
                <c:pt idx="2231">
                  <c:v>0.15491000000000027</c:v>
                </c:pt>
                <c:pt idx="2232">
                  <c:v>0.15465000000000001</c:v>
                </c:pt>
                <c:pt idx="2233">
                  <c:v>0.15423000000000023</c:v>
                </c:pt>
                <c:pt idx="2234">
                  <c:v>0.15398000000000023</c:v>
                </c:pt>
                <c:pt idx="2235">
                  <c:v>0.15356000000000017</c:v>
                </c:pt>
                <c:pt idx="2236">
                  <c:v>0.15331000000000017</c:v>
                </c:pt>
                <c:pt idx="2237">
                  <c:v>0.15287999999999999</c:v>
                </c:pt>
                <c:pt idx="2238">
                  <c:v>0.15265000000000001</c:v>
                </c:pt>
                <c:pt idx="2239">
                  <c:v>0.15221000000000026</c:v>
                </c:pt>
                <c:pt idx="2240">
                  <c:v>0.15198000000000023</c:v>
                </c:pt>
                <c:pt idx="2241">
                  <c:v>0.15154000000000023</c:v>
                </c:pt>
                <c:pt idx="2242">
                  <c:v>0.15132000000000001</c:v>
                </c:pt>
                <c:pt idx="2243">
                  <c:v>0.15087999999999999</c:v>
                </c:pt>
                <c:pt idx="2244">
                  <c:v>0.15065999999999999</c:v>
                </c:pt>
                <c:pt idx="2245">
                  <c:v>0.15021000000000026</c:v>
                </c:pt>
                <c:pt idx="2246">
                  <c:v>0.15000000000000016</c:v>
                </c:pt>
                <c:pt idx="2247">
                  <c:v>0.14955000000000004</c:v>
                </c:pt>
                <c:pt idx="2248">
                  <c:v>0.14935000000000001</c:v>
                </c:pt>
                <c:pt idx="2249">
                  <c:v>0.14888000000000001</c:v>
                </c:pt>
                <c:pt idx="2250">
                  <c:v>0.14868999999999999</c:v>
                </c:pt>
                <c:pt idx="2251">
                  <c:v>0.14822000000000016</c:v>
                </c:pt>
                <c:pt idx="2252">
                  <c:v>0.14804000000000023</c:v>
                </c:pt>
                <c:pt idx="2253">
                  <c:v>0.14756000000000016</c:v>
                </c:pt>
                <c:pt idx="2254">
                  <c:v>0.14738000000000001</c:v>
                </c:pt>
                <c:pt idx="2255">
                  <c:v>0.14690000000000017</c:v>
                </c:pt>
                <c:pt idx="2256">
                  <c:v>0.14673000000000017</c:v>
                </c:pt>
                <c:pt idx="2257">
                  <c:v>0.14625000000000016</c:v>
                </c:pt>
                <c:pt idx="2258">
                  <c:v>0.14607999999999999</c:v>
                </c:pt>
                <c:pt idx="2259">
                  <c:v>0.14559000000000016</c:v>
                </c:pt>
                <c:pt idx="2260">
                  <c:v>0.14544000000000026</c:v>
                </c:pt>
                <c:pt idx="2261">
                  <c:v>0.14494000000000026</c:v>
                </c:pt>
                <c:pt idx="2262">
                  <c:v>0.14479000000000017</c:v>
                </c:pt>
                <c:pt idx="2263">
                  <c:v>0.14427999999999999</c:v>
                </c:pt>
                <c:pt idx="2264">
                  <c:v>0.14413999999999999</c:v>
                </c:pt>
                <c:pt idx="2265">
                  <c:v>0.14363000000000001</c:v>
                </c:pt>
                <c:pt idx="2266">
                  <c:v>0.14350000000000004</c:v>
                </c:pt>
                <c:pt idx="2267">
                  <c:v>0.14298000000000016</c:v>
                </c:pt>
                <c:pt idx="2268">
                  <c:v>0.14285999999999999</c:v>
                </c:pt>
                <c:pt idx="2269">
                  <c:v>0.14233999999999999</c:v>
                </c:pt>
                <c:pt idx="2270">
                  <c:v>0.14222000000000001</c:v>
                </c:pt>
                <c:pt idx="2271">
                  <c:v>0.14169000000000001</c:v>
                </c:pt>
                <c:pt idx="2272">
                  <c:v>0.14158000000000001</c:v>
                </c:pt>
                <c:pt idx="2273">
                  <c:v>0.14105000000000001</c:v>
                </c:pt>
                <c:pt idx="2274">
                  <c:v>0.14094000000000026</c:v>
                </c:pt>
                <c:pt idx="2275">
                  <c:v>0.14040000000000016</c:v>
                </c:pt>
                <c:pt idx="2276">
                  <c:v>0.14030999999999999</c:v>
                </c:pt>
                <c:pt idx="2277">
                  <c:v>0.13976000000000016</c:v>
                </c:pt>
                <c:pt idx="2278">
                  <c:v>0.13966999999999999</c:v>
                </c:pt>
                <c:pt idx="2279">
                  <c:v>0.13911999999999999</c:v>
                </c:pt>
                <c:pt idx="2280">
                  <c:v>0.13904000000000016</c:v>
                </c:pt>
                <c:pt idx="2281">
                  <c:v>0.13847999999999999</c:v>
                </c:pt>
                <c:pt idx="2282">
                  <c:v>0.13841000000000023</c:v>
                </c:pt>
                <c:pt idx="2283">
                  <c:v>0.13785</c:v>
                </c:pt>
                <c:pt idx="2284">
                  <c:v>0.13778000000000001</c:v>
                </c:pt>
                <c:pt idx="2285">
                  <c:v>0.13721000000000017</c:v>
                </c:pt>
                <c:pt idx="2286">
                  <c:v>0.13714999999999999</c:v>
                </c:pt>
                <c:pt idx="2287">
                  <c:v>0.13658000000000001</c:v>
                </c:pt>
                <c:pt idx="2288">
                  <c:v>0.13652</c:v>
                </c:pt>
                <c:pt idx="2289">
                  <c:v>0.13595000000000004</c:v>
                </c:pt>
                <c:pt idx="2290">
                  <c:v>0.13589999999999999</c:v>
                </c:pt>
                <c:pt idx="2291">
                  <c:v>0.13532</c:v>
                </c:pt>
                <c:pt idx="2292">
                  <c:v>0.13527</c:v>
                </c:pt>
                <c:pt idx="2293">
                  <c:v>0.13469</c:v>
                </c:pt>
                <c:pt idx="2294">
                  <c:v>0.13464999999999999</c:v>
                </c:pt>
                <c:pt idx="2295">
                  <c:v>0.13406000000000001</c:v>
                </c:pt>
                <c:pt idx="2296">
                  <c:v>0.13403000000000001</c:v>
                </c:pt>
                <c:pt idx="2297">
                  <c:v>0.13342999999999999</c:v>
                </c:pt>
                <c:pt idx="2298">
                  <c:v>0.13341000000000017</c:v>
                </c:pt>
                <c:pt idx="2299">
                  <c:v>0.13281000000000001</c:v>
                </c:pt>
                <c:pt idx="2300">
                  <c:v>0.13278999999999999</c:v>
                </c:pt>
                <c:pt idx="2301">
                  <c:v>0.13219</c:v>
                </c:pt>
                <c:pt idx="2302">
                  <c:v>0.13217999999999988</c:v>
                </c:pt>
                <c:pt idx="2303">
                  <c:v>0.13156000000000001</c:v>
                </c:pt>
                <c:pt idx="2304">
                  <c:v>0.13156000000000001</c:v>
                </c:pt>
                <c:pt idx="2305">
                  <c:v>0.13095000000000001</c:v>
                </c:pt>
                <c:pt idx="2306">
                  <c:v>0.13094000000000017</c:v>
                </c:pt>
                <c:pt idx="2307">
                  <c:v>0.13034000000000001</c:v>
                </c:pt>
                <c:pt idx="2308">
                  <c:v>0.13033</c:v>
                </c:pt>
                <c:pt idx="2309">
                  <c:v>0.12973000000000001</c:v>
                </c:pt>
                <c:pt idx="2310">
                  <c:v>0.12970999999999999</c:v>
                </c:pt>
                <c:pt idx="2311">
                  <c:v>0.12911999999999998</c:v>
                </c:pt>
                <c:pt idx="2312">
                  <c:v>0.12909000000000001</c:v>
                </c:pt>
                <c:pt idx="2313">
                  <c:v>0.12851000000000001</c:v>
                </c:pt>
                <c:pt idx="2314">
                  <c:v>0.12848000000000001</c:v>
                </c:pt>
                <c:pt idx="2315">
                  <c:v>0.12791000000000016</c:v>
                </c:pt>
                <c:pt idx="2316">
                  <c:v>0.12786999999999998</c:v>
                </c:pt>
                <c:pt idx="2317">
                  <c:v>0.1273</c:v>
                </c:pt>
                <c:pt idx="2318">
                  <c:v>0.12726000000000001</c:v>
                </c:pt>
                <c:pt idx="2319">
                  <c:v>0.12670000000000001</c:v>
                </c:pt>
                <c:pt idx="2320">
                  <c:v>0.12664999999999998</c:v>
                </c:pt>
                <c:pt idx="2321">
                  <c:v>0.12609999999999999</c:v>
                </c:pt>
                <c:pt idx="2322">
                  <c:v>0.12604000000000001</c:v>
                </c:pt>
                <c:pt idx="2323">
                  <c:v>0.1255</c:v>
                </c:pt>
                <c:pt idx="2324">
                  <c:v>0.12544000000000016</c:v>
                </c:pt>
                <c:pt idx="2325">
                  <c:v>0.12490000000000002</c:v>
                </c:pt>
                <c:pt idx="2326">
                  <c:v>0.12483000000000002</c:v>
                </c:pt>
                <c:pt idx="2327">
                  <c:v>0.12429999999999999</c:v>
                </c:pt>
                <c:pt idx="2328">
                  <c:v>0.12422999999999999</c:v>
                </c:pt>
                <c:pt idx="2329">
                  <c:v>0.12371000000000008</c:v>
                </c:pt>
                <c:pt idx="2330">
                  <c:v>0.1236300000000001</c:v>
                </c:pt>
                <c:pt idx="2331">
                  <c:v>0.12311999999999998</c:v>
                </c:pt>
                <c:pt idx="2332">
                  <c:v>0.12303000000000008</c:v>
                </c:pt>
                <c:pt idx="2333">
                  <c:v>0.1225200000000001</c:v>
                </c:pt>
                <c:pt idx="2334">
                  <c:v>0.12243000000000002</c:v>
                </c:pt>
                <c:pt idx="2335">
                  <c:v>0.12193000000000002</c:v>
                </c:pt>
                <c:pt idx="2336">
                  <c:v>0.12182999999999998</c:v>
                </c:pt>
                <c:pt idx="2337">
                  <c:v>0.12134</c:v>
                </c:pt>
                <c:pt idx="2338">
                  <c:v>0.12124000000000008</c:v>
                </c:pt>
                <c:pt idx="2339">
                  <c:v>0.12076000000000013</c:v>
                </c:pt>
                <c:pt idx="2340">
                  <c:v>0.12064000000000002</c:v>
                </c:pt>
                <c:pt idx="2341">
                  <c:v>0.12017000000000008</c:v>
                </c:pt>
                <c:pt idx="2342">
                  <c:v>0.12005</c:v>
                </c:pt>
                <c:pt idx="2343">
                  <c:v>0.11958000000000002</c:v>
                </c:pt>
                <c:pt idx="2344">
                  <c:v>0.11946000000000002</c:v>
                </c:pt>
                <c:pt idx="2345">
                  <c:v>0.11899999999999998</c:v>
                </c:pt>
                <c:pt idx="2346">
                  <c:v>0.11887</c:v>
                </c:pt>
                <c:pt idx="2347">
                  <c:v>0.11842000000000008</c:v>
                </c:pt>
                <c:pt idx="2348">
                  <c:v>0.11828000000000002</c:v>
                </c:pt>
                <c:pt idx="2349">
                  <c:v>0.11784</c:v>
                </c:pt>
                <c:pt idx="2350">
                  <c:v>0.11770000000000008</c:v>
                </c:pt>
                <c:pt idx="2351">
                  <c:v>0.11726000000000009</c:v>
                </c:pt>
                <c:pt idx="2352">
                  <c:v>0.11711000000000002</c:v>
                </c:pt>
                <c:pt idx="2353">
                  <c:v>0.11668000000000002</c:v>
                </c:pt>
                <c:pt idx="2354">
                  <c:v>0.11652999999999998</c:v>
                </c:pt>
                <c:pt idx="2355">
                  <c:v>0.11611</c:v>
                </c:pt>
                <c:pt idx="2356">
                  <c:v>0.11595</c:v>
                </c:pt>
                <c:pt idx="2357">
                  <c:v>0.11552999999999998</c:v>
                </c:pt>
                <c:pt idx="2358">
                  <c:v>0.11537</c:v>
                </c:pt>
                <c:pt idx="2359">
                  <c:v>0.11496000000000002</c:v>
                </c:pt>
                <c:pt idx="2360">
                  <c:v>0.11479000000000009</c:v>
                </c:pt>
                <c:pt idx="2361">
                  <c:v>0.11439000000000002</c:v>
                </c:pt>
                <c:pt idx="2362">
                  <c:v>0.11421000000000002</c:v>
                </c:pt>
                <c:pt idx="2363">
                  <c:v>0.11382</c:v>
                </c:pt>
                <c:pt idx="2364">
                  <c:v>0.11364</c:v>
                </c:pt>
                <c:pt idx="2365">
                  <c:v>0.11325</c:v>
                </c:pt>
                <c:pt idx="2366">
                  <c:v>0.11305999999999988</c:v>
                </c:pt>
                <c:pt idx="2367">
                  <c:v>0.11269000000000008</c:v>
                </c:pt>
                <c:pt idx="2368">
                  <c:v>0.11249000000000002</c:v>
                </c:pt>
                <c:pt idx="2369">
                  <c:v>0.11212000000000008</c:v>
                </c:pt>
                <c:pt idx="2370">
                  <c:v>0.11192000000000002</c:v>
                </c:pt>
                <c:pt idx="2371">
                  <c:v>0.11156000000000002</c:v>
                </c:pt>
                <c:pt idx="2372">
                  <c:v>0.11134999999999987</c:v>
                </c:pt>
                <c:pt idx="2373">
                  <c:v>0.11099000000000002</c:v>
                </c:pt>
                <c:pt idx="2374">
                  <c:v>0.11078</c:v>
                </c:pt>
                <c:pt idx="2375">
                  <c:v>0.11043</c:v>
                </c:pt>
                <c:pt idx="2376">
                  <c:v>0.11021</c:v>
                </c:pt>
                <c:pt idx="2377">
                  <c:v>0.10987000000000002</c:v>
                </c:pt>
                <c:pt idx="2378">
                  <c:v>0.10965000000000008</c:v>
                </c:pt>
                <c:pt idx="2379">
                  <c:v>0.10932000000000008</c:v>
                </c:pt>
                <c:pt idx="2380">
                  <c:v>0.10909000000000013</c:v>
                </c:pt>
                <c:pt idx="2381">
                  <c:v>0.10876000000000013</c:v>
                </c:pt>
                <c:pt idx="2382">
                  <c:v>0.10852000000000012</c:v>
                </c:pt>
                <c:pt idx="2383">
                  <c:v>0.10821000000000008</c:v>
                </c:pt>
                <c:pt idx="2384">
                  <c:v>0.10796000000000008</c:v>
                </c:pt>
                <c:pt idx="2385">
                  <c:v>0.10765000000000002</c:v>
                </c:pt>
                <c:pt idx="2386">
                  <c:v>0.10740000000000002</c:v>
                </c:pt>
                <c:pt idx="2387">
                  <c:v>0.10710000000000008</c:v>
                </c:pt>
                <c:pt idx="2388">
                  <c:v>0.10685</c:v>
                </c:pt>
                <c:pt idx="2389">
                  <c:v>0.10655000000000002</c:v>
                </c:pt>
                <c:pt idx="2390">
                  <c:v>0.10629000000000013</c:v>
                </c:pt>
                <c:pt idx="2391">
                  <c:v>0.10600000000000002</c:v>
                </c:pt>
                <c:pt idx="2392">
                  <c:v>0.10574000000000008</c:v>
                </c:pt>
                <c:pt idx="2393">
                  <c:v>0.10545</c:v>
                </c:pt>
                <c:pt idx="2394">
                  <c:v>0.10518000000000002</c:v>
                </c:pt>
                <c:pt idx="2395">
                  <c:v>0.10491</c:v>
                </c:pt>
                <c:pt idx="2396">
                  <c:v>0.10463000000000008</c:v>
                </c:pt>
                <c:pt idx="2397">
                  <c:v>0.1043599999999999</c:v>
                </c:pt>
                <c:pt idx="2398">
                  <c:v>0.10408000000000002</c:v>
                </c:pt>
                <c:pt idx="2399">
                  <c:v>0.10382000000000002</c:v>
                </c:pt>
                <c:pt idx="2400">
                  <c:v>0.10353999999999998</c:v>
                </c:pt>
                <c:pt idx="2401">
                  <c:v>0.10328000000000002</c:v>
                </c:pt>
                <c:pt idx="2402">
                  <c:v>0.10299000000000008</c:v>
                </c:pt>
                <c:pt idx="2403">
                  <c:v>0.10274000000000008</c:v>
                </c:pt>
                <c:pt idx="2404">
                  <c:v>0.10244</c:v>
                </c:pt>
                <c:pt idx="2405">
                  <c:v>0.10220000000000008</c:v>
                </c:pt>
                <c:pt idx="2406">
                  <c:v>0.1019</c:v>
                </c:pt>
                <c:pt idx="2407">
                  <c:v>0.10166000000000008</c:v>
                </c:pt>
                <c:pt idx="2408">
                  <c:v>0.10136000000000002</c:v>
                </c:pt>
                <c:pt idx="2409">
                  <c:v>0.10113000000000008</c:v>
                </c:pt>
                <c:pt idx="2410">
                  <c:v>0.10082000000000002</c:v>
                </c:pt>
                <c:pt idx="2411">
                  <c:v>0.10059000000000008</c:v>
                </c:pt>
                <c:pt idx="2412">
                  <c:v>0.10027999999999998</c:v>
                </c:pt>
                <c:pt idx="2413">
                  <c:v>0.10006000000000002</c:v>
                </c:pt>
                <c:pt idx="2414">
                  <c:v>9.9740000000000065E-2</c:v>
                </c:pt>
                <c:pt idx="2415">
                  <c:v>9.9530000000000146E-2</c:v>
                </c:pt>
                <c:pt idx="2416">
                  <c:v>9.9200000000000024E-2</c:v>
                </c:pt>
                <c:pt idx="2417">
                  <c:v>9.9000000000000046E-2</c:v>
                </c:pt>
                <c:pt idx="2418">
                  <c:v>9.8670000000000133E-2</c:v>
                </c:pt>
                <c:pt idx="2419">
                  <c:v>9.8470000000000002E-2</c:v>
                </c:pt>
                <c:pt idx="2420">
                  <c:v>9.8140000000000005E-2</c:v>
                </c:pt>
                <c:pt idx="2421">
                  <c:v>9.7950000000000023E-2</c:v>
                </c:pt>
                <c:pt idx="2422">
                  <c:v>9.7600000000000006E-2</c:v>
                </c:pt>
                <c:pt idx="2423">
                  <c:v>9.7420000000000007E-2</c:v>
                </c:pt>
                <c:pt idx="2424">
                  <c:v>9.7070000000000004E-2</c:v>
                </c:pt>
                <c:pt idx="2425">
                  <c:v>9.69E-2</c:v>
                </c:pt>
                <c:pt idx="2426">
                  <c:v>9.655000000000015E-2</c:v>
                </c:pt>
                <c:pt idx="2427">
                  <c:v>9.6379999999999993E-2</c:v>
                </c:pt>
                <c:pt idx="2428">
                  <c:v>9.6020000000000008E-2</c:v>
                </c:pt>
                <c:pt idx="2429">
                  <c:v>9.585000000000013E-2</c:v>
                </c:pt>
                <c:pt idx="2430">
                  <c:v>9.5490000000000005E-2</c:v>
                </c:pt>
                <c:pt idx="2431">
                  <c:v>9.5340000000000022E-2</c:v>
                </c:pt>
                <c:pt idx="2432">
                  <c:v>9.497000000000004E-2</c:v>
                </c:pt>
                <c:pt idx="2433">
                  <c:v>9.4820000000000126E-2</c:v>
                </c:pt>
                <c:pt idx="2434">
                  <c:v>9.4450000000000048E-2</c:v>
                </c:pt>
                <c:pt idx="2435">
                  <c:v>9.4300000000000023E-2</c:v>
                </c:pt>
                <c:pt idx="2436">
                  <c:v>9.3920000000000142E-2</c:v>
                </c:pt>
                <c:pt idx="2437">
                  <c:v>9.3790000000000151E-2</c:v>
                </c:pt>
                <c:pt idx="2438">
                  <c:v>9.3410000000000007E-2</c:v>
                </c:pt>
                <c:pt idx="2439">
                  <c:v>9.3270000000000006E-2</c:v>
                </c:pt>
                <c:pt idx="2440">
                  <c:v>9.2890000000000028E-2</c:v>
                </c:pt>
                <c:pt idx="2441">
                  <c:v>9.2760000000000023E-2</c:v>
                </c:pt>
                <c:pt idx="2442">
                  <c:v>9.2369999999999994E-2</c:v>
                </c:pt>
                <c:pt idx="2443">
                  <c:v>9.2250000000000026E-2</c:v>
                </c:pt>
                <c:pt idx="2444">
                  <c:v>9.1860000000000025E-2</c:v>
                </c:pt>
                <c:pt idx="2445">
                  <c:v>9.1740000000000002E-2</c:v>
                </c:pt>
                <c:pt idx="2446">
                  <c:v>9.1340000000000018E-2</c:v>
                </c:pt>
                <c:pt idx="2447">
                  <c:v>9.1230000000000006E-2</c:v>
                </c:pt>
                <c:pt idx="2448">
                  <c:v>9.0830000000000063E-2</c:v>
                </c:pt>
                <c:pt idx="2449">
                  <c:v>9.0730000000000047E-2</c:v>
                </c:pt>
                <c:pt idx="2450">
                  <c:v>9.0320000000000025E-2</c:v>
                </c:pt>
                <c:pt idx="2451">
                  <c:v>9.0220000000000064E-2</c:v>
                </c:pt>
                <c:pt idx="2452">
                  <c:v>8.9810000000000043E-2</c:v>
                </c:pt>
                <c:pt idx="2453">
                  <c:v>8.9720000000000105E-2</c:v>
                </c:pt>
                <c:pt idx="2454">
                  <c:v>8.9300000000000004E-2</c:v>
                </c:pt>
                <c:pt idx="2455">
                  <c:v>8.9220000000000063E-2</c:v>
                </c:pt>
                <c:pt idx="2456">
                  <c:v>8.8800000000000129E-2</c:v>
                </c:pt>
                <c:pt idx="2457">
                  <c:v>8.8720000000000174E-2</c:v>
                </c:pt>
                <c:pt idx="2458">
                  <c:v>8.8290000000000063E-2</c:v>
                </c:pt>
                <c:pt idx="2459">
                  <c:v>8.8220000000000048E-2</c:v>
                </c:pt>
                <c:pt idx="2460">
                  <c:v>8.7790000000000007E-2</c:v>
                </c:pt>
                <c:pt idx="2461">
                  <c:v>8.7720000000000006E-2</c:v>
                </c:pt>
                <c:pt idx="2462">
                  <c:v>8.7290000000000006E-2</c:v>
                </c:pt>
                <c:pt idx="2463">
                  <c:v>8.7230000000000002E-2</c:v>
                </c:pt>
                <c:pt idx="2464">
                  <c:v>8.6790000000000006E-2</c:v>
                </c:pt>
                <c:pt idx="2465">
                  <c:v>8.6730000000000043E-2</c:v>
                </c:pt>
                <c:pt idx="2466">
                  <c:v>8.6290000000000006E-2</c:v>
                </c:pt>
                <c:pt idx="2467">
                  <c:v>8.6240000000000011E-2</c:v>
                </c:pt>
                <c:pt idx="2468">
                  <c:v>8.5790000000000047E-2</c:v>
                </c:pt>
                <c:pt idx="2469">
                  <c:v>8.5750000000000104E-2</c:v>
                </c:pt>
                <c:pt idx="2470">
                  <c:v>8.5300000000000001E-2</c:v>
                </c:pt>
                <c:pt idx="2471">
                  <c:v>8.5260000000000002E-2</c:v>
                </c:pt>
                <c:pt idx="2472">
                  <c:v>8.4800000000000028E-2</c:v>
                </c:pt>
                <c:pt idx="2473">
                  <c:v>8.4770000000000026E-2</c:v>
                </c:pt>
                <c:pt idx="2474">
                  <c:v>8.4310000000000024E-2</c:v>
                </c:pt>
                <c:pt idx="2475">
                  <c:v>8.4280000000000022E-2</c:v>
                </c:pt>
                <c:pt idx="2476">
                  <c:v>8.3820000000000172E-2</c:v>
                </c:pt>
                <c:pt idx="2477">
                  <c:v>8.3800000000000166E-2</c:v>
                </c:pt>
                <c:pt idx="2478">
                  <c:v>8.3330000000000043E-2</c:v>
                </c:pt>
                <c:pt idx="2479">
                  <c:v>8.3320000000000047E-2</c:v>
                </c:pt>
                <c:pt idx="2480">
                  <c:v>8.2840000000000011E-2</c:v>
                </c:pt>
                <c:pt idx="2481">
                  <c:v>8.2830000000000001E-2</c:v>
                </c:pt>
                <c:pt idx="2482">
                  <c:v>8.2350000000000007E-2</c:v>
                </c:pt>
                <c:pt idx="2483">
                  <c:v>8.2350000000000007E-2</c:v>
                </c:pt>
                <c:pt idx="2484">
                  <c:v>8.1870000000000026E-2</c:v>
                </c:pt>
                <c:pt idx="2485">
                  <c:v>8.1870000000000026E-2</c:v>
                </c:pt>
                <c:pt idx="2486">
                  <c:v>8.1390000000000004E-2</c:v>
                </c:pt>
                <c:pt idx="2487">
                  <c:v>8.1379999999999994E-2</c:v>
                </c:pt>
                <c:pt idx="2488">
                  <c:v>8.0920000000000047E-2</c:v>
                </c:pt>
                <c:pt idx="2489">
                  <c:v>8.0900000000000027E-2</c:v>
                </c:pt>
                <c:pt idx="2490">
                  <c:v>8.0440000000000011E-2</c:v>
                </c:pt>
                <c:pt idx="2491">
                  <c:v>8.0420000000000005E-2</c:v>
                </c:pt>
                <c:pt idx="2492">
                  <c:v>7.9970000000000013E-2</c:v>
                </c:pt>
                <c:pt idx="2493">
                  <c:v>7.9940000000000011E-2</c:v>
                </c:pt>
                <c:pt idx="2494">
                  <c:v>7.9500000000000084E-2</c:v>
                </c:pt>
                <c:pt idx="2495">
                  <c:v>7.9460000000000086E-2</c:v>
                </c:pt>
                <c:pt idx="2496">
                  <c:v>7.90300000000001E-2</c:v>
                </c:pt>
                <c:pt idx="2497">
                  <c:v>7.8990000000000032E-2</c:v>
                </c:pt>
                <c:pt idx="2498">
                  <c:v>7.8560000000000019E-2</c:v>
                </c:pt>
                <c:pt idx="2499">
                  <c:v>7.8509999999999996E-2</c:v>
                </c:pt>
                <c:pt idx="2500">
                  <c:v>7.8090000000000034E-2</c:v>
                </c:pt>
                <c:pt idx="2501">
                  <c:v>7.8039999999999998E-2</c:v>
                </c:pt>
                <c:pt idx="2502">
                  <c:v>7.7620000000000008E-2</c:v>
                </c:pt>
                <c:pt idx="2503">
                  <c:v>7.757E-2</c:v>
                </c:pt>
                <c:pt idx="2504">
                  <c:v>7.7160000000000034E-2</c:v>
                </c:pt>
                <c:pt idx="2505">
                  <c:v>7.7100000000000002E-2</c:v>
                </c:pt>
                <c:pt idx="2506">
                  <c:v>7.668999999999998E-2</c:v>
                </c:pt>
                <c:pt idx="2507">
                  <c:v>7.6630000000000004E-2</c:v>
                </c:pt>
                <c:pt idx="2508">
                  <c:v>7.6230000000000006E-2</c:v>
                </c:pt>
                <c:pt idx="2509">
                  <c:v>7.6160000000000019E-2</c:v>
                </c:pt>
                <c:pt idx="2510">
                  <c:v>7.5770000000000004E-2</c:v>
                </c:pt>
                <c:pt idx="2511">
                  <c:v>7.5700000000000031E-2</c:v>
                </c:pt>
                <c:pt idx="2512">
                  <c:v>7.5310000000000085E-2</c:v>
                </c:pt>
                <c:pt idx="2513">
                  <c:v>7.5230000000000019E-2</c:v>
                </c:pt>
                <c:pt idx="2514">
                  <c:v>7.4850000000000014E-2</c:v>
                </c:pt>
                <c:pt idx="2515">
                  <c:v>7.4770000000000086E-2</c:v>
                </c:pt>
                <c:pt idx="2516">
                  <c:v>7.4400000000000077E-2</c:v>
                </c:pt>
                <c:pt idx="2517">
                  <c:v>7.4310000000000098E-2</c:v>
                </c:pt>
                <c:pt idx="2518">
                  <c:v>7.3940000000000006E-2</c:v>
                </c:pt>
                <c:pt idx="2519">
                  <c:v>7.3849999999999999E-2</c:v>
                </c:pt>
                <c:pt idx="2520">
                  <c:v>7.3490000000000014E-2</c:v>
                </c:pt>
                <c:pt idx="2521">
                  <c:v>7.3389999999999997E-2</c:v>
                </c:pt>
                <c:pt idx="2522">
                  <c:v>7.3039999999999994E-2</c:v>
                </c:pt>
                <c:pt idx="2523">
                  <c:v>7.2929999999999995E-2</c:v>
                </c:pt>
                <c:pt idx="2524">
                  <c:v>7.2590000000000085E-2</c:v>
                </c:pt>
                <c:pt idx="2525">
                  <c:v>7.2480000000000031E-2</c:v>
                </c:pt>
                <c:pt idx="2526">
                  <c:v>7.214000000000001E-2</c:v>
                </c:pt>
                <c:pt idx="2527">
                  <c:v>7.2020000000000001E-2</c:v>
                </c:pt>
                <c:pt idx="2528">
                  <c:v>7.1690000000000004E-2</c:v>
                </c:pt>
                <c:pt idx="2529">
                  <c:v>7.1569999999999995E-2</c:v>
                </c:pt>
                <c:pt idx="2530">
                  <c:v>7.1239999999999998E-2</c:v>
                </c:pt>
                <c:pt idx="2531">
                  <c:v>7.1120000000000003E-2</c:v>
                </c:pt>
                <c:pt idx="2532">
                  <c:v>7.0800000000000002E-2</c:v>
                </c:pt>
                <c:pt idx="2533">
                  <c:v>7.0669999999999997E-2</c:v>
                </c:pt>
                <c:pt idx="2534">
                  <c:v>7.0360000000000034E-2</c:v>
                </c:pt>
                <c:pt idx="2535">
                  <c:v>7.0220000000000005E-2</c:v>
                </c:pt>
                <c:pt idx="2536">
                  <c:v>6.9910000000000083E-2</c:v>
                </c:pt>
                <c:pt idx="2537">
                  <c:v>6.9770000000000082E-2</c:v>
                </c:pt>
                <c:pt idx="2538">
                  <c:v>6.9470000000000004E-2</c:v>
                </c:pt>
                <c:pt idx="2539">
                  <c:v>6.9330000000000086E-2</c:v>
                </c:pt>
                <c:pt idx="2540">
                  <c:v>6.9040000000000004E-2</c:v>
                </c:pt>
                <c:pt idx="2541">
                  <c:v>6.889000000000009E-2</c:v>
                </c:pt>
                <c:pt idx="2542">
                  <c:v>6.8599999999999994E-2</c:v>
                </c:pt>
                <c:pt idx="2543">
                  <c:v>6.8440000000000001E-2</c:v>
                </c:pt>
                <c:pt idx="2544">
                  <c:v>6.8159999999999998E-2</c:v>
                </c:pt>
                <c:pt idx="2545">
                  <c:v>6.8000000000000019E-2</c:v>
                </c:pt>
                <c:pt idx="2546">
                  <c:v>6.7729999999999999E-2</c:v>
                </c:pt>
                <c:pt idx="2547">
                  <c:v>6.7559999999999995E-2</c:v>
                </c:pt>
                <c:pt idx="2548">
                  <c:v>6.7290000000000003E-2</c:v>
                </c:pt>
                <c:pt idx="2549">
                  <c:v>6.7129999999999995E-2</c:v>
                </c:pt>
                <c:pt idx="2550">
                  <c:v>6.6860000000000003E-2</c:v>
                </c:pt>
                <c:pt idx="2551">
                  <c:v>6.6689999999999999E-2</c:v>
                </c:pt>
                <c:pt idx="2552">
                  <c:v>6.6430000000000003E-2</c:v>
                </c:pt>
                <c:pt idx="2553">
                  <c:v>6.6250000000000003E-2</c:v>
                </c:pt>
                <c:pt idx="2554">
                  <c:v>6.6000000000000003E-2</c:v>
                </c:pt>
                <c:pt idx="2555">
                  <c:v>6.5820000000000004E-2</c:v>
                </c:pt>
                <c:pt idx="2556">
                  <c:v>6.5579999999999999E-2</c:v>
                </c:pt>
                <c:pt idx="2557">
                  <c:v>6.5390000000000101E-2</c:v>
                </c:pt>
                <c:pt idx="2558">
                  <c:v>6.515E-2</c:v>
                </c:pt>
                <c:pt idx="2559">
                  <c:v>6.4960000000000032E-2</c:v>
                </c:pt>
                <c:pt idx="2560">
                  <c:v>6.4730000000000079E-2</c:v>
                </c:pt>
                <c:pt idx="2561">
                  <c:v>6.4530000000000004E-2</c:v>
                </c:pt>
                <c:pt idx="2562">
                  <c:v>6.4300000000000079E-2</c:v>
                </c:pt>
                <c:pt idx="2563">
                  <c:v>6.4100000000000004E-2</c:v>
                </c:pt>
                <c:pt idx="2564">
                  <c:v>6.388000000000002E-2</c:v>
                </c:pt>
                <c:pt idx="2565">
                  <c:v>6.368E-2</c:v>
                </c:pt>
                <c:pt idx="2566">
                  <c:v>6.3460000000000003E-2</c:v>
                </c:pt>
                <c:pt idx="2567">
                  <c:v>6.3250000000000001E-2</c:v>
                </c:pt>
                <c:pt idx="2568">
                  <c:v>6.3039999999999999E-2</c:v>
                </c:pt>
                <c:pt idx="2569">
                  <c:v>6.2829999999999997E-2</c:v>
                </c:pt>
                <c:pt idx="2570">
                  <c:v>6.2630000000000019E-2</c:v>
                </c:pt>
                <c:pt idx="2571">
                  <c:v>6.2410000000000077E-2</c:v>
                </c:pt>
                <c:pt idx="2572">
                  <c:v>6.2210000000000022E-2</c:v>
                </c:pt>
                <c:pt idx="2573">
                  <c:v>6.1990000000000003E-2</c:v>
                </c:pt>
                <c:pt idx="2574">
                  <c:v>6.1800000000000001E-2</c:v>
                </c:pt>
                <c:pt idx="2575">
                  <c:v>6.157E-2</c:v>
                </c:pt>
                <c:pt idx="2576">
                  <c:v>6.1379999999999997E-2</c:v>
                </c:pt>
                <c:pt idx="2577">
                  <c:v>6.1150000000000003E-2</c:v>
                </c:pt>
                <c:pt idx="2578">
                  <c:v>6.0970000000000003E-2</c:v>
                </c:pt>
                <c:pt idx="2579">
                  <c:v>6.0740000000000002E-2</c:v>
                </c:pt>
                <c:pt idx="2580">
                  <c:v>6.0560000000000024E-2</c:v>
                </c:pt>
                <c:pt idx="2581">
                  <c:v>6.0320000000000012E-2</c:v>
                </c:pt>
                <c:pt idx="2582">
                  <c:v>6.0150000000000002E-2</c:v>
                </c:pt>
                <c:pt idx="2583">
                  <c:v>5.9910000000000067E-2</c:v>
                </c:pt>
                <c:pt idx="2584">
                  <c:v>5.9750000000000046E-2</c:v>
                </c:pt>
                <c:pt idx="2585">
                  <c:v>5.9500000000000032E-2</c:v>
                </c:pt>
                <c:pt idx="2586">
                  <c:v>5.9340000000000032E-2</c:v>
                </c:pt>
                <c:pt idx="2587">
                  <c:v>5.9090000000000052E-2</c:v>
                </c:pt>
                <c:pt idx="2588">
                  <c:v>5.8939999999999999E-2</c:v>
                </c:pt>
                <c:pt idx="2589">
                  <c:v>5.8680000000000003E-2</c:v>
                </c:pt>
                <c:pt idx="2590">
                  <c:v>5.8529999999999985E-2</c:v>
                </c:pt>
                <c:pt idx="2591">
                  <c:v>5.8269999999999995E-2</c:v>
                </c:pt>
                <c:pt idx="2592">
                  <c:v>5.8130000000000001E-2</c:v>
                </c:pt>
                <c:pt idx="2593">
                  <c:v>5.7870000000000012E-2</c:v>
                </c:pt>
                <c:pt idx="2594">
                  <c:v>5.7730000000000045E-2</c:v>
                </c:pt>
                <c:pt idx="2595">
                  <c:v>5.7460000000000046E-2</c:v>
                </c:pt>
                <c:pt idx="2596">
                  <c:v>5.7330000000000075E-2</c:v>
                </c:pt>
                <c:pt idx="2597">
                  <c:v>5.7060000000000034E-2</c:v>
                </c:pt>
                <c:pt idx="2598">
                  <c:v>5.6939999999999998E-2</c:v>
                </c:pt>
                <c:pt idx="2599">
                  <c:v>5.6660000000000002E-2</c:v>
                </c:pt>
                <c:pt idx="2600">
                  <c:v>5.654E-2</c:v>
                </c:pt>
                <c:pt idx="2601">
                  <c:v>5.6259999999999977E-2</c:v>
                </c:pt>
                <c:pt idx="2602">
                  <c:v>5.6149999999999985E-2</c:v>
                </c:pt>
                <c:pt idx="2603">
                  <c:v>5.5860000000000055E-2</c:v>
                </c:pt>
                <c:pt idx="2604">
                  <c:v>5.575000000000005E-2</c:v>
                </c:pt>
                <c:pt idx="2605">
                  <c:v>5.5470000000000012E-2</c:v>
                </c:pt>
                <c:pt idx="2606">
                  <c:v>5.5359999999999999E-2</c:v>
                </c:pt>
                <c:pt idx="2607">
                  <c:v>5.5070000000000001E-2</c:v>
                </c:pt>
                <c:pt idx="2608">
                  <c:v>5.4970000000000012E-2</c:v>
                </c:pt>
                <c:pt idx="2609">
                  <c:v>5.4679999999999999E-2</c:v>
                </c:pt>
                <c:pt idx="2610">
                  <c:v>5.4579999999999997E-2</c:v>
                </c:pt>
                <c:pt idx="2611">
                  <c:v>5.4280000000000023E-2</c:v>
                </c:pt>
                <c:pt idx="2612">
                  <c:v>5.4200000000000012E-2</c:v>
                </c:pt>
                <c:pt idx="2613">
                  <c:v>5.3890000000000014E-2</c:v>
                </c:pt>
                <c:pt idx="2614">
                  <c:v>5.3809999999999997E-2</c:v>
                </c:pt>
                <c:pt idx="2615">
                  <c:v>5.3499999999999999E-2</c:v>
                </c:pt>
                <c:pt idx="2616">
                  <c:v>5.3429999999999998E-2</c:v>
                </c:pt>
                <c:pt idx="2617">
                  <c:v>5.3120000000000001E-2</c:v>
                </c:pt>
                <c:pt idx="2618">
                  <c:v>5.3039999999999997E-2</c:v>
                </c:pt>
                <c:pt idx="2619">
                  <c:v>5.2730000000000075E-2</c:v>
                </c:pt>
                <c:pt idx="2620">
                  <c:v>5.2659999999999998E-2</c:v>
                </c:pt>
                <c:pt idx="2621">
                  <c:v>5.2340000000000012E-2</c:v>
                </c:pt>
                <c:pt idx="2622">
                  <c:v>5.228E-2</c:v>
                </c:pt>
                <c:pt idx="2623">
                  <c:v>5.1959999999999985E-2</c:v>
                </c:pt>
                <c:pt idx="2624">
                  <c:v>5.1900000000000002E-2</c:v>
                </c:pt>
                <c:pt idx="2625">
                  <c:v>5.1580000000000001E-2</c:v>
                </c:pt>
                <c:pt idx="2626">
                  <c:v>5.1529999999999986E-2</c:v>
                </c:pt>
                <c:pt idx="2627">
                  <c:v>5.1199999999999996E-2</c:v>
                </c:pt>
                <c:pt idx="2628">
                  <c:v>5.1150000000000001E-2</c:v>
                </c:pt>
                <c:pt idx="2629">
                  <c:v>5.0820000000000004E-2</c:v>
                </c:pt>
                <c:pt idx="2630">
                  <c:v>5.0779999999999999E-2</c:v>
                </c:pt>
                <c:pt idx="2631">
                  <c:v>5.0439999999999999E-2</c:v>
                </c:pt>
                <c:pt idx="2632">
                  <c:v>5.0400000000000014E-2</c:v>
                </c:pt>
                <c:pt idx="2633">
                  <c:v>5.0060000000000014E-2</c:v>
                </c:pt>
                <c:pt idx="2634">
                  <c:v>5.0029999999999998E-2</c:v>
                </c:pt>
                <c:pt idx="2635">
                  <c:v>4.9689999999999998E-2</c:v>
                </c:pt>
                <c:pt idx="2636">
                  <c:v>4.9660000000000024E-2</c:v>
                </c:pt>
                <c:pt idx="2637">
                  <c:v>4.9320000000000051E-2</c:v>
                </c:pt>
                <c:pt idx="2638">
                  <c:v>4.9290000000000014E-2</c:v>
                </c:pt>
                <c:pt idx="2639">
                  <c:v>4.8939999999999997E-2</c:v>
                </c:pt>
                <c:pt idx="2640">
                  <c:v>4.8930000000000001E-2</c:v>
                </c:pt>
                <c:pt idx="2641">
                  <c:v>4.8569999999999995E-2</c:v>
                </c:pt>
                <c:pt idx="2642">
                  <c:v>4.8559999999999985E-2</c:v>
                </c:pt>
                <c:pt idx="2643">
                  <c:v>4.8210000000000003E-2</c:v>
                </c:pt>
                <c:pt idx="2644">
                  <c:v>4.82E-2</c:v>
                </c:pt>
                <c:pt idx="2645">
                  <c:v>4.7840000000000001E-2</c:v>
                </c:pt>
                <c:pt idx="2646">
                  <c:v>4.7829999999999998E-2</c:v>
                </c:pt>
                <c:pt idx="2647">
                  <c:v>4.7470000000000012E-2</c:v>
                </c:pt>
                <c:pt idx="2648">
                  <c:v>4.7470000000000012E-2</c:v>
                </c:pt>
                <c:pt idx="2649">
                  <c:v>4.7109999999999999E-2</c:v>
                </c:pt>
                <c:pt idx="2650">
                  <c:v>4.7109999999999999E-2</c:v>
                </c:pt>
                <c:pt idx="2651">
                  <c:v>4.6750000000000014E-2</c:v>
                </c:pt>
                <c:pt idx="2652">
                  <c:v>4.6739999999999997E-2</c:v>
                </c:pt>
                <c:pt idx="2653">
                  <c:v>4.6400000000000004E-2</c:v>
                </c:pt>
                <c:pt idx="2654">
                  <c:v>4.6379999999999998E-2</c:v>
                </c:pt>
                <c:pt idx="2655">
                  <c:v>4.6039999999999998E-2</c:v>
                </c:pt>
                <c:pt idx="2656">
                  <c:v>4.6019999999999998E-2</c:v>
                </c:pt>
                <c:pt idx="2657">
                  <c:v>4.5690000000000001E-2</c:v>
                </c:pt>
                <c:pt idx="2658">
                  <c:v>4.5659999999999985E-2</c:v>
                </c:pt>
                <c:pt idx="2659">
                  <c:v>4.5330000000000023E-2</c:v>
                </c:pt>
                <c:pt idx="2660">
                  <c:v>4.5310000000000066E-2</c:v>
                </c:pt>
                <c:pt idx="2661">
                  <c:v>4.4979999999999999E-2</c:v>
                </c:pt>
                <c:pt idx="2662">
                  <c:v>4.4949999999999997E-2</c:v>
                </c:pt>
                <c:pt idx="2663">
                  <c:v>4.4630000000000003E-2</c:v>
                </c:pt>
                <c:pt idx="2664">
                  <c:v>4.4600000000000022E-2</c:v>
                </c:pt>
                <c:pt idx="2665">
                  <c:v>4.4280000000000014E-2</c:v>
                </c:pt>
                <c:pt idx="2666">
                  <c:v>4.4240000000000002E-2</c:v>
                </c:pt>
                <c:pt idx="2667">
                  <c:v>4.3929999999999997E-2</c:v>
                </c:pt>
                <c:pt idx="2668">
                  <c:v>4.3889999999999998E-2</c:v>
                </c:pt>
                <c:pt idx="2669">
                  <c:v>4.3589999999999997E-2</c:v>
                </c:pt>
                <c:pt idx="2670">
                  <c:v>4.3539999999999995E-2</c:v>
                </c:pt>
                <c:pt idx="2671">
                  <c:v>4.3239999999999987E-2</c:v>
                </c:pt>
                <c:pt idx="2672">
                  <c:v>4.3189999999999985E-2</c:v>
                </c:pt>
                <c:pt idx="2673">
                  <c:v>4.2900000000000021E-2</c:v>
                </c:pt>
                <c:pt idx="2674">
                  <c:v>4.2840000000000003E-2</c:v>
                </c:pt>
                <c:pt idx="2675">
                  <c:v>4.2560000000000014E-2</c:v>
                </c:pt>
                <c:pt idx="2676">
                  <c:v>4.2500000000000003E-2</c:v>
                </c:pt>
                <c:pt idx="2677">
                  <c:v>4.2220000000000001E-2</c:v>
                </c:pt>
                <c:pt idx="2678">
                  <c:v>4.215E-2</c:v>
                </c:pt>
                <c:pt idx="2679">
                  <c:v>4.1880000000000001E-2</c:v>
                </c:pt>
                <c:pt idx="2680">
                  <c:v>4.1810000000000014E-2</c:v>
                </c:pt>
                <c:pt idx="2681">
                  <c:v>4.1539999999999987E-2</c:v>
                </c:pt>
                <c:pt idx="2682">
                  <c:v>4.147E-2</c:v>
                </c:pt>
                <c:pt idx="2683">
                  <c:v>4.1209999999999976E-2</c:v>
                </c:pt>
                <c:pt idx="2684">
                  <c:v>4.113E-2</c:v>
                </c:pt>
                <c:pt idx="2685">
                  <c:v>4.0870000000000004E-2</c:v>
                </c:pt>
                <c:pt idx="2686">
                  <c:v>4.0790000000000062E-2</c:v>
                </c:pt>
                <c:pt idx="2687">
                  <c:v>4.054E-2</c:v>
                </c:pt>
                <c:pt idx="2688">
                  <c:v>4.0450000000000014E-2</c:v>
                </c:pt>
                <c:pt idx="2689">
                  <c:v>4.0210000000000003E-2</c:v>
                </c:pt>
                <c:pt idx="2690">
                  <c:v>4.0120000000000003E-2</c:v>
                </c:pt>
                <c:pt idx="2691">
                  <c:v>3.9880000000000006E-2</c:v>
                </c:pt>
                <c:pt idx="2692">
                  <c:v>3.978000000000001E-2</c:v>
                </c:pt>
                <c:pt idx="2693">
                  <c:v>3.9550000000000002E-2</c:v>
                </c:pt>
                <c:pt idx="2694">
                  <c:v>3.9450000000000006E-2</c:v>
                </c:pt>
                <c:pt idx="2695">
                  <c:v>3.9220000000000005E-2</c:v>
                </c:pt>
                <c:pt idx="2696">
                  <c:v>3.9120000000000002E-2</c:v>
                </c:pt>
                <c:pt idx="2697">
                  <c:v>3.8890000000000001E-2</c:v>
                </c:pt>
                <c:pt idx="2698">
                  <c:v>3.8789999999999998E-2</c:v>
                </c:pt>
                <c:pt idx="2699">
                  <c:v>3.857E-2</c:v>
                </c:pt>
                <c:pt idx="2700">
                  <c:v>3.8460000000000001E-2</c:v>
                </c:pt>
                <c:pt idx="2701">
                  <c:v>3.8249999999999999E-2</c:v>
                </c:pt>
                <c:pt idx="2702">
                  <c:v>3.8129999999999997E-2</c:v>
                </c:pt>
                <c:pt idx="2703">
                  <c:v>3.7920000000000002E-2</c:v>
                </c:pt>
                <c:pt idx="2704">
                  <c:v>3.7810000000000045E-2</c:v>
                </c:pt>
                <c:pt idx="2705">
                  <c:v>3.7600000000000043E-2</c:v>
                </c:pt>
                <c:pt idx="2706">
                  <c:v>3.7480000000000041E-2</c:v>
                </c:pt>
                <c:pt idx="2707">
                  <c:v>3.7280000000000042E-2</c:v>
                </c:pt>
                <c:pt idx="2708">
                  <c:v>3.7159999999999999E-2</c:v>
                </c:pt>
                <c:pt idx="2709">
                  <c:v>3.6970000000000044E-2</c:v>
                </c:pt>
                <c:pt idx="2710">
                  <c:v>3.6840000000000012E-2</c:v>
                </c:pt>
                <c:pt idx="2711">
                  <c:v>3.6650000000000002E-2</c:v>
                </c:pt>
                <c:pt idx="2712">
                  <c:v>3.6520000000000004E-2</c:v>
                </c:pt>
                <c:pt idx="2713">
                  <c:v>3.6520000000000004E-2</c:v>
                </c:pt>
                <c:pt idx="2714">
                  <c:v>3.6330000000000001E-2</c:v>
                </c:pt>
                <c:pt idx="2715">
                  <c:v>3.6200000000000045E-2</c:v>
                </c:pt>
                <c:pt idx="2716">
                  <c:v>3.602000000000001E-2</c:v>
                </c:pt>
                <c:pt idx="2717">
                  <c:v>3.5880000000000002E-2</c:v>
                </c:pt>
                <c:pt idx="2718">
                  <c:v>3.5709999999999999E-2</c:v>
                </c:pt>
                <c:pt idx="2719">
                  <c:v>3.5569999999999997E-2</c:v>
                </c:pt>
                <c:pt idx="2720">
                  <c:v>3.5400000000000001E-2</c:v>
                </c:pt>
                <c:pt idx="2721">
                  <c:v>3.525000000000001E-2</c:v>
                </c:pt>
                <c:pt idx="2722">
                  <c:v>3.509000000000001E-2</c:v>
                </c:pt>
                <c:pt idx="2723">
                  <c:v>3.4939999999999999E-2</c:v>
                </c:pt>
                <c:pt idx="2724">
                  <c:v>3.4779999999999998E-2</c:v>
                </c:pt>
                <c:pt idx="2725">
                  <c:v>3.4630000000000015E-2</c:v>
                </c:pt>
                <c:pt idx="2726">
                  <c:v>3.4470000000000015E-2</c:v>
                </c:pt>
                <c:pt idx="2727">
                  <c:v>3.4320000000000003E-2</c:v>
                </c:pt>
                <c:pt idx="2728">
                  <c:v>3.4169999999999999E-2</c:v>
                </c:pt>
                <c:pt idx="2729">
                  <c:v>3.4160000000000003E-2</c:v>
                </c:pt>
                <c:pt idx="2730">
                  <c:v>3.4009999999999999E-2</c:v>
                </c:pt>
                <c:pt idx="2731">
                  <c:v>3.3869999999999997E-2</c:v>
                </c:pt>
                <c:pt idx="2732">
                  <c:v>3.3700000000000001E-2</c:v>
                </c:pt>
                <c:pt idx="2733">
                  <c:v>3.356E-2</c:v>
                </c:pt>
                <c:pt idx="2734">
                  <c:v>3.3399999999999999E-2</c:v>
                </c:pt>
                <c:pt idx="2735">
                  <c:v>3.3259999999999998E-2</c:v>
                </c:pt>
                <c:pt idx="2736">
                  <c:v>3.3090000000000001E-2</c:v>
                </c:pt>
                <c:pt idx="2737">
                  <c:v>3.2960000000000003E-2</c:v>
                </c:pt>
                <c:pt idx="2738">
                  <c:v>3.279E-2</c:v>
                </c:pt>
                <c:pt idx="2739">
                  <c:v>3.2660000000000002E-2</c:v>
                </c:pt>
                <c:pt idx="2740">
                  <c:v>3.2490000000000012E-2</c:v>
                </c:pt>
                <c:pt idx="2741">
                  <c:v>3.2370000000000045E-2</c:v>
                </c:pt>
                <c:pt idx="2742">
                  <c:v>3.2190000000000003E-2</c:v>
                </c:pt>
                <c:pt idx="2743">
                  <c:v>3.2070000000000043E-2</c:v>
                </c:pt>
                <c:pt idx="2744">
                  <c:v>3.1890000000000002E-2</c:v>
                </c:pt>
                <c:pt idx="2745">
                  <c:v>3.1890000000000002E-2</c:v>
                </c:pt>
                <c:pt idx="2746">
                  <c:v>3.178000000000001E-2</c:v>
                </c:pt>
                <c:pt idx="2747">
                  <c:v>3.1600000000000045E-2</c:v>
                </c:pt>
                <c:pt idx="2748">
                  <c:v>3.1490000000000011E-2</c:v>
                </c:pt>
                <c:pt idx="2749">
                  <c:v>3.1300000000000001E-2</c:v>
                </c:pt>
                <c:pt idx="2750">
                  <c:v>3.1190000000000002E-2</c:v>
                </c:pt>
                <c:pt idx="2751">
                  <c:v>3.1010000000000006E-2</c:v>
                </c:pt>
                <c:pt idx="2752">
                  <c:v>3.09E-2</c:v>
                </c:pt>
                <c:pt idx="2753">
                  <c:v>3.0710000000000001E-2</c:v>
                </c:pt>
                <c:pt idx="2754">
                  <c:v>3.0620000000000001E-2</c:v>
                </c:pt>
                <c:pt idx="2755">
                  <c:v>3.0420000000000006E-2</c:v>
                </c:pt>
                <c:pt idx="2756">
                  <c:v>3.0329999999999999E-2</c:v>
                </c:pt>
                <c:pt idx="2757">
                  <c:v>3.0130000000000011E-2</c:v>
                </c:pt>
                <c:pt idx="2758">
                  <c:v>3.0040000000000011E-2</c:v>
                </c:pt>
                <c:pt idx="2759">
                  <c:v>2.9840000000000002E-2</c:v>
                </c:pt>
                <c:pt idx="2760">
                  <c:v>2.9759999999999998E-2</c:v>
                </c:pt>
                <c:pt idx="2761">
                  <c:v>2.9690000000000001E-2</c:v>
                </c:pt>
                <c:pt idx="2762">
                  <c:v>2.9559999999999999E-2</c:v>
                </c:pt>
                <c:pt idx="2763">
                  <c:v>2.9480000000000006E-2</c:v>
                </c:pt>
                <c:pt idx="2764">
                  <c:v>2.9270000000000011E-2</c:v>
                </c:pt>
                <c:pt idx="2765">
                  <c:v>2.9200000000000011E-2</c:v>
                </c:pt>
                <c:pt idx="2766">
                  <c:v>2.8989999999999998E-2</c:v>
                </c:pt>
                <c:pt idx="2767">
                  <c:v>2.8919999999999998E-2</c:v>
                </c:pt>
                <c:pt idx="2768">
                  <c:v>2.87E-2</c:v>
                </c:pt>
                <c:pt idx="2769">
                  <c:v>2.8640000000000002E-2</c:v>
                </c:pt>
                <c:pt idx="2770">
                  <c:v>2.8420000000000001E-2</c:v>
                </c:pt>
                <c:pt idx="2771">
                  <c:v>2.8359999999999993E-2</c:v>
                </c:pt>
                <c:pt idx="2772">
                  <c:v>2.8139999999999998E-2</c:v>
                </c:pt>
                <c:pt idx="2773">
                  <c:v>2.8080000000000001E-2</c:v>
                </c:pt>
                <c:pt idx="2774">
                  <c:v>2.7860000000000006E-2</c:v>
                </c:pt>
                <c:pt idx="2775">
                  <c:v>2.7810000000000012E-2</c:v>
                </c:pt>
                <c:pt idx="2776">
                  <c:v>2.759000000000001E-2</c:v>
                </c:pt>
                <c:pt idx="2777">
                  <c:v>2.7570000000000025E-2</c:v>
                </c:pt>
                <c:pt idx="2778">
                  <c:v>2.7540000000000002E-2</c:v>
                </c:pt>
                <c:pt idx="2779">
                  <c:v>2.7310000000000001E-2</c:v>
                </c:pt>
                <c:pt idx="2780">
                  <c:v>2.7260000000000006E-2</c:v>
                </c:pt>
                <c:pt idx="2781">
                  <c:v>2.7040000000000026E-2</c:v>
                </c:pt>
                <c:pt idx="2782">
                  <c:v>2.699E-2</c:v>
                </c:pt>
                <c:pt idx="2783">
                  <c:v>2.6759999999999999E-2</c:v>
                </c:pt>
                <c:pt idx="2784">
                  <c:v>2.6720000000000001E-2</c:v>
                </c:pt>
                <c:pt idx="2785">
                  <c:v>2.6490000000000024E-2</c:v>
                </c:pt>
                <c:pt idx="2786">
                  <c:v>2.6460000000000001E-2</c:v>
                </c:pt>
                <c:pt idx="2787">
                  <c:v>2.622E-2</c:v>
                </c:pt>
                <c:pt idx="2788">
                  <c:v>2.6190000000000001E-2</c:v>
                </c:pt>
                <c:pt idx="2789">
                  <c:v>2.5950000000000001E-2</c:v>
                </c:pt>
                <c:pt idx="2790">
                  <c:v>2.5930000000000002E-2</c:v>
                </c:pt>
                <c:pt idx="2791">
                  <c:v>2.5690000000000001E-2</c:v>
                </c:pt>
                <c:pt idx="2792">
                  <c:v>2.5660000000000002E-2</c:v>
                </c:pt>
                <c:pt idx="2793">
                  <c:v>2.5530000000000001E-2</c:v>
                </c:pt>
                <c:pt idx="2794">
                  <c:v>2.5420000000000002E-2</c:v>
                </c:pt>
                <c:pt idx="2795">
                  <c:v>2.5399999999999999E-2</c:v>
                </c:pt>
                <c:pt idx="2796">
                  <c:v>2.5159999999999998E-2</c:v>
                </c:pt>
                <c:pt idx="2797">
                  <c:v>2.5139999999999999E-2</c:v>
                </c:pt>
                <c:pt idx="2798">
                  <c:v>2.4890000000000002E-2</c:v>
                </c:pt>
                <c:pt idx="2799">
                  <c:v>2.358E-2</c:v>
                </c:pt>
                <c:pt idx="2800">
                  <c:v>2.3019999999999999E-2</c:v>
                </c:pt>
                <c:pt idx="2801">
                  <c:v>2.1700000000000001E-2</c:v>
                </c:pt>
                <c:pt idx="2802">
                  <c:v>2.1180000000000001E-2</c:v>
                </c:pt>
                <c:pt idx="2803">
                  <c:v>1.9900000000000029E-2</c:v>
                </c:pt>
                <c:pt idx="2804">
                  <c:v>1.9420000000000024E-2</c:v>
                </c:pt>
                <c:pt idx="2805">
                  <c:v>1.8180000000000023E-2</c:v>
                </c:pt>
                <c:pt idx="2806">
                  <c:v>1.7739999999999999E-2</c:v>
                </c:pt>
                <c:pt idx="2807">
                  <c:v>1.6539999999999999E-2</c:v>
                </c:pt>
                <c:pt idx="2808">
                  <c:v>1.6140000000000022E-2</c:v>
                </c:pt>
                <c:pt idx="2809">
                  <c:v>1.4980000000000005E-2</c:v>
                </c:pt>
                <c:pt idx="2810">
                  <c:v>1.461E-2</c:v>
                </c:pt>
                <c:pt idx="2811">
                  <c:v>1.3490000000000005E-2</c:v>
                </c:pt>
                <c:pt idx="2812">
                  <c:v>1.315E-2</c:v>
                </c:pt>
                <c:pt idx="2813">
                  <c:v>1.209E-2</c:v>
                </c:pt>
                <c:pt idx="2814">
                  <c:v>1.1780000000000018E-2</c:v>
                </c:pt>
                <c:pt idx="2815">
                  <c:v>1.0760000000000013E-2</c:v>
                </c:pt>
                <c:pt idx="2816">
                  <c:v>1.0480000000000001E-2</c:v>
                </c:pt>
                <c:pt idx="2817">
                  <c:v>9.5100000000000028E-3</c:v>
                </c:pt>
                <c:pt idx="2818">
                  <c:v>9.2600000000000026E-3</c:v>
                </c:pt>
                <c:pt idx="2819">
                  <c:v>8.3400000000000141E-3</c:v>
                </c:pt>
                <c:pt idx="2820">
                  <c:v>8.1100000000000026E-3</c:v>
                </c:pt>
                <c:pt idx="2821">
                  <c:v>7.2500000000000064E-3</c:v>
                </c:pt>
                <c:pt idx="2822">
                  <c:v>7.0400000000000063E-3</c:v>
                </c:pt>
                <c:pt idx="2823">
                  <c:v>6.2300000000000064E-3</c:v>
                </c:pt>
                <c:pt idx="2824">
                  <c:v>6.0500000000000024E-3</c:v>
                </c:pt>
                <c:pt idx="2825">
                  <c:v>5.3000000000000052E-3</c:v>
                </c:pt>
                <c:pt idx="2826">
                  <c:v>5.1300000000000052E-3</c:v>
                </c:pt>
                <c:pt idx="2827">
                  <c:v>4.4342000000000071E-3</c:v>
                </c:pt>
                <c:pt idx="2828">
                  <c:v>4.2938000000000004E-3</c:v>
                </c:pt>
                <c:pt idx="2829">
                  <c:v>3.6505000000000031E-3</c:v>
                </c:pt>
                <c:pt idx="2830">
                  <c:v>3.5283000000000037E-3</c:v>
                </c:pt>
                <c:pt idx="2831">
                  <c:v>2.9433000000000037E-3</c:v>
                </c:pt>
                <c:pt idx="2832">
                  <c:v>2.8387000000000026E-3</c:v>
                </c:pt>
                <c:pt idx="2833">
                  <c:v>2.3127E-3</c:v>
                </c:pt>
                <c:pt idx="2834">
                  <c:v>2.2243000000000037E-3</c:v>
                </c:pt>
                <c:pt idx="2835">
                  <c:v>1.7585999999999999E-3</c:v>
                </c:pt>
                <c:pt idx="2836">
                  <c:v>1.6852000000000024E-3</c:v>
                </c:pt>
                <c:pt idx="2837">
                  <c:v>1.2806000000000013E-3</c:v>
                </c:pt>
                <c:pt idx="2838">
                  <c:v>1.2212E-3</c:v>
                </c:pt>
                <c:pt idx="2839">
                  <c:v>8.788E-4</c:v>
                </c:pt>
                <c:pt idx="2840">
                  <c:v>8.3195000000000198E-4</c:v>
                </c:pt>
                <c:pt idx="2841">
                  <c:v>5.5259999999999999E-4</c:v>
                </c:pt>
                <c:pt idx="2842">
                  <c:v>5.1747000000000013E-4</c:v>
                </c:pt>
                <c:pt idx="2843">
                  <c:v>3.019600000000001E-4</c:v>
                </c:pt>
                <c:pt idx="2844">
                  <c:v>2.7745000000000037E-4</c:v>
                </c:pt>
                <c:pt idx="2845">
                  <c:v>1.2663000000000016E-4</c:v>
                </c:pt>
                <c:pt idx="2846">
                  <c:v>1.1177000000000013E-4</c:v>
                </c:pt>
                <c:pt idx="2847">
                  <c:v>2.6381000000000058E-5</c:v>
                </c:pt>
                <c:pt idx="2848">
                  <c:v>2.0200000000000037E-5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'SD0 vs SD1'!$G$1</c:f>
              <c:strCache>
                <c:ptCount val="1"/>
                <c:pt idx="0">
                  <c:v>D2 (52nm) SCI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'SD0 vs SD1'!$C$3:$C$3250</c:f>
              <c:numCache>
                <c:formatCode>General</c:formatCode>
                <c:ptCount val="3248"/>
                <c:pt idx="0">
                  <c:v>265.35000000000002</c:v>
                </c:pt>
                <c:pt idx="1">
                  <c:v>265.82</c:v>
                </c:pt>
                <c:pt idx="2">
                  <c:v>266.28999999999968</c:v>
                </c:pt>
                <c:pt idx="3">
                  <c:v>266.75</c:v>
                </c:pt>
                <c:pt idx="4">
                  <c:v>267.22000000000003</c:v>
                </c:pt>
                <c:pt idx="5">
                  <c:v>267.69</c:v>
                </c:pt>
                <c:pt idx="6">
                  <c:v>268.16000000000008</c:v>
                </c:pt>
                <c:pt idx="7">
                  <c:v>268.63</c:v>
                </c:pt>
                <c:pt idx="8">
                  <c:v>269.08999999999969</c:v>
                </c:pt>
                <c:pt idx="9">
                  <c:v>269.56</c:v>
                </c:pt>
                <c:pt idx="10">
                  <c:v>270.02999999999969</c:v>
                </c:pt>
                <c:pt idx="11">
                  <c:v>270.5</c:v>
                </c:pt>
                <c:pt idx="12">
                  <c:v>270.97000000000003</c:v>
                </c:pt>
                <c:pt idx="13">
                  <c:v>271.42999999999961</c:v>
                </c:pt>
                <c:pt idx="14">
                  <c:v>271.89999999999969</c:v>
                </c:pt>
                <c:pt idx="15">
                  <c:v>272.37</c:v>
                </c:pt>
                <c:pt idx="16">
                  <c:v>272.83999999999969</c:v>
                </c:pt>
                <c:pt idx="17">
                  <c:v>273.3</c:v>
                </c:pt>
                <c:pt idx="18">
                  <c:v>273.77</c:v>
                </c:pt>
                <c:pt idx="19">
                  <c:v>274.24</c:v>
                </c:pt>
                <c:pt idx="20">
                  <c:v>274.70999999999964</c:v>
                </c:pt>
                <c:pt idx="21">
                  <c:v>275.17</c:v>
                </c:pt>
                <c:pt idx="22">
                  <c:v>275.64000000000033</c:v>
                </c:pt>
                <c:pt idx="23">
                  <c:v>276.11</c:v>
                </c:pt>
                <c:pt idx="24">
                  <c:v>276.58</c:v>
                </c:pt>
                <c:pt idx="25">
                  <c:v>277.04000000000002</c:v>
                </c:pt>
                <c:pt idx="26">
                  <c:v>277.51</c:v>
                </c:pt>
                <c:pt idx="27">
                  <c:v>277.97999999999968</c:v>
                </c:pt>
                <c:pt idx="28">
                  <c:v>278.45</c:v>
                </c:pt>
                <c:pt idx="29">
                  <c:v>278.91000000000003</c:v>
                </c:pt>
                <c:pt idx="30">
                  <c:v>279.38</c:v>
                </c:pt>
                <c:pt idx="31">
                  <c:v>279.85000000000002</c:v>
                </c:pt>
                <c:pt idx="32">
                  <c:v>280.32</c:v>
                </c:pt>
                <c:pt idx="33">
                  <c:v>280.77999999999969</c:v>
                </c:pt>
                <c:pt idx="34">
                  <c:v>281.25</c:v>
                </c:pt>
                <c:pt idx="35">
                  <c:v>281.72000000000003</c:v>
                </c:pt>
                <c:pt idx="36">
                  <c:v>282.18</c:v>
                </c:pt>
                <c:pt idx="37">
                  <c:v>282.64999999999998</c:v>
                </c:pt>
                <c:pt idx="38">
                  <c:v>283.12</c:v>
                </c:pt>
                <c:pt idx="39">
                  <c:v>283.58999999999969</c:v>
                </c:pt>
                <c:pt idx="40">
                  <c:v>284.05</c:v>
                </c:pt>
                <c:pt idx="41">
                  <c:v>284.52</c:v>
                </c:pt>
                <c:pt idx="42">
                  <c:v>284.98999999999961</c:v>
                </c:pt>
                <c:pt idx="43">
                  <c:v>285.45</c:v>
                </c:pt>
                <c:pt idx="44">
                  <c:v>285.91999999999967</c:v>
                </c:pt>
                <c:pt idx="45">
                  <c:v>286.39</c:v>
                </c:pt>
                <c:pt idx="46">
                  <c:v>286.85000000000002</c:v>
                </c:pt>
                <c:pt idx="47">
                  <c:v>287.32</c:v>
                </c:pt>
                <c:pt idx="48">
                  <c:v>287.78999999999968</c:v>
                </c:pt>
                <c:pt idx="49">
                  <c:v>288.26</c:v>
                </c:pt>
                <c:pt idx="50">
                  <c:v>288.72000000000003</c:v>
                </c:pt>
                <c:pt idx="51">
                  <c:v>289.19</c:v>
                </c:pt>
                <c:pt idx="52">
                  <c:v>289.66000000000008</c:v>
                </c:pt>
                <c:pt idx="53">
                  <c:v>290.12</c:v>
                </c:pt>
                <c:pt idx="54">
                  <c:v>290.58999999999969</c:v>
                </c:pt>
                <c:pt idx="55">
                  <c:v>291.06</c:v>
                </c:pt>
                <c:pt idx="56">
                  <c:v>291.52</c:v>
                </c:pt>
                <c:pt idx="57">
                  <c:v>291.98999999999961</c:v>
                </c:pt>
                <c:pt idx="58">
                  <c:v>292.45</c:v>
                </c:pt>
                <c:pt idx="59">
                  <c:v>292.91999999999967</c:v>
                </c:pt>
                <c:pt idx="60">
                  <c:v>293.39</c:v>
                </c:pt>
                <c:pt idx="61">
                  <c:v>293.85000000000002</c:v>
                </c:pt>
                <c:pt idx="62">
                  <c:v>294.32</c:v>
                </c:pt>
                <c:pt idx="63">
                  <c:v>294.78999999999968</c:v>
                </c:pt>
                <c:pt idx="64">
                  <c:v>295.25</c:v>
                </c:pt>
                <c:pt idx="65">
                  <c:v>295.72000000000003</c:v>
                </c:pt>
                <c:pt idx="66">
                  <c:v>296.19</c:v>
                </c:pt>
                <c:pt idx="67">
                  <c:v>296.64999999999998</c:v>
                </c:pt>
                <c:pt idx="68">
                  <c:v>297.12</c:v>
                </c:pt>
                <c:pt idx="69">
                  <c:v>297.58</c:v>
                </c:pt>
                <c:pt idx="70">
                  <c:v>298.05</c:v>
                </c:pt>
                <c:pt idx="71">
                  <c:v>298.52</c:v>
                </c:pt>
                <c:pt idx="72">
                  <c:v>298.97999999999968</c:v>
                </c:pt>
                <c:pt idx="73">
                  <c:v>299.45</c:v>
                </c:pt>
                <c:pt idx="74">
                  <c:v>299.91999999999967</c:v>
                </c:pt>
                <c:pt idx="75">
                  <c:v>300.38</c:v>
                </c:pt>
                <c:pt idx="76">
                  <c:v>300.85000000000002</c:v>
                </c:pt>
                <c:pt idx="77">
                  <c:v>301.31</c:v>
                </c:pt>
                <c:pt idx="78">
                  <c:v>301.77999999999969</c:v>
                </c:pt>
                <c:pt idx="79">
                  <c:v>302.25</c:v>
                </c:pt>
                <c:pt idx="80">
                  <c:v>302.70999999999964</c:v>
                </c:pt>
                <c:pt idx="81">
                  <c:v>303.18</c:v>
                </c:pt>
                <c:pt idx="82">
                  <c:v>303.64000000000033</c:v>
                </c:pt>
                <c:pt idx="83">
                  <c:v>304.11</c:v>
                </c:pt>
                <c:pt idx="84">
                  <c:v>304.57</c:v>
                </c:pt>
                <c:pt idx="85">
                  <c:v>305.04000000000002</c:v>
                </c:pt>
                <c:pt idx="86">
                  <c:v>305.51</c:v>
                </c:pt>
                <c:pt idx="87">
                  <c:v>305.97000000000003</c:v>
                </c:pt>
                <c:pt idx="88">
                  <c:v>306.44</c:v>
                </c:pt>
                <c:pt idx="89">
                  <c:v>306.89999999999969</c:v>
                </c:pt>
                <c:pt idx="90">
                  <c:v>307.37</c:v>
                </c:pt>
                <c:pt idx="91">
                  <c:v>307.83</c:v>
                </c:pt>
                <c:pt idx="92">
                  <c:v>308.3</c:v>
                </c:pt>
                <c:pt idx="93">
                  <c:v>308.76</c:v>
                </c:pt>
                <c:pt idx="94">
                  <c:v>309.22999999999968</c:v>
                </c:pt>
                <c:pt idx="95">
                  <c:v>309.7</c:v>
                </c:pt>
                <c:pt idx="96">
                  <c:v>310.16000000000008</c:v>
                </c:pt>
                <c:pt idx="97">
                  <c:v>310.63</c:v>
                </c:pt>
                <c:pt idx="98">
                  <c:v>311.08999999999969</c:v>
                </c:pt>
                <c:pt idx="99">
                  <c:v>311.56</c:v>
                </c:pt>
                <c:pt idx="100">
                  <c:v>312.02</c:v>
                </c:pt>
                <c:pt idx="101">
                  <c:v>312.48999999999961</c:v>
                </c:pt>
                <c:pt idx="102">
                  <c:v>312.95</c:v>
                </c:pt>
                <c:pt idx="103">
                  <c:v>313.41999999999967</c:v>
                </c:pt>
                <c:pt idx="104">
                  <c:v>313.88</c:v>
                </c:pt>
                <c:pt idx="105">
                  <c:v>314.35000000000002</c:v>
                </c:pt>
                <c:pt idx="106">
                  <c:v>314.81</c:v>
                </c:pt>
                <c:pt idx="107">
                  <c:v>315.27999999999969</c:v>
                </c:pt>
                <c:pt idx="108">
                  <c:v>315.74</c:v>
                </c:pt>
                <c:pt idx="109">
                  <c:v>316.20999999999964</c:v>
                </c:pt>
                <c:pt idx="110">
                  <c:v>316.67</c:v>
                </c:pt>
                <c:pt idx="111">
                  <c:v>317.14000000000033</c:v>
                </c:pt>
                <c:pt idx="112">
                  <c:v>317.60000000000002</c:v>
                </c:pt>
                <c:pt idx="113">
                  <c:v>318.07</c:v>
                </c:pt>
                <c:pt idx="114">
                  <c:v>318.52999999999969</c:v>
                </c:pt>
                <c:pt idx="115">
                  <c:v>319</c:v>
                </c:pt>
                <c:pt idx="116">
                  <c:v>319.45999999999964</c:v>
                </c:pt>
                <c:pt idx="117">
                  <c:v>319.92999999999961</c:v>
                </c:pt>
                <c:pt idx="118">
                  <c:v>320.39</c:v>
                </c:pt>
                <c:pt idx="119">
                  <c:v>320.86</c:v>
                </c:pt>
                <c:pt idx="120">
                  <c:v>321.32</c:v>
                </c:pt>
                <c:pt idx="121">
                  <c:v>321.78999999999968</c:v>
                </c:pt>
                <c:pt idx="122">
                  <c:v>322.25</c:v>
                </c:pt>
                <c:pt idx="123">
                  <c:v>322.72000000000003</c:v>
                </c:pt>
                <c:pt idx="124">
                  <c:v>323.18</c:v>
                </c:pt>
                <c:pt idx="125">
                  <c:v>323.64999999999998</c:v>
                </c:pt>
                <c:pt idx="126">
                  <c:v>324.11</c:v>
                </c:pt>
                <c:pt idx="127">
                  <c:v>324.57</c:v>
                </c:pt>
                <c:pt idx="128">
                  <c:v>325.04000000000002</c:v>
                </c:pt>
                <c:pt idx="129">
                  <c:v>325.5</c:v>
                </c:pt>
                <c:pt idx="130">
                  <c:v>325.97000000000003</c:v>
                </c:pt>
                <c:pt idx="131">
                  <c:v>326.42999999999961</c:v>
                </c:pt>
                <c:pt idx="132">
                  <c:v>326.89999999999969</c:v>
                </c:pt>
                <c:pt idx="133">
                  <c:v>327.36</c:v>
                </c:pt>
                <c:pt idx="134">
                  <c:v>327.83</c:v>
                </c:pt>
                <c:pt idx="135">
                  <c:v>328.28999999999968</c:v>
                </c:pt>
                <c:pt idx="136">
                  <c:v>328.75</c:v>
                </c:pt>
                <c:pt idx="137">
                  <c:v>329.21999999999969</c:v>
                </c:pt>
                <c:pt idx="138">
                  <c:v>329.68</c:v>
                </c:pt>
                <c:pt idx="139">
                  <c:v>330.15000000000032</c:v>
                </c:pt>
                <c:pt idx="140">
                  <c:v>330.61</c:v>
                </c:pt>
                <c:pt idx="141">
                  <c:v>331.08</c:v>
                </c:pt>
                <c:pt idx="142">
                  <c:v>331.54</c:v>
                </c:pt>
                <c:pt idx="143">
                  <c:v>332</c:v>
                </c:pt>
                <c:pt idx="144">
                  <c:v>332.46999999999969</c:v>
                </c:pt>
                <c:pt idx="145">
                  <c:v>332.92999999999961</c:v>
                </c:pt>
                <c:pt idx="146">
                  <c:v>333.4</c:v>
                </c:pt>
                <c:pt idx="147">
                  <c:v>333.86</c:v>
                </c:pt>
                <c:pt idx="148">
                  <c:v>334.32</c:v>
                </c:pt>
                <c:pt idx="149">
                  <c:v>334.78999999999968</c:v>
                </c:pt>
                <c:pt idx="150">
                  <c:v>335.25</c:v>
                </c:pt>
                <c:pt idx="151">
                  <c:v>335.71</c:v>
                </c:pt>
                <c:pt idx="152">
                  <c:v>336.18</c:v>
                </c:pt>
                <c:pt idx="153">
                  <c:v>336.64000000000033</c:v>
                </c:pt>
                <c:pt idx="154">
                  <c:v>337.11</c:v>
                </c:pt>
                <c:pt idx="155">
                  <c:v>337.57</c:v>
                </c:pt>
                <c:pt idx="156">
                  <c:v>338.03</c:v>
                </c:pt>
                <c:pt idx="157">
                  <c:v>338.5</c:v>
                </c:pt>
                <c:pt idx="158">
                  <c:v>338.96</c:v>
                </c:pt>
                <c:pt idx="159">
                  <c:v>339.41999999999967</c:v>
                </c:pt>
                <c:pt idx="160">
                  <c:v>339.89</c:v>
                </c:pt>
                <c:pt idx="161">
                  <c:v>340.35</c:v>
                </c:pt>
                <c:pt idx="162">
                  <c:v>340.82</c:v>
                </c:pt>
                <c:pt idx="163">
                  <c:v>341.28</c:v>
                </c:pt>
                <c:pt idx="164">
                  <c:v>341.74</c:v>
                </c:pt>
                <c:pt idx="165">
                  <c:v>342.21</c:v>
                </c:pt>
                <c:pt idx="166">
                  <c:v>342.67</c:v>
                </c:pt>
                <c:pt idx="167">
                  <c:v>343.13</c:v>
                </c:pt>
                <c:pt idx="168">
                  <c:v>343.6</c:v>
                </c:pt>
                <c:pt idx="169">
                  <c:v>344.06</c:v>
                </c:pt>
                <c:pt idx="170">
                  <c:v>344.52</c:v>
                </c:pt>
                <c:pt idx="171">
                  <c:v>344.98999999999961</c:v>
                </c:pt>
                <c:pt idx="172">
                  <c:v>345.45</c:v>
                </c:pt>
                <c:pt idx="173">
                  <c:v>345.90999999999968</c:v>
                </c:pt>
                <c:pt idx="174">
                  <c:v>346.38</c:v>
                </c:pt>
                <c:pt idx="175">
                  <c:v>346.84000000000032</c:v>
                </c:pt>
                <c:pt idx="176">
                  <c:v>347.3</c:v>
                </c:pt>
                <c:pt idx="177">
                  <c:v>347.76</c:v>
                </c:pt>
                <c:pt idx="178">
                  <c:v>348.22999999999968</c:v>
                </c:pt>
                <c:pt idx="179">
                  <c:v>348.69</c:v>
                </c:pt>
                <c:pt idx="180">
                  <c:v>349.15000000000032</c:v>
                </c:pt>
                <c:pt idx="181">
                  <c:v>349.62</c:v>
                </c:pt>
                <c:pt idx="182">
                  <c:v>350.08</c:v>
                </c:pt>
                <c:pt idx="183">
                  <c:v>350.54</c:v>
                </c:pt>
                <c:pt idx="184">
                  <c:v>351.01</c:v>
                </c:pt>
                <c:pt idx="185">
                  <c:v>351.46999999999969</c:v>
                </c:pt>
                <c:pt idx="186">
                  <c:v>351.92999999999961</c:v>
                </c:pt>
                <c:pt idx="187">
                  <c:v>352.39</c:v>
                </c:pt>
                <c:pt idx="188">
                  <c:v>352.86</c:v>
                </c:pt>
                <c:pt idx="189">
                  <c:v>353.32</c:v>
                </c:pt>
                <c:pt idx="190">
                  <c:v>353.78</c:v>
                </c:pt>
                <c:pt idx="191">
                  <c:v>354.24</c:v>
                </c:pt>
                <c:pt idx="192">
                  <c:v>354.71</c:v>
                </c:pt>
                <c:pt idx="193">
                  <c:v>355.17</c:v>
                </c:pt>
                <c:pt idx="194">
                  <c:v>355.63</c:v>
                </c:pt>
                <c:pt idx="195">
                  <c:v>356.1</c:v>
                </c:pt>
                <c:pt idx="196">
                  <c:v>356.56</c:v>
                </c:pt>
                <c:pt idx="197">
                  <c:v>357.02</c:v>
                </c:pt>
                <c:pt idx="198">
                  <c:v>357.47999999999968</c:v>
                </c:pt>
                <c:pt idx="199">
                  <c:v>357.95</c:v>
                </c:pt>
                <c:pt idx="200">
                  <c:v>358.40999999999968</c:v>
                </c:pt>
                <c:pt idx="201">
                  <c:v>358.87</c:v>
                </c:pt>
                <c:pt idx="202">
                  <c:v>359.33</c:v>
                </c:pt>
                <c:pt idx="203">
                  <c:v>359.78999999999968</c:v>
                </c:pt>
                <c:pt idx="204">
                  <c:v>360.26</c:v>
                </c:pt>
                <c:pt idx="205">
                  <c:v>360.71999999999969</c:v>
                </c:pt>
                <c:pt idx="206">
                  <c:v>361.18</c:v>
                </c:pt>
                <c:pt idx="207">
                  <c:v>361.64000000000033</c:v>
                </c:pt>
                <c:pt idx="208">
                  <c:v>362.11</c:v>
                </c:pt>
                <c:pt idx="209">
                  <c:v>362.57</c:v>
                </c:pt>
                <c:pt idx="210">
                  <c:v>363.03</c:v>
                </c:pt>
                <c:pt idx="211">
                  <c:v>363.48999999999961</c:v>
                </c:pt>
                <c:pt idx="212">
                  <c:v>363.95</c:v>
                </c:pt>
                <c:pt idx="213">
                  <c:v>364.41999999999967</c:v>
                </c:pt>
                <c:pt idx="214">
                  <c:v>364.88</c:v>
                </c:pt>
                <c:pt idx="215">
                  <c:v>365.34000000000032</c:v>
                </c:pt>
                <c:pt idx="216">
                  <c:v>365.8</c:v>
                </c:pt>
                <c:pt idx="217">
                  <c:v>366.26</c:v>
                </c:pt>
                <c:pt idx="218">
                  <c:v>366.72999999999968</c:v>
                </c:pt>
                <c:pt idx="219">
                  <c:v>367.19</c:v>
                </c:pt>
                <c:pt idx="220">
                  <c:v>367.65000000000032</c:v>
                </c:pt>
                <c:pt idx="221">
                  <c:v>368.11</c:v>
                </c:pt>
                <c:pt idx="222">
                  <c:v>368.57</c:v>
                </c:pt>
                <c:pt idx="223">
                  <c:v>369.04</c:v>
                </c:pt>
                <c:pt idx="224">
                  <c:v>369.5</c:v>
                </c:pt>
                <c:pt idx="225">
                  <c:v>369.96</c:v>
                </c:pt>
                <c:pt idx="226">
                  <c:v>370.41999999999967</c:v>
                </c:pt>
                <c:pt idx="227">
                  <c:v>370.88</c:v>
                </c:pt>
                <c:pt idx="228">
                  <c:v>371.34000000000032</c:v>
                </c:pt>
                <c:pt idx="229">
                  <c:v>371.81</c:v>
                </c:pt>
                <c:pt idx="230">
                  <c:v>372.27</c:v>
                </c:pt>
                <c:pt idx="231">
                  <c:v>372.72999999999968</c:v>
                </c:pt>
                <c:pt idx="232">
                  <c:v>373.19</c:v>
                </c:pt>
                <c:pt idx="233">
                  <c:v>373.65000000000032</c:v>
                </c:pt>
                <c:pt idx="234">
                  <c:v>374.11</c:v>
                </c:pt>
                <c:pt idx="235">
                  <c:v>374.57</c:v>
                </c:pt>
                <c:pt idx="236">
                  <c:v>375.04</c:v>
                </c:pt>
                <c:pt idx="237">
                  <c:v>375.5</c:v>
                </c:pt>
                <c:pt idx="238">
                  <c:v>375.96</c:v>
                </c:pt>
                <c:pt idx="239">
                  <c:v>376.41999999999967</c:v>
                </c:pt>
                <c:pt idx="240">
                  <c:v>376.88</c:v>
                </c:pt>
                <c:pt idx="241">
                  <c:v>377.34000000000032</c:v>
                </c:pt>
                <c:pt idx="242">
                  <c:v>377.8</c:v>
                </c:pt>
                <c:pt idx="243">
                  <c:v>378.26</c:v>
                </c:pt>
                <c:pt idx="244">
                  <c:v>378.72999999999968</c:v>
                </c:pt>
                <c:pt idx="245">
                  <c:v>379.19</c:v>
                </c:pt>
                <c:pt idx="246">
                  <c:v>379.65000000000032</c:v>
                </c:pt>
                <c:pt idx="247">
                  <c:v>380.11</c:v>
                </c:pt>
                <c:pt idx="248">
                  <c:v>380.57</c:v>
                </c:pt>
                <c:pt idx="249">
                  <c:v>381.03</c:v>
                </c:pt>
                <c:pt idx="250">
                  <c:v>381.48999999999961</c:v>
                </c:pt>
                <c:pt idx="251">
                  <c:v>381.95</c:v>
                </c:pt>
                <c:pt idx="252">
                  <c:v>382.40999999999968</c:v>
                </c:pt>
                <c:pt idx="253">
                  <c:v>382.87</c:v>
                </c:pt>
                <c:pt idx="254">
                  <c:v>383.34000000000032</c:v>
                </c:pt>
                <c:pt idx="255">
                  <c:v>383.8</c:v>
                </c:pt>
                <c:pt idx="256">
                  <c:v>384.26</c:v>
                </c:pt>
                <c:pt idx="257">
                  <c:v>384.71999999999969</c:v>
                </c:pt>
                <c:pt idx="258">
                  <c:v>385.18</c:v>
                </c:pt>
                <c:pt idx="259">
                  <c:v>385.64000000000033</c:v>
                </c:pt>
                <c:pt idx="260">
                  <c:v>386.1</c:v>
                </c:pt>
                <c:pt idx="261">
                  <c:v>386.56</c:v>
                </c:pt>
                <c:pt idx="262">
                  <c:v>387.02</c:v>
                </c:pt>
                <c:pt idx="263">
                  <c:v>387.47999999999968</c:v>
                </c:pt>
                <c:pt idx="264">
                  <c:v>387.94</c:v>
                </c:pt>
                <c:pt idx="265">
                  <c:v>388.4</c:v>
                </c:pt>
                <c:pt idx="266">
                  <c:v>388.86</c:v>
                </c:pt>
                <c:pt idx="267">
                  <c:v>389.32</c:v>
                </c:pt>
                <c:pt idx="268">
                  <c:v>389.78</c:v>
                </c:pt>
                <c:pt idx="269">
                  <c:v>390.25</c:v>
                </c:pt>
                <c:pt idx="270">
                  <c:v>390.71</c:v>
                </c:pt>
                <c:pt idx="271">
                  <c:v>391.17</c:v>
                </c:pt>
                <c:pt idx="272">
                  <c:v>391.63</c:v>
                </c:pt>
                <c:pt idx="273">
                  <c:v>392.09</c:v>
                </c:pt>
                <c:pt idx="274">
                  <c:v>392.55</c:v>
                </c:pt>
                <c:pt idx="275">
                  <c:v>393.01</c:v>
                </c:pt>
                <c:pt idx="276">
                  <c:v>393.46999999999969</c:v>
                </c:pt>
                <c:pt idx="277">
                  <c:v>393.92999999999961</c:v>
                </c:pt>
                <c:pt idx="278">
                  <c:v>394.39</c:v>
                </c:pt>
                <c:pt idx="279">
                  <c:v>394.85</c:v>
                </c:pt>
                <c:pt idx="280">
                  <c:v>395.31</c:v>
                </c:pt>
                <c:pt idx="281">
                  <c:v>395.77</c:v>
                </c:pt>
                <c:pt idx="282">
                  <c:v>396.22999999999968</c:v>
                </c:pt>
                <c:pt idx="283">
                  <c:v>396.69</c:v>
                </c:pt>
                <c:pt idx="284">
                  <c:v>397.15000000000032</c:v>
                </c:pt>
                <c:pt idx="285">
                  <c:v>397.61</c:v>
                </c:pt>
                <c:pt idx="286">
                  <c:v>398.07</c:v>
                </c:pt>
                <c:pt idx="287">
                  <c:v>398.53</c:v>
                </c:pt>
                <c:pt idx="288">
                  <c:v>398.98999999999961</c:v>
                </c:pt>
                <c:pt idx="289">
                  <c:v>399.45</c:v>
                </c:pt>
                <c:pt idx="290">
                  <c:v>399.90999999999968</c:v>
                </c:pt>
                <c:pt idx="291">
                  <c:v>400.17</c:v>
                </c:pt>
                <c:pt idx="292">
                  <c:v>400.37</c:v>
                </c:pt>
                <c:pt idx="293">
                  <c:v>400.63</c:v>
                </c:pt>
                <c:pt idx="294">
                  <c:v>400.83</c:v>
                </c:pt>
                <c:pt idx="295">
                  <c:v>401.08</c:v>
                </c:pt>
                <c:pt idx="296">
                  <c:v>401.28999999999968</c:v>
                </c:pt>
                <c:pt idx="297">
                  <c:v>401.53</c:v>
                </c:pt>
                <c:pt idx="298">
                  <c:v>401.75</c:v>
                </c:pt>
                <c:pt idx="299">
                  <c:v>401.98999999999961</c:v>
                </c:pt>
                <c:pt idx="300">
                  <c:v>402.21</c:v>
                </c:pt>
                <c:pt idx="301">
                  <c:v>402.44</c:v>
                </c:pt>
                <c:pt idx="302">
                  <c:v>402.67</c:v>
                </c:pt>
                <c:pt idx="303">
                  <c:v>402.9</c:v>
                </c:pt>
                <c:pt idx="304">
                  <c:v>403.13</c:v>
                </c:pt>
                <c:pt idx="305">
                  <c:v>403.35</c:v>
                </c:pt>
                <c:pt idx="306">
                  <c:v>403.59</c:v>
                </c:pt>
                <c:pt idx="307">
                  <c:v>403.81</c:v>
                </c:pt>
                <c:pt idx="308">
                  <c:v>404.04</c:v>
                </c:pt>
                <c:pt idx="309">
                  <c:v>404.26</c:v>
                </c:pt>
                <c:pt idx="310">
                  <c:v>404.5</c:v>
                </c:pt>
                <c:pt idx="311">
                  <c:v>404.71999999999969</c:v>
                </c:pt>
                <c:pt idx="312">
                  <c:v>404.96</c:v>
                </c:pt>
                <c:pt idx="313">
                  <c:v>405.17</c:v>
                </c:pt>
                <c:pt idx="314">
                  <c:v>405.41999999999967</c:v>
                </c:pt>
                <c:pt idx="315">
                  <c:v>405.62</c:v>
                </c:pt>
                <c:pt idx="316">
                  <c:v>405.88</c:v>
                </c:pt>
                <c:pt idx="317">
                  <c:v>406.08</c:v>
                </c:pt>
                <c:pt idx="318">
                  <c:v>406.34000000000032</c:v>
                </c:pt>
                <c:pt idx="319">
                  <c:v>406.53</c:v>
                </c:pt>
                <c:pt idx="320">
                  <c:v>406.8</c:v>
                </c:pt>
                <c:pt idx="321">
                  <c:v>406.98999999999961</c:v>
                </c:pt>
                <c:pt idx="322">
                  <c:v>407.26</c:v>
                </c:pt>
                <c:pt idx="323">
                  <c:v>407.44</c:v>
                </c:pt>
                <c:pt idx="324">
                  <c:v>407.71999999999969</c:v>
                </c:pt>
                <c:pt idx="325">
                  <c:v>407.9</c:v>
                </c:pt>
                <c:pt idx="326">
                  <c:v>408.18</c:v>
                </c:pt>
                <c:pt idx="327">
                  <c:v>408.35</c:v>
                </c:pt>
                <c:pt idx="328">
                  <c:v>408.64000000000033</c:v>
                </c:pt>
                <c:pt idx="329">
                  <c:v>408.8</c:v>
                </c:pt>
                <c:pt idx="330">
                  <c:v>409.1</c:v>
                </c:pt>
                <c:pt idx="331">
                  <c:v>409.26</c:v>
                </c:pt>
                <c:pt idx="332">
                  <c:v>409.56</c:v>
                </c:pt>
                <c:pt idx="333">
                  <c:v>409.71</c:v>
                </c:pt>
                <c:pt idx="334">
                  <c:v>410.02</c:v>
                </c:pt>
                <c:pt idx="335">
                  <c:v>410.17</c:v>
                </c:pt>
                <c:pt idx="336">
                  <c:v>410.47999999999968</c:v>
                </c:pt>
                <c:pt idx="337">
                  <c:v>410.62</c:v>
                </c:pt>
                <c:pt idx="338">
                  <c:v>410.92999999999961</c:v>
                </c:pt>
                <c:pt idx="339">
                  <c:v>411.07</c:v>
                </c:pt>
                <c:pt idx="340">
                  <c:v>411.39</c:v>
                </c:pt>
                <c:pt idx="341">
                  <c:v>411.53</c:v>
                </c:pt>
                <c:pt idx="342">
                  <c:v>411.85</c:v>
                </c:pt>
                <c:pt idx="343">
                  <c:v>411.97999999999968</c:v>
                </c:pt>
                <c:pt idx="344">
                  <c:v>412.31</c:v>
                </c:pt>
                <c:pt idx="345">
                  <c:v>412.44</c:v>
                </c:pt>
                <c:pt idx="346">
                  <c:v>412.77</c:v>
                </c:pt>
                <c:pt idx="347">
                  <c:v>412.89</c:v>
                </c:pt>
                <c:pt idx="348">
                  <c:v>413.22999999999968</c:v>
                </c:pt>
                <c:pt idx="349">
                  <c:v>413.34000000000032</c:v>
                </c:pt>
                <c:pt idx="350">
                  <c:v>413.69</c:v>
                </c:pt>
                <c:pt idx="351">
                  <c:v>413.8</c:v>
                </c:pt>
                <c:pt idx="352">
                  <c:v>414.15000000000032</c:v>
                </c:pt>
                <c:pt idx="353">
                  <c:v>414.25</c:v>
                </c:pt>
                <c:pt idx="354">
                  <c:v>414.61</c:v>
                </c:pt>
                <c:pt idx="355">
                  <c:v>414.7</c:v>
                </c:pt>
                <c:pt idx="356">
                  <c:v>415.07</c:v>
                </c:pt>
                <c:pt idx="357">
                  <c:v>415.16</c:v>
                </c:pt>
                <c:pt idx="358">
                  <c:v>415.52</c:v>
                </c:pt>
                <c:pt idx="359">
                  <c:v>415.61</c:v>
                </c:pt>
                <c:pt idx="360">
                  <c:v>415.97999999999968</c:v>
                </c:pt>
                <c:pt idx="361">
                  <c:v>416.07</c:v>
                </c:pt>
                <c:pt idx="362">
                  <c:v>416.44</c:v>
                </c:pt>
                <c:pt idx="363">
                  <c:v>416.52</c:v>
                </c:pt>
                <c:pt idx="364">
                  <c:v>416.9</c:v>
                </c:pt>
                <c:pt idx="365">
                  <c:v>416.96999999999969</c:v>
                </c:pt>
                <c:pt idx="366">
                  <c:v>417.36</c:v>
                </c:pt>
                <c:pt idx="367">
                  <c:v>417.42999999999961</c:v>
                </c:pt>
                <c:pt idx="368">
                  <c:v>417.82</c:v>
                </c:pt>
                <c:pt idx="369">
                  <c:v>417.88</c:v>
                </c:pt>
                <c:pt idx="370">
                  <c:v>418.28</c:v>
                </c:pt>
                <c:pt idx="371">
                  <c:v>418.33</c:v>
                </c:pt>
                <c:pt idx="372">
                  <c:v>418.74</c:v>
                </c:pt>
                <c:pt idx="373">
                  <c:v>418.78999999999968</c:v>
                </c:pt>
                <c:pt idx="374">
                  <c:v>419.19</c:v>
                </c:pt>
                <c:pt idx="375">
                  <c:v>419.24</c:v>
                </c:pt>
                <c:pt idx="376">
                  <c:v>419.65000000000032</c:v>
                </c:pt>
                <c:pt idx="377">
                  <c:v>419.69</c:v>
                </c:pt>
                <c:pt idx="378">
                  <c:v>420.11</c:v>
                </c:pt>
                <c:pt idx="379">
                  <c:v>420.15000000000032</c:v>
                </c:pt>
                <c:pt idx="380">
                  <c:v>420.57</c:v>
                </c:pt>
                <c:pt idx="381">
                  <c:v>420.6</c:v>
                </c:pt>
                <c:pt idx="382">
                  <c:v>421.03</c:v>
                </c:pt>
                <c:pt idx="383">
                  <c:v>421.06</c:v>
                </c:pt>
                <c:pt idx="384">
                  <c:v>421.48999999999961</c:v>
                </c:pt>
                <c:pt idx="385">
                  <c:v>421.51</c:v>
                </c:pt>
                <c:pt idx="386">
                  <c:v>421.95</c:v>
                </c:pt>
                <c:pt idx="387">
                  <c:v>421.96</c:v>
                </c:pt>
                <c:pt idx="388">
                  <c:v>422.4</c:v>
                </c:pt>
                <c:pt idx="389">
                  <c:v>422.41999999999967</c:v>
                </c:pt>
                <c:pt idx="390">
                  <c:v>422.86</c:v>
                </c:pt>
                <c:pt idx="391">
                  <c:v>422.87</c:v>
                </c:pt>
                <c:pt idx="392">
                  <c:v>423.32</c:v>
                </c:pt>
                <c:pt idx="393">
                  <c:v>423.32</c:v>
                </c:pt>
                <c:pt idx="394">
                  <c:v>423.78</c:v>
                </c:pt>
                <c:pt idx="395">
                  <c:v>423.78</c:v>
                </c:pt>
                <c:pt idx="396">
                  <c:v>424.22999999999968</c:v>
                </c:pt>
                <c:pt idx="397">
                  <c:v>424.24</c:v>
                </c:pt>
                <c:pt idx="398">
                  <c:v>424.68</c:v>
                </c:pt>
                <c:pt idx="399">
                  <c:v>424.7</c:v>
                </c:pt>
                <c:pt idx="400">
                  <c:v>425.14000000000033</c:v>
                </c:pt>
                <c:pt idx="401">
                  <c:v>425.15000000000032</c:v>
                </c:pt>
                <c:pt idx="402">
                  <c:v>425.59</c:v>
                </c:pt>
                <c:pt idx="403">
                  <c:v>425.61</c:v>
                </c:pt>
                <c:pt idx="404">
                  <c:v>426.04</c:v>
                </c:pt>
                <c:pt idx="405">
                  <c:v>426.07</c:v>
                </c:pt>
                <c:pt idx="406">
                  <c:v>426.48999999999961</c:v>
                </c:pt>
                <c:pt idx="407">
                  <c:v>426.53</c:v>
                </c:pt>
                <c:pt idx="408">
                  <c:v>426.95</c:v>
                </c:pt>
                <c:pt idx="409">
                  <c:v>426.98999999999961</c:v>
                </c:pt>
                <c:pt idx="410">
                  <c:v>427.4</c:v>
                </c:pt>
                <c:pt idx="411">
                  <c:v>427.44</c:v>
                </c:pt>
                <c:pt idx="412">
                  <c:v>427.85</c:v>
                </c:pt>
                <c:pt idx="413">
                  <c:v>427.9</c:v>
                </c:pt>
                <c:pt idx="414">
                  <c:v>428.31</c:v>
                </c:pt>
                <c:pt idx="415">
                  <c:v>428.36</c:v>
                </c:pt>
                <c:pt idx="416">
                  <c:v>428.76</c:v>
                </c:pt>
                <c:pt idx="417">
                  <c:v>428.82</c:v>
                </c:pt>
                <c:pt idx="418">
                  <c:v>429.21</c:v>
                </c:pt>
                <c:pt idx="419">
                  <c:v>429.28</c:v>
                </c:pt>
                <c:pt idx="420">
                  <c:v>429.67</c:v>
                </c:pt>
                <c:pt idx="421">
                  <c:v>429.72999999999968</c:v>
                </c:pt>
                <c:pt idx="422">
                  <c:v>430.12</c:v>
                </c:pt>
                <c:pt idx="423">
                  <c:v>430.19</c:v>
                </c:pt>
                <c:pt idx="424">
                  <c:v>430.57</c:v>
                </c:pt>
                <c:pt idx="425">
                  <c:v>430.65000000000032</c:v>
                </c:pt>
                <c:pt idx="426">
                  <c:v>431.03</c:v>
                </c:pt>
                <c:pt idx="427">
                  <c:v>431.11</c:v>
                </c:pt>
                <c:pt idx="428">
                  <c:v>431.47999999999968</c:v>
                </c:pt>
                <c:pt idx="429">
                  <c:v>431.57</c:v>
                </c:pt>
                <c:pt idx="430">
                  <c:v>431.92999999999961</c:v>
                </c:pt>
                <c:pt idx="431">
                  <c:v>432.02</c:v>
                </c:pt>
                <c:pt idx="432">
                  <c:v>432.38</c:v>
                </c:pt>
                <c:pt idx="433">
                  <c:v>432.47999999999968</c:v>
                </c:pt>
                <c:pt idx="434">
                  <c:v>432.84000000000032</c:v>
                </c:pt>
                <c:pt idx="435">
                  <c:v>432.94</c:v>
                </c:pt>
                <c:pt idx="436">
                  <c:v>433.28999999999968</c:v>
                </c:pt>
                <c:pt idx="437">
                  <c:v>433.4</c:v>
                </c:pt>
                <c:pt idx="438">
                  <c:v>433.74</c:v>
                </c:pt>
                <c:pt idx="439">
                  <c:v>433.85</c:v>
                </c:pt>
                <c:pt idx="440">
                  <c:v>434.2</c:v>
                </c:pt>
                <c:pt idx="441">
                  <c:v>434.31</c:v>
                </c:pt>
                <c:pt idx="442">
                  <c:v>434.65000000000032</c:v>
                </c:pt>
                <c:pt idx="443">
                  <c:v>434.77</c:v>
                </c:pt>
                <c:pt idx="444">
                  <c:v>435.1</c:v>
                </c:pt>
                <c:pt idx="445">
                  <c:v>435.22999999999968</c:v>
                </c:pt>
                <c:pt idx="446">
                  <c:v>435.55</c:v>
                </c:pt>
                <c:pt idx="447">
                  <c:v>435.69</c:v>
                </c:pt>
                <c:pt idx="448">
                  <c:v>436.01</c:v>
                </c:pt>
                <c:pt idx="449">
                  <c:v>436.14000000000033</c:v>
                </c:pt>
                <c:pt idx="450">
                  <c:v>436.46</c:v>
                </c:pt>
                <c:pt idx="451">
                  <c:v>436.6</c:v>
                </c:pt>
                <c:pt idx="452">
                  <c:v>436.90999999999968</c:v>
                </c:pt>
                <c:pt idx="453">
                  <c:v>437.06</c:v>
                </c:pt>
                <c:pt idx="454">
                  <c:v>437.36</c:v>
                </c:pt>
                <c:pt idx="455">
                  <c:v>437.52</c:v>
                </c:pt>
                <c:pt idx="456">
                  <c:v>437.82</c:v>
                </c:pt>
                <c:pt idx="457">
                  <c:v>437.96999999999969</c:v>
                </c:pt>
                <c:pt idx="458">
                  <c:v>438.27</c:v>
                </c:pt>
                <c:pt idx="459">
                  <c:v>438.42999999999961</c:v>
                </c:pt>
                <c:pt idx="460">
                  <c:v>438.71999999999969</c:v>
                </c:pt>
                <c:pt idx="461">
                  <c:v>438.89</c:v>
                </c:pt>
                <c:pt idx="462">
                  <c:v>439.17</c:v>
                </c:pt>
                <c:pt idx="463">
                  <c:v>439.34000000000032</c:v>
                </c:pt>
                <c:pt idx="464">
                  <c:v>439.63</c:v>
                </c:pt>
                <c:pt idx="465">
                  <c:v>439.8</c:v>
                </c:pt>
                <c:pt idx="466">
                  <c:v>440.08</c:v>
                </c:pt>
                <c:pt idx="467">
                  <c:v>440.26</c:v>
                </c:pt>
                <c:pt idx="468">
                  <c:v>440.53</c:v>
                </c:pt>
                <c:pt idx="469">
                  <c:v>440.71999999999969</c:v>
                </c:pt>
                <c:pt idx="470">
                  <c:v>440.97999999999968</c:v>
                </c:pt>
                <c:pt idx="471">
                  <c:v>441.17</c:v>
                </c:pt>
                <c:pt idx="472">
                  <c:v>441.44</c:v>
                </c:pt>
                <c:pt idx="473">
                  <c:v>441.63</c:v>
                </c:pt>
                <c:pt idx="474">
                  <c:v>441.89</c:v>
                </c:pt>
                <c:pt idx="475">
                  <c:v>442.09</c:v>
                </c:pt>
                <c:pt idx="476">
                  <c:v>442.34000000000032</c:v>
                </c:pt>
                <c:pt idx="477">
                  <c:v>442.55</c:v>
                </c:pt>
                <c:pt idx="478">
                  <c:v>442.78999999999968</c:v>
                </c:pt>
                <c:pt idx="479">
                  <c:v>443</c:v>
                </c:pt>
                <c:pt idx="480">
                  <c:v>443.25</c:v>
                </c:pt>
                <c:pt idx="481">
                  <c:v>443.46</c:v>
                </c:pt>
                <c:pt idx="482">
                  <c:v>443.7</c:v>
                </c:pt>
                <c:pt idx="483">
                  <c:v>443.91999999999967</c:v>
                </c:pt>
                <c:pt idx="484">
                  <c:v>444.15000000000032</c:v>
                </c:pt>
                <c:pt idx="485">
                  <c:v>444.37</c:v>
                </c:pt>
                <c:pt idx="486">
                  <c:v>444.6</c:v>
                </c:pt>
                <c:pt idx="487">
                  <c:v>444.83</c:v>
                </c:pt>
                <c:pt idx="488">
                  <c:v>445.05</c:v>
                </c:pt>
                <c:pt idx="489">
                  <c:v>445.28999999999968</c:v>
                </c:pt>
                <c:pt idx="490">
                  <c:v>445.51</c:v>
                </c:pt>
                <c:pt idx="491">
                  <c:v>445.74</c:v>
                </c:pt>
                <c:pt idx="492">
                  <c:v>445.96</c:v>
                </c:pt>
                <c:pt idx="493">
                  <c:v>446.2</c:v>
                </c:pt>
                <c:pt idx="494">
                  <c:v>446.40999999999968</c:v>
                </c:pt>
                <c:pt idx="495">
                  <c:v>446.66</c:v>
                </c:pt>
                <c:pt idx="496">
                  <c:v>446.86</c:v>
                </c:pt>
                <c:pt idx="497">
                  <c:v>447.12</c:v>
                </c:pt>
                <c:pt idx="498">
                  <c:v>447.31</c:v>
                </c:pt>
                <c:pt idx="499">
                  <c:v>447.57</c:v>
                </c:pt>
                <c:pt idx="500">
                  <c:v>447.77</c:v>
                </c:pt>
                <c:pt idx="501">
                  <c:v>448.03</c:v>
                </c:pt>
                <c:pt idx="502">
                  <c:v>448.21999999999969</c:v>
                </c:pt>
                <c:pt idx="503">
                  <c:v>448.48999999999961</c:v>
                </c:pt>
                <c:pt idx="504">
                  <c:v>448.67</c:v>
                </c:pt>
                <c:pt idx="505">
                  <c:v>448.94</c:v>
                </c:pt>
                <c:pt idx="506">
                  <c:v>449.12</c:v>
                </c:pt>
                <c:pt idx="507">
                  <c:v>449.4</c:v>
                </c:pt>
                <c:pt idx="508">
                  <c:v>449.57</c:v>
                </c:pt>
                <c:pt idx="509">
                  <c:v>449.86</c:v>
                </c:pt>
                <c:pt idx="510">
                  <c:v>450.03</c:v>
                </c:pt>
                <c:pt idx="511">
                  <c:v>450.31</c:v>
                </c:pt>
                <c:pt idx="512">
                  <c:v>450.47999999999968</c:v>
                </c:pt>
                <c:pt idx="513">
                  <c:v>450.77</c:v>
                </c:pt>
                <c:pt idx="514">
                  <c:v>450.92999999999961</c:v>
                </c:pt>
                <c:pt idx="515">
                  <c:v>451.22999999999968</c:v>
                </c:pt>
                <c:pt idx="516">
                  <c:v>451.38</c:v>
                </c:pt>
                <c:pt idx="517">
                  <c:v>451.68</c:v>
                </c:pt>
                <c:pt idx="518">
                  <c:v>451.83</c:v>
                </c:pt>
                <c:pt idx="519">
                  <c:v>452.14000000000033</c:v>
                </c:pt>
                <c:pt idx="520">
                  <c:v>452.28999999999968</c:v>
                </c:pt>
                <c:pt idx="521">
                  <c:v>452.6</c:v>
                </c:pt>
                <c:pt idx="522">
                  <c:v>452.74</c:v>
                </c:pt>
                <c:pt idx="523">
                  <c:v>453.05</c:v>
                </c:pt>
                <c:pt idx="524">
                  <c:v>453.19</c:v>
                </c:pt>
                <c:pt idx="525">
                  <c:v>453.51</c:v>
                </c:pt>
                <c:pt idx="526">
                  <c:v>453.64000000000033</c:v>
                </c:pt>
                <c:pt idx="527">
                  <c:v>453.96</c:v>
                </c:pt>
                <c:pt idx="528">
                  <c:v>454.09</c:v>
                </c:pt>
                <c:pt idx="529">
                  <c:v>454.41999999999967</c:v>
                </c:pt>
                <c:pt idx="530">
                  <c:v>454.54</c:v>
                </c:pt>
                <c:pt idx="531">
                  <c:v>454.88</c:v>
                </c:pt>
                <c:pt idx="532">
                  <c:v>455</c:v>
                </c:pt>
                <c:pt idx="533">
                  <c:v>455.33</c:v>
                </c:pt>
                <c:pt idx="534">
                  <c:v>455.45</c:v>
                </c:pt>
                <c:pt idx="535">
                  <c:v>455.78999999999968</c:v>
                </c:pt>
                <c:pt idx="536">
                  <c:v>455.9</c:v>
                </c:pt>
                <c:pt idx="537">
                  <c:v>456.25</c:v>
                </c:pt>
                <c:pt idx="538">
                  <c:v>456.35</c:v>
                </c:pt>
                <c:pt idx="539">
                  <c:v>456.7</c:v>
                </c:pt>
                <c:pt idx="540">
                  <c:v>456.8</c:v>
                </c:pt>
                <c:pt idx="541">
                  <c:v>457.16</c:v>
                </c:pt>
                <c:pt idx="542">
                  <c:v>457.25</c:v>
                </c:pt>
                <c:pt idx="543">
                  <c:v>457.61</c:v>
                </c:pt>
                <c:pt idx="544">
                  <c:v>457.7</c:v>
                </c:pt>
                <c:pt idx="545">
                  <c:v>458.07</c:v>
                </c:pt>
                <c:pt idx="546">
                  <c:v>458.16</c:v>
                </c:pt>
                <c:pt idx="547">
                  <c:v>458.53</c:v>
                </c:pt>
                <c:pt idx="548">
                  <c:v>458.61</c:v>
                </c:pt>
                <c:pt idx="549">
                  <c:v>458.97999999999968</c:v>
                </c:pt>
                <c:pt idx="550">
                  <c:v>459.06</c:v>
                </c:pt>
                <c:pt idx="551">
                  <c:v>459.44</c:v>
                </c:pt>
                <c:pt idx="552">
                  <c:v>459.51</c:v>
                </c:pt>
                <c:pt idx="553">
                  <c:v>459.9</c:v>
                </c:pt>
                <c:pt idx="554">
                  <c:v>459.96</c:v>
                </c:pt>
                <c:pt idx="555">
                  <c:v>460.35</c:v>
                </c:pt>
                <c:pt idx="556">
                  <c:v>460.40999999999968</c:v>
                </c:pt>
                <c:pt idx="557">
                  <c:v>460.81</c:v>
                </c:pt>
                <c:pt idx="558">
                  <c:v>460.86</c:v>
                </c:pt>
                <c:pt idx="559">
                  <c:v>461.26</c:v>
                </c:pt>
                <c:pt idx="560">
                  <c:v>461.32</c:v>
                </c:pt>
                <c:pt idx="561">
                  <c:v>461.71999999999969</c:v>
                </c:pt>
                <c:pt idx="562">
                  <c:v>461.77</c:v>
                </c:pt>
                <c:pt idx="563">
                  <c:v>462.18</c:v>
                </c:pt>
                <c:pt idx="564">
                  <c:v>462.21999999999969</c:v>
                </c:pt>
                <c:pt idx="565">
                  <c:v>462.63</c:v>
                </c:pt>
                <c:pt idx="566">
                  <c:v>462.67</c:v>
                </c:pt>
                <c:pt idx="567">
                  <c:v>463.09</c:v>
                </c:pt>
                <c:pt idx="568">
                  <c:v>463.12</c:v>
                </c:pt>
                <c:pt idx="569">
                  <c:v>463.54</c:v>
                </c:pt>
                <c:pt idx="570">
                  <c:v>463.57</c:v>
                </c:pt>
                <c:pt idx="571">
                  <c:v>464</c:v>
                </c:pt>
                <c:pt idx="572">
                  <c:v>464.02</c:v>
                </c:pt>
                <c:pt idx="573">
                  <c:v>464.45</c:v>
                </c:pt>
                <c:pt idx="574">
                  <c:v>464.46999999999969</c:v>
                </c:pt>
                <c:pt idx="575">
                  <c:v>464.90999999999968</c:v>
                </c:pt>
                <c:pt idx="576">
                  <c:v>464.92999999999961</c:v>
                </c:pt>
                <c:pt idx="577">
                  <c:v>465.37</c:v>
                </c:pt>
                <c:pt idx="578">
                  <c:v>465.38</c:v>
                </c:pt>
                <c:pt idx="579">
                  <c:v>465.82</c:v>
                </c:pt>
                <c:pt idx="580">
                  <c:v>465.83</c:v>
                </c:pt>
                <c:pt idx="581">
                  <c:v>466.28</c:v>
                </c:pt>
                <c:pt idx="582">
                  <c:v>466.28</c:v>
                </c:pt>
                <c:pt idx="583">
                  <c:v>466.72999999999968</c:v>
                </c:pt>
                <c:pt idx="584">
                  <c:v>466.72999999999968</c:v>
                </c:pt>
                <c:pt idx="585">
                  <c:v>467.18</c:v>
                </c:pt>
                <c:pt idx="586">
                  <c:v>467.19</c:v>
                </c:pt>
                <c:pt idx="587">
                  <c:v>467.63</c:v>
                </c:pt>
                <c:pt idx="588">
                  <c:v>467.64000000000033</c:v>
                </c:pt>
                <c:pt idx="589">
                  <c:v>468.08</c:v>
                </c:pt>
                <c:pt idx="590">
                  <c:v>468.1</c:v>
                </c:pt>
                <c:pt idx="591">
                  <c:v>468.53</c:v>
                </c:pt>
                <c:pt idx="592">
                  <c:v>468.55</c:v>
                </c:pt>
                <c:pt idx="593">
                  <c:v>468.97999999999968</c:v>
                </c:pt>
                <c:pt idx="594">
                  <c:v>469.01</c:v>
                </c:pt>
                <c:pt idx="595">
                  <c:v>469.42999999999961</c:v>
                </c:pt>
                <c:pt idx="596">
                  <c:v>469.46999999999969</c:v>
                </c:pt>
                <c:pt idx="597">
                  <c:v>469.89</c:v>
                </c:pt>
                <c:pt idx="598">
                  <c:v>469.91999999999967</c:v>
                </c:pt>
                <c:pt idx="599">
                  <c:v>470.34000000000032</c:v>
                </c:pt>
                <c:pt idx="600">
                  <c:v>470.38</c:v>
                </c:pt>
                <c:pt idx="601">
                  <c:v>470.78999999999968</c:v>
                </c:pt>
                <c:pt idx="602">
                  <c:v>470.83</c:v>
                </c:pt>
                <c:pt idx="603">
                  <c:v>471.24</c:v>
                </c:pt>
                <c:pt idx="604">
                  <c:v>471.28999999999968</c:v>
                </c:pt>
                <c:pt idx="605">
                  <c:v>471.69</c:v>
                </c:pt>
                <c:pt idx="606">
                  <c:v>471.74</c:v>
                </c:pt>
                <c:pt idx="607">
                  <c:v>472.14000000000033</c:v>
                </c:pt>
                <c:pt idx="608">
                  <c:v>472.2</c:v>
                </c:pt>
                <c:pt idx="609">
                  <c:v>472.59</c:v>
                </c:pt>
                <c:pt idx="610">
                  <c:v>472.65000000000032</c:v>
                </c:pt>
                <c:pt idx="611">
                  <c:v>473.04</c:v>
                </c:pt>
                <c:pt idx="612">
                  <c:v>473.11</c:v>
                </c:pt>
                <c:pt idx="613">
                  <c:v>473.48999999999961</c:v>
                </c:pt>
                <c:pt idx="614">
                  <c:v>473.56</c:v>
                </c:pt>
                <c:pt idx="615">
                  <c:v>473.94</c:v>
                </c:pt>
                <c:pt idx="616">
                  <c:v>474.02</c:v>
                </c:pt>
                <c:pt idx="617">
                  <c:v>474.39</c:v>
                </c:pt>
                <c:pt idx="618">
                  <c:v>474.46999999999969</c:v>
                </c:pt>
                <c:pt idx="619">
                  <c:v>474.84000000000032</c:v>
                </c:pt>
                <c:pt idx="620">
                  <c:v>474.92999999999961</c:v>
                </c:pt>
                <c:pt idx="621">
                  <c:v>475.28999999999968</c:v>
                </c:pt>
                <c:pt idx="622">
                  <c:v>475.38</c:v>
                </c:pt>
                <c:pt idx="623">
                  <c:v>475.74</c:v>
                </c:pt>
                <c:pt idx="624">
                  <c:v>475.84000000000032</c:v>
                </c:pt>
                <c:pt idx="625">
                  <c:v>476.19</c:v>
                </c:pt>
                <c:pt idx="626">
                  <c:v>476.28999999999968</c:v>
                </c:pt>
                <c:pt idx="627">
                  <c:v>476.64000000000033</c:v>
                </c:pt>
                <c:pt idx="628">
                  <c:v>476.75</c:v>
                </c:pt>
                <c:pt idx="629">
                  <c:v>477.09</c:v>
                </c:pt>
                <c:pt idx="630">
                  <c:v>477.2</c:v>
                </c:pt>
                <c:pt idx="631">
                  <c:v>477.55</c:v>
                </c:pt>
                <c:pt idx="632">
                  <c:v>477.66</c:v>
                </c:pt>
                <c:pt idx="633">
                  <c:v>478</c:v>
                </c:pt>
                <c:pt idx="634">
                  <c:v>478.11</c:v>
                </c:pt>
                <c:pt idx="635">
                  <c:v>478.45</c:v>
                </c:pt>
                <c:pt idx="636">
                  <c:v>478.57</c:v>
                </c:pt>
                <c:pt idx="637">
                  <c:v>478.9</c:v>
                </c:pt>
                <c:pt idx="638">
                  <c:v>479.02</c:v>
                </c:pt>
                <c:pt idx="639">
                  <c:v>479.35</c:v>
                </c:pt>
                <c:pt idx="640">
                  <c:v>479.47999999999968</c:v>
                </c:pt>
                <c:pt idx="641">
                  <c:v>479.8</c:v>
                </c:pt>
                <c:pt idx="642">
                  <c:v>479.92999999999961</c:v>
                </c:pt>
                <c:pt idx="643">
                  <c:v>480.25</c:v>
                </c:pt>
                <c:pt idx="644">
                  <c:v>480.39</c:v>
                </c:pt>
                <c:pt idx="645">
                  <c:v>480.7</c:v>
                </c:pt>
                <c:pt idx="646">
                  <c:v>480.84000000000032</c:v>
                </c:pt>
                <c:pt idx="647">
                  <c:v>481.15000000000032</c:v>
                </c:pt>
                <c:pt idx="648">
                  <c:v>481.3</c:v>
                </c:pt>
                <c:pt idx="649">
                  <c:v>481.6</c:v>
                </c:pt>
                <c:pt idx="650">
                  <c:v>481.75</c:v>
                </c:pt>
                <c:pt idx="651">
                  <c:v>482.05</c:v>
                </c:pt>
                <c:pt idx="652">
                  <c:v>482.21</c:v>
                </c:pt>
                <c:pt idx="653">
                  <c:v>482.5</c:v>
                </c:pt>
                <c:pt idx="654">
                  <c:v>482.66</c:v>
                </c:pt>
                <c:pt idx="655">
                  <c:v>482.95</c:v>
                </c:pt>
                <c:pt idx="656">
                  <c:v>483.12</c:v>
                </c:pt>
                <c:pt idx="657">
                  <c:v>483.4</c:v>
                </c:pt>
                <c:pt idx="658">
                  <c:v>483.57</c:v>
                </c:pt>
                <c:pt idx="659">
                  <c:v>483.85</c:v>
                </c:pt>
                <c:pt idx="660">
                  <c:v>484.02</c:v>
                </c:pt>
                <c:pt idx="661">
                  <c:v>484.3</c:v>
                </c:pt>
                <c:pt idx="662">
                  <c:v>484.47999999999968</c:v>
                </c:pt>
                <c:pt idx="663">
                  <c:v>484.75</c:v>
                </c:pt>
                <c:pt idx="664">
                  <c:v>484.92999999999961</c:v>
                </c:pt>
                <c:pt idx="665">
                  <c:v>485.2</c:v>
                </c:pt>
                <c:pt idx="666">
                  <c:v>485.39</c:v>
                </c:pt>
                <c:pt idx="667">
                  <c:v>485.65000000000032</c:v>
                </c:pt>
                <c:pt idx="668">
                  <c:v>485.84000000000032</c:v>
                </c:pt>
                <c:pt idx="669">
                  <c:v>486.1</c:v>
                </c:pt>
                <c:pt idx="670">
                  <c:v>486.3</c:v>
                </c:pt>
                <c:pt idx="671">
                  <c:v>486.55</c:v>
                </c:pt>
                <c:pt idx="672">
                  <c:v>486.75</c:v>
                </c:pt>
                <c:pt idx="673">
                  <c:v>487</c:v>
                </c:pt>
                <c:pt idx="674">
                  <c:v>487.21</c:v>
                </c:pt>
                <c:pt idx="675">
                  <c:v>487.45</c:v>
                </c:pt>
                <c:pt idx="676">
                  <c:v>487.66</c:v>
                </c:pt>
                <c:pt idx="677">
                  <c:v>487.9</c:v>
                </c:pt>
                <c:pt idx="678">
                  <c:v>488.11</c:v>
                </c:pt>
                <c:pt idx="679">
                  <c:v>488.35</c:v>
                </c:pt>
                <c:pt idx="680">
                  <c:v>488.57</c:v>
                </c:pt>
                <c:pt idx="681">
                  <c:v>488.8</c:v>
                </c:pt>
                <c:pt idx="682">
                  <c:v>489.02</c:v>
                </c:pt>
                <c:pt idx="683">
                  <c:v>489.25</c:v>
                </c:pt>
                <c:pt idx="684">
                  <c:v>489.47999999999968</c:v>
                </c:pt>
                <c:pt idx="685">
                  <c:v>489.7</c:v>
                </c:pt>
                <c:pt idx="686">
                  <c:v>489.92999999999961</c:v>
                </c:pt>
                <c:pt idx="687">
                  <c:v>490.15000000000032</c:v>
                </c:pt>
                <c:pt idx="688">
                  <c:v>490.38</c:v>
                </c:pt>
                <c:pt idx="689">
                  <c:v>490.6</c:v>
                </c:pt>
                <c:pt idx="690">
                  <c:v>490.84000000000032</c:v>
                </c:pt>
                <c:pt idx="691">
                  <c:v>491.04</c:v>
                </c:pt>
                <c:pt idx="692">
                  <c:v>491.28999999999968</c:v>
                </c:pt>
                <c:pt idx="693">
                  <c:v>491.48999999999961</c:v>
                </c:pt>
                <c:pt idx="694">
                  <c:v>491.75</c:v>
                </c:pt>
                <c:pt idx="695">
                  <c:v>491.94</c:v>
                </c:pt>
                <c:pt idx="696">
                  <c:v>492.2</c:v>
                </c:pt>
                <c:pt idx="697">
                  <c:v>492.39</c:v>
                </c:pt>
                <c:pt idx="698">
                  <c:v>492.65000000000032</c:v>
                </c:pt>
                <c:pt idx="699">
                  <c:v>492.84000000000032</c:v>
                </c:pt>
                <c:pt idx="700">
                  <c:v>493.11</c:v>
                </c:pt>
                <c:pt idx="701">
                  <c:v>493.28999999999968</c:v>
                </c:pt>
                <c:pt idx="702">
                  <c:v>493.56</c:v>
                </c:pt>
                <c:pt idx="703">
                  <c:v>493.74</c:v>
                </c:pt>
                <c:pt idx="704">
                  <c:v>494.02</c:v>
                </c:pt>
                <c:pt idx="705">
                  <c:v>494.19</c:v>
                </c:pt>
                <c:pt idx="706">
                  <c:v>494.46999999999969</c:v>
                </c:pt>
                <c:pt idx="707">
                  <c:v>494.64000000000033</c:v>
                </c:pt>
                <c:pt idx="708">
                  <c:v>494.91999999999967</c:v>
                </c:pt>
                <c:pt idx="709">
                  <c:v>495.09</c:v>
                </c:pt>
                <c:pt idx="710">
                  <c:v>495.38</c:v>
                </c:pt>
                <c:pt idx="711">
                  <c:v>495.54</c:v>
                </c:pt>
                <c:pt idx="712">
                  <c:v>495.83</c:v>
                </c:pt>
                <c:pt idx="713">
                  <c:v>495.98999999999961</c:v>
                </c:pt>
                <c:pt idx="714">
                  <c:v>496.28999999999968</c:v>
                </c:pt>
                <c:pt idx="715">
                  <c:v>496.44</c:v>
                </c:pt>
                <c:pt idx="716">
                  <c:v>496.74</c:v>
                </c:pt>
                <c:pt idx="717">
                  <c:v>496.89</c:v>
                </c:pt>
                <c:pt idx="718">
                  <c:v>497.19</c:v>
                </c:pt>
                <c:pt idx="719">
                  <c:v>497.34000000000032</c:v>
                </c:pt>
                <c:pt idx="720">
                  <c:v>497.65000000000032</c:v>
                </c:pt>
                <c:pt idx="721">
                  <c:v>497.78999999999968</c:v>
                </c:pt>
                <c:pt idx="722">
                  <c:v>498.1</c:v>
                </c:pt>
                <c:pt idx="723">
                  <c:v>498.24</c:v>
                </c:pt>
                <c:pt idx="724">
                  <c:v>498.55</c:v>
                </c:pt>
                <c:pt idx="725">
                  <c:v>498.68</c:v>
                </c:pt>
                <c:pt idx="726">
                  <c:v>499.01</c:v>
                </c:pt>
                <c:pt idx="727">
                  <c:v>499.13</c:v>
                </c:pt>
                <c:pt idx="728">
                  <c:v>499.46</c:v>
                </c:pt>
                <c:pt idx="729">
                  <c:v>499.58</c:v>
                </c:pt>
                <c:pt idx="730">
                  <c:v>499.90999999999968</c:v>
                </c:pt>
                <c:pt idx="731">
                  <c:v>500.03</c:v>
                </c:pt>
                <c:pt idx="732">
                  <c:v>500.37</c:v>
                </c:pt>
                <c:pt idx="733">
                  <c:v>500.47999999999968</c:v>
                </c:pt>
                <c:pt idx="734">
                  <c:v>500.82</c:v>
                </c:pt>
                <c:pt idx="735">
                  <c:v>500.92999999999961</c:v>
                </c:pt>
                <c:pt idx="736">
                  <c:v>501.27</c:v>
                </c:pt>
                <c:pt idx="737">
                  <c:v>501.38</c:v>
                </c:pt>
                <c:pt idx="738">
                  <c:v>501.72999999999968</c:v>
                </c:pt>
                <c:pt idx="739">
                  <c:v>501.83</c:v>
                </c:pt>
                <c:pt idx="740">
                  <c:v>502.18</c:v>
                </c:pt>
                <c:pt idx="741">
                  <c:v>502.28</c:v>
                </c:pt>
                <c:pt idx="742">
                  <c:v>502.63</c:v>
                </c:pt>
                <c:pt idx="743">
                  <c:v>502.72999999999968</c:v>
                </c:pt>
                <c:pt idx="744">
                  <c:v>503.09</c:v>
                </c:pt>
                <c:pt idx="745">
                  <c:v>503.17</c:v>
                </c:pt>
                <c:pt idx="746">
                  <c:v>503.54</c:v>
                </c:pt>
                <c:pt idx="747">
                  <c:v>503.62</c:v>
                </c:pt>
                <c:pt idx="748">
                  <c:v>503.98999999999961</c:v>
                </c:pt>
                <c:pt idx="749">
                  <c:v>504.07</c:v>
                </c:pt>
                <c:pt idx="750">
                  <c:v>504.45</c:v>
                </c:pt>
                <c:pt idx="751">
                  <c:v>504.52</c:v>
                </c:pt>
                <c:pt idx="752">
                  <c:v>504.9</c:v>
                </c:pt>
                <c:pt idx="753">
                  <c:v>504.96999999999969</c:v>
                </c:pt>
                <c:pt idx="754">
                  <c:v>505.35</c:v>
                </c:pt>
                <c:pt idx="755">
                  <c:v>505.41999999999967</c:v>
                </c:pt>
                <c:pt idx="756">
                  <c:v>505.81</c:v>
                </c:pt>
                <c:pt idx="757">
                  <c:v>505.87</c:v>
                </c:pt>
                <c:pt idx="758">
                  <c:v>506.26</c:v>
                </c:pt>
                <c:pt idx="759">
                  <c:v>506.32</c:v>
                </c:pt>
                <c:pt idx="760">
                  <c:v>506.71</c:v>
                </c:pt>
                <c:pt idx="761">
                  <c:v>506.77</c:v>
                </c:pt>
                <c:pt idx="762">
                  <c:v>507.17</c:v>
                </c:pt>
                <c:pt idx="763">
                  <c:v>507.21</c:v>
                </c:pt>
                <c:pt idx="764">
                  <c:v>507.62</c:v>
                </c:pt>
                <c:pt idx="765">
                  <c:v>507.66</c:v>
                </c:pt>
                <c:pt idx="766">
                  <c:v>508.07</c:v>
                </c:pt>
                <c:pt idx="767">
                  <c:v>508.11</c:v>
                </c:pt>
                <c:pt idx="768">
                  <c:v>508.53</c:v>
                </c:pt>
                <c:pt idx="769">
                  <c:v>508.56</c:v>
                </c:pt>
                <c:pt idx="770">
                  <c:v>508.97999999999968</c:v>
                </c:pt>
                <c:pt idx="771">
                  <c:v>509.01</c:v>
                </c:pt>
                <c:pt idx="772">
                  <c:v>509.42999999999961</c:v>
                </c:pt>
                <c:pt idx="773">
                  <c:v>509.46</c:v>
                </c:pt>
                <c:pt idx="774">
                  <c:v>509.88</c:v>
                </c:pt>
                <c:pt idx="775">
                  <c:v>509.90999999999968</c:v>
                </c:pt>
                <c:pt idx="776">
                  <c:v>510.34000000000032</c:v>
                </c:pt>
                <c:pt idx="777">
                  <c:v>510.35</c:v>
                </c:pt>
                <c:pt idx="778">
                  <c:v>510.78999999999968</c:v>
                </c:pt>
                <c:pt idx="779">
                  <c:v>510.8</c:v>
                </c:pt>
                <c:pt idx="780">
                  <c:v>511.24</c:v>
                </c:pt>
                <c:pt idx="781">
                  <c:v>511.25</c:v>
                </c:pt>
                <c:pt idx="782">
                  <c:v>511.7</c:v>
                </c:pt>
                <c:pt idx="783">
                  <c:v>511.7</c:v>
                </c:pt>
                <c:pt idx="784">
                  <c:v>512.15</c:v>
                </c:pt>
                <c:pt idx="785">
                  <c:v>512.15</c:v>
                </c:pt>
                <c:pt idx="786">
                  <c:v>512.6</c:v>
                </c:pt>
                <c:pt idx="787">
                  <c:v>512.6</c:v>
                </c:pt>
                <c:pt idx="788">
                  <c:v>513.04</c:v>
                </c:pt>
                <c:pt idx="789">
                  <c:v>513.04999999999939</c:v>
                </c:pt>
                <c:pt idx="790">
                  <c:v>513.49</c:v>
                </c:pt>
                <c:pt idx="791">
                  <c:v>513.51</c:v>
                </c:pt>
                <c:pt idx="792">
                  <c:v>513.93999999999949</c:v>
                </c:pt>
                <c:pt idx="793">
                  <c:v>513.95999999999947</c:v>
                </c:pt>
                <c:pt idx="794">
                  <c:v>514.39</c:v>
                </c:pt>
                <c:pt idx="795">
                  <c:v>514.41</c:v>
                </c:pt>
                <c:pt idx="796">
                  <c:v>514.83999999999946</c:v>
                </c:pt>
                <c:pt idx="797">
                  <c:v>514.85999999999933</c:v>
                </c:pt>
                <c:pt idx="798">
                  <c:v>515.29000000000053</c:v>
                </c:pt>
                <c:pt idx="799">
                  <c:v>515.31999999999948</c:v>
                </c:pt>
                <c:pt idx="800">
                  <c:v>515.73</c:v>
                </c:pt>
                <c:pt idx="801">
                  <c:v>515.77000000000055</c:v>
                </c:pt>
                <c:pt idx="802">
                  <c:v>516.17999999999995</c:v>
                </c:pt>
                <c:pt idx="803">
                  <c:v>516.22</c:v>
                </c:pt>
                <c:pt idx="804">
                  <c:v>516.63</c:v>
                </c:pt>
                <c:pt idx="805">
                  <c:v>516.66999999999996</c:v>
                </c:pt>
                <c:pt idx="806">
                  <c:v>517.08000000000004</c:v>
                </c:pt>
                <c:pt idx="807">
                  <c:v>517.13</c:v>
                </c:pt>
                <c:pt idx="808">
                  <c:v>517.53</c:v>
                </c:pt>
                <c:pt idx="809">
                  <c:v>517.58000000000004</c:v>
                </c:pt>
                <c:pt idx="810">
                  <c:v>517.98</c:v>
                </c:pt>
                <c:pt idx="811">
                  <c:v>518.03</c:v>
                </c:pt>
                <c:pt idx="812">
                  <c:v>518.41999999999996</c:v>
                </c:pt>
                <c:pt idx="813">
                  <c:v>518.48</c:v>
                </c:pt>
                <c:pt idx="814">
                  <c:v>518.87</c:v>
                </c:pt>
                <c:pt idx="815">
                  <c:v>518.93999999999949</c:v>
                </c:pt>
                <c:pt idx="816">
                  <c:v>519.31999999999948</c:v>
                </c:pt>
                <c:pt idx="817">
                  <c:v>519.39</c:v>
                </c:pt>
                <c:pt idx="818">
                  <c:v>519.77000000000055</c:v>
                </c:pt>
                <c:pt idx="819">
                  <c:v>519.83999999999946</c:v>
                </c:pt>
                <c:pt idx="820">
                  <c:v>520.22</c:v>
                </c:pt>
                <c:pt idx="821">
                  <c:v>520.29000000000053</c:v>
                </c:pt>
                <c:pt idx="822">
                  <c:v>520.66</c:v>
                </c:pt>
                <c:pt idx="823">
                  <c:v>520.74</c:v>
                </c:pt>
                <c:pt idx="824">
                  <c:v>521.11</c:v>
                </c:pt>
                <c:pt idx="825">
                  <c:v>521.20000000000005</c:v>
                </c:pt>
                <c:pt idx="826">
                  <c:v>521.55999999999949</c:v>
                </c:pt>
                <c:pt idx="827">
                  <c:v>521.65</c:v>
                </c:pt>
                <c:pt idx="828">
                  <c:v>522.01</c:v>
                </c:pt>
                <c:pt idx="829">
                  <c:v>522.1</c:v>
                </c:pt>
                <c:pt idx="830">
                  <c:v>522.44999999999948</c:v>
                </c:pt>
                <c:pt idx="831">
                  <c:v>522.54999999999939</c:v>
                </c:pt>
                <c:pt idx="832">
                  <c:v>522.9</c:v>
                </c:pt>
                <c:pt idx="833">
                  <c:v>523</c:v>
                </c:pt>
                <c:pt idx="834">
                  <c:v>523.34999999999934</c:v>
                </c:pt>
                <c:pt idx="835">
                  <c:v>523.45999999999947</c:v>
                </c:pt>
                <c:pt idx="836">
                  <c:v>523.79999999999995</c:v>
                </c:pt>
                <c:pt idx="837">
                  <c:v>523.91</c:v>
                </c:pt>
                <c:pt idx="838">
                  <c:v>524.25</c:v>
                </c:pt>
                <c:pt idx="839">
                  <c:v>524.35999999999933</c:v>
                </c:pt>
                <c:pt idx="840">
                  <c:v>524.69000000000005</c:v>
                </c:pt>
                <c:pt idx="841">
                  <c:v>524.80999999999949</c:v>
                </c:pt>
                <c:pt idx="842">
                  <c:v>525.14</c:v>
                </c:pt>
                <c:pt idx="843">
                  <c:v>525.26</c:v>
                </c:pt>
                <c:pt idx="844">
                  <c:v>525.59</c:v>
                </c:pt>
                <c:pt idx="845">
                  <c:v>525.72</c:v>
                </c:pt>
                <c:pt idx="846">
                  <c:v>526.04</c:v>
                </c:pt>
                <c:pt idx="847">
                  <c:v>526.16999999999996</c:v>
                </c:pt>
                <c:pt idx="848">
                  <c:v>526.48</c:v>
                </c:pt>
                <c:pt idx="849">
                  <c:v>526.62</c:v>
                </c:pt>
                <c:pt idx="850">
                  <c:v>526.92999999999938</c:v>
                </c:pt>
                <c:pt idx="851">
                  <c:v>527.07000000000005</c:v>
                </c:pt>
                <c:pt idx="852">
                  <c:v>527.38</c:v>
                </c:pt>
                <c:pt idx="853">
                  <c:v>527.52</c:v>
                </c:pt>
                <c:pt idx="854">
                  <c:v>527.82999999999947</c:v>
                </c:pt>
                <c:pt idx="855">
                  <c:v>527.98</c:v>
                </c:pt>
                <c:pt idx="856">
                  <c:v>528.27000000000055</c:v>
                </c:pt>
                <c:pt idx="857">
                  <c:v>528.42999999999938</c:v>
                </c:pt>
                <c:pt idx="858">
                  <c:v>528.72</c:v>
                </c:pt>
                <c:pt idx="859">
                  <c:v>528.88</c:v>
                </c:pt>
                <c:pt idx="860">
                  <c:v>529.16999999999996</c:v>
                </c:pt>
                <c:pt idx="861">
                  <c:v>529.32999999999947</c:v>
                </c:pt>
                <c:pt idx="862">
                  <c:v>529.62</c:v>
                </c:pt>
                <c:pt idx="863">
                  <c:v>529.78000000000054</c:v>
                </c:pt>
                <c:pt idx="864">
                  <c:v>530.05999999999949</c:v>
                </c:pt>
                <c:pt idx="865">
                  <c:v>530.23</c:v>
                </c:pt>
                <c:pt idx="866">
                  <c:v>530.51</c:v>
                </c:pt>
                <c:pt idx="867">
                  <c:v>530.67999999999995</c:v>
                </c:pt>
                <c:pt idx="868">
                  <c:v>530.95999999999947</c:v>
                </c:pt>
                <c:pt idx="869">
                  <c:v>531.14</c:v>
                </c:pt>
                <c:pt idx="870">
                  <c:v>531.41</c:v>
                </c:pt>
                <c:pt idx="871">
                  <c:v>531.59</c:v>
                </c:pt>
                <c:pt idx="872">
                  <c:v>531.84999999999934</c:v>
                </c:pt>
                <c:pt idx="873">
                  <c:v>532.04</c:v>
                </c:pt>
                <c:pt idx="874">
                  <c:v>532.29999999999995</c:v>
                </c:pt>
                <c:pt idx="875">
                  <c:v>532.49</c:v>
                </c:pt>
                <c:pt idx="876">
                  <c:v>532.75</c:v>
                </c:pt>
                <c:pt idx="877">
                  <c:v>532.93999999999949</c:v>
                </c:pt>
                <c:pt idx="878">
                  <c:v>533.19000000000005</c:v>
                </c:pt>
                <c:pt idx="879">
                  <c:v>533.39</c:v>
                </c:pt>
                <c:pt idx="880">
                  <c:v>533.64</c:v>
                </c:pt>
                <c:pt idx="881">
                  <c:v>533.83999999999946</c:v>
                </c:pt>
                <c:pt idx="882">
                  <c:v>534.09</c:v>
                </c:pt>
                <c:pt idx="883">
                  <c:v>534.29999999999995</c:v>
                </c:pt>
                <c:pt idx="884">
                  <c:v>534.54</c:v>
                </c:pt>
                <c:pt idx="885">
                  <c:v>534.75</c:v>
                </c:pt>
                <c:pt idx="886">
                  <c:v>534.98</c:v>
                </c:pt>
                <c:pt idx="887">
                  <c:v>535.20000000000005</c:v>
                </c:pt>
                <c:pt idx="888">
                  <c:v>535.42999999999938</c:v>
                </c:pt>
                <c:pt idx="889">
                  <c:v>535.65</c:v>
                </c:pt>
                <c:pt idx="890">
                  <c:v>535.88</c:v>
                </c:pt>
                <c:pt idx="891">
                  <c:v>536.1</c:v>
                </c:pt>
                <c:pt idx="892">
                  <c:v>536.31999999999948</c:v>
                </c:pt>
                <c:pt idx="893">
                  <c:v>536.54999999999939</c:v>
                </c:pt>
                <c:pt idx="894">
                  <c:v>536.77000000000055</c:v>
                </c:pt>
                <c:pt idx="895">
                  <c:v>537</c:v>
                </c:pt>
                <c:pt idx="896">
                  <c:v>537.22</c:v>
                </c:pt>
                <c:pt idx="897">
                  <c:v>537.44999999999948</c:v>
                </c:pt>
                <c:pt idx="898">
                  <c:v>537.66</c:v>
                </c:pt>
                <c:pt idx="899">
                  <c:v>537.91</c:v>
                </c:pt>
                <c:pt idx="900">
                  <c:v>538.11</c:v>
                </c:pt>
                <c:pt idx="901">
                  <c:v>538.35999999999933</c:v>
                </c:pt>
                <c:pt idx="902">
                  <c:v>538.55999999999949</c:v>
                </c:pt>
                <c:pt idx="903">
                  <c:v>538.80999999999949</c:v>
                </c:pt>
                <c:pt idx="904">
                  <c:v>539.01</c:v>
                </c:pt>
                <c:pt idx="905">
                  <c:v>539.26</c:v>
                </c:pt>
                <c:pt idx="906">
                  <c:v>539.44999999999948</c:v>
                </c:pt>
                <c:pt idx="907">
                  <c:v>539.71</c:v>
                </c:pt>
                <c:pt idx="908">
                  <c:v>539.9</c:v>
                </c:pt>
                <c:pt idx="909">
                  <c:v>540.16</c:v>
                </c:pt>
                <c:pt idx="910">
                  <c:v>540.34999999999934</c:v>
                </c:pt>
                <c:pt idx="911">
                  <c:v>540.61</c:v>
                </c:pt>
                <c:pt idx="912">
                  <c:v>540.79000000000053</c:v>
                </c:pt>
                <c:pt idx="913">
                  <c:v>541.05999999999949</c:v>
                </c:pt>
                <c:pt idx="914">
                  <c:v>541.24</c:v>
                </c:pt>
                <c:pt idx="915">
                  <c:v>541.51</c:v>
                </c:pt>
                <c:pt idx="916">
                  <c:v>541.69000000000005</c:v>
                </c:pt>
                <c:pt idx="917">
                  <c:v>541.95999999999947</c:v>
                </c:pt>
                <c:pt idx="918">
                  <c:v>542.13</c:v>
                </c:pt>
                <c:pt idx="919">
                  <c:v>542.41</c:v>
                </c:pt>
                <c:pt idx="920">
                  <c:v>542.58000000000004</c:v>
                </c:pt>
                <c:pt idx="921">
                  <c:v>542.87</c:v>
                </c:pt>
                <c:pt idx="922">
                  <c:v>543.03</c:v>
                </c:pt>
                <c:pt idx="923">
                  <c:v>543.31999999999948</c:v>
                </c:pt>
                <c:pt idx="924">
                  <c:v>543.47</c:v>
                </c:pt>
                <c:pt idx="925">
                  <c:v>543.77000000000055</c:v>
                </c:pt>
                <c:pt idx="926">
                  <c:v>543.91999999999996</c:v>
                </c:pt>
                <c:pt idx="927">
                  <c:v>544.22</c:v>
                </c:pt>
                <c:pt idx="928">
                  <c:v>544.37</c:v>
                </c:pt>
                <c:pt idx="929">
                  <c:v>544.66999999999996</c:v>
                </c:pt>
                <c:pt idx="930">
                  <c:v>544.80999999999949</c:v>
                </c:pt>
                <c:pt idx="931">
                  <c:v>545.12</c:v>
                </c:pt>
                <c:pt idx="932">
                  <c:v>545.26</c:v>
                </c:pt>
                <c:pt idx="933">
                  <c:v>545.57000000000005</c:v>
                </c:pt>
                <c:pt idx="934">
                  <c:v>545.71</c:v>
                </c:pt>
                <c:pt idx="935">
                  <c:v>546.02</c:v>
                </c:pt>
                <c:pt idx="936">
                  <c:v>546.15</c:v>
                </c:pt>
                <c:pt idx="937">
                  <c:v>546.47</c:v>
                </c:pt>
                <c:pt idx="938">
                  <c:v>546.6</c:v>
                </c:pt>
                <c:pt idx="939">
                  <c:v>546.91999999999996</c:v>
                </c:pt>
                <c:pt idx="940">
                  <c:v>547.04</c:v>
                </c:pt>
                <c:pt idx="941">
                  <c:v>547.37</c:v>
                </c:pt>
                <c:pt idx="942">
                  <c:v>547.49</c:v>
                </c:pt>
                <c:pt idx="943">
                  <c:v>547.81999999999948</c:v>
                </c:pt>
                <c:pt idx="944">
                  <c:v>547.93999999999949</c:v>
                </c:pt>
                <c:pt idx="945">
                  <c:v>548.27000000000055</c:v>
                </c:pt>
                <c:pt idx="946">
                  <c:v>548.38</c:v>
                </c:pt>
                <c:pt idx="947">
                  <c:v>548.72</c:v>
                </c:pt>
                <c:pt idx="948">
                  <c:v>548.82999999999947</c:v>
                </c:pt>
                <c:pt idx="949">
                  <c:v>549.16999999999996</c:v>
                </c:pt>
                <c:pt idx="950">
                  <c:v>549.28000000000054</c:v>
                </c:pt>
                <c:pt idx="951">
                  <c:v>549.62</c:v>
                </c:pt>
                <c:pt idx="952">
                  <c:v>549.72</c:v>
                </c:pt>
                <c:pt idx="953">
                  <c:v>550.07000000000005</c:v>
                </c:pt>
                <c:pt idx="954">
                  <c:v>550.16999999999996</c:v>
                </c:pt>
                <c:pt idx="955">
                  <c:v>550.52</c:v>
                </c:pt>
                <c:pt idx="956">
                  <c:v>550.61</c:v>
                </c:pt>
                <c:pt idx="957">
                  <c:v>550.97</c:v>
                </c:pt>
                <c:pt idx="958">
                  <c:v>551.05999999999949</c:v>
                </c:pt>
                <c:pt idx="959">
                  <c:v>551.41999999999996</c:v>
                </c:pt>
                <c:pt idx="960">
                  <c:v>551.51</c:v>
                </c:pt>
                <c:pt idx="961">
                  <c:v>551.87</c:v>
                </c:pt>
                <c:pt idx="962">
                  <c:v>551.94999999999948</c:v>
                </c:pt>
                <c:pt idx="963">
                  <c:v>552.31999999999948</c:v>
                </c:pt>
                <c:pt idx="964">
                  <c:v>552.4</c:v>
                </c:pt>
                <c:pt idx="965">
                  <c:v>552.77000000000055</c:v>
                </c:pt>
                <c:pt idx="966">
                  <c:v>552.83999999999946</c:v>
                </c:pt>
                <c:pt idx="967">
                  <c:v>553.23</c:v>
                </c:pt>
                <c:pt idx="968">
                  <c:v>553.29000000000053</c:v>
                </c:pt>
                <c:pt idx="969">
                  <c:v>553.67999999999995</c:v>
                </c:pt>
                <c:pt idx="970">
                  <c:v>553.74</c:v>
                </c:pt>
                <c:pt idx="971">
                  <c:v>554.13</c:v>
                </c:pt>
                <c:pt idx="972">
                  <c:v>554.17999999999995</c:v>
                </c:pt>
                <c:pt idx="973">
                  <c:v>554.58000000000004</c:v>
                </c:pt>
                <c:pt idx="974">
                  <c:v>554.63</c:v>
                </c:pt>
                <c:pt idx="975">
                  <c:v>555.03</c:v>
                </c:pt>
                <c:pt idx="976">
                  <c:v>555.07000000000005</c:v>
                </c:pt>
                <c:pt idx="977">
                  <c:v>555.48</c:v>
                </c:pt>
                <c:pt idx="978">
                  <c:v>555.52</c:v>
                </c:pt>
                <c:pt idx="979">
                  <c:v>555.92999999999938</c:v>
                </c:pt>
                <c:pt idx="980">
                  <c:v>555.97</c:v>
                </c:pt>
                <c:pt idx="981">
                  <c:v>556.37</c:v>
                </c:pt>
                <c:pt idx="982">
                  <c:v>556.41</c:v>
                </c:pt>
                <c:pt idx="983">
                  <c:v>556.81999999999948</c:v>
                </c:pt>
                <c:pt idx="984">
                  <c:v>556.85999999999933</c:v>
                </c:pt>
                <c:pt idx="985">
                  <c:v>557.27000000000055</c:v>
                </c:pt>
                <c:pt idx="986">
                  <c:v>557.29999999999995</c:v>
                </c:pt>
                <c:pt idx="987">
                  <c:v>557.72</c:v>
                </c:pt>
                <c:pt idx="988">
                  <c:v>557.75</c:v>
                </c:pt>
                <c:pt idx="989">
                  <c:v>558.16999999999996</c:v>
                </c:pt>
                <c:pt idx="990">
                  <c:v>558.20000000000005</c:v>
                </c:pt>
                <c:pt idx="991">
                  <c:v>558.62</c:v>
                </c:pt>
                <c:pt idx="992">
                  <c:v>558.64</c:v>
                </c:pt>
                <c:pt idx="993">
                  <c:v>559.07000000000005</c:v>
                </c:pt>
                <c:pt idx="994">
                  <c:v>559.09</c:v>
                </c:pt>
                <c:pt idx="995">
                  <c:v>559.52</c:v>
                </c:pt>
                <c:pt idx="996">
                  <c:v>559.53</c:v>
                </c:pt>
                <c:pt idx="997">
                  <c:v>559.97</c:v>
                </c:pt>
                <c:pt idx="998">
                  <c:v>559.98</c:v>
                </c:pt>
                <c:pt idx="999">
                  <c:v>560.41999999999996</c:v>
                </c:pt>
                <c:pt idx="1000">
                  <c:v>560.41999999999996</c:v>
                </c:pt>
                <c:pt idx="1001">
                  <c:v>560.87</c:v>
                </c:pt>
                <c:pt idx="1002">
                  <c:v>560.87</c:v>
                </c:pt>
                <c:pt idx="1003">
                  <c:v>561.30999999999949</c:v>
                </c:pt>
                <c:pt idx="1004">
                  <c:v>561.31999999999948</c:v>
                </c:pt>
                <c:pt idx="1005">
                  <c:v>561.76</c:v>
                </c:pt>
                <c:pt idx="1006">
                  <c:v>561.77000000000055</c:v>
                </c:pt>
                <c:pt idx="1007">
                  <c:v>562.21</c:v>
                </c:pt>
                <c:pt idx="1008">
                  <c:v>562.22</c:v>
                </c:pt>
                <c:pt idx="1009">
                  <c:v>562.65</c:v>
                </c:pt>
                <c:pt idx="1010">
                  <c:v>562.66999999999996</c:v>
                </c:pt>
                <c:pt idx="1011">
                  <c:v>563.1</c:v>
                </c:pt>
                <c:pt idx="1012">
                  <c:v>563.12</c:v>
                </c:pt>
                <c:pt idx="1013">
                  <c:v>563.54</c:v>
                </c:pt>
                <c:pt idx="1014">
                  <c:v>563.57000000000005</c:v>
                </c:pt>
                <c:pt idx="1015">
                  <c:v>563.99</c:v>
                </c:pt>
                <c:pt idx="1016">
                  <c:v>564.02</c:v>
                </c:pt>
                <c:pt idx="1017">
                  <c:v>564.42999999999938</c:v>
                </c:pt>
                <c:pt idx="1018">
                  <c:v>564.47</c:v>
                </c:pt>
                <c:pt idx="1019">
                  <c:v>564.88</c:v>
                </c:pt>
                <c:pt idx="1020">
                  <c:v>564.91999999999996</c:v>
                </c:pt>
                <c:pt idx="1021">
                  <c:v>565.31999999999948</c:v>
                </c:pt>
                <c:pt idx="1022">
                  <c:v>565.37</c:v>
                </c:pt>
                <c:pt idx="1023">
                  <c:v>565.77000000000055</c:v>
                </c:pt>
                <c:pt idx="1024">
                  <c:v>565.81999999999948</c:v>
                </c:pt>
                <c:pt idx="1025">
                  <c:v>566.21</c:v>
                </c:pt>
                <c:pt idx="1026">
                  <c:v>566.27000000000055</c:v>
                </c:pt>
                <c:pt idx="1027">
                  <c:v>566.66</c:v>
                </c:pt>
                <c:pt idx="1028">
                  <c:v>566.71</c:v>
                </c:pt>
                <c:pt idx="1029">
                  <c:v>567.1</c:v>
                </c:pt>
                <c:pt idx="1030">
                  <c:v>567.16</c:v>
                </c:pt>
                <c:pt idx="1031">
                  <c:v>567.54999999999939</c:v>
                </c:pt>
                <c:pt idx="1032">
                  <c:v>567.61</c:v>
                </c:pt>
                <c:pt idx="1033">
                  <c:v>567.99</c:v>
                </c:pt>
                <c:pt idx="1034">
                  <c:v>568.05999999999949</c:v>
                </c:pt>
                <c:pt idx="1035">
                  <c:v>568.43999999999949</c:v>
                </c:pt>
                <c:pt idx="1036">
                  <c:v>568.51</c:v>
                </c:pt>
                <c:pt idx="1037">
                  <c:v>568.88</c:v>
                </c:pt>
                <c:pt idx="1038">
                  <c:v>568.95999999999947</c:v>
                </c:pt>
                <c:pt idx="1039">
                  <c:v>569.32999999999947</c:v>
                </c:pt>
                <c:pt idx="1040">
                  <c:v>569.41</c:v>
                </c:pt>
                <c:pt idx="1041">
                  <c:v>569.77000000000055</c:v>
                </c:pt>
                <c:pt idx="1042">
                  <c:v>569.85999999999933</c:v>
                </c:pt>
                <c:pt idx="1043">
                  <c:v>570.22</c:v>
                </c:pt>
                <c:pt idx="1044">
                  <c:v>570.30999999999949</c:v>
                </c:pt>
                <c:pt idx="1045">
                  <c:v>570.66</c:v>
                </c:pt>
                <c:pt idx="1046">
                  <c:v>570.76</c:v>
                </c:pt>
                <c:pt idx="1047">
                  <c:v>571.11</c:v>
                </c:pt>
                <c:pt idx="1048">
                  <c:v>571.21</c:v>
                </c:pt>
                <c:pt idx="1049">
                  <c:v>571.54999999999939</c:v>
                </c:pt>
                <c:pt idx="1050">
                  <c:v>571.65</c:v>
                </c:pt>
                <c:pt idx="1051">
                  <c:v>572</c:v>
                </c:pt>
                <c:pt idx="1052">
                  <c:v>572.1</c:v>
                </c:pt>
                <c:pt idx="1053">
                  <c:v>572.43999999999949</c:v>
                </c:pt>
                <c:pt idx="1054">
                  <c:v>572.54999999999939</c:v>
                </c:pt>
                <c:pt idx="1055">
                  <c:v>572.89</c:v>
                </c:pt>
                <c:pt idx="1056">
                  <c:v>573</c:v>
                </c:pt>
                <c:pt idx="1057">
                  <c:v>573.32999999999947</c:v>
                </c:pt>
                <c:pt idx="1058">
                  <c:v>573.44999999999948</c:v>
                </c:pt>
                <c:pt idx="1059">
                  <c:v>573.78000000000054</c:v>
                </c:pt>
                <c:pt idx="1060">
                  <c:v>573.9</c:v>
                </c:pt>
                <c:pt idx="1061">
                  <c:v>574.22</c:v>
                </c:pt>
                <c:pt idx="1062">
                  <c:v>574.34999999999934</c:v>
                </c:pt>
                <c:pt idx="1063">
                  <c:v>574.66999999999996</c:v>
                </c:pt>
                <c:pt idx="1064">
                  <c:v>574.79999999999995</c:v>
                </c:pt>
                <c:pt idx="1065">
                  <c:v>575.11</c:v>
                </c:pt>
                <c:pt idx="1066">
                  <c:v>575.24</c:v>
                </c:pt>
                <c:pt idx="1067">
                  <c:v>575.55999999999949</c:v>
                </c:pt>
                <c:pt idx="1068">
                  <c:v>575.69000000000005</c:v>
                </c:pt>
                <c:pt idx="1069">
                  <c:v>576</c:v>
                </c:pt>
                <c:pt idx="1070">
                  <c:v>576.14</c:v>
                </c:pt>
                <c:pt idx="1071">
                  <c:v>576.44999999999948</c:v>
                </c:pt>
                <c:pt idx="1072">
                  <c:v>576.59</c:v>
                </c:pt>
                <c:pt idx="1073">
                  <c:v>576.89</c:v>
                </c:pt>
                <c:pt idx="1074">
                  <c:v>577.04</c:v>
                </c:pt>
                <c:pt idx="1075">
                  <c:v>577.33999999999946</c:v>
                </c:pt>
                <c:pt idx="1076">
                  <c:v>577.49</c:v>
                </c:pt>
                <c:pt idx="1077">
                  <c:v>577.78000000000054</c:v>
                </c:pt>
                <c:pt idx="1078">
                  <c:v>577.93999999999949</c:v>
                </c:pt>
                <c:pt idx="1079">
                  <c:v>578.22</c:v>
                </c:pt>
                <c:pt idx="1080">
                  <c:v>578.38</c:v>
                </c:pt>
                <c:pt idx="1081">
                  <c:v>578.66999999999996</c:v>
                </c:pt>
                <c:pt idx="1082">
                  <c:v>578.82999999999947</c:v>
                </c:pt>
                <c:pt idx="1083">
                  <c:v>579.11</c:v>
                </c:pt>
                <c:pt idx="1084">
                  <c:v>579.28000000000054</c:v>
                </c:pt>
                <c:pt idx="1085">
                  <c:v>579.55999999999949</c:v>
                </c:pt>
                <c:pt idx="1086">
                  <c:v>579.73</c:v>
                </c:pt>
                <c:pt idx="1087">
                  <c:v>580</c:v>
                </c:pt>
                <c:pt idx="1088">
                  <c:v>580.17999999999995</c:v>
                </c:pt>
                <c:pt idx="1089">
                  <c:v>580.44999999999948</c:v>
                </c:pt>
                <c:pt idx="1090">
                  <c:v>580.63</c:v>
                </c:pt>
                <c:pt idx="1091">
                  <c:v>580.89</c:v>
                </c:pt>
                <c:pt idx="1092">
                  <c:v>581.07000000000005</c:v>
                </c:pt>
                <c:pt idx="1093">
                  <c:v>581.33999999999946</c:v>
                </c:pt>
                <c:pt idx="1094">
                  <c:v>581.52</c:v>
                </c:pt>
                <c:pt idx="1095">
                  <c:v>581.78000000000054</c:v>
                </c:pt>
                <c:pt idx="1096">
                  <c:v>581.97</c:v>
                </c:pt>
                <c:pt idx="1097">
                  <c:v>582.22</c:v>
                </c:pt>
                <c:pt idx="1098">
                  <c:v>582.41999999999996</c:v>
                </c:pt>
                <c:pt idx="1099">
                  <c:v>582.66999999999996</c:v>
                </c:pt>
                <c:pt idx="1100">
                  <c:v>582.87</c:v>
                </c:pt>
                <c:pt idx="1101">
                  <c:v>583.11</c:v>
                </c:pt>
                <c:pt idx="1102">
                  <c:v>583.31999999999948</c:v>
                </c:pt>
                <c:pt idx="1103">
                  <c:v>583.55999999999949</c:v>
                </c:pt>
                <c:pt idx="1104">
                  <c:v>583.76</c:v>
                </c:pt>
                <c:pt idx="1105">
                  <c:v>584</c:v>
                </c:pt>
                <c:pt idx="1106">
                  <c:v>584.21</c:v>
                </c:pt>
                <c:pt idx="1107">
                  <c:v>584.43999999999949</c:v>
                </c:pt>
                <c:pt idx="1108">
                  <c:v>584.66</c:v>
                </c:pt>
                <c:pt idx="1109">
                  <c:v>584.89</c:v>
                </c:pt>
                <c:pt idx="1110">
                  <c:v>585.11</c:v>
                </c:pt>
                <c:pt idx="1111">
                  <c:v>585.32999999999947</c:v>
                </c:pt>
                <c:pt idx="1112">
                  <c:v>585.55999999999949</c:v>
                </c:pt>
                <c:pt idx="1113">
                  <c:v>585.78000000000054</c:v>
                </c:pt>
                <c:pt idx="1114">
                  <c:v>586</c:v>
                </c:pt>
                <c:pt idx="1115">
                  <c:v>586.22</c:v>
                </c:pt>
                <c:pt idx="1116">
                  <c:v>586.44999999999948</c:v>
                </c:pt>
                <c:pt idx="1117">
                  <c:v>586.66</c:v>
                </c:pt>
                <c:pt idx="1118">
                  <c:v>586.9</c:v>
                </c:pt>
                <c:pt idx="1119">
                  <c:v>587.11</c:v>
                </c:pt>
                <c:pt idx="1120">
                  <c:v>587.34999999999934</c:v>
                </c:pt>
                <c:pt idx="1121">
                  <c:v>587.54999999999939</c:v>
                </c:pt>
                <c:pt idx="1122">
                  <c:v>587.79999999999995</c:v>
                </c:pt>
                <c:pt idx="1123">
                  <c:v>588</c:v>
                </c:pt>
                <c:pt idx="1124">
                  <c:v>588.24</c:v>
                </c:pt>
                <c:pt idx="1125">
                  <c:v>588.43999999999949</c:v>
                </c:pt>
                <c:pt idx="1126">
                  <c:v>588.69000000000005</c:v>
                </c:pt>
                <c:pt idx="1127">
                  <c:v>588.88</c:v>
                </c:pt>
                <c:pt idx="1128">
                  <c:v>589.14</c:v>
                </c:pt>
                <c:pt idx="1129">
                  <c:v>589.32999999999947</c:v>
                </c:pt>
                <c:pt idx="1130">
                  <c:v>589.59</c:v>
                </c:pt>
                <c:pt idx="1131">
                  <c:v>589.77000000000055</c:v>
                </c:pt>
                <c:pt idx="1132">
                  <c:v>590.03</c:v>
                </c:pt>
                <c:pt idx="1133">
                  <c:v>590.22</c:v>
                </c:pt>
                <c:pt idx="1134">
                  <c:v>590.48</c:v>
                </c:pt>
                <c:pt idx="1135">
                  <c:v>590.66</c:v>
                </c:pt>
                <c:pt idx="1136">
                  <c:v>590.92999999999938</c:v>
                </c:pt>
                <c:pt idx="1137">
                  <c:v>591.1</c:v>
                </c:pt>
                <c:pt idx="1138">
                  <c:v>591.38</c:v>
                </c:pt>
                <c:pt idx="1139">
                  <c:v>591.54999999999939</c:v>
                </c:pt>
                <c:pt idx="1140">
                  <c:v>591.82999999999947</c:v>
                </c:pt>
                <c:pt idx="1141">
                  <c:v>591.99</c:v>
                </c:pt>
                <c:pt idx="1142">
                  <c:v>592.27000000000055</c:v>
                </c:pt>
                <c:pt idx="1143">
                  <c:v>592.42999999999938</c:v>
                </c:pt>
                <c:pt idx="1144">
                  <c:v>592.72</c:v>
                </c:pt>
                <c:pt idx="1145">
                  <c:v>592.88</c:v>
                </c:pt>
                <c:pt idx="1146">
                  <c:v>593.16999999999996</c:v>
                </c:pt>
                <c:pt idx="1147">
                  <c:v>593.31999999999948</c:v>
                </c:pt>
                <c:pt idx="1148">
                  <c:v>593.62</c:v>
                </c:pt>
                <c:pt idx="1149">
                  <c:v>593.76</c:v>
                </c:pt>
                <c:pt idx="1150">
                  <c:v>594.05999999999949</c:v>
                </c:pt>
                <c:pt idx="1151">
                  <c:v>594.21</c:v>
                </c:pt>
                <c:pt idx="1152">
                  <c:v>594.51</c:v>
                </c:pt>
                <c:pt idx="1153">
                  <c:v>594.65</c:v>
                </c:pt>
                <c:pt idx="1154">
                  <c:v>594.95999999999947</c:v>
                </c:pt>
                <c:pt idx="1155">
                  <c:v>595.1</c:v>
                </c:pt>
                <c:pt idx="1156">
                  <c:v>595.41</c:v>
                </c:pt>
                <c:pt idx="1157">
                  <c:v>595.54</c:v>
                </c:pt>
                <c:pt idx="1158">
                  <c:v>595.84999999999934</c:v>
                </c:pt>
                <c:pt idx="1159">
                  <c:v>595.98</c:v>
                </c:pt>
                <c:pt idx="1160">
                  <c:v>596.29999999999995</c:v>
                </c:pt>
                <c:pt idx="1161">
                  <c:v>596.42999999999938</c:v>
                </c:pt>
                <c:pt idx="1162">
                  <c:v>596.75</c:v>
                </c:pt>
                <c:pt idx="1163">
                  <c:v>596.87</c:v>
                </c:pt>
                <c:pt idx="1164">
                  <c:v>597.19000000000005</c:v>
                </c:pt>
                <c:pt idx="1165">
                  <c:v>597.30999999999949</c:v>
                </c:pt>
                <c:pt idx="1166">
                  <c:v>597.64</c:v>
                </c:pt>
                <c:pt idx="1167">
                  <c:v>597.76</c:v>
                </c:pt>
                <c:pt idx="1168">
                  <c:v>598.09</c:v>
                </c:pt>
                <c:pt idx="1169">
                  <c:v>598.20000000000005</c:v>
                </c:pt>
                <c:pt idx="1170">
                  <c:v>598.54</c:v>
                </c:pt>
                <c:pt idx="1171">
                  <c:v>598.64</c:v>
                </c:pt>
                <c:pt idx="1172">
                  <c:v>598.98</c:v>
                </c:pt>
                <c:pt idx="1173">
                  <c:v>599.09</c:v>
                </c:pt>
                <c:pt idx="1174">
                  <c:v>599.42999999999938</c:v>
                </c:pt>
                <c:pt idx="1175">
                  <c:v>599.53</c:v>
                </c:pt>
                <c:pt idx="1176">
                  <c:v>599.88</c:v>
                </c:pt>
                <c:pt idx="1177">
                  <c:v>599.97</c:v>
                </c:pt>
                <c:pt idx="1178">
                  <c:v>600.31999999999948</c:v>
                </c:pt>
                <c:pt idx="1179">
                  <c:v>600.41</c:v>
                </c:pt>
                <c:pt idx="1180">
                  <c:v>600.77000000000055</c:v>
                </c:pt>
                <c:pt idx="1181">
                  <c:v>600.85999999999933</c:v>
                </c:pt>
                <c:pt idx="1182">
                  <c:v>601.22</c:v>
                </c:pt>
                <c:pt idx="1183">
                  <c:v>601.29999999999995</c:v>
                </c:pt>
                <c:pt idx="1184">
                  <c:v>601.66999999999996</c:v>
                </c:pt>
                <c:pt idx="1185">
                  <c:v>601.74</c:v>
                </c:pt>
                <c:pt idx="1186">
                  <c:v>602.11</c:v>
                </c:pt>
                <c:pt idx="1187">
                  <c:v>602.19000000000005</c:v>
                </c:pt>
                <c:pt idx="1188">
                  <c:v>602.55999999999949</c:v>
                </c:pt>
                <c:pt idx="1189">
                  <c:v>602.63</c:v>
                </c:pt>
                <c:pt idx="1190">
                  <c:v>603.01</c:v>
                </c:pt>
                <c:pt idx="1191">
                  <c:v>603.07000000000005</c:v>
                </c:pt>
                <c:pt idx="1192">
                  <c:v>603.44999999999948</c:v>
                </c:pt>
                <c:pt idx="1193">
                  <c:v>603.52</c:v>
                </c:pt>
                <c:pt idx="1194">
                  <c:v>603.9</c:v>
                </c:pt>
                <c:pt idx="1195">
                  <c:v>603.95999999999947</c:v>
                </c:pt>
                <c:pt idx="1196">
                  <c:v>604.34999999999934</c:v>
                </c:pt>
                <c:pt idx="1197">
                  <c:v>604.4</c:v>
                </c:pt>
                <c:pt idx="1198">
                  <c:v>604.79000000000053</c:v>
                </c:pt>
                <c:pt idx="1199">
                  <c:v>604.83999999999946</c:v>
                </c:pt>
                <c:pt idx="1200">
                  <c:v>605.24</c:v>
                </c:pt>
                <c:pt idx="1201">
                  <c:v>605.29000000000053</c:v>
                </c:pt>
                <c:pt idx="1202">
                  <c:v>605.69000000000005</c:v>
                </c:pt>
                <c:pt idx="1203">
                  <c:v>605.73</c:v>
                </c:pt>
                <c:pt idx="1204">
                  <c:v>606.13</c:v>
                </c:pt>
                <c:pt idx="1205">
                  <c:v>606.16999999999996</c:v>
                </c:pt>
                <c:pt idx="1206">
                  <c:v>606.58000000000004</c:v>
                </c:pt>
                <c:pt idx="1207">
                  <c:v>606.62</c:v>
                </c:pt>
                <c:pt idx="1208">
                  <c:v>607.03</c:v>
                </c:pt>
                <c:pt idx="1209">
                  <c:v>607.05999999999949</c:v>
                </c:pt>
                <c:pt idx="1210">
                  <c:v>607.47</c:v>
                </c:pt>
                <c:pt idx="1211">
                  <c:v>607.5</c:v>
                </c:pt>
                <c:pt idx="1212">
                  <c:v>607.91999999999996</c:v>
                </c:pt>
                <c:pt idx="1213">
                  <c:v>607.93999999999949</c:v>
                </c:pt>
                <c:pt idx="1214">
                  <c:v>608.37</c:v>
                </c:pt>
                <c:pt idx="1215">
                  <c:v>608.39</c:v>
                </c:pt>
                <c:pt idx="1216">
                  <c:v>608.80999999999949</c:v>
                </c:pt>
                <c:pt idx="1217">
                  <c:v>608.82999999999947</c:v>
                </c:pt>
                <c:pt idx="1218">
                  <c:v>609.26</c:v>
                </c:pt>
                <c:pt idx="1219">
                  <c:v>609.27000000000055</c:v>
                </c:pt>
                <c:pt idx="1220">
                  <c:v>609.71</c:v>
                </c:pt>
                <c:pt idx="1221">
                  <c:v>609.71</c:v>
                </c:pt>
                <c:pt idx="1222">
                  <c:v>610.15</c:v>
                </c:pt>
                <c:pt idx="1223">
                  <c:v>610.16</c:v>
                </c:pt>
                <c:pt idx="1224">
                  <c:v>610.6</c:v>
                </c:pt>
                <c:pt idx="1225">
                  <c:v>610.6</c:v>
                </c:pt>
                <c:pt idx="1226">
                  <c:v>611.04</c:v>
                </c:pt>
                <c:pt idx="1227">
                  <c:v>611.04999999999939</c:v>
                </c:pt>
                <c:pt idx="1228">
                  <c:v>611.48</c:v>
                </c:pt>
                <c:pt idx="1229">
                  <c:v>611.49</c:v>
                </c:pt>
                <c:pt idx="1230">
                  <c:v>611.92999999999938</c:v>
                </c:pt>
                <c:pt idx="1231">
                  <c:v>611.93999999999949</c:v>
                </c:pt>
                <c:pt idx="1232">
                  <c:v>612.37</c:v>
                </c:pt>
                <c:pt idx="1233">
                  <c:v>612.38</c:v>
                </c:pt>
                <c:pt idx="1234">
                  <c:v>612.80999999999949</c:v>
                </c:pt>
                <c:pt idx="1235">
                  <c:v>612.82999999999947</c:v>
                </c:pt>
                <c:pt idx="1236">
                  <c:v>613.25</c:v>
                </c:pt>
                <c:pt idx="1237">
                  <c:v>613.28000000000054</c:v>
                </c:pt>
                <c:pt idx="1238">
                  <c:v>613.70000000000005</c:v>
                </c:pt>
                <c:pt idx="1239">
                  <c:v>613.72</c:v>
                </c:pt>
                <c:pt idx="1240">
                  <c:v>614.14</c:v>
                </c:pt>
                <c:pt idx="1241">
                  <c:v>614.16999999999996</c:v>
                </c:pt>
                <c:pt idx="1242">
                  <c:v>614.58000000000004</c:v>
                </c:pt>
                <c:pt idx="1243">
                  <c:v>614.62</c:v>
                </c:pt>
                <c:pt idx="1244">
                  <c:v>615.02</c:v>
                </c:pt>
                <c:pt idx="1245">
                  <c:v>615.05999999999949</c:v>
                </c:pt>
                <c:pt idx="1246">
                  <c:v>615.47</c:v>
                </c:pt>
                <c:pt idx="1247">
                  <c:v>615.51</c:v>
                </c:pt>
                <c:pt idx="1248">
                  <c:v>615.91</c:v>
                </c:pt>
                <c:pt idx="1249">
                  <c:v>615.94999999999948</c:v>
                </c:pt>
                <c:pt idx="1250">
                  <c:v>616.34999999999934</c:v>
                </c:pt>
                <c:pt idx="1251">
                  <c:v>616.4</c:v>
                </c:pt>
                <c:pt idx="1252">
                  <c:v>616.79000000000053</c:v>
                </c:pt>
                <c:pt idx="1253">
                  <c:v>616.84999999999934</c:v>
                </c:pt>
                <c:pt idx="1254">
                  <c:v>617.23</c:v>
                </c:pt>
                <c:pt idx="1255">
                  <c:v>617.29000000000053</c:v>
                </c:pt>
                <c:pt idx="1256">
                  <c:v>617.67999999999995</c:v>
                </c:pt>
                <c:pt idx="1257">
                  <c:v>617.74</c:v>
                </c:pt>
                <c:pt idx="1258">
                  <c:v>618.12</c:v>
                </c:pt>
                <c:pt idx="1259">
                  <c:v>618.17999999999995</c:v>
                </c:pt>
                <c:pt idx="1260">
                  <c:v>618.55999999999949</c:v>
                </c:pt>
                <c:pt idx="1261">
                  <c:v>618.63</c:v>
                </c:pt>
                <c:pt idx="1262">
                  <c:v>619</c:v>
                </c:pt>
                <c:pt idx="1263">
                  <c:v>619.08000000000004</c:v>
                </c:pt>
                <c:pt idx="1264">
                  <c:v>619.43999999999949</c:v>
                </c:pt>
                <c:pt idx="1265">
                  <c:v>619.52</c:v>
                </c:pt>
                <c:pt idx="1266">
                  <c:v>619.89</c:v>
                </c:pt>
                <c:pt idx="1267">
                  <c:v>619.97</c:v>
                </c:pt>
                <c:pt idx="1268">
                  <c:v>620.32999999999947</c:v>
                </c:pt>
                <c:pt idx="1269">
                  <c:v>620.41</c:v>
                </c:pt>
                <c:pt idx="1270">
                  <c:v>620.77000000000055</c:v>
                </c:pt>
                <c:pt idx="1271">
                  <c:v>620.85999999999933</c:v>
                </c:pt>
                <c:pt idx="1272">
                  <c:v>621.21</c:v>
                </c:pt>
                <c:pt idx="1273">
                  <c:v>621.29999999999995</c:v>
                </c:pt>
                <c:pt idx="1274">
                  <c:v>621.65</c:v>
                </c:pt>
                <c:pt idx="1275">
                  <c:v>621.75</c:v>
                </c:pt>
                <c:pt idx="1276">
                  <c:v>622.09</c:v>
                </c:pt>
                <c:pt idx="1277">
                  <c:v>622.20000000000005</c:v>
                </c:pt>
                <c:pt idx="1278">
                  <c:v>622.54</c:v>
                </c:pt>
                <c:pt idx="1279">
                  <c:v>622.64</c:v>
                </c:pt>
                <c:pt idx="1280">
                  <c:v>622.98</c:v>
                </c:pt>
                <c:pt idx="1281">
                  <c:v>623.09</c:v>
                </c:pt>
                <c:pt idx="1282">
                  <c:v>623.41999999999996</c:v>
                </c:pt>
                <c:pt idx="1283">
                  <c:v>623.53</c:v>
                </c:pt>
                <c:pt idx="1284">
                  <c:v>623.85999999999933</c:v>
                </c:pt>
                <c:pt idx="1285">
                  <c:v>623.98</c:v>
                </c:pt>
                <c:pt idx="1286">
                  <c:v>624.29999999999995</c:v>
                </c:pt>
                <c:pt idx="1287">
                  <c:v>624.41999999999996</c:v>
                </c:pt>
                <c:pt idx="1288">
                  <c:v>624.74</c:v>
                </c:pt>
                <c:pt idx="1289">
                  <c:v>624.87</c:v>
                </c:pt>
                <c:pt idx="1290">
                  <c:v>625.19000000000005</c:v>
                </c:pt>
                <c:pt idx="1291">
                  <c:v>625.30999999999949</c:v>
                </c:pt>
                <c:pt idx="1292">
                  <c:v>625.63</c:v>
                </c:pt>
                <c:pt idx="1293">
                  <c:v>625.76</c:v>
                </c:pt>
                <c:pt idx="1294">
                  <c:v>626.07000000000005</c:v>
                </c:pt>
                <c:pt idx="1295">
                  <c:v>626.20000000000005</c:v>
                </c:pt>
                <c:pt idx="1296">
                  <c:v>626.51</c:v>
                </c:pt>
                <c:pt idx="1297">
                  <c:v>626.65</c:v>
                </c:pt>
                <c:pt idx="1298">
                  <c:v>626.94999999999948</c:v>
                </c:pt>
                <c:pt idx="1299">
                  <c:v>627.1</c:v>
                </c:pt>
                <c:pt idx="1300">
                  <c:v>627.39</c:v>
                </c:pt>
                <c:pt idx="1301">
                  <c:v>627.54</c:v>
                </c:pt>
                <c:pt idx="1302">
                  <c:v>627.83999999999946</c:v>
                </c:pt>
                <c:pt idx="1303">
                  <c:v>627.99</c:v>
                </c:pt>
                <c:pt idx="1304">
                  <c:v>628.28000000000054</c:v>
                </c:pt>
                <c:pt idx="1305">
                  <c:v>628.42999999999938</c:v>
                </c:pt>
                <c:pt idx="1306">
                  <c:v>628.72</c:v>
                </c:pt>
                <c:pt idx="1307">
                  <c:v>628.88</c:v>
                </c:pt>
                <c:pt idx="1308">
                  <c:v>629.16</c:v>
                </c:pt>
                <c:pt idx="1309">
                  <c:v>629.31999999999948</c:v>
                </c:pt>
                <c:pt idx="1310">
                  <c:v>629.6</c:v>
                </c:pt>
                <c:pt idx="1311">
                  <c:v>629.77000000000055</c:v>
                </c:pt>
                <c:pt idx="1312">
                  <c:v>630.04</c:v>
                </c:pt>
                <c:pt idx="1313">
                  <c:v>630.21</c:v>
                </c:pt>
                <c:pt idx="1314">
                  <c:v>630.48</c:v>
                </c:pt>
                <c:pt idx="1315">
                  <c:v>630.66</c:v>
                </c:pt>
                <c:pt idx="1316">
                  <c:v>630.91999999999996</c:v>
                </c:pt>
                <c:pt idx="1317">
                  <c:v>631.1</c:v>
                </c:pt>
                <c:pt idx="1318">
                  <c:v>631.37</c:v>
                </c:pt>
                <c:pt idx="1319">
                  <c:v>631.54999999999939</c:v>
                </c:pt>
                <c:pt idx="1320">
                  <c:v>631.80999999999949</c:v>
                </c:pt>
                <c:pt idx="1321">
                  <c:v>631.99</c:v>
                </c:pt>
                <c:pt idx="1322">
                  <c:v>632.25</c:v>
                </c:pt>
                <c:pt idx="1323">
                  <c:v>632.43999999999949</c:v>
                </c:pt>
                <c:pt idx="1324">
                  <c:v>632.69000000000005</c:v>
                </c:pt>
                <c:pt idx="1325">
                  <c:v>632.88</c:v>
                </c:pt>
                <c:pt idx="1326">
                  <c:v>633.13</c:v>
                </c:pt>
                <c:pt idx="1327">
                  <c:v>633.32999999999947</c:v>
                </c:pt>
                <c:pt idx="1328">
                  <c:v>633.57000000000005</c:v>
                </c:pt>
                <c:pt idx="1329">
                  <c:v>633.77000000000055</c:v>
                </c:pt>
                <c:pt idx="1330">
                  <c:v>634.01</c:v>
                </c:pt>
                <c:pt idx="1331">
                  <c:v>634.22</c:v>
                </c:pt>
                <c:pt idx="1332">
                  <c:v>634.44999999999948</c:v>
                </c:pt>
                <c:pt idx="1333">
                  <c:v>634.66</c:v>
                </c:pt>
                <c:pt idx="1334">
                  <c:v>634.89</c:v>
                </c:pt>
                <c:pt idx="1335">
                  <c:v>635.11</c:v>
                </c:pt>
                <c:pt idx="1336">
                  <c:v>635.33999999999946</c:v>
                </c:pt>
                <c:pt idx="1337">
                  <c:v>635.54999999999939</c:v>
                </c:pt>
                <c:pt idx="1338">
                  <c:v>635.78000000000054</c:v>
                </c:pt>
                <c:pt idx="1339">
                  <c:v>636</c:v>
                </c:pt>
                <c:pt idx="1340">
                  <c:v>636.22</c:v>
                </c:pt>
                <c:pt idx="1341">
                  <c:v>636.43999999999949</c:v>
                </c:pt>
                <c:pt idx="1342">
                  <c:v>636.66</c:v>
                </c:pt>
                <c:pt idx="1343">
                  <c:v>636.89</c:v>
                </c:pt>
                <c:pt idx="1344">
                  <c:v>637.1</c:v>
                </c:pt>
                <c:pt idx="1345">
                  <c:v>637.32999999999947</c:v>
                </c:pt>
                <c:pt idx="1346">
                  <c:v>637.54</c:v>
                </c:pt>
                <c:pt idx="1347">
                  <c:v>637.77000000000055</c:v>
                </c:pt>
                <c:pt idx="1348">
                  <c:v>637.98</c:v>
                </c:pt>
                <c:pt idx="1349">
                  <c:v>638.22</c:v>
                </c:pt>
                <c:pt idx="1350">
                  <c:v>638.41999999999996</c:v>
                </c:pt>
                <c:pt idx="1351">
                  <c:v>638.66</c:v>
                </c:pt>
                <c:pt idx="1352">
                  <c:v>638.85999999999933</c:v>
                </c:pt>
                <c:pt idx="1353">
                  <c:v>639.11</c:v>
                </c:pt>
                <c:pt idx="1354">
                  <c:v>639.29999999999995</c:v>
                </c:pt>
                <c:pt idx="1355">
                  <c:v>639.54999999999939</c:v>
                </c:pt>
                <c:pt idx="1356">
                  <c:v>639.74</c:v>
                </c:pt>
                <c:pt idx="1357">
                  <c:v>640</c:v>
                </c:pt>
                <c:pt idx="1358">
                  <c:v>640.17999999999995</c:v>
                </c:pt>
                <c:pt idx="1359">
                  <c:v>640.43999999999949</c:v>
                </c:pt>
                <c:pt idx="1360">
                  <c:v>640.62</c:v>
                </c:pt>
                <c:pt idx="1361">
                  <c:v>640.89</c:v>
                </c:pt>
                <c:pt idx="1362">
                  <c:v>641.05999999999949</c:v>
                </c:pt>
                <c:pt idx="1363">
                  <c:v>641.32999999999947</c:v>
                </c:pt>
                <c:pt idx="1364">
                  <c:v>641.51</c:v>
                </c:pt>
                <c:pt idx="1365">
                  <c:v>641.78000000000054</c:v>
                </c:pt>
                <c:pt idx="1366">
                  <c:v>641.94999999999948</c:v>
                </c:pt>
                <c:pt idx="1367">
                  <c:v>642.22</c:v>
                </c:pt>
                <c:pt idx="1368">
                  <c:v>642.39</c:v>
                </c:pt>
                <c:pt idx="1369">
                  <c:v>642.66</c:v>
                </c:pt>
                <c:pt idx="1370">
                  <c:v>642.82999999999947</c:v>
                </c:pt>
                <c:pt idx="1371">
                  <c:v>643.11</c:v>
                </c:pt>
                <c:pt idx="1372">
                  <c:v>643.27000000000055</c:v>
                </c:pt>
                <c:pt idx="1373">
                  <c:v>643.54999999999939</c:v>
                </c:pt>
                <c:pt idx="1374">
                  <c:v>643.71</c:v>
                </c:pt>
                <c:pt idx="1375">
                  <c:v>644</c:v>
                </c:pt>
                <c:pt idx="1376">
                  <c:v>644.15</c:v>
                </c:pt>
                <c:pt idx="1377">
                  <c:v>644.43999999999949</c:v>
                </c:pt>
                <c:pt idx="1378">
                  <c:v>644.59</c:v>
                </c:pt>
                <c:pt idx="1379">
                  <c:v>644.88</c:v>
                </c:pt>
                <c:pt idx="1380">
                  <c:v>645.03</c:v>
                </c:pt>
                <c:pt idx="1381">
                  <c:v>645.32999999999947</c:v>
                </c:pt>
                <c:pt idx="1382">
                  <c:v>645.47</c:v>
                </c:pt>
                <c:pt idx="1383">
                  <c:v>645.77000000000055</c:v>
                </c:pt>
                <c:pt idx="1384">
                  <c:v>645.91</c:v>
                </c:pt>
                <c:pt idx="1385">
                  <c:v>646.22</c:v>
                </c:pt>
                <c:pt idx="1386">
                  <c:v>646.34999999999934</c:v>
                </c:pt>
                <c:pt idx="1387">
                  <c:v>646.66</c:v>
                </c:pt>
                <c:pt idx="1388">
                  <c:v>646.79000000000053</c:v>
                </c:pt>
                <c:pt idx="1389">
                  <c:v>647.11</c:v>
                </c:pt>
                <c:pt idx="1390">
                  <c:v>647.23</c:v>
                </c:pt>
                <c:pt idx="1391">
                  <c:v>647.54999999999939</c:v>
                </c:pt>
                <c:pt idx="1392">
                  <c:v>647.66999999999996</c:v>
                </c:pt>
                <c:pt idx="1393">
                  <c:v>647.99</c:v>
                </c:pt>
                <c:pt idx="1394">
                  <c:v>648.11</c:v>
                </c:pt>
                <c:pt idx="1395">
                  <c:v>648.43999999999949</c:v>
                </c:pt>
                <c:pt idx="1396">
                  <c:v>648.54999999999939</c:v>
                </c:pt>
                <c:pt idx="1397">
                  <c:v>648.88</c:v>
                </c:pt>
                <c:pt idx="1398">
                  <c:v>648.99</c:v>
                </c:pt>
                <c:pt idx="1399">
                  <c:v>649.32999999999947</c:v>
                </c:pt>
                <c:pt idx="1400">
                  <c:v>649.42999999999938</c:v>
                </c:pt>
                <c:pt idx="1401">
                  <c:v>649.77000000000055</c:v>
                </c:pt>
                <c:pt idx="1402">
                  <c:v>649.87</c:v>
                </c:pt>
                <c:pt idx="1403">
                  <c:v>650.21</c:v>
                </c:pt>
                <c:pt idx="1404">
                  <c:v>650.30999999999949</c:v>
                </c:pt>
                <c:pt idx="1405">
                  <c:v>650.66</c:v>
                </c:pt>
                <c:pt idx="1406">
                  <c:v>650.75</c:v>
                </c:pt>
                <c:pt idx="1407">
                  <c:v>651.1</c:v>
                </c:pt>
                <c:pt idx="1408">
                  <c:v>651.19000000000005</c:v>
                </c:pt>
                <c:pt idx="1409">
                  <c:v>651.54</c:v>
                </c:pt>
                <c:pt idx="1410">
                  <c:v>651.63</c:v>
                </c:pt>
                <c:pt idx="1411">
                  <c:v>651.99</c:v>
                </c:pt>
                <c:pt idx="1412">
                  <c:v>652.07000000000005</c:v>
                </c:pt>
                <c:pt idx="1413">
                  <c:v>652.42999999999938</c:v>
                </c:pt>
                <c:pt idx="1414">
                  <c:v>652.51</c:v>
                </c:pt>
                <c:pt idx="1415">
                  <c:v>652.88</c:v>
                </c:pt>
                <c:pt idx="1416">
                  <c:v>652.94999999999948</c:v>
                </c:pt>
                <c:pt idx="1417">
                  <c:v>653.31999999999948</c:v>
                </c:pt>
                <c:pt idx="1418">
                  <c:v>653.39</c:v>
                </c:pt>
                <c:pt idx="1419">
                  <c:v>653.76</c:v>
                </c:pt>
                <c:pt idx="1420">
                  <c:v>653.82999999999947</c:v>
                </c:pt>
                <c:pt idx="1421">
                  <c:v>654.21</c:v>
                </c:pt>
                <c:pt idx="1422">
                  <c:v>654.27000000000055</c:v>
                </c:pt>
                <c:pt idx="1423">
                  <c:v>654.65</c:v>
                </c:pt>
                <c:pt idx="1424">
                  <c:v>654.71</c:v>
                </c:pt>
                <c:pt idx="1425">
                  <c:v>655.09</c:v>
                </c:pt>
                <c:pt idx="1426">
                  <c:v>655.15</c:v>
                </c:pt>
                <c:pt idx="1427">
                  <c:v>655.54</c:v>
                </c:pt>
                <c:pt idx="1428">
                  <c:v>655.59</c:v>
                </c:pt>
                <c:pt idx="1429">
                  <c:v>655.98</c:v>
                </c:pt>
                <c:pt idx="1430">
                  <c:v>656.03</c:v>
                </c:pt>
                <c:pt idx="1431">
                  <c:v>656.42</c:v>
                </c:pt>
                <c:pt idx="1432">
                  <c:v>656.47</c:v>
                </c:pt>
                <c:pt idx="1433">
                  <c:v>656.87</c:v>
                </c:pt>
                <c:pt idx="1434">
                  <c:v>656.91</c:v>
                </c:pt>
                <c:pt idx="1435">
                  <c:v>657.31</c:v>
                </c:pt>
                <c:pt idx="1436">
                  <c:v>657.34999999999934</c:v>
                </c:pt>
                <c:pt idx="1437">
                  <c:v>657.75</c:v>
                </c:pt>
                <c:pt idx="1438">
                  <c:v>657.79000000000053</c:v>
                </c:pt>
                <c:pt idx="1439">
                  <c:v>658.2</c:v>
                </c:pt>
                <c:pt idx="1440">
                  <c:v>658.23</c:v>
                </c:pt>
                <c:pt idx="1441">
                  <c:v>658.64</c:v>
                </c:pt>
                <c:pt idx="1442">
                  <c:v>658.66</c:v>
                </c:pt>
                <c:pt idx="1443">
                  <c:v>659.08</c:v>
                </c:pt>
                <c:pt idx="1444">
                  <c:v>659.1</c:v>
                </c:pt>
                <c:pt idx="1445">
                  <c:v>659.53</c:v>
                </c:pt>
                <c:pt idx="1446">
                  <c:v>659.54</c:v>
                </c:pt>
                <c:pt idx="1447">
                  <c:v>659.97</c:v>
                </c:pt>
                <c:pt idx="1448">
                  <c:v>659.98</c:v>
                </c:pt>
                <c:pt idx="1449">
                  <c:v>660.41</c:v>
                </c:pt>
                <c:pt idx="1450">
                  <c:v>660.42</c:v>
                </c:pt>
                <c:pt idx="1451">
                  <c:v>660.85999999999933</c:v>
                </c:pt>
                <c:pt idx="1452">
                  <c:v>660.85999999999933</c:v>
                </c:pt>
                <c:pt idx="1453">
                  <c:v>661.3</c:v>
                </c:pt>
                <c:pt idx="1454">
                  <c:v>661.3</c:v>
                </c:pt>
                <c:pt idx="1455">
                  <c:v>661.74</c:v>
                </c:pt>
                <c:pt idx="1456">
                  <c:v>661.74</c:v>
                </c:pt>
                <c:pt idx="1457">
                  <c:v>662.18000000000052</c:v>
                </c:pt>
                <c:pt idx="1458">
                  <c:v>662.19</c:v>
                </c:pt>
                <c:pt idx="1459">
                  <c:v>662.62</c:v>
                </c:pt>
                <c:pt idx="1460">
                  <c:v>662.63</c:v>
                </c:pt>
                <c:pt idx="1461">
                  <c:v>663.06</c:v>
                </c:pt>
                <c:pt idx="1462">
                  <c:v>663.07</c:v>
                </c:pt>
                <c:pt idx="1463">
                  <c:v>663.5</c:v>
                </c:pt>
                <c:pt idx="1464">
                  <c:v>663.51</c:v>
                </c:pt>
                <c:pt idx="1465">
                  <c:v>663.93999999999949</c:v>
                </c:pt>
                <c:pt idx="1466">
                  <c:v>663.95999999999947</c:v>
                </c:pt>
                <c:pt idx="1467">
                  <c:v>664.37</c:v>
                </c:pt>
                <c:pt idx="1468">
                  <c:v>664.4</c:v>
                </c:pt>
                <c:pt idx="1469">
                  <c:v>664.81</c:v>
                </c:pt>
                <c:pt idx="1470">
                  <c:v>664.83999999999946</c:v>
                </c:pt>
                <c:pt idx="1471">
                  <c:v>665.25</c:v>
                </c:pt>
                <c:pt idx="1472">
                  <c:v>665.29000000000053</c:v>
                </c:pt>
                <c:pt idx="1473">
                  <c:v>665.69</c:v>
                </c:pt>
                <c:pt idx="1474">
                  <c:v>665.73</c:v>
                </c:pt>
                <c:pt idx="1475">
                  <c:v>666.13</c:v>
                </c:pt>
                <c:pt idx="1476">
                  <c:v>666.17000000000053</c:v>
                </c:pt>
                <c:pt idx="1477">
                  <c:v>666.57</c:v>
                </c:pt>
                <c:pt idx="1478">
                  <c:v>666.61</c:v>
                </c:pt>
                <c:pt idx="1479">
                  <c:v>667.01</c:v>
                </c:pt>
                <c:pt idx="1480">
                  <c:v>667.06</c:v>
                </c:pt>
                <c:pt idx="1481">
                  <c:v>667.44999999999948</c:v>
                </c:pt>
                <c:pt idx="1482">
                  <c:v>667.5</c:v>
                </c:pt>
                <c:pt idx="1483">
                  <c:v>667.89</c:v>
                </c:pt>
                <c:pt idx="1484">
                  <c:v>667.93999999999949</c:v>
                </c:pt>
                <c:pt idx="1485">
                  <c:v>668.31999999999948</c:v>
                </c:pt>
                <c:pt idx="1486">
                  <c:v>668.38</c:v>
                </c:pt>
                <c:pt idx="1487">
                  <c:v>668.76</c:v>
                </c:pt>
                <c:pt idx="1488">
                  <c:v>668.82999999999947</c:v>
                </c:pt>
                <c:pt idx="1489">
                  <c:v>669.2</c:v>
                </c:pt>
                <c:pt idx="1490">
                  <c:v>669.27000000000055</c:v>
                </c:pt>
                <c:pt idx="1491">
                  <c:v>669.64</c:v>
                </c:pt>
                <c:pt idx="1492">
                  <c:v>669.71</c:v>
                </c:pt>
                <c:pt idx="1493">
                  <c:v>670.08</c:v>
                </c:pt>
                <c:pt idx="1494">
                  <c:v>670.16</c:v>
                </c:pt>
                <c:pt idx="1495">
                  <c:v>670.52</c:v>
                </c:pt>
                <c:pt idx="1496">
                  <c:v>670.6</c:v>
                </c:pt>
                <c:pt idx="1497">
                  <c:v>670.95999999999947</c:v>
                </c:pt>
                <c:pt idx="1498">
                  <c:v>671.04</c:v>
                </c:pt>
                <c:pt idx="1499">
                  <c:v>671.4</c:v>
                </c:pt>
                <c:pt idx="1500">
                  <c:v>671.48</c:v>
                </c:pt>
                <c:pt idx="1501">
                  <c:v>671.82999999999947</c:v>
                </c:pt>
                <c:pt idx="1502">
                  <c:v>671.92</c:v>
                </c:pt>
                <c:pt idx="1503">
                  <c:v>672.27000000000055</c:v>
                </c:pt>
                <c:pt idx="1504">
                  <c:v>672.37</c:v>
                </c:pt>
                <c:pt idx="1505">
                  <c:v>672.71</c:v>
                </c:pt>
                <c:pt idx="1506">
                  <c:v>672.81</c:v>
                </c:pt>
                <c:pt idx="1507">
                  <c:v>673.15</c:v>
                </c:pt>
                <c:pt idx="1508">
                  <c:v>673.25</c:v>
                </c:pt>
                <c:pt idx="1509">
                  <c:v>673.59</c:v>
                </c:pt>
                <c:pt idx="1510">
                  <c:v>673.69</c:v>
                </c:pt>
                <c:pt idx="1511">
                  <c:v>674.03</c:v>
                </c:pt>
                <c:pt idx="1512">
                  <c:v>674.14</c:v>
                </c:pt>
                <c:pt idx="1513">
                  <c:v>674.47</c:v>
                </c:pt>
                <c:pt idx="1514">
                  <c:v>674.58</c:v>
                </c:pt>
                <c:pt idx="1515">
                  <c:v>674.9</c:v>
                </c:pt>
                <c:pt idx="1516">
                  <c:v>675.02</c:v>
                </c:pt>
                <c:pt idx="1517">
                  <c:v>675.33999999999946</c:v>
                </c:pt>
                <c:pt idx="1518">
                  <c:v>675.45999999999947</c:v>
                </c:pt>
                <c:pt idx="1519">
                  <c:v>675.78000000000054</c:v>
                </c:pt>
                <c:pt idx="1520">
                  <c:v>675.91</c:v>
                </c:pt>
                <c:pt idx="1521">
                  <c:v>676.22</c:v>
                </c:pt>
                <c:pt idx="1522">
                  <c:v>676.34999999999934</c:v>
                </c:pt>
                <c:pt idx="1523">
                  <c:v>676.66</c:v>
                </c:pt>
                <c:pt idx="1524">
                  <c:v>676.79000000000053</c:v>
                </c:pt>
                <c:pt idx="1525">
                  <c:v>677.1</c:v>
                </c:pt>
                <c:pt idx="1526">
                  <c:v>677.23</c:v>
                </c:pt>
                <c:pt idx="1527">
                  <c:v>677.53</c:v>
                </c:pt>
                <c:pt idx="1528">
                  <c:v>677.67000000000053</c:v>
                </c:pt>
                <c:pt idx="1529">
                  <c:v>677.97</c:v>
                </c:pt>
                <c:pt idx="1530">
                  <c:v>678.12</c:v>
                </c:pt>
                <c:pt idx="1531">
                  <c:v>678.41</c:v>
                </c:pt>
                <c:pt idx="1532">
                  <c:v>678.56</c:v>
                </c:pt>
                <c:pt idx="1533">
                  <c:v>678.84999999999934</c:v>
                </c:pt>
                <c:pt idx="1534">
                  <c:v>679</c:v>
                </c:pt>
                <c:pt idx="1535">
                  <c:v>679.29000000000053</c:v>
                </c:pt>
                <c:pt idx="1536">
                  <c:v>679.43999999999949</c:v>
                </c:pt>
                <c:pt idx="1537">
                  <c:v>679.72</c:v>
                </c:pt>
                <c:pt idx="1538">
                  <c:v>679.88</c:v>
                </c:pt>
                <c:pt idx="1539">
                  <c:v>680.16</c:v>
                </c:pt>
                <c:pt idx="1540">
                  <c:v>680.32999999999947</c:v>
                </c:pt>
                <c:pt idx="1541">
                  <c:v>680.6</c:v>
                </c:pt>
                <c:pt idx="1542">
                  <c:v>680.77000000000055</c:v>
                </c:pt>
                <c:pt idx="1543">
                  <c:v>681.04</c:v>
                </c:pt>
                <c:pt idx="1544">
                  <c:v>681.21</c:v>
                </c:pt>
                <c:pt idx="1545">
                  <c:v>681.48</c:v>
                </c:pt>
                <c:pt idx="1546">
                  <c:v>681.65</c:v>
                </c:pt>
                <c:pt idx="1547">
                  <c:v>681.91</c:v>
                </c:pt>
                <c:pt idx="1548">
                  <c:v>682.09</c:v>
                </c:pt>
                <c:pt idx="1549">
                  <c:v>682.34999999999934</c:v>
                </c:pt>
                <c:pt idx="1550">
                  <c:v>682.53</c:v>
                </c:pt>
                <c:pt idx="1551">
                  <c:v>682.79000000000053</c:v>
                </c:pt>
                <c:pt idx="1552">
                  <c:v>682.98</c:v>
                </c:pt>
                <c:pt idx="1553">
                  <c:v>683.23</c:v>
                </c:pt>
                <c:pt idx="1554">
                  <c:v>683.42</c:v>
                </c:pt>
                <c:pt idx="1555">
                  <c:v>683.66</c:v>
                </c:pt>
                <c:pt idx="1556">
                  <c:v>683.85999999999933</c:v>
                </c:pt>
                <c:pt idx="1557">
                  <c:v>684.1</c:v>
                </c:pt>
                <c:pt idx="1558">
                  <c:v>684.3</c:v>
                </c:pt>
                <c:pt idx="1559">
                  <c:v>684.54</c:v>
                </c:pt>
                <c:pt idx="1560">
                  <c:v>684.74</c:v>
                </c:pt>
                <c:pt idx="1561">
                  <c:v>684.98</c:v>
                </c:pt>
                <c:pt idx="1562">
                  <c:v>685.18000000000052</c:v>
                </c:pt>
                <c:pt idx="1563">
                  <c:v>685.42</c:v>
                </c:pt>
                <c:pt idx="1564">
                  <c:v>685.63</c:v>
                </c:pt>
                <c:pt idx="1565">
                  <c:v>685.84999999999934</c:v>
                </c:pt>
                <c:pt idx="1566">
                  <c:v>686.07</c:v>
                </c:pt>
                <c:pt idx="1567">
                  <c:v>686.29000000000053</c:v>
                </c:pt>
                <c:pt idx="1568">
                  <c:v>686.51</c:v>
                </c:pt>
                <c:pt idx="1569">
                  <c:v>686.73</c:v>
                </c:pt>
                <c:pt idx="1570">
                  <c:v>686.94999999999948</c:v>
                </c:pt>
                <c:pt idx="1571">
                  <c:v>687.17000000000053</c:v>
                </c:pt>
                <c:pt idx="1572">
                  <c:v>687.39</c:v>
                </c:pt>
                <c:pt idx="1573">
                  <c:v>687.6</c:v>
                </c:pt>
                <c:pt idx="1574">
                  <c:v>687.82999999999947</c:v>
                </c:pt>
                <c:pt idx="1575">
                  <c:v>688.04</c:v>
                </c:pt>
                <c:pt idx="1576">
                  <c:v>688.27000000000055</c:v>
                </c:pt>
                <c:pt idx="1577">
                  <c:v>688.48</c:v>
                </c:pt>
                <c:pt idx="1578">
                  <c:v>688.72</c:v>
                </c:pt>
                <c:pt idx="1579">
                  <c:v>688.92</c:v>
                </c:pt>
                <c:pt idx="1580">
                  <c:v>689.16</c:v>
                </c:pt>
                <c:pt idx="1581">
                  <c:v>689.34999999999934</c:v>
                </c:pt>
                <c:pt idx="1582">
                  <c:v>689.6</c:v>
                </c:pt>
                <c:pt idx="1583">
                  <c:v>689.79000000000053</c:v>
                </c:pt>
                <c:pt idx="1584">
                  <c:v>690.04</c:v>
                </c:pt>
                <c:pt idx="1585">
                  <c:v>690.23</c:v>
                </c:pt>
                <c:pt idx="1586">
                  <c:v>690.48</c:v>
                </c:pt>
                <c:pt idx="1587">
                  <c:v>690.67000000000053</c:v>
                </c:pt>
                <c:pt idx="1588">
                  <c:v>690.92</c:v>
                </c:pt>
                <c:pt idx="1589">
                  <c:v>691.1</c:v>
                </c:pt>
                <c:pt idx="1590">
                  <c:v>691.35999999999933</c:v>
                </c:pt>
                <c:pt idx="1591">
                  <c:v>691.54</c:v>
                </c:pt>
                <c:pt idx="1592">
                  <c:v>691.8</c:v>
                </c:pt>
                <c:pt idx="1593">
                  <c:v>691.98</c:v>
                </c:pt>
                <c:pt idx="1594">
                  <c:v>692.24</c:v>
                </c:pt>
                <c:pt idx="1595">
                  <c:v>692.41</c:v>
                </c:pt>
                <c:pt idx="1596">
                  <c:v>692.69</c:v>
                </c:pt>
                <c:pt idx="1597">
                  <c:v>692.84999999999934</c:v>
                </c:pt>
                <c:pt idx="1598">
                  <c:v>693.13</c:v>
                </c:pt>
                <c:pt idx="1599">
                  <c:v>693.29000000000053</c:v>
                </c:pt>
                <c:pt idx="1600">
                  <c:v>693.57</c:v>
                </c:pt>
                <c:pt idx="1601">
                  <c:v>693.73</c:v>
                </c:pt>
                <c:pt idx="1602">
                  <c:v>694.01</c:v>
                </c:pt>
                <c:pt idx="1603">
                  <c:v>694.16</c:v>
                </c:pt>
                <c:pt idx="1604">
                  <c:v>694.44999999999948</c:v>
                </c:pt>
                <c:pt idx="1605">
                  <c:v>694.6</c:v>
                </c:pt>
                <c:pt idx="1606">
                  <c:v>694.89</c:v>
                </c:pt>
                <c:pt idx="1607">
                  <c:v>695.04</c:v>
                </c:pt>
                <c:pt idx="1608">
                  <c:v>695.32999999999947</c:v>
                </c:pt>
                <c:pt idx="1609">
                  <c:v>695.47</c:v>
                </c:pt>
                <c:pt idx="1610">
                  <c:v>695.77000000000055</c:v>
                </c:pt>
                <c:pt idx="1611">
                  <c:v>695.91</c:v>
                </c:pt>
                <c:pt idx="1612">
                  <c:v>696.21</c:v>
                </c:pt>
                <c:pt idx="1613">
                  <c:v>696.34999999999934</c:v>
                </c:pt>
                <c:pt idx="1614">
                  <c:v>696.65</c:v>
                </c:pt>
                <c:pt idx="1615">
                  <c:v>696.79000000000053</c:v>
                </c:pt>
                <c:pt idx="1616">
                  <c:v>697.09</c:v>
                </c:pt>
                <c:pt idx="1617">
                  <c:v>697.22</c:v>
                </c:pt>
                <c:pt idx="1618">
                  <c:v>697.54</c:v>
                </c:pt>
                <c:pt idx="1619">
                  <c:v>697.66</c:v>
                </c:pt>
                <c:pt idx="1620">
                  <c:v>697.98</c:v>
                </c:pt>
                <c:pt idx="1621">
                  <c:v>698.1</c:v>
                </c:pt>
                <c:pt idx="1622">
                  <c:v>698.42</c:v>
                </c:pt>
                <c:pt idx="1623">
                  <c:v>698.53</c:v>
                </c:pt>
                <c:pt idx="1624">
                  <c:v>698.85999999999933</c:v>
                </c:pt>
                <c:pt idx="1625">
                  <c:v>698.97</c:v>
                </c:pt>
                <c:pt idx="1626">
                  <c:v>699.3</c:v>
                </c:pt>
                <c:pt idx="1627">
                  <c:v>699.41</c:v>
                </c:pt>
                <c:pt idx="1628">
                  <c:v>699.74</c:v>
                </c:pt>
                <c:pt idx="1629">
                  <c:v>699.83999999999946</c:v>
                </c:pt>
                <c:pt idx="1630">
                  <c:v>700.18000000000052</c:v>
                </c:pt>
                <c:pt idx="1631">
                  <c:v>700.28000000000054</c:v>
                </c:pt>
                <c:pt idx="1632">
                  <c:v>700.62</c:v>
                </c:pt>
                <c:pt idx="1633">
                  <c:v>700.72</c:v>
                </c:pt>
                <c:pt idx="1634">
                  <c:v>701.06</c:v>
                </c:pt>
                <c:pt idx="1635">
                  <c:v>701.15</c:v>
                </c:pt>
                <c:pt idx="1636">
                  <c:v>701.5</c:v>
                </c:pt>
                <c:pt idx="1637">
                  <c:v>701.59</c:v>
                </c:pt>
                <c:pt idx="1638">
                  <c:v>701.93999999999949</c:v>
                </c:pt>
                <c:pt idx="1639">
                  <c:v>702.03</c:v>
                </c:pt>
                <c:pt idx="1640">
                  <c:v>702.38</c:v>
                </c:pt>
                <c:pt idx="1641">
                  <c:v>702.45999999999947</c:v>
                </c:pt>
                <c:pt idx="1642">
                  <c:v>702.81999999999948</c:v>
                </c:pt>
                <c:pt idx="1643">
                  <c:v>702.9</c:v>
                </c:pt>
                <c:pt idx="1644">
                  <c:v>703.26</c:v>
                </c:pt>
                <c:pt idx="1645">
                  <c:v>703.33999999999946</c:v>
                </c:pt>
                <c:pt idx="1646">
                  <c:v>703.7</c:v>
                </c:pt>
                <c:pt idx="1647">
                  <c:v>703.77000000000055</c:v>
                </c:pt>
                <c:pt idx="1648">
                  <c:v>704.14</c:v>
                </c:pt>
                <c:pt idx="1649">
                  <c:v>704.21</c:v>
                </c:pt>
                <c:pt idx="1650">
                  <c:v>704.58</c:v>
                </c:pt>
                <c:pt idx="1651">
                  <c:v>704.64</c:v>
                </c:pt>
                <c:pt idx="1652">
                  <c:v>705.02</c:v>
                </c:pt>
                <c:pt idx="1653">
                  <c:v>705.08</c:v>
                </c:pt>
                <c:pt idx="1654">
                  <c:v>705.45999999999947</c:v>
                </c:pt>
                <c:pt idx="1655">
                  <c:v>705.52</c:v>
                </c:pt>
                <c:pt idx="1656">
                  <c:v>705.9</c:v>
                </c:pt>
                <c:pt idx="1657">
                  <c:v>705.94999999999948</c:v>
                </c:pt>
                <c:pt idx="1658">
                  <c:v>706.33999999999946</c:v>
                </c:pt>
                <c:pt idx="1659">
                  <c:v>706.39</c:v>
                </c:pt>
                <c:pt idx="1660">
                  <c:v>706.78000000000054</c:v>
                </c:pt>
                <c:pt idx="1661">
                  <c:v>706.82999999999947</c:v>
                </c:pt>
                <c:pt idx="1662">
                  <c:v>707.22</c:v>
                </c:pt>
                <c:pt idx="1663">
                  <c:v>707.26</c:v>
                </c:pt>
                <c:pt idx="1664">
                  <c:v>707.66</c:v>
                </c:pt>
                <c:pt idx="1665">
                  <c:v>707.7</c:v>
                </c:pt>
                <c:pt idx="1666">
                  <c:v>708.1</c:v>
                </c:pt>
                <c:pt idx="1667">
                  <c:v>708.13</c:v>
                </c:pt>
                <c:pt idx="1668">
                  <c:v>708.54</c:v>
                </c:pt>
                <c:pt idx="1669">
                  <c:v>708.57</c:v>
                </c:pt>
                <c:pt idx="1670">
                  <c:v>708.98</c:v>
                </c:pt>
                <c:pt idx="1671">
                  <c:v>709.01</c:v>
                </c:pt>
                <c:pt idx="1672">
                  <c:v>709.42</c:v>
                </c:pt>
                <c:pt idx="1673">
                  <c:v>709.43999999999949</c:v>
                </c:pt>
                <c:pt idx="1674">
                  <c:v>709.85999999999933</c:v>
                </c:pt>
                <c:pt idx="1675">
                  <c:v>709.88</c:v>
                </c:pt>
                <c:pt idx="1676">
                  <c:v>710.3</c:v>
                </c:pt>
                <c:pt idx="1677">
                  <c:v>710.31999999999948</c:v>
                </c:pt>
                <c:pt idx="1678">
                  <c:v>710.74</c:v>
                </c:pt>
                <c:pt idx="1679">
                  <c:v>710.75</c:v>
                </c:pt>
                <c:pt idx="1680">
                  <c:v>711.18000000000052</c:v>
                </c:pt>
                <c:pt idx="1681">
                  <c:v>711.19</c:v>
                </c:pt>
                <c:pt idx="1682">
                  <c:v>711.62</c:v>
                </c:pt>
                <c:pt idx="1683">
                  <c:v>711.62</c:v>
                </c:pt>
                <c:pt idx="1684">
                  <c:v>712.06</c:v>
                </c:pt>
                <c:pt idx="1685">
                  <c:v>712.06</c:v>
                </c:pt>
                <c:pt idx="1686">
                  <c:v>712.49</c:v>
                </c:pt>
                <c:pt idx="1687">
                  <c:v>712.5</c:v>
                </c:pt>
                <c:pt idx="1688">
                  <c:v>712.93</c:v>
                </c:pt>
                <c:pt idx="1689">
                  <c:v>712.93999999999949</c:v>
                </c:pt>
                <c:pt idx="1690">
                  <c:v>713.37</c:v>
                </c:pt>
                <c:pt idx="1691">
                  <c:v>713.38</c:v>
                </c:pt>
                <c:pt idx="1692">
                  <c:v>713.8</c:v>
                </c:pt>
                <c:pt idx="1693">
                  <c:v>713.81999999999948</c:v>
                </c:pt>
                <c:pt idx="1694">
                  <c:v>714.24</c:v>
                </c:pt>
                <c:pt idx="1695">
                  <c:v>714.26</c:v>
                </c:pt>
                <c:pt idx="1696">
                  <c:v>714.67000000000053</c:v>
                </c:pt>
                <c:pt idx="1697">
                  <c:v>714.7</c:v>
                </c:pt>
                <c:pt idx="1698">
                  <c:v>715.11</c:v>
                </c:pt>
                <c:pt idx="1699">
                  <c:v>715.14</c:v>
                </c:pt>
                <c:pt idx="1700">
                  <c:v>715.54</c:v>
                </c:pt>
                <c:pt idx="1701">
                  <c:v>715.58</c:v>
                </c:pt>
                <c:pt idx="1702">
                  <c:v>715.98</c:v>
                </c:pt>
                <c:pt idx="1703">
                  <c:v>716.02</c:v>
                </c:pt>
                <c:pt idx="1704">
                  <c:v>716.42</c:v>
                </c:pt>
                <c:pt idx="1705">
                  <c:v>716.45999999999947</c:v>
                </c:pt>
                <c:pt idx="1706">
                  <c:v>716.84999999999934</c:v>
                </c:pt>
                <c:pt idx="1707">
                  <c:v>716.9</c:v>
                </c:pt>
                <c:pt idx="1708">
                  <c:v>717.29000000000053</c:v>
                </c:pt>
                <c:pt idx="1709">
                  <c:v>717.33999999999946</c:v>
                </c:pt>
                <c:pt idx="1710">
                  <c:v>717.72</c:v>
                </c:pt>
                <c:pt idx="1711">
                  <c:v>717.78000000000054</c:v>
                </c:pt>
                <c:pt idx="1712">
                  <c:v>718.16</c:v>
                </c:pt>
                <c:pt idx="1713">
                  <c:v>718.22</c:v>
                </c:pt>
                <c:pt idx="1714">
                  <c:v>718.59</c:v>
                </c:pt>
                <c:pt idx="1715">
                  <c:v>718.66</c:v>
                </c:pt>
                <c:pt idx="1716">
                  <c:v>719.03</c:v>
                </c:pt>
                <c:pt idx="1717">
                  <c:v>719.1</c:v>
                </c:pt>
                <c:pt idx="1718">
                  <c:v>719.45999999999947</c:v>
                </c:pt>
                <c:pt idx="1719">
                  <c:v>719.54</c:v>
                </c:pt>
                <c:pt idx="1720">
                  <c:v>719.9</c:v>
                </c:pt>
                <c:pt idx="1721">
                  <c:v>719.97</c:v>
                </c:pt>
                <c:pt idx="1722">
                  <c:v>720.32999999999947</c:v>
                </c:pt>
                <c:pt idx="1723">
                  <c:v>720.41</c:v>
                </c:pt>
                <c:pt idx="1724">
                  <c:v>720.77000000000055</c:v>
                </c:pt>
                <c:pt idx="1725">
                  <c:v>720.84999999999934</c:v>
                </c:pt>
                <c:pt idx="1726">
                  <c:v>721.21</c:v>
                </c:pt>
                <c:pt idx="1727">
                  <c:v>721.29000000000053</c:v>
                </c:pt>
                <c:pt idx="1728">
                  <c:v>721.64</c:v>
                </c:pt>
                <c:pt idx="1729">
                  <c:v>721.73</c:v>
                </c:pt>
                <c:pt idx="1730">
                  <c:v>722.08</c:v>
                </c:pt>
                <c:pt idx="1731">
                  <c:v>722.17000000000053</c:v>
                </c:pt>
                <c:pt idx="1732">
                  <c:v>722.51</c:v>
                </c:pt>
                <c:pt idx="1733">
                  <c:v>722.61</c:v>
                </c:pt>
                <c:pt idx="1734">
                  <c:v>722.94999999999948</c:v>
                </c:pt>
                <c:pt idx="1735">
                  <c:v>723.05</c:v>
                </c:pt>
                <c:pt idx="1736">
                  <c:v>723.38</c:v>
                </c:pt>
                <c:pt idx="1737">
                  <c:v>723.49</c:v>
                </c:pt>
                <c:pt idx="1738">
                  <c:v>723.81999999999948</c:v>
                </c:pt>
                <c:pt idx="1739">
                  <c:v>723.93</c:v>
                </c:pt>
                <c:pt idx="1740">
                  <c:v>724.25</c:v>
                </c:pt>
                <c:pt idx="1741">
                  <c:v>724.37</c:v>
                </c:pt>
                <c:pt idx="1742">
                  <c:v>724.69</c:v>
                </c:pt>
                <c:pt idx="1743">
                  <c:v>724.8</c:v>
                </c:pt>
                <c:pt idx="1744">
                  <c:v>725.12</c:v>
                </c:pt>
                <c:pt idx="1745">
                  <c:v>725.24</c:v>
                </c:pt>
                <c:pt idx="1746">
                  <c:v>725.56</c:v>
                </c:pt>
                <c:pt idx="1747">
                  <c:v>725.68000000000052</c:v>
                </c:pt>
                <c:pt idx="1748">
                  <c:v>725.99</c:v>
                </c:pt>
                <c:pt idx="1749">
                  <c:v>726.12</c:v>
                </c:pt>
                <c:pt idx="1750">
                  <c:v>726.43</c:v>
                </c:pt>
                <c:pt idx="1751">
                  <c:v>726.56</c:v>
                </c:pt>
                <c:pt idx="1752">
                  <c:v>726.85999999999933</c:v>
                </c:pt>
                <c:pt idx="1753">
                  <c:v>727</c:v>
                </c:pt>
                <c:pt idx="1754">
                  <c:v>727.3</c:v>
                </c:pt>
                <c:pt idx="1755">
                  <c:v>727.43999999999949</c:v>
                </c:pt>
                <c:pt idx="1756">
                  <c:v>727.73</c:v>
                </c:pt>
                <c:pt idx="1757">
                  <c:v>727.88</c:v>
                </c:pt>
                <c:pt idx="1758">
                  <c:v>728.17000000000053</c:v>
                </c:pt>
                <c:pt idx="1759">
                  <c:v>728.31</c:v>
                </c:pt>
                <c:pt idx="1760">
                  <c:v>728.6</c:v>
                </c:pt>
                <c:pt idx="1761">
                  <c:v>728.75</c:v>
                </c:pt>
                <c:pt idx="1762">
                  <c:v>729.04</c:v>
                </c:pt>
                <c:pt idx="1763">
                  <c:v>729.19</c:v>
                </c:pt>
                <c:pt idx="1764">
                  <c:v>729.47</c:v>
                </c:pt>
                <c:pt idx="1765">
                  <c:v>729.63</c:v>
                </c:pt>
                <c:pt idx="1766">
                  <c:v>729.9</c:v>
                </c:pt>
                <c:pt idx="1767">
                  <c:v>730.07</c:v>
                </c:pt>
                <c:pt idx="1768">
                  <c:v>730.33999999999946</c:v>
                </c:pt>
                <c:pt idx="1769">
                  <c:v>730.51</c:v>
                </c:pt>
                <c:pt idx="1770">
                  <c:v>730.77000000000055</c:v>
                </c:pt>
                <c:pt idx="1771">
                  <c:v>730.94999999999948</c:v>
                </c:pt>
                <c:pt idx="1772">
                  <c:v>731.21</c:v>
                </c:pt>
                <c:pt idx="1773">
                  <c:v>731.38</c:v>
                </c:pt>
                <c:pt idx="1774">
                  <c:v>731.64</c:v>
                </c:pt>
                <c:pt idx="1775">
                  <c:v>731.81999999999948</c:v>
                </c:pt>
                <c:pt idx="1776">
                  <c:v>732.08</c:v>
                </c:pt>
                <c:pt idx="1777">
                  <c:v>732.26</c:v>
                </c:pt>
                <c:pt idx="1778">
                  <c:v>732.51</c:v>
                </c:pt>
                <c:pt idx="1779">
                  <c:v>732.7</c:v>
                </c:pt>
                <c:pt idx="1780">
                  <c:v>732.94999999999948</c:v>
                </c:pt>
                <c:pt idx="1781">
                  <c:v>733.14</c:v>
                </c:pt>
                <c:pt idx="1782">
                  <c:v>733.38</c:v>
                </c:pt>
                <c:pt idx="1783">
                  <c:v>733.58</c:v>
                </c:pt>
                <c:pt idx="1784">
                  <c:v>733.81999999999948</c:v>
                </c:pt>
                <c:pt idx="1785">
                  <c:v>734.02</c:v>
                </c:pt>
                <c:pt idx="1786">
                  <c:v>734.25</c:v>
                </c:pt>
                <c:pt idx="1787">
                  <c:v>734.44999999999948</c:v>
                </c:pt>
                <c:pt idx="1788">
                  <c:v>734.68000000000052</c:v>
                </c:pt>
                <c:pt idx="1789">
                  <c:v>734.89</c:v>
                </c:pt>
                <c:pt idx="1790">
                  <c:v>735.12</c:v>
                </c:pt>
                <c:pt idx="1791">
                  <c:v>735.32999999999947</c:v>
                </c:pt>
                <c:pt idx="1792">
                  <c:v>735.55</c:v>
                </c:pt>
                <c:pt idx="1793">
                  <c:v>735.77000000000055</c:v>
                </c:pt>
                <c:pt idx="1794">
                  <c:v>735.99</c:v>
                </c:pt>
                <c:pt idx="1795">
                  <c:v>736.21</c:v>
                </c:pt>
                <c:pt idx="1796">
                  <c:v>736.42</c:v>
                </c:pt>
                <c:pt idx="1797">
                  <c:v>736.64</c:v>
                </c:pt>
                <c:pt idx="1798">
                  <c:v>736.85999999999933</c:v>
                </c:pt>
                <c:pt idx="1799">
                  <c:v>737.08</c:v>
                </c:pt>
                <c:pt idx="1800">
                  <c:v>737.29000000000053</c:v>
                </c:pt>
                <c:pt idx="1801">
                  <c:v>737.52</c:v>
                </c:pt>
                <c:pt idx="1802">
                  <c:v>737.72</c:v>
                </c:pt>
                <c:pt idx="1803">
                  <c:v>737.95999999999947</c:v>
                </c:pt>
                <c:pt idx="1804">
                  <c:v>738.16</c:v>
                </c:pt>
                <c:pt idx="1805">
                  <c:v>738.4</c:v>
                </c:pt>
                <c:pt idx="1806">
                  <c:v>738.59</c:v>
                </c:pt>
                <c:pt idx="1807">
                  <c:v>738.83999999999946</c:v>
                </c:pt>
                <c:pt idx="1808">
                  <c:v>739.03</c:v>
                </c:pt>
                <c:pt idx="1809">
                  <c:v>739.27000000000055</c:v>
                </c:pt>
                <c:pt idx="1810">
                  <c:v>739.45999999999947</c:v>
                </c:pt>
                <c:pt idx="1811">
                  <c:v>739.71</c:v>
                </c:pt>
                <c:pt idx="1812">
                  <c:v>739.89</c:v>
                </c:pt>
                <c:pt idx="1813">
                  <c:v>740.15</c:v>
                </c:pt>
                <c:pt idx="1814">
                  <c:v>740.32999999999947</c:v>
                </c:pt>
                <c:pt idx="1815">
                  <c:v>740.59</c:v>
                </c:pt>
                <c:pt idx="1816">
                  <c:v>740.76</c:v>
                </c:pt>
                <c:pt idx="1817">
                  <c:v>741.02</c:v>
                </c:pt>
                <c:pt idx="1818">
                  <c:v>741.2</c:v>
                </c:pt>
                <c:pt idx="1819">
                  <c:v>741.45999999999947</c:v>
                </c:pt>
                <c:pt idx="1820">
                  <c:v>741.63</c:v>
                </c:pt>
                <c:pt idx="1821">
                  <c:v>741.9</c:v>
                </c:pt>
                <c:pt idx="1822">
                  <c:v>742.06</c:v>
                </c:pt>
                <c:pt idx="1823">
                  <c:v>742.33999999999946</c:v>
                </c:pt>
                <c:pt idx="1824">
                  <c:v>742.5</c:v>
                </c:pt>
                <c:pt idx="1825">
                  <c:v>742.78000000000054</c:v>
                </c:pt>
                <c:pt idx="1826">
                  <c:v>742.93</c:v>
                </c:pt>
                <c:pt idx="1827">
                  <c:v>743.21</c:v>
                </c:pt>
                <c:pt idx="1828">
                  <c:v>743.35999999999933</c:v>
                </c:pt>
                <c:pt idx="1829">
                  <c:v>743.65</c:v>
                </c:pt>
                <c:pt idx="1830">
                  <c:v>743.8</c:v>
                </c:pt>
                <c:pt idx="1831">
                  <c:v>744.09</c:v>
                </c:pt>
                <c:pt idx="1832">
                  <c:v>744.23</c:v>
                </c:pt>
                <c:pt idx="1833">
                  <c:v>744.53</c:v>
                </c:pt>
                <c:pt idx="1834">
                  <c:v>744.67000000000053</c:v>
                </c:pt>
                <c:pt idx="1835">
                  <c:v>744.95999999999947</c:v>
                </c:pt>
                <c:pt idx="1836">
                  <c:v>745.1</c:v>
                </c:pt>
                <c:pt idx="1837">
                  <c:v>745.4</c:v>
                </c:pt>
                <c:pt idx="1838">
                  <c:v>745.53</c:v>
                </c:pt>
                <c:pt idx="1839">
                  <c:v>745.83999999999946</c:v>
                </c:pt>
                <c:pt idx="1840">
                  <c:v>745.97</c:v>
                </c:pt>
                <c:pt idx="1841">
                  <c:v>746.28000000000054</c:v>
                </c:pt>
                <c:pt idx="1842">
                  <c:v>746.4</c:v>
                </c:pt>
                <c:pt idx="1843">
                  <c:v>746.71</c:v>
                </c:pt>
                <c:pt idx="1844">
                  <c:v>746.82999999999947</c:v>
                </c:pt>
                <c:pt idx="1845">
                  <c:v>747.15</c:v>
                </c:pt>
                <c:pt idx="1846">
                  <c:v>747.27000000000055</c:v>
                </c:pt>
                <c:pt idx="1847">
                  <c:v>747.59</c:v>
                </c:pt>
                <c:pt idx="1848">
                  <c:v>747.7</c:v>
                </c:pt>
                <c:pt idx="1849">
                  <c:v>748.03</c:v>
                </c:pt>
                <c:pt idx="1850">
                  <c:v>748.13</c:v>
                </c:pt>
                <c:pt idx="1851">
                  <c:v>748.45999999999947</c:v>
                </c:pt>
                <c:pt idx="1852">
                  <c:v>748.57</c:v>
                </c:pt>
                <c:pt idx="1853">
                  <c:v>748.9</c:v>
                </c:pt>
                <c:pt idx="1854">
                  <c:v>749</c:v>
                </c:pt>
                <c:pt idx="1855">
                  <c:v>749.33999999999946</c:v>
                </c:pt>
                <c:pt idx="1856">
                  <c:v>749.43</c:v>
                </c:pt>
                <c:pt idx="1857">
                  <c:v>749.78000000000054</c:v>
                </c:pt>
                <c:pt idx="1858">
                  <c:v>749.87</c:v>
                </c:pt>
                <c:pt idx="1859">
                  <c:v>750.21</c:v>
                </c:pt>
                <c:pt idx="1860">
                  <c:v>750.3</c:v>
                </c:pt>
                <c:pt idx="1861">
                  <c:v>750.65</c:v>
                </c:pt>
                <c:pt idx="1862">
                  <c:v>750.73</c:v>
                </c:pt>
                <c:pt idx="1863">
                  <c:v>751.09</c:v>
                </c:pt>
                <c:pt idx="1864">
                  <c:v>751.17000000000053</c:v>
                </c:pt>
                <c:pt idx="1865">
                  <c:v>751.53</c:v>
                </c:pt>
                <c:pt idx="1866">
                  <c:v>751.6</c:v>
                </c:pt>
                <c:pt idx="1867">
                  <c:v>751.95999999999947</c:v>
                </c:pt>
                <c:pt idx="1868">
                  <c:v>752.03</c:v>
                </c:pt>
                <c:pt idx="1869">
                  <c:v>752.4</c:v>
                </c:pt>
                <c:pt idx="1870">
                  <c:v>752.47</c:v>
                </c:pt>
                <c:pt idx="1871">
                  <c:v>752.83999999999946</c:v>
                </c:pt>
                <c:pt idx="1872">
                  <c:v>752.9</c:v>
                </c:pt>
                <c:pt idx="1873">
                  <c:v>753.27000000000055</c:v>
                </c:pt>
                <c:pt idx="1874">
                  <c:v>753.32999999999947</c:v>
                </c:pt>
                <c:pt idx="1875">
                  <c:v>753.71</c:v>
                </c:pt>
                <c:pt idx="1876">
                  <c:v>753.76</c:v>
                </c:pt>
                <c:pt idx="1877">
                  <c:v>754.15</c:v>
                </c:pt>
                <c:pt idx="1878">
                  <c:v>754.2</c:v>
                </c:pt>
                <c:pt idx="1879">
                  <c:v>754.58</c:v>
                </c:pt>
                <c:pt idx="1880">
                  <c:v>754.63</c:v>
                </c:pt>
                <c:pt idx="1881">
                  <c:v>755.02</c:v>
                </c:pt>
                <c:pt idx="1882">
                  <c:v>755.06</c:v>
                </c:pt>
                <c:pt idx="1883">
                  <c:v>755.45999999999947</c:v>
                </c:pt>
                <c:pt idx="1884">
                  <c:v>755.5</c:v>
                </c:pt>
                <c:pt idx="1885">
                  <c:v>755.9</c:v>
                </c:pt>
                <c:pt idx="1886">
                  <c:v>755.93</c:v>
                </c:pt>
                <c:pt idx="1887">
                  <c:v>756.32999999999947</c:v>
                </c:pt>
                <c:pt idx="1888">
                  <c:v>756.35999999999933</c:v>
                </c:pt>
                <c:pt idx="1889">
                  <c:v>756.77000000000055</c:v>
                </c:pt>
                <c:pt idx="1890">
                  <c:v>756.79000000000053</c:v>
                </c:pt>
                <c:pt idx="1891">
                  <c:v>757.21</c:v>
                </c:pt>
                <c:pt idx="1892">
                  <c:v>757.23</c:v>
                </c:pt>
                <c:pt idx="1893">
                  <c:v>757.64</c:v>
                </c:pt>
                <c:pt idx="1894">
                  <c:v>757.66</c:v>
                </c:pt>
                <c:pt idx="1895">
                  <c:v>758.08</c:v>
                </c:pt>
                <c:pt idx="1896">
                  <c:v>758.09</c:v>
                </c:pt>
                <c:pt idx="1897">
                  <c:v>758.52</c:v>
                </c:pt>
                <c:pt idx="1898">
                  <c:v>758.53</c:v>
                </c:pt>
                <c:pt idx="1899">
                  <c:v>758.94999999999948</c:v>
                </c:pt>
                <c:pt idx="1900">
                  <c:v>758.95999999999947</c:v>
                </c:pt>
                <c:pt idx="1901">
                  <c:v>759.39</c:v>
                </c:pt>
                <c:pt idx="1902">
                  <c:v>759.39</c:v>
                </c:pt>
                <c:pt idx="1903">
                  <c:v>759.81999999999948</c:v>
                </c:pt>
                <c:pt idx="1904">
                  <c:v>759.82999999999947</c:v>
                </c:pt>
                <c:pt idx="1905">
                  <c:v>760.26</c:v>
                </c:pt>
                <c:pt idx="1906">
                  <c:v>760.26</c:v>
                </c:pt>
                <c:pt idx="1907">
                  <c:v>760.69</c:v>
                </c:pt>
                <c:pt idx="1908">
                  <c:v>760.7</c:v>
                </c:pt>
                <c:pt idx="1909">
                  <c:v>761.12</c:v>
                </c:pt>
                <c:pt idx="1910">
                  <c:v>761.14</c:v>
                </c:pt>
                <c:pt idx="1911">
                  <c:v>761.55</c:v>
                </c:pt>
                <c:pt idx="1912">
                  <c:v>761.57</c:v>
                </c:pt>
                <c:pt idx="1913">
                  <c:v>761.99</c:v>
                </c:pt>
                <c:pt idx="1914">
                  <c:v>762.01</c:v>
                </c:pt>
                <c:pt idx="1915">
                  <c:v>762.42</c:v>
                </c:pt>
                <c:pt idx="1916">
                  <c:v>762.44999999999948</c:v>
                </c:pt>
                <c:pt idx="1917">
                  <c:v>762.84999999999934</c:v>
                </c:pt>
                <c:pt idx="1918">
                  <c:v>762.88</c:v>
                </c:pt>
                <c:pt idx="1919">
                  <c:v>763.28000000000054</c:v>
                </c:pt>
                <c:pt idx="1920">
                  <c:v>763.31999999999948</c:v>
                </c:pt>
                <c:pt idx="1921">
                  <c:v>763.72</c:v>
                </c:pt>
                <c:pt idx="1922">
                  <c:v>763.75</c:v>
                </c:pt>
                <c:pt idx="1923">
                  <c:v>764.15</c:v>
                </c:pt>
                <c:pt idx="1924">
                  <c:v>764.19</c:v>
                </c:pt>
                <c:pt idx="1925">
                  <c:v>764.58</c:v>
                </c:pt>
                <c:pt idx="1926">
                  <c:v>764.63</c:v>
                </c:pt>
                <c:pt idx="1927">
                  <c:v>765.01</c:v>
                </c:pt>
                <c:pt idx="1928">
                  <c:v>765.06</c:v>
                </c:pt>
                <c:pt idx="1929">
                  <c:v>765.43999999999949</c:v>
                </c:pt>
                <c:pt idx="1930">
                  <c:v>765.5</c:v>
                </c:pt>
                <c:pt idx="1931">
                  <c:v>765.88</c:v>
                </c:pt>
                <c:pt idx="1932">
                  <c:v>765.93999999999949</c:v>
                </c:pt>
                <c:pt idx="1933">
                  <c:v>766.31</c:v>
                </c:pt>
                <c:pt idx="1934">
                  <c:v>766.37</c:v>
                </c:pt>
                <c:pt idx="1935">
                  <c:v>766.74</c:v>
                </c:pt>
                <c:pt idx="1936">
                  <c:v>766.81</c:v>
                </c:pt>
                <c:pt idx="1937">
                  <c:v>767.17000000000053</c:v>
                </c:pt>
                <c:pt idx="1938">
                  <c:v>767.24</c:v>
                </c:pt>
                <c:pt idx="1939">
                  <c:v>767.6</c:v>
                </c:pt>
                <c:pt idx="1940">
                  <c:v>767.68000000000052</c:v>
                </c:pt>
                <c:pt idx="1941">
                  <c:v>768.04</c:v>
                </c:pt>
                <c:pt idx="1942">
                  <c:v>768.12</c:v>
                </c:pt>
                <c:pt idx="1943">
                  <c:v>768.47</c:v>
                </c:pt>
                <c:pt idx="1944">
                  <c:v>768.55</c:v>
                </c:pt>
                <c:pt idx="1945">
                  <c:v>768.9</c:v>
                </c:pt>
                <c:pt idx="1946">
                  <c:v>768.99</c:v>
                </c:pt>
                <c:pt idx="1947">
                  <c:v>769.32999999999947</c:v>
                </c:pt>
                <c:pt idx="1948">
                  <c:v>769.42</c:v>
                </c:pt>
                <c:pt idx="1949">
                  <c:v>769.76</c:v>
                </c:pt>
                <c:pt idx="1950">
                  <c:v>769.85999999999933</c:v>
                </c:pt>
                <c:pt idx="1951">
                  <c:v>770.2</c:v>
                </c:pt>
                <c:pt idx="1952">
                  <c:v>770.3</c:v>
                </c:pt>
                <c:pt idx="1953">
                  <c:v>770.63</c:v>
                </c:pt>
                <c:pt idx="1954">
                  <c:v>770.73</c:v>
                </c:pt>
                <c:pt idx="1955">
                  <c:v>771.06</c:v>
                </c:pt>
                <c:pt idx="1956">
                  <c:v>771.17000000000053</c:v>
                </c:pt>
                <c:pt idx="1957">
                  <c:v>771.49</c:v>
                </c:pt>
                <c:pt idx="1958">
                  <c:v>771.6</c:v>
                </c:pt>
                <c:pt idx="1959">
                  <c:v>771.92</c:v>
                </c:pt>
                <c:pt idx="1960">
                  <c:v>772.04</c:v>
                </c:pt>
                <c:pt idx="1961">
                  <c:v>772.34999999999934</c:v>
                </c:pt>
                <c:pt idx="1962">
                  <c:v>772.48</c:v>
                </c:pt>
                <c:pt idx="1963">
                  <c:v>772.79000000000053</c:v>
                </c:pt>
                <c:pt idx="1964">
                  <c:v>772.91</c:v>
                </c:pt>
                <c:pt idx="1965">
                  <c:v>773.22</c:v>
                </c:pt>
                <c:pt idx="1966">
                  <c:v>773.34999999999934</c:v>
                </c:pt>
                <c:pt idx="1967">
                  <c:v>773.65</c:v>
                </c:pt>
                <c:pt idx="1968">
                  <c:v>773.78000000000054</c:v>
                </c:pt>
                <c:pt idx="1969">
                  <c:v>774.08</c:v>
                </c:pt>
                <c:pt idx="1970">
                  <c:v>774.22</c:v>
                </c:pt>
                <c:pt idx="1971">
                  <c:v>774.51</c:v>
                </c:pt>
                <c:pt idx="1972">
                  <c:v>774.65</c:v>
                </c:pt>
                <c:pt idx="1973">
                  <c:v>774.93999999999949</c:v>
                </c:pt>
                <c:pt idx="1974">
                  <c:v>775.09</c:v>
                </c:pt>
                <c:pt idx="1975">
                  <c:v>775.38</c:v>
                </c:pt>
                <c:pt idx="1976">
                  <c:v>775.53</c:v>
                </c:pt>
                <c:pt idx="1977">
                  <c:v>775.81</c:v>
                </c:pt>
                <c:pt idx="1978">
                  <c:v>775.95999999999947</c:v>
                </c:pt>
                <c:pt idx="1979">
                  <c:v>776.24</c:v>
                </c:pt>
                <c:pt idx="1980">
                  <c:v>776.4</c:v>
                </c:pt>
                <c:pt idx="1981">
                  <c:v>776.67000000000053</c:v>
                </c:pt>
                <c:pt idx="1982">
                  <c:v>776.82999999999947</c:v>
                </c:pt>
                <c:pt idx="1983">
                  <c:v>777.1</c:v>
                </c:pt>
                <c:pt idx="1984">
                  <c:v>777.27000000000055</c:v>
                </c:pt>
                <c:pt idx="1985">
                  <c:v>777.53</c:v>
                </c:pt>
                <c:pt idx="1986">
                  <c:v>777.7</c:v>
                </c:pt>
                <c:pt idx="1987">
                  <c:v>777.95999999999947</c:v>
                </c:pt>
                <c:pt idx="1988">
                  <c:v>778.14</c:v>
                </c:pt>
                <c:pt idx="1989">
                  <c:v>778.4</c:v>
                </c:pt>
                <c:pt idx="1990">
                  <c:v>778.57</c:v>
                </c:pt>
                <c:pt idx="1991">
                  <c:v>778.82999999999947</c:v>
                </c:pt>
                <c:pt idx="1992">
                  <c:v>779.01</c:v>
                </c:pt>
                <c:pt idx="1993">
                  <c:v>779.26</c:v>
                </c:pt>
                <c:pt idx="1994">
                  <c:v>779.43999999999949</c:v>
                </c:pt>
                <c:pt idx="1995">
                  <c:v>779.69</c:v>
                </c:pt>
                <c:pt idx="1996">
                  <c:v>779.88</c:v>
                </c:pt>
                <c:pt idx="1997">
                  <c:v>780.12</c:v>
                </c:pt>
                <c:pt idx="1998">
                  <c:v>780.31</c:v>
                </c:pt>
                <c:pt idx="1999">
                  <c:v>780.55</c:v>
                </c:pt>
                <c:pt idx="2000">
                  <c:v>780.75</c:v>
                </c:pt>
                <c:pt idx="2001">
                  <c:v>780.98</c:v>
                </c:pt>
                <c:pt idx="2002">
                  <c:v>781.19</c:v>
                </c:pt>
                <c:pt idx="2003">
                  <c:v>781.41</c:v>
                </c:pt>
                <c:pt idx="2004">
                  <c:v>781.62</c:v>
                </c:pt>
                <c:pt idx="2005">
                  <c:v>781.83999999999946</c:v>
                </c:pt>
                <c:pt idx="2006">
                  <c:v>782.06</c:v>
                </c:pt>
                <c:pt idx="2007">
                  <c:v>782.28000000000054</c:v>
                </c:pt>
                <c:pt idx="2008">
                  <c:v>782.49</c:v>
                </c:pt>
                <c:pt idx="2009">
                  <c:v>782.71</c:v>
                </c:pt>
                <c:pt idx="2010">
                  <c:v>782.93</c:v>
                </c:pt>
                <c:pt idx="2011">
                  <c:v>783.14</c:v>
                </c:pt>
                <c:pt idx="2012">
                  <c:v>783.35999999999933</c:v>
                </c:pt>
                <c:pt idx="2013">
                  <c:v>783.57</c:v>
                </c:pt>
                <c:pt idx="2014">
                  <c:v>783.8</c:v>
                </c:pt>
                <c:pt idx="2015">
                  <c:v>784</c:v>
                </c:pt>
                <c:pt idx="2016">
                  <c:v>784.23</c:v>
                </c:pt>
                <c:pt idx="2017">
                  <c:v>784.43</c:v>
                </c:pt>
                <c:pt idx="2018">
                  <c:v>784.67000000000053</c:v>
                </c:pt>
                <c:pt idx="2019">
                  <c:v>784.85999999999933</c:v>
                </c:pt>
                <c:pt idx="2020">
                  <c:v>785.1</c:v>
                </c:pt>
                <c:pt idx="2021">
                  <c:v>785.29000000000053</c:v>
                </c:pt>
                <c:pt idx="2022">
                  <c:v>785.54</c:v>
                </c:pt>
                <c:pt idx="2023">
                  <c:v>785.72</c:v>
                </c:pt>
                <c:pt idx="2024">
                  <c:v>785.97</c:v>
                </c:pt>
                <c:pt idx="2025">
                  <c:v>786.15</c:v>
                </c:pt>
                <c:pt idx="2026">
                  <c:v>786.41</c:v>
                </c:pt>
                <c:pt idx="2027">
                  <c:v>786.58</c:v>
                </c:pt>
                <c:pt idx="2028">
                  <c:v>786.83999999999946</c:v>
                </c:pt>
                <c:pt idx="2029">
                  <c:v>787.01</c:v>
                </c:pt>
                <c:pt idx="2030">
                  <c:v>787.28000000000054</c:v>
                </c:pt>
                <c:pt idx="2031">
                  <c:v>787.43999999999949</c:v>
                </c:pt>
                <c:pt idx="2032">
                  <c:v>787.71</c:v>
                </c:pt>
                <c:pt idx="2033">
                  <c:v>787.88</c:v>
                </c:pt>
                <c:pt idx="2034">
                  <c:v>788.14</c:v>
                </c:pt>
                <c:pt idx="2035">
                  <c:v>788.31</c:v>
                </c:pt>
                <c:pt idx="2036">
                  <c:v>788.58</c:v>
                </c:pt>
                <c:pt idx="2037">
                  <c:v>788.74</c:v>
                </c:pt>
                <c:pt idx="2038">
                  <c:v>789.01</c:v>
                </c:pt>
                <c:pt idx="2039">
                  <c:v>789.17000000000053</c:v>
                </c:pt>
                <c:pt idx="2040">
                  <c:v>789.44999999999948</c:v>
                </c:pt>
                <c:pt idx="2041">
                  <c:v>789.6</c:v>
                </c:pt>
                <c:pt idx="2042">
                  <c:v>789.88</c:v>
                </c:pt>
                <c:pt idx="2043">
                  <c:v>790.03</c:v>
                </c:pt>
                <c:pt idx="2044">
                  <c:v>790.31999999999948</c:v>
                </c:pt>
                <c:pt idx="2045">
                  <c:v>790.45999999999947</c:v>
                </c:pt>
                <c:pt idx="2046">
                  <c:v>790.75</c:v>
                </c:pt>
                <c:pt idx="2047">
                  <c:v>790.89</c:v>
                </c:pt>
                <c:pt idx="2048">
                  <c:v>791.19</c:v>
                </c:pt>
                <c:pt idx="2049">
                  <c:v>791.31999999999948</c:v>
                </c:pt>
                <c:pt idx="2050">
                  <c:v>791.62</c:v>
                </c:pt>
                <c:pt idx="2051">
                  <c:v>791.75</c:v>
                </c:pt>
                <c:pt idx="2052">
                  <c:v>792.06</c:v>
                </c:pt>
                <c:pt idx="2053">
                  <c:v>792.18000000000052</c:v>
                </c:pt>
                <c:pt idx="2054">
                  <c:v>792.49</c:v>
                </c:pt>
                <c:pt idx="2055">
                  <c:v>792.61</c:v>
                </c:pt>
                <c:pt idx="2056">
                  <c:v>792.92</c:v>
                </c:pt>
                <c:pt idx="2057">
                  <c:v>793.04</c:v>
                </c:pt>
                <c:pt idx="2058">
                  <c:v>793.35999999999933</c:v>
                </c:pt>
                <c:pt idx="2059">
                  <c:v>793.47</c:v>
                </c:pt>
                <c:pt idx="2060">
                  <c:v>793.79000000000053</c:v>
                </c:pt>
                <c:pt idx="2061">
                  <c:v>793.9</c:v>
                </c:pt>
                <c:pt idx="2062">
                  <c:v>794.23</c:v>
                </c:pt>
                <c:pt idx="2063">
                  <c:v>794.32999999999947</c:v>
                </c:pt>
                <c:pt idx="2064">
                  <c:v>794.66</c:v>
                </c:pt>
                <c:pt idx="2065">
                  <c:v>794.76</c:v>
                </c:pt>
                <c:pt idx="2066">
                  <c:v>795.1</c:v>
                </c:pt>
                <c:pt idx="2067">
                  <c:v>795.19</c:v>
                </c:pt>
                <c:pt idx="2068">
                  <c:v>795.53</c:v>
                </c:pt>
                <c:pt idx="2069">
                  <c:v>795.62</c:v>
                </c:pt>
                <c:pt idx="2070">
                  <c:v>795.97</c:v>
                </c:pt>
                <c:pt idx="2071">
                  <c:v>796.05</c:v>
                </c:pt>
                <c:pt idx="2072">
                  <c:v>796.4</c:v>
                </c:pt>
                <c:pt idx="2073">
                  <c:v>796.48</c:v>
                </c:pt>
                <c:pt idx="2074">
                  <c:v>796.82999999999947</c:v>
                </c:pt>
                <c:pt idx="2075">
                  <c:v>796.91</c:v>
                </c:pt>
                <c:pt idx="2076">
                  <c:v>797.27000000000055</c:v>
                </c:pt>
                <c:pt idx="2077">
                  <c:v>797.33999999999946</c:v>
                </c:pt>
                <c:pt idx="2078">
                  <c:v>797.7</c:v>
                </c:pt>
                <c:pt idx="2079">
                  <c:v>797.77000000000055</c:v>
                </c:pt>
                <c:pt idx="2080">
                  <c:v>798.14</c:v>
                </c:pt>
                <c:pt idx="2081">
                  <c:v>798.2</c:v>
                </c:pt>
                <c:pt idx="2082">
                  <c:v>798.57</c:v>
                </c:pt>
                <c:pt idx="2083">
                  <c:v>798.63</c:v>
                </c:pt>
                <c:pt idx="2084">
                  <c:v>799</c:v>
                </c:pt>
                <c:pt idx="2085">
                  <c:v>799.06</c:v>
                </c:pt>
                <c:pt idx="2086">
                  <c:v>799.43999999999949</c:v>
                </c:pt>
                <c:pt idx="2087">
                  <c:v>799.49</c:v>
                </c:pt>
                <c:pt idx="2088">
                  <c:v>799.87</c:v>
                </c:pt>
                <c:pt idx="2089">
                  <c:v>799.92</c:v>
                </c:pt>
                <c:pt idx="2090">
                  <c:v>800.31</c:v>
                </c:pt>
                <c:pt idx="2091">
                  <c:v>800.34999999999934</c:v>
                </c:pt>
                <c:pt idx="2092">
                  <c:v>800.74</c:v>
                </c:pt>
                <c:pt idx="2093">
                  <c:v>800.78000000000054</c:v>
                </c:pt>
                <c:pt idx="2094">
                  <c:v>801.17000000000053</c:v>
                </c:pt>
                <c:pt idx="2095">
                  <c:v>801.21</c:v>
                </c:pt>
                <c:pt idx="2096">
                  <c:v>801.61</c:v>
                </c:pt>
                <c:pt idx="2097">
                  <c:v>801.64</c:v>
                </c:pt>
                <c:pt idx="2098">
                  <c:v>802.04</c:v>
                </c:pt>
                <c:pt idx="2099">
                  <c:v>802.07</c:v>
                </c:pt>
                <c:pt idx="2100">
                  <c:v>802.47</c:v>
                </c:pt>
                <c:pt idx="2101">
                  <c:v>802.5</c:v>
                </c:pt>
                <c:pt idx="2102">
                  <c:v>802.91</c:v>
                </c:pt>
                <c:pt idx="2103">
                  <c:v>802.93</c:v>
                </c:pt>
                <c:pt idx="2104">
                  <c:v>803.33999999999946</c:v>
                </c:pt>
                <c:pt idx="2105">
                  <c:v>803.35999999999933</c:v>
                </c:pt>
                <c:pt idx="2106">
                  <c:v>803.78000000000054</c:v>
                </c:pt>
                <c:pt idx="2107">
                  <c:v>803.78000000000054</c:v>
                </c:pt>
                <c:pt idx="2108">
                  <c:v>804.21</c:v>
                </c:pt>
                <c:pt idx="2109">
                  <c:v>804.21</c:v>
                </c:pt>
                <c:pt idx="2110">
                  <c:v>804.64</c:v>
                </c:pt>
                <c:pt idx="2111">
                  <c:v>804.64</c:v>
                </c:pt>
                <c:pt idx="2112">
                  <c:v>805.07</c:v>
                </c:pt>
                <c:pt idx="2113">
                  <c:v>805.08</c:v>
                </c:pt>
                <c:pt idx="2114">
                  <c:v>805.5</c:v>
                </c:pt>
                <c:pt idx="2115">
                  <c:v>805.51</c:v>
                </c:pt>
                <c:pt idx="2116">
                  <c:v>805.93</c:v>
                </c:pt>
                <c:pt idx="2117">
                  <c:v>805.93999999999949</c:v>
                </c:pt>
                <c:pt idx="2118">
                  <c:v>806.35999999999933</c:v>
                </c:pt>
                <c:pt idx="2119">
                  <c:v>806.38</c:v>
                </c:pt>
                <c:pt idx="2120">
                  <c:v>806.79000000000053</c:v>
                </c:pt>
                <c:pt idx="2121">
                  <c:v>806.81</c:v>
                </c:pt>
                <c:pt idx="2122">
                  <c:v>807.22</c:v>
                </c:pt>
                <c:pt idx="2123">
                  <c:v>807.24</c:v>
                </c:pt>
                <c:pt idx="2124">
                  <c:v>807.65</c:v>
                </c:pt>
                <c:pt idx="2125">
                  <c:v>807.68000000000052</c:v>
                </c:pt>
                <c:pt idx="2126">
                  <c:v>808.08</c:v>
                </c:pt>
                <c:pt idx="2127">
                  <c:v>808.11</c:v>
                </c:pt>
                <c:pt idx="2128">
                  <c:v>808.51</c:v>
                </c:pt>
                <c:pt idx="2129">
                  <c:v>808.55</c:v>
                </c:pt>
                <c:pt idx="2130">
                  <c:v>808.93999999999949</c:v>
                </c:pt>
                <c:pt idx="2131">
                  <c:v>808.98</c:v>
                </c:pt>
                <c:pt idx="2132">
                  <c:v>809.35999999999933</c:v>
                </c:pt>
                <c:pt idx="2133">
                  <c:v>809.41</c:v>
                </c:pt>
                <c:pt idx="2134">
                  <c:v>809.79000000000053</c:v>
                </c:pt>
                <c:pt idx="2135">
                  <c:v>809.84999999999934</c:v>
                </c:pt>
                <c:pt idx="2136">
                  <c:v>810.22</c:v>
                </c:pt>
                <c:pt idx="2137">
                  <c:v>810.28000000000054</c:v>
                </c:pt>
                <c:pt idx="2138">
                  <c:v>810.65</c:v>
                </c:pt>
                <c:pt idx="2139">
                  <c:v>810.71</c:v>
                </c:pt>
                <c:pt idx="2140">
                  <c:v>811.08</c:v>
                </c:pt>
                <c:pt idx="2141">
                  <c:v>811.14</c:v>
                </c:pt>
                <c:pt idx="2142">
                  <c:v>811.51</c:v>
                </c:pt>
                <c:pt idx="2143">
                  <c:v>811.58</c:v>
                </c:pt>
                <c:pt idx="2144">
                  <c:v>811.93999999999949</c:v>
                </c:pt>
                <c:pt idx="2145">
                  <c:v>812.01</c:v>
                </c:pt>
                <c:pt idx="2146">
                  <c:v>812.37</c:v>
                </c:pt>
                <c:pt idx="2147">
                  <c:v>812.43999999999949</c:v>
                </c:pt>
                <c:pt idx="2148">
                  <c:v>812.79000000000053</c:v>
                </c:pt>
                <c:pt idx="2149">
                  <c:v>812.88</c:v>
                </c:pt>
                <c:pt idx="2150">
                  <c:v>813.22</c:v>
                </c:pt>
                <c:pt idx="2151">
                  <c:v>813.31</c:v>
                </c:pt>
                <c:pt idx="2152">
                  <c:v>813.65</c:v>
                </c:pt>
                <c:pt idx="2153">
                  <c:v>813.74</c:v>
                </c:pt>
                <c:pt idx="2154">
                  <c:v>814.08</c:v>
                </c:pt>
                <c:pt idx="2155">
                  <c:v>814.18000000000052</c:v>
                </c:pt>
                <c:pt idx="2156">
                  <c:v>814.51</c:v>
                </c:pt>
                <c:pt idx="2157">
                  <c:v>814.61</c:v>
                </c:pt>
                <c:pt idx="2158">
                  <c:v>814.93999999999949</c:v>
                </c:pt>
                <c:pt idx="2159">
                  <c:v>815.04</c:v>
                </c:pt>
                <c:pt idx="2160">
                  <c:v>815.37</c:v>
                </c:pt>
                <c:pt idx="2161">
                  <c:v>815.48</c:v>
                </c:pt>
                <c:pt idx="2162">
                  <c:v>815.8</c:v>
                </c:pt>
                <c:pt idx="2163">
                  <c:v>815.91</c:v>
                </c:pt>
                <c:pt idx="2164">
                  <c:v>816.22</c:v>
                </c:pt>
                <c:pt idx="2165">
                  <c:v>816.33999999999946</c:v>
                </c:pt>
                <c:pt idx="2166">
                  <c:v>816.65</c:v>
                </c:pt>
                <c:pt idx="2167">
                  <c:v>816.77000000000055</c:v>
                </c:pt>
                <c:pt idx="2168">
                  <c:v>817.08</c:v>
                </c:pt>
                <c:pt idx="2169">
                  <c:v>817.21</c:v>
                </c:pt>
                <c:pt idx="2170">
                  <c:v>817.51</c:v>
                </c:pt>
                <c:pt idx="2171">
                  <c:v>817.64</c:v>
                </c:pt>
                <c:pt idx="2172">
                  <c:v>817.93999999999949</c:v>
                </c:pt>
                <c:pt idx="2173">
                  <c:v>818.07</c:v>
                </c:pt>
                <c:pt idx="2174">
                  <c:v>818.37</c:v>
                </c:pt>
                <c:pt idx="2175">
                  <c:v>818.5</c:v>
                </c:pt>
                <c:pt idx="2176">
                  <c:v>818.79000000000053</c:v>
                </c:pt>
                <c:pt idx="2177">
                  <c:v>818.93999999999949</c:v>
                </c:pt>
                <c:pt idx="2178">
                  <c:v>819.22</c:v>
                </c:pt>
                <c:pt idx="2179">
                  <c:v>819.37</c:v>
                </c:pt>
                <c:pt idx="2180">
                  <c:v>819.65</c:v>
                </c:pt>
                <c:pt idx="2181">
                  <c:v>819.8</c:v>
                </c:pt>
                <c:pt idx="2182">
                  <c:v>820.08</c:v>
                </c:pt>
                <c:pt idx="2183">
                  <c:v>820.24</c:v>
                </c:pt>
                <c:pt idx="2184">
                  <c:v>820.51</c:v>
                </c:pt>
                <c:pt idx="2185">
                  <c:v>820.67000000000053</c:v>
                </c:pt>
                <c:pt idx="2186">
                  <c:v>820.93999999999949</c:v>
                </c:pt>
                <c:pt idx="2187">
                  <c:v>821.1</c:v>
                </c:pt>
                <c:pt idx="2188">
                  <c:v>821.35999999999933</c:v>
                </c:pt>
                <c:pt idx="2189">
                  <c:v>821.53</c:v>
                </c:pt>
                <c:pt idx="2190">
                  <c:v>821.79000000000053</c:v>
                </c:pt>
                <c:pt idx="2191">
                  <c:v>821.97</c:v>
                </c:pt>
                <c:pt idx="2192">
                  <c:v>822.22</c:v>
                </c:pt>
                <c:pt idx="2193">
                  <c:v>822.4</c:v>
                </c:pt>
                <c:pt idx="2194">
                  <c:v>822.65</c:v>
                </c:pt>
                <c:pt idx="2195">
                  <c:v>822.82999999999947</c:v>
                </c:pt>
                <c:pt idx="2196">
                  <c:v>823.08</c:v>
                </c:pt>
                <c:pt idx="2197">
                  <c:v>823.26</c:v>
                </c:pt>
                <c:pt idx="2198">
                  <c:v>823.5</c:v>
                </c:pt>
                <c:pt idx="2199">
                  <c:v>823.7</c:v>
                </c:pt>
                <c:pt idx="2200">
                  <c:v>823.93</c:v>
                </c:pt>
                <c:pt idx="2201">
                  <c:v>824.13</c:v>
                </c:pt>
                <c:pt idx="2202">
                  <c:v>824.35999999999933</c:v>
                </c:pt>
                <c:pt idx="2203">
                  <c:v>824.56</c:v>
                </c:pt>
                <c:pt idx="2204">
                  <c:v>824.79000000000053</c:v>
                </c:pt>
                <c:pt idx="2205">
                  <c:v>824.99</c:v>
                </c:pt>
                <c:pt idx="2206">
                  <c:v>825.22</c:v>
                </c:pt>
                <c:pt idx="2207">
                  <c:v>825.42</c:v>
                </c:pt>
                <c:pt idx="2208">
                  <c:v>825.64</c:v>
                </c:pt>
                <c:pt idx="2209">
                  <c:v>825.85999999999933</c:v>
                </c:pt>
                <c:pt idx="2210">
                  <c:v>826.07</c:v>
                </c:pt>
                <c:pt idx="2211">
                  <c:v>826.29000000000053</c:v>
                </c:pt>
                <c:pt idx="2212">
                  <c:v>826.5</c:v>
                </c:pt>
                <c:pt idx="2213">
                  <c:v>826.72</c:v>
                </c:pt>
                <c:pt idx="2214">
                  <c:v>826.93</c:v>
                </c:pt>
                <c:pt idx="2215">
                  <c:v>827.15</c:v>
                </c:pt>
                <c:pt idx="2216">
                  <c:v>827.34999999999934</c:v>
                </c:pt>
                <c:pt idx="2217">
                  <c:v>827.59</c:v>
                </c:pt>
                <c:pt idx="2218">
                  <c:v>827.78000000000054</c:v>
                </c:pt>
                <c:pt idx="2219">
                  <c:v>828.02</c:v>
                </c:pt>
                <c:pt idx="2220">
                  <c:v>828.21</c:v>
                </c:pt>
                <c:pt idx="2221">
                  <c:v>828.44999999999948</c:v>
                </c:pt>
                <c:pt idx="2222">
                  <c:v>828.64</c:v>
                </c:pt>
                <c:pt idx="2223">
                  <c:v>828.88</c:v>
                </c:pt>
                <c:pt idx="2224">
                  <c:v>829.06</c:v>
                </c:pt>
                <c:pt idx="2225">
                  <c:v>829.31</c:v>
                </c:pt>
                <c:pt idx="2226">
                  <c:v>829.49</c:v>
                </c:pt>
                <c:pt idx="2227">
                  <c:v>829.75</c:v>
                </c:pt>
                <c:pt idx="2228">
                  <c:v>829.92</c:v>
                </c:pt>
                <c:pt idx="2229">
                  <c:v>830.18000000000052</c:v>
                </c:pt>
                <c:pt idx="2230">
                  <c:v>830.34999999999934</c:v>
                </c:pt>
                <c:pt idx="2231">
                  <c:v>830.61</c:v>
                </c:pt>
                <c:pt idx="2232">
                  <c:v>830.77000000000055</c:v>
                </c:pt>
                <c:pt idx="2233">
                  <c:v>831.04</c:v>
                </c:pt>
                <c:pt idx="2234">
                  <c:v>831.2</c:v>
                </c:pt>
                <c:pt idx="2235">
                  <c:v>831.47</c:v>
                </c:pt>
                <c:pt idx="2236">
                  <c:v>831.63</c:v>
                </c:pt>
                <c:pt idx="2237">
                  <c:v>831.9</c:v>
                </c:pt>
                <c:pt idx="2238">
                  <c:v>832.06</c:v>
                </c:pt>
                <c:pt idx="2239">
                  <c:v>832.33999999999946</c:v>
                </c:pt>
                <c:pt idx="2240">
                  <c:v>832.48</c:v>
                </c:pt>
                <c:pt idx="2241">
                  <c:v>832.77000000000055</c:v>
                </c:pt>
                <c:pt idx="2242">
                  <c:v>832.91</c:v>
                </c:pt>
                <c:pt idx="2243">
                  <c:v>833.2</c:v>
                </c:pt>
                <c:pt idx="2244">
                  <c:v>833.33999999999946</c:v>
                </c:pt>
                <c:pt idx="2245">
                  <c:v>833.63</c:v>
                </c:pt>
                <c:pt idx="2246">
                  <c:v>833.77000000000055</c:v>
                </c:pt>
                <c:pt idx="2247">
                  <c:v>834.06</c:v>
                </c:pt>
                <c:pt idx="2248">
                  <c:v>834.19</c:v>
                </c:pt>
                <c:pt idx="2249">
                  <c:v>834.5</c:v>
                </c:pt>
                <c:pt idx="2250">
                  <c:v>834.62</c:v>
                </c:pt>
                <c:pt idx="2251">
                  <c:v>834.93</c:v>
                </c:pt>
                <c:pt idx="2252">
                  <c:v>835.05</c:v>
                </c:pt>
                <c:pt idx="2253">
                  <c:v>835.35999999999933</c:v>
                </c:pt>
                <c:pt idx="2254">
                  <c:v>835.47</c:v>
                </c:pt>
                <c:pt idx="2255">
                  <c:v>835.79000000000053</c:v>
                </c:pt>
                <c:pt idx="2256">
                  <c:v>835.9</c:v>
                </c:pt>
                <c:pt idx="2257">
                  <c:v>836.22</c:v>
                </c:pt>
                <c:pt idx="2258">
                  <c:v>836.32999999999947</c:v>
                </c:pt>
                <c:pt idx="2259">
                  <c:v>836.65</c:v>
                </c:pt>
                <c:pt idx="2260">
                  <c:v>836.75</c:v>
                </c:pt>
                <c:pt idx="2261">
                  <c:v>837.08</c:v>
                </c:pt>
                <c:pt idx="2262">
                  <c:v>837.18000000000052</c:v>
                </c:pt>
                <c:pt idx="2263">
                  <c:v>837.52</c:v>
                </c:pt>
                <c:pt idx="2264">
                  <c:v>837.61</c:v>
                </c:pt>
                <c:pt idx="2265">
                  <c:v>837.94999999999948</c:v>
                </c:pt>
                <c:pt idx="2266">
                  <c:v>838.04</c:v>
                </c:pt>
                <c:pt idx="2267">
                  <c:v>838.38</c:v>
                </c:pt>
                <c:pt idx="2268">
                  <c:v>838.45999999999947</c:v>
                </c:pt>
                <c:pt idx="2269">
                  <c:v>838.81</c:v>
                </c:pt>
                <c:pt idx="2270">
                  <c:v>838.89</c:v>
                </c:pt>
                <c:pt idx="2271">
                  <c:v>839.24</c:v>
                </c:pt>
                <c:pt idx="2272">
                  <c:v>839.31999999999948</c:v>
                </c:pt>
                <c:pt idx="2273">
                  <c:v>839.67000000000053</c:v>
                </c:pt>
                <c:pt idx="2274">
                  <c:v>839.74</c:v>
                </c:pt>
                <c:pt idx="2275">
                  <c:v>840.1</c:v>
                </c:pt>
                <c:pt idx="2276">
                  <c:v>840.17000000000053</c:v>
                </c:pt>
                <c:pt idx="2277">
                  <c:v>840.54</c:v>
                </c:pt>
                <c:pt idx="2278">
                  <c:v>840.6</c:v>
                </c:pt>
                <c:pt idx="2279">
                  <c:v>840.97</c:v>
                </c:pt>
                <c:pt idx="2280">
                  <c:v>841.02</c:v>
                </c:pt>
                <c:pt idx="2281">
                  <c:v>841.4</c:v>
                </c:pt>
                <c:pt idx="2282">
                  <c:v>841.44999999999948</c:v>
                </c:pt>
                <c:pt idx="2283">
                  <c:v>841.82999999999947</c:v>
                </c:pt>
                <c:pt idx="2284">
                  <c:v>841.88</c:v>
                </c:pt>
                <c:pt idx="2285">
                  <c:v>842.26</c:v>
                </c:pt>
                <c:pt idx="2286">
                  <c:v>842.3</c:v>
                </c:pt>
                <c:pt idx="2287">
                  <c:v>842.69</c:v>
                </c:pt>
                <c:pt idx="2288">
                  <c:v>842.73</c:v>
                </c:pt>
                <c:pt idx="2289">
                  <c:v>843.12</c:v>
                </c:pt>
                <c:pt idx="2290">
                  <c:v>843.16</c:v>
                </c:pt>
                <c:pt idx="2291">
                  <c:v>843.55</c:v>
                </c:pt>
                <c:pt idx="2292">
                  <c:v>843.58</c:v>
                </c:pt>
                <c:pt idx="2293">
                  <c:v>843.98</c:v>
                </c:pt>
                <c:pt idx="2294">
                  <c:v>844.01</c:v>
                </c:pt>
                <c:pt idx="2295">
                  <c:v>844.42</c:v>
                </c:pt>
                <c:pt idx="2296">
                  <c:v>844.43</c:v>
                </c:pt>
                <c:pt idx="2297">
                  <c:v>844.84999999999934</c:v>
                </c:pt>
                <c:pt idx="2298">
                  <c:v>844.85999999999933</c:v>
                </c:pt>
                <c:pt idx="2299">
                  <c:v>845.28000000000054</c:v>
                </c:pt>
                <c:pt idx="2300">
                  <c:v>845.29000000000053</c:v>
                </c:pt>
                <c:pt idx="2301">
                  <c:v>845.71</c:v>
                </c:pt>
                <c:pt idx="2302">
                  <c:v>845.71</c:v>
                </c:pt>
                <c:pt idx="2303">
                  <c:v>846.14</c:v>
                </c:pt>
                <c:pt idx="2304">
                  <c:v>846.14</c:v>
                </c:pt>
                <c:pt idx="2305">
                  <c:v>846.57</c:v>
                </c:pt>
                <c:pt idx="2306">
                  <c:v>846.57</c:v>
                </c:pt>
                <c:pt idx="2307">
                  <c:v>846.99</c:v>
                </c:pt>
                <c:pt idx="2308">
                  <c:v>847</c:v>
                </c:pt>
                <c:pt idx="2309">
                  <c:v>847.42</c:v>
                </c:pt>
                <c:pt idx="2310">
                  <c:v>847.43</c:v>
                </c:pt>
                <c:pt idx="2311">
                  <c:v>847.83999999999946</c:v>
                </c:pt>
                <c:pt idx="2312">
                  <c:v>847.85999999999933</c:v>
                </c:pt>
                <c:pt idx="2313">
                  <c:v>848.27000000000055</c:v>
                </c:pt>
                <c:pt idx="2314">
                  <c:v>848.29000000000053</c:v>
                </c:pt>
                <c:pt idx="2315">
                  <c:v>848.7</c:v>
                </c:pt>
                <c:pt idx="2316">
                  <c:v>848.72</c:v>
                </c:pt>
                <c:pt idx="2317">
                  <c:v>849.12</c:v>
                </c:pt>
                <c:pt idx="2318">
                  <c:v>849.15</c:v>
                </c:pt>
                <c:pt idx="2319">
                  <c:v>849.55</c:v>
                </c:pt>
                <c:pt idx="2320">
                  <c:v>849.58</c:v>
                </c:pt>
                <c:pt idx="2321">
                  <c:v>849.98</c:v>
                </c:pt>
                <c:pt idx="2322">
                  <c:v>850.02</c:v>
                </c:pt>
                <c:pt idx="2323">
                  <c:v>850.4</c:v>
                </c:pt>
                <c:pt idx="2324">
                  <c:v>850.44999999999948</c:v>
                </c:pt>
                <c:pt idx="2325">
                  <c:v>850.82999999999947</c:v>
                </c:pt>
                <c:pt idx="2326">
                  <c:v>850.88</c:v>
                </c:pt>
                <c:pt idx="2327">
                  <c:v>851.25</c:v>
                </c:pt>
                <c:pt idx="2328">
                  <c:v>851.31</c:v>
                </c:pt>
                <c:pt idx="2329">
                  <c:v>851.68000000000052</c:v>
                </c:pt>
                <c:pt idx="2330">
                  <c:v>851.74</c:v>
                </c:pt>
                <c:pt idx="2331">
                  <c:v>852.1</c:v>
                </c:pt>
                <c:pt idx="2332">
                  <c:v>852.17000000000053</c:v>
                </c:pt>
                <c:pt idx="2333">
                  <c:v>852.53</c:v>
                </c:pt>
                <c:pt idx="2334">
                  <c:v>852.6</c:v>
                </c:pt>
                <c:pt idx="2335">
                  <c:v>852.95999999999947</c:v>
                </c:pt>
                <c:pt idx="2336">
                  <c:v>853.03</c:v>
                </c:pt>
                <c:pt idx="2337">
                  <c:v>853.38</c:v>
                </c:pt>
                <c:pt idx="2338">
                  <c:v>853.45999999999947</c:v>
                </c:pt>
                <c:pt idx="2339">
                  <c:v>853.81</c:v>
                </c:pt>
                <c:pt idx="2340">
                  <c:v>853.89</c:v>
                </c:pt>
                <c:pt idx="2341">
                  <c:v>854.23</c:v>
                </c:pt>
                <c:pt idx="2342">
                  <c:v>854.31999999999948</c:v>
                </c:pt>
                <c:pt idx="2343">
                  <c:v>854.66</c:v>
                </c:pt>
                <c:pt idx="2344">
                  <c:v>854.75</c:v>
                </c:pt>
                <c:pt idx="2345">
                  <c:v>855.08</c:v>
                </c:pt>
                <c:pt idx="2346">
                  <c:v>855.18000000000052</c:v>
                </c:pt>
                <c:pt idx="2347">
                  <c:v>855.51</c:v>
                </c:pt>
                <c:pt idx="2348">
                  <c:v>855.61</c:v>
                </c:pt>
                <c:pt idx="2349">
                  <c:v>855.93999999999949</c:v>
                </c:pt>
                <c:pt idx="2350">
                  <c:v>856.04</c:v>
                </c:pt>
                <c:pt idx="2351">
                  <c:v>856.35999999999933</c:v>
                </c:pt>
                <c:pt idx="2352">
                  <c:v>856.47</c:v>
                </c:pt>
                <c:pt idx="2353">
                  <c:v>856.79000000000053</c:v>
                </c:pt>
                <c:pt idx="2354">
                  <c:v>856.9</c:v>
                </c:pt>
                <c:pt idx="2355">
                  <c:v>857.21</c:v>
                </c:pt>
                <c:pt idx="2356">
                  <c:v>857.32999999999947</c:v>
                </c:pt>
                <c:pt idx="2357">
                  <c:v>857.64</c:v>
                </c:pt>
                <c:pt idx="2358">
                  <c:v>857.76</c:v>
                </c:pt>
                <c:pt idx="2359">
                  <c:v>858.06</c:v>
                </c:pt>
                <c:pt idx="2360">
                  <c:v>858.19</c:v>
                </c:pt>
                <c:pt idx="2361">
                  <c:v>858.49</c:v>
                </c:pt>
                <c:pt idx="2362">
                  <c:v>858.62</c:v>
                </c:pt>
                <c:pt idx="2363">
                  <c:v>858.91</c:v>
                </c:pt>
                <c:pt idx="2364">
                  <c:v>859.05</c:v>
                </c:pt>
                <c:pt idx="2365">
                  <c:v>859.33999999999946</c:v>
                </c:pt>
                <c:pt idx="2366">
                  <c:v>859.48</c:v>
                </c:pt>
                <c:pt idx="2367">
                  <c:v>859.76</c:v>
                </c:pt>
                <c:pt idx="2368">
                  <c:v>859.91</c:v>
                </c:pt>
                <c:pt idx="2369">
                  <c:v>860.19</c:v>
                </c:pt>
                <c:pt idx="2370">
                  <c:v>860.33999999999946</c:v>
                </c:pt>
                <c:pt idx="2371">
                  <c:v>860.61</c:v>
                </c:pt>
                <c:pt idx="2372">
                  <c:v>860.77000000000055</c:v>
                </c:pt>
                <c:pt idx="2373">
                  <c:v>861.04</c:v>
                </c:pt>
                <c:pt idx="2374">
                  <c:v>861.2</c:v>
                </c:pt>
                <c:pt idx="2375">
                  <c:v>861.45999999999947</c:v>
                </c:pt>
                <c:pt idx="2376">
                  <c:v>861.63</c:v>
                </c:pt>
                <c:pt idx="2377">
                  <c:v>861.89</c:v>
                </c:pt>
                <c:pt idx="2378">
                  <c:v>862.06</c:v>
                </c:pt>
                <c:pt idx="2379">
                  <c:v>862.31</c:v>
                </c:pt>
                <c:pt idx="2380">
                  <c:v>862.49</c:v>
                </c:pt>
                <c:pt idx="2381">
                  <c:v>862.74</c:v>
                </c:pt>
                <c:pt idx="2382">
                  <c:v>862.92</c:v>
                </c:pt>
                <c:pt idx="2383">
                  <c:v>863.16</c:v>
                </c:pt>
                <c:pt idx="2384">
                  <c:v>863.34999999999934</c:v>
                </c:pt>
                <c:pt idx="2385">
                  <c:v>863.59</c:v>
                </c:pt>
                <c:pt idx="2386">
                  <c:v>863.78000000000054</c:v>
                </c:pt>
                <c:pt idx="2387">
                  <c:v>864.01</c:v>
                </c:pt>
                <c:pt idx="2388">
                  <c:v>864.21</c:v>
                </c:pt>
                <c:pt idx="2389">
                  <c:v>864.43999999999949</c:v>
                </c:pt>
                <c:pt idx="2390">
                  <c:v>864.64</c:v>
                </c:pt>
                <c:pt idx="2391">
                  <c:v>864.85999999999933</c:v>
                </c:pt>
                <c:pt idx="2392">
                  <c:v>865.07</c:v>
                </c:pt>
                <c:pt idx="2393">
                  <c:v>865.29000000000053</c:v>
                </c:pt>
                <c:pt idx="2394">
                  <c:v>865.5</c:v>
                </c:pt>
                <c:pt idx="2395">
                  <c:v>865.71</c:v>
                </c:pt>
                <c:pt idx="2396">
                  <c:v>865.93</c:v>
                </c:pt>
                <c:pt idx="2397">
                  <c:v>866.14</c:v>
                </c:pt>
                <c:pt idx="2398">
                  <c:v>866.35999999999933</c:v>
                </c:pt>
                <c:pt idx="2399">
                  <c:v>866.56</c:v>
                </c:pt>
                <c:pt idx="2400">
                  <c:v>866.79000000000053</c:v>
                </c:pt>
                <c:pt idx="2401">
                  <c:v>866.99</c:v>
                </c:pt>
                <c:pt idx="2402">
                  <c:v>867.22</c:v>
                </c:pt>
                <c:pt idx="2403">
                  <c:v>867.41</c:v>
                </c:pt>
                <c:pt idx="2404">
                  <c:v>867.65</c:v>
                </c:pt>
                <c:pt idx="2405">
                  <c:v>867.83999999999946</c:v>
                </c:pt>
                <c:pt idx="2406">
                  <c:v>868.07</c:v>
                </c:pt>
                <c:pt idx="2407">
                  <c:v>868.26</c:v>
                </c:pt>
                <c:pt idx="2408">
                  <c:v>868.5</c:v>
                </c:pt>
                <c:pt idx="2409">
                  <c:v>868.69</c:v>
                </c:pt>
                <c:pt idx="2410">
                  <c:v>868.93</c:v>
                </c:pt>
                <c:pt idx="2411">
                  <c:v>869.11</c:v>
                </c:pt>
                <c:pt idx="2412">
                  <c:v>869.35999999999933</c:v>
                </c:pt>
                <c:pt idx="2413">
                  <c:v>869.53</c:v>
                </c:pt>
                <c:pt idx="2414">
                  <c:v>869.79000000000053</c:v>
                </c:pt>
                <c:pt idx="2415">
                  <c:v>869.95999999999947</c:v>
                </c:pt>
                <c:pt idx="2416">
                  <c:v>870.22</c:v>
                </c:pt>
                <c:pt idx="2417">
                  <c:v>870.38</c:v>
                </c:pt>
                <c:pt idx="2418">
                  <c:v>870.65</c:v>
                </c:pt>
                <c:pt idx="2419">
                  <c:v>870.81</c:v>
                </c:pt>
                <c:pt idx="2420">
                  <c:v>871.08</c:v>
                </c:pt>
                <c:pt idx="2421">
                  <c:v>871.23</c:v>
                </c:pt>
                <c:pt idx="2422">
                  <c:v>871.51</c:v>
                </c:pt>
                <c:pt idx="2423">
                  <c:v>871.66</c:v>
                </c:pt>
                <c:pt idx="2424">
                  <c:v>871.93999999999949</c:v>
                </c:pt>
                <c:pt idx="2425">
                  <c:v>872.08</c:v>
                </c:pt>
                <c:pt idx="2426">
                  <c:v>872.37</c:v>
                </c:pt>
                <c:pt idx="2427">
                  <c:v>872.51</c:v>
                </c:pt>
                <c:pt idx="2428">
                  <c:v>872.8</c:v>
                </c:pt>
                <c:pt idx="2429">
                  <c:v>872.93</c:v>
                </c:pt>
                <c:pt idx="2430">
                  <c:v>873.23</c:v>
                </c:pt>
                <c:pt idx="2431">
                  <c:v>873.34999999999934</c:v>
                </c:pt>
                <c:pt idx="2432">
                  <c:v>873.65</c:v>
                </c:pt>
                <c:pt idx="2433">
                  <c:v>873.78000000000054</c:v>
                </c:pt>
                <c:pt idx="2434">
                  <c:v>874.08</c:v>
                </c:pt>
                <c:pt idx="2435">
                  <c:v>874.2</c:v>
                </c:pt>
                <c:pt idx="2436">
                  <c:v>874.51</c:v>
                </c:pt>
                <c:pt idx="2437">
                  <c:v>874.63</c:v>
                </c:pt>
                <c:pt idx="2438">
                  <c:v>874.93999999999949</c:v>
                </c:pt>
                <c:pt idx="2439">
                  <c:v>875.05</c:v>
                </c:pt>
                <c:pt idx="2440">
                  <c:v>875.37</c:v>
                </c:pt>
                <c:pt idx="2441">
                  <c:v>875.47</c:v>
                </c:pt>
                <c:pt idx="2442">
                  <c:v>875.8</c:v>
                </c:pt>
                <c:pt idx="2443">
                  <c:v>875.9</c:v>
                </c:pt>
                <c:pt idx="2444">
                  <c:v>876.23</c:v>
                </c:pt>
                <c:pt idx="2445">
                  <c:v>876.31999999999948</c:v>
                </c:pt>
                <c:pt idx="2446">
                  <c:v>876.66</c:v>
                </c:pt>
                <c:pt idx="2447">
                  <c:v>876.75</c:v>
                </c:pt>
                <c:pt idx="2448">
                  <c:v>877.09</c:v>
                </c:pt>
                <c:pt idx="2449">
                  <c:v>877.17000000000053</c:v>
                </c:pt>
                <c:pt idx="2450">
                  <c:v>877.51</c:v>
                </c:pt>
                <c:pt idx="2451">
                  <c:v>877.59</c:v>
                </c:pt>
                <c:pt idx="2452">
                  <c:v>877.93999999999949</c:v>
                </c:pt>
                <c:pt idx="2453">
                  <c:v>878.02</c:v>
                </c:pt>
                <c:pt idx="2454">
                  <c:v>878.37</c:v>
                </c:pt>
                <c:pt idx="2455">
                  <c:v>878.43999999999949</c:v>
                </c:pt>
                <c:pt idx="2456">
                  <c:v>878.8</c:v>
                </c:pt>
                <c:pt idx="2457">
                  <c:v>878.87</c:v>
                </c:pt>
                <c:pt idx="2458">
                  <c:v>879.23</c:v>
                </c:pt>
                <c:pt idx="2459">
                  <c:v>879.29000000000053</c:v>
                </c:pt>
                <c:pt idx="2460">
                  <c:v>879.66</c:v>
                </c:pt>
                <c:pt idx="2461">
                  <c:v>879.71</c:v>
                </c:pt>
                <c:pt idx="2462">
                  <c:v>880.09</c:v>
                </c:pt>
                <c:pt idx="2463">
                  <c:v>880.14</c:v>
                </c:pt>
                <c:pt idx="2464">
                  <c:v>880.51</c:v>
                </c:pt>
                <c:pt idx="2465">
                  <c:v>880.56</c:v>
                </c:pt>
                <c:pt idx="2466">
                  <c:v>880.93999999999949</c:v>
                </c:pt>
                <c:pt idx="2467">
                  <c:v>880.98</c:v>
                </c:pt>
                <c:pt idx="2468">
                  <c:v>881.37</c:v>
                </c:pt>
                <c:pt idx="2469">
                  <c:v>881.41</c:v>
                </c:pt>
                <c:pt idx="2470">
                  <c:v>881.8</c:v>
                </c:pt>
                <c:pt idx="2471">
                  <c:v>881.82999999999947</c:v>
                </c:pt>
                <c:pt idx="2472">
                  <c:v>882.23</c:v>
                </c:pt>
                <c:pt idx="2473">
                  <c:v>882.25</c:v>
                </c:pt>
                <c:pt idx="2474">
                  <c:v>882.66</c:v>
                </c:pt>
                <c:pt idx="2475">
                  <c:v>882.68000000000052</c:v>
                </c:pt>
                <c:pt idx="2476">
                  <c:v>883.09</c:v>
                </c:pt>
                <c:pt idx="2477">
                  <c:v>883.1</c:v>
                </c:pt>
                <c:pt idx="2478">
                  <c:v>883.51</c:v>
                </c:pt>
                <c:pt idx="2479">
                  <c:v>883.52</c:v>
                </c:pt>
                <c:pt idx="2480">
                  <c:v>883.93999999999949</c:v>
                </c:pt>
                <c:pt idx="2481">
                  <c:v>883.94999999999948</c:v>
                </c:pt>
                <c:pt idx="2482">
                  <c:v>884.37</c:v>
                </c:pt>
                <c:pt idx="2483">
                  <c:v>884.37</c:v>
                </c:pt>
                <c:pt idx="2484">
                  <c:v>884.79000000000053</c:v>
                </c:pt>
                <c:pt idx="2485">
                  <c:v>884.8</c:v>
                </c:pt>
                <c:pt idx="2486">
                  <c:v>885.22</c:v>
                </c:pt>
                <c:pt idx="2487">
                  <c:v>885.23</c:v>
                </c:pt>
                <c:pt idx="2488">
                  <c:v>885.64</c:v>
                </c:pt>
                <c:pt idx="2489">
                  <c:v>885.65</c:v>
                </c:pt>
                <c:pt idx="2490">
                  <c:v>886.06</c:v>
                </c:pt>
                <c:pt idx="2491">
                  <c:v>886.08</c:v>
                </c:pt>
                <c:pt idx="2492">
                  <c:v>886.49</c:v>
                </c:pt>
                <c:pt idx="2493">
                  <c:v>886.51</c:v>
                </c:pt>
                <c:pt idx="2494">
                  <c:v>886.91</c:v>
                </c:pt>
                <c:pt idx="2495">
                  <c:v>886.93999999999949</c:v>
                </c:pt>
                <c:pt idx="2496">
                  <c:v>887.32999999999947</c:v>
                </c:pt>
                <c:pt idx="2497">
                  <c:v>887.37</c:v>
                </c:pt>
                <c:pt idx="2498">
                  <c:v>887.76</c:v>
                </c:pt>
                <c:pt idx="2499">
                  <c:v>887.8</c:v>
                </c:pt>
                <c:pt idx="2500">
                  <c:v>888.18000000000052</c:v>
                </c:pt>
                <c:pt idx="2501">
                  <c:v>888.22</c:v>
                </c:pt>
                <c:pt idx="2502">
                  <c:v>888.6</c:v>
                </c:pt>
                <c:pt idx="2503">
                  <c:v>888.65</c:v>
                </c:pt>
                <c:pt idx="2504">
                  <c:v>889.03</c:v>
                </c:pt>
                <c:pt idx="2505">
                  <c:v>889.08</c:v>
                </c:pt>
                <c:pt idx="2506">
                  <c:v>889.44999999999948</c:v>
                </c:pt>
                <c:pt idx="2507">
                  <c:v>889.51</c:v>
                </c:pt>
                <c:pt idx="2508">
                  <c:v>889.87</c:v>
                </c:pt>
                <c:pt idx="2509">
                  <c:v>889.93999999999949</c:v>
                </c:pt>
                <c:pt idx="2510">
                  <c:v>890.29000000000053</c:v>
                </c:pt>
                <c:pt idx="2511">
                  <c:v>890.35999999999933</c:v>
                </c:pt>
                <c:pt idx="2512">
                  <c:v>890.72</c:v>
                </c:pt>
                <c:pt idx="2513">
                  <c:v>890.79000000000053</c:v>
                </c:pt>
                <c:pt idx="2514">
                  <c:v>891.14</c:v>
                </c:pt>
                <c:pt idx="2515">
                  <c:v>891.22</c:v>
                </c:pt>
                <c:pt idx="2516">
                  <c:v>891.56</c:v>
                </c:pt>
                <c:pt idx="2517">
                  <c:v>891.65</c:v>
                </c:pt>
                <c:pt idx="2518">
                  <c:v>891.99</c:v>
                </c:pt>
                <c:pt idx="2519">
                  <c:v>892.07</c:v>
                </c:pt>
                <c:pt idx="2520">
                  <c:v>892.41</c:v>
                </c:pt>
                <c:pt idx="2521">
                  <c:v>892.5</c:v>
                </c:pt>
                <c:pt idx="2522">
                  <c:v>892.82999999999947</c:v>
                </c:pt>
                <c:pt idx="2523">
                  <c:v>892.93</c:v>
                </c:pt>
                <c:pt idx="2524">
                  <c:v>893.25</c:v>
                </c:pt>
                <c:pt idx="2525">
                  <c:v>893.35999999999933</c:v>
                </c:pt>
                <c:pt idx="2526">
                  <c:v>893.68000000000052</c:v>
                </c:pt>
                <c:pt idx="2527">
                  <c:v>893.79000000000053</c:v>
                </c:pt>
                <c:pt idx="2528">
                  <c:v>894.1</c:v>
                </c:pt>
                <c:pt idx="2529">
                  <c:v>894.21</c:v>
                </c:pt>
                <c:pt idx="2530">
                  <c:v>894.52</c:v>
                </c:pt>
                <c:pt idx="2531">
                  <c:v>894.64</c:v>
                </c:pt>
                <c:pt idx="2532">
                  <c:v>894.93999999999949</c:v>
                </c:pt>
                <c:pt idx="2533">
                  <c:v>895.07</c:v>
                </c:pt>
                <c:pt idx="2534">
                  <c:v>895.37</c:v>
                </c:pt>
                <c:pt idx="2535">
                  <c:v>895.5</c:v>
                </c:pt>
                <c:pt idx="2536">
                  <c:v>895.79000000000053</c:v>
                </c:pt>
                <c:pt idx="2537">
                  <c:v>895.92</c:v>
                </c:pt>
                <c:pt idx="2538">
                  <c:v>896.21</c:v>
                </c:pt>
                <c:pt idx="2539">
                  <c:v>896.34999999999934</c:v>
                </c:pt>
                <c:pt idx="2540">
                  <c:v>896.63</c:v>
                </c:pt>
                <c:pt idx="2541">
                  <c:v>896.78000000000054</c:v>
                </c:pt>
                <c:pt idx="2542">
                  <c:v>897.06</c:v>
                </c:pt>
                <c:pt idx="2543">
                  <c:v>897.21</c:v>
                </c:pt>
                <c:pt idx="2544">
                  <c:v>897.48</c:v>
                </c:pt>
                <c:pt idx="2545">
                  <c:v>897.63</c:v>
                </c:pt>
                <c:pt idx="2546">
                  <c:v>897.9</c:v>
                </c:pt>
                <c:pt idx="2547">
                  <c:v>898.06</c:v>
                </c:pt>
                <c:pt idx="2548">
                  <c:v>898.31999999999948</c:v>
                </c:pt>
                <c:pt idx="2549">
                  <c:v>898.49</c:v>
                </c:pt>
                <c:pt idx="2550">
                  <c:v>898.74</c:v>
                </c:pt>
                <c:pt idx="2551">
                  <c:v>898.91</c:v>
                </c:pt>
                <c:pt idx="2552">
                  <c:v>899.17000000000053</c:v>
                </c:pt>
                <c:pt idx="2553">
                  <c:v>899.33999999999946</c:v>
                </c:pt>
                <c:pt idx="2554">
                  <c:v>899.59</c:v>
                </c:pt>
                <c:pt idx="2555">
                  <c:v>899.77000000000055</c:v>
                </c:pt>
                <c:pt idx="2556">
                  <c:v>900.01</c:v>
                </c:pt>
                <c:pt idx="2557">
                  <c:v>900.2</c:v>
                </c:pt>
                <c:pt idx="2558">
                  <c:v>900.43</c:v>
                </c:pt>
                <c:pt idx="2559">
                  <c:v>900.62</c:v>
                </c:pt>
                <c:pt idx="2560">
                  <c:v>900.85999999999933</c:v>
                </c:pt>
                <c:pt idx="2561">
                  <c:v>901.05</c:v>
                </c:pt>
                <c:pt idx="2562">
                  <c:v>901.28000000000054</c:v>
                </c:pt>
                <c:pt idx="2563">
                  <c:v>901.48</c:v>
                </c:pt>
                <c:pt idx="2564">
                  <c:v>901.7</c:v>
                </c:pt>
                <c:pt idx="2565">
                  <c:v>901.91</c:v>
                </c:pt>
                <c:pt idx="2566">
                  <c:v>902.12</c:v>
                </c:pt>
                <c:pt idx="2567">
                  <c:v>902.32999999999947</c:v>
                </c:pt>
                <c:pt idx="2568">
                  <c:v>902.54</c:v>
                </c:pt>
                <c:pt idx="2569">
                  <c:v>902.76</c:v>
                </c:pt>
                <c:pt idx="2570">
                  <c:v>902.97</c:v>
                </c:pt>
                <c:pt idx="2571">
                  <c:v>903.19</c:v>
                </c:pt>
                <c:pt idx="2572">
                  <c:v>903.39</c:v>
                </c:pt>
                <c:pt idx="2573">
                  <c:v>903.61</c:v>
                </c:pt>
                <c:pt idx="2574">
                  <c:v>903.81</c:v>
                </c:pt>
                <c:pt idx="2575">
                  <c:v>904.04</c:v>
                </c:pt>
                <c:pt idx="2576">
                  <c:v>904.23</c:v>
                </c:pt>
                <c:pt idx="2577">
                  <c:v>904.47</c:v>
                </c:pt>
                <c:pt idx="2578">
                  <c:v>904.65</c:v>
                </c:pt>
                <c:pt idx="2579">
                  <c:v>904.89</c:v>
                </c:pt>
                <c:pt idx="2580">
                  <c:v>905.07</c:v>
                </c:pt>
                <c:pt idx="2581">
                  <c:v>905.31999999999948</c:v>
                </c:pt>
                <c:pt idx="2582">
                  <c:v>905.5</c:v>
                </c:pt>
                <c:pt idx="2583">
                  <c:v>905.75</c:v>
                </c:pt>
                <c:pt idx="2584">
                  <c:v>905.92</c:v>
                </c:pt>
                <c:pt idx="2585">
                  <c:v>906.17000000000053</c:v>
                </c:pt>
                <c:pt idx="2586">
                  <c:v>906.33999999999946</c:v>
                </c:pt>
                <c:pt idx="2587">
                  <c:v>906.6</c:v>
                </c:pt>
                <c:pt idx="2588">
                  <c:v>906.76</c:v>
                </c:pt>
                <c:pt idx="2589">
                  <c:v>907.03</c:v>
                </c:pt>
                <c:pt idx="2590">
                  <c:v>907.18000000000052</c:v>
                </c:pt>
                <c:pt idx="2591">
                  <c:v>907.45999999999947</c:v>
                </c:pt>
                <c:pt idx="2592">
                  <c:v>907.6</c:v>
                </c:pt>
                <c:pt idx="2593">
                  <c:v>907.88</c:v>
                </c:pt>
                <c:pt idx="2594">
                  <c:v>908.02</c:v>
                </c:pt>
                <c:pt idx="2595">
                  <c:v>908.31</c:v>
                </c:pt>
                <c:pt idx="2596">
                  <c:v>908.44999999999948</c:v>
                </c:pt>
                <c:pt idx="2597">
                  <c:v>908.74</c:v>
                </c:pt>
                <c:pt idx="2598">
                  <c:v>908.87</c:v>
                </c:pt>
                <c:pt idx="2599">
                  <c:v>909.16</c:v>
                </c:pt>
                <c:pt idx="2600">
                  <c:v>909.29000000000053</c:v>
                </c:pt>
                <c:pt idx="2601">
                  <c:v>909.59</c:v>
                </c:pt>
                <c:pt idx="2602">
                  <c:v>909.71</c:v>
                </c:pt>
                <c:pt idx="2603">
                  <c:v>910.01</c:v>
                </c:pt>
                <c:pt idx="2604">
                  <c:v>910.13</c:v>
                </c:pt>
                <c:pt idx="2605">
                  <c:v>910.43999999999949</c:v>
                </c:pt>
                <c:pt idx="2606">
                  <c:v>910.55</c:v>
                </c:pt>
                <c:pt idx="2607">
                  <c:v>910.87</c:v>
                </c:pt>
                <c:pt idx="2608">
                  <c:v>910.97</c:v>
                </c:pt>
                <c:pt idx="2609">
                  <c:v>911.29000000000053</c:v>
                </c:pt>
                <c:pt idx="2610">
                  <c:v>911.4</c:v>
                </c:pt>
                <c:pt idx="2611">
                  <c:v>911.72</c:v>
                </c:pt>
                <c:pt idx="2612">
                  <c:v>911.81999999999948</c:v>
                </c:pt>
                <c:pt idx="2613">
                  <c:v>912.15</c:v>
                </c:pt>
                <c:pt idx="2614">
                  <c:v>912.24</c:v>
                </c:pt>
                <c:pt idx="2615">
                  <c:v>912.57</c:v>
                </c:pt>
                <c:pt idx="2616">
                  <c:v>912.66</c:v>
                </c:pt>
                <c:pt idx="2617">
                  <c:v>913</c:v>
                </c:pt>
                <c:pt idx="2618">
                  <c:v>913.08</c:v>
                </c:pt>
                <c:pt idx="2619">
                  <c:v>913.43</c:v>
                </c:pt>
                <c:pt idx="2620">
                  <c:v>913.5</c:v>
                </c:pt>
                <c:pt idx="2621">
                  <c:v>913.84999999999934</c:v>
                </c:pt>
                <c:pt idx="2622">
                  <c:v>913.92</c:v>
                </c:pt>
                <c:pt idx="2623">
                  <c:v>914.28000000000054</c:v>
                </c:pt>
                <c:pt idx="2624">
                  <c:v>914.33999999999946</c:v>
                </c:pt>
                <c:pt idx="2625">
                  <c:v>914.7</c:v>
                </c:pt>
                <c:pt idx="2626">
                  <c:v>914.76</c:v>
                </c:pt>
                <c:pt idx="2627">
                  <c:v>915.13</c:v>
                </c:pt>
                <c:pt idx="2628">
                  <c:v>915.18000000000052</c:v>
                </c:pt>
                <c:pt idx="2629">
                  <c:v>915.56</c:v>
                </c:pt>
                <c:pt idx="2630">
                  <c:v>915.61</c:v>
                </c:pt>
                <c:pt idx="2631">
                  <c:v>915.98</c:v>
                </c:pt>
                <c:pt idx="2632">
                  <c:v>916.03</c:v>
                </c:pt>
                <c:pt idx="2633">
                  <c:v>916.41</c:v>
                </c:pt>
                <c:pt idx="2634">
                  <c:v>916.44999999999948</c:v>
                </c:pt>
                <c:pt idx="2635">
                  <c:v>916.83999999999946</c:v>
                </c:pt>
                <c:pt idx="2636">
                  <c:v>916.87</c:v>
                </c:pt>
                <c:pt idx="2637">
                  <c:v>917.26</c:v>
                </c:pt>
                <c:pt idx="2638">
                  <c:v>917.29000000000053</c:v>
                </c:pt>
                <c:pt idx="2639">
                  <c:v>917.69</c:v>
                </c:pt>
                <c:pt idx="2640">
                  <c:v>917.71</c:v>
                </c:pt>
                <c:pt idx="2641">
                  <c:v>918.11</c:v>
                </c:pt>
                <c:pt idx="2642">
                  <c:v>918.13</c:v>
                </c:pt>
                <c:pt idx="2643">
                  <c:v>918.54</c:v>
                </c:pt>
                <c:pt idx="2644">
                  <c:v>918.55</c:v>
                </c:pt>
                <c:pt idx="2645">
                  <c:v>918.97</c:v>
                </c:pt>
                <c:pt idx="2646">
                  <c:v>918.97</c:v>
                </c:pt>
                <c:pt idx="2647">
                  <c:v>919.39</c:v>
                </c:pt>
                <c:pt idx="2648">
                  <c:v>919.39</c:v>
                </c:pt>
                <c:pt idx="2649">
                  <c:v>919.81</c:v>
                </c:pt>
                <c:pt idx="2650">
                  <c:v>919.81999999999948</c:v>
                </c:pt>
                <c:pt idx="2651">
                  <c:v>920.23</c:v>
                </c:pt>
                <c:pt idx="2652">
                  <c:v>920.24</c:v>
                </c:pt>
                <c:pt idx="2653">
                  <c:v>920.65</c:v>
                </c:pt>
                <c:pt idx="2654">
                  <c:v>920.67000000000053</c:v>
                </c:pt>
                <c:pt idx="2655">
                  <c:v>921.07</c:v>
                </c:pt>
                <c:pt idx="2656">
                  <c:v>921.1</c:v>
                </c:pt>
                <c:pt idx="2657">
                  <c:v>921.49</c:v>
                </c:pt>
                <c:pt idx="2658">
                  <c:v>921.52</c:v>
                </c:pt>
                <c:pt idx="2659">
                  <c:v>921.91</c:v>
                </c:pt>
                <c:pt idx="2660">
                  <c:v>921.94999999999948</c:v>
                </c:pt>
                <c:pt idx="2661">
                  <c:v>922.33999999999946</c:v>
                </c:pt>
                <c:pt idx="2662">
                  <c:v>922.37</c:v>
                </c:pt>
                <c:pt idx="2663">
                  <c:v>922.76</c:v>
                </c:pt>
                <c:pt idx="2664">
                  <c:v>922.8</c:v>
                </c:pt>
                <c:pt idx="2665">
                  <c:v>923.18000000000052</c:v>
                </c:pt>
                <c:pt idx="2666">
                  <c:v>923.22</c:v>
                </c:pt>
                <c:pt idx="2667">
                  <c:v>923.6</c:v>
                </c:pt>
                <c:pt idx="2668">
                  <c:v>923.65</c:v>
                </c:pt>
                <c:pt idx="2669">
                  <c:v>924.02</c:v>
                </c:pt>
                <c:pt idx="2670">
                  <c:v>924.07</c:v>
                </c:pt>
                <c:pt idx="2671">
                  <c:v>924.43999999999949</c:v>
                </c:pt>
                <c:pt idx="2672">
                  <c:v>924.5</c:v>
                </c:pt>
                <c:pt idx="2673">
                  <c:v>924.85999999999933</c:v>
                </c:pt>
                <c:pt idx="2674">
                  <c:v>924.93</c:v>
                </c:pt>
                <c:pt idx="2675">
                  <c:v>925.28000000000054</c:v>
                </c:pt>
                <c:pt idx="2676">
                  <c:v>925.34999999999934</c:v>
                </c:pt>
                <c:pt idx="2677">
                  <c:v>925.7</c:v>
                </c:pt>
                <c:pt idx="2678">
                  <c:v>925.78000000000054</c:v>
                </c:pt>
                <c:pt idx="2679">
                  <c:v>926.12</c:v>
                </c:pt>
                <c:pt idx="2680">
                  <c:v>926.2</c:v>
                </c:pt>
                <c:pt idx="2681">
                  <c:v>926.54</c:v>
                </c:pt>
                <c:pt idx="2682">
                  <c:v>926.63</c:v>
                </c:pt>
                <c:pt idx="2683">
                  <c:v>926.95999999999947</c:v>
                </c:pt>
                <c:pt idx="2684">
                  <c:v>927.05</c:v>
                </c:pt>
                <c:pt idx="2685">
                  <c:v>927.38</c:v>
                </c:pt>
                <c:pt idx="2686">
                  <c:v>927.48</c:v>
                </c:pt>
                <c:pt idx="2687">
                  <c:v>927.8</c:v>
                </c:pt>
                <c:pt idx="2688">
                  <c:v>927.9</c:v>
                </c:pt>
                <c:pt idx="2689">
                  <c:v>928.22</c:v>
                </c:pt>
                <c:pt idx="2690">
                  <c:v>928.32999999999947</c:v>
                </c:pt>
                <c:pt idx="2691">
                  <c:v>928.64</c:v>
                </c:pt>
                <c:pt idx="2692">
                  <c:v>928.75</c:v>
                </c:pt>
                <c:pt idx="2693">
                  <c:v>929.06</c:v>
                </c:pt>
                <c:pt idx="2694">
                  <c:v>929.18000000000052</c:v>
                </c:pt>
                <c:pt idx="2695">
                  <c:v>929.48</c:v>
                </c:pt>
                <c:pt idx="2696">
                  <c:v>929.6</c:v>
                </c:pt>
                <c:pt idx="2697">
                  <c:v>929.9</c:v>
                </c:pt>
                <c:pt idx="2698">
                  <c:v>930.03</c:v>
                </c:pt>
                <c:pt idx="2699">
                  <c:v>930.31</c:v>
                </c:pt>
                <c:pt idx="2700">
                  <c:v>930.45999999999947</c:v>
                </c:pt>
                <c:pt idx="2701">
                  <c:v>930.73</c:v>
                </c:pt>
                <c:pt idx="2702">
                  <c:v>930.88</c:v>
                </c:pt>
                <c:pt idx="2703">
                  <c:v>931.15</c:v>
                </c:pt>
                <c:pt idx="2704">
                  <c:v>931.31</c:v>
                </c:pt>
                <c:pt idx="2705">
                  <c:v>931.57</c:v>
                </c:pt>
                <c:pt idx="2706">
                  <c:v>931.73</c:v>
                </c:pt>
                <c:pt idx="2707">
                  <c:v>931.99</c:v>
                </c:pt>
                <c:pt idx="2708">
                  <c:v>932.16</c:v>
                </c:pt>
                <c:pt idx="2709">
                  <c:v>932.41</c:v>
                </c:pt>
                <c:pt idx="2710">
                  <c:v>932.58</c:v>
                </c:pt>
                <c:pt idx="2711">
                  <c:v>932.82999999999947</c:v>
                </c:pt>
                <c:pt idx="2712">
                  <c:v>933.01</c:v>
                </c:pt>
                <c:pt idx="2713">
                  <c:v>933.01</c:v>
                </c:pt>
                <c:pt idx="2714">
                  <c:v>933.25</c:v>
                </c:pt>
                <c:pt idx="2715">
                  <c:v>933.43</c:v>
                </c:pt>
                <c:pt idx="2716">
                  <c:v>933.67000000000053</c:v>
                </c:pt>
                <c:pt idx="2717">
                  <c:v>933.85999999999933</c:v>
                </c:pt>
                <c:pt idx="2718">
                  <c:v>934.09</c:v>
                </c:pt>
                <c:pt idx="2719">
                  <c:v>934.28000000000054</c:v>
                </c:pt>
                <c:pt idx="2720">
                  <c:v>934.51</c:v>
                </c:pt>
                <c:pt idx="2721">
                  <c:v>934.71</c:v>
                </c:pt>
                <c:pt idx="2722">
                  <c:v>934.93</c:v>
                </c:pt>
                <c:pt idx="2723">
                  <c:v>935.13</c:v>
                </c:pt>
                <c:pt idx="2724">
                  <c:v>935.34999999999934</c:v>
                </c:pt>
                <c:pt idx="2725">
                  <c:v>935.56</c:v>
                </c:pt>
                <c:pt idx="2726">
                  <c:v>935.77000000000055</c:v>
                </c:pt>
                <c:pt idx="2727">
                  <c:v>935.98</c:v>
                </c:pt>
                <c:pt idx="2728">
                  <c:v>936.19</c:v>
                </c:pt>
                <c:pt idx="2729">
                  <c:v>936.2</c:v>
                </c:pt>
                <c:pt idx="2730">
                  <c:v>936.4</c:v>
                </c:pt>
                <c:pt idx="2731">
                  <c:v>936.61</c:v>
                </c:pt>
                <c:pt idx="2732">
                  <c:v>936.82999999999947</c:v>
                </c:pt>
                <c:pt idx="2733">
                  <c:v>937.03</c:v>
                </c:pt>
                <c:pt idx="2734">
                  <c:v>937.25</c:v>
                </c:pt>
                <c:pt idx="2735">
                  <c:v>937.43999999999949</c:v>
                </c:pt>
                <c:pt idx="2736">
                  <c:v>937.68000000000052</c:v>
                </c:pt>
                <c:pt idx="2737">
                  <c:v>937.85999999999933</c:v>
                </c:pt>
                <c:pt idx="2738">
                  <c:v>938.1</c:v>
                </c:pt>
                <c:pt idx="2739">
                  <c:v>938.28000000000054</c:v>
                </c:pt>
                <c:pt idx="2740">
                  <c:v>938.53</c:v>
                </c:pt>
                <c:pt idx="2741">
                  <c:v>938.7</c:v>
                </c:pt>
                <c:pt idx="2742">
                  <c:v>938.94999999999948</c:v>
                </c:pt>
                <c:pt idx="2743">
                  <c:v>939.12</c:v>
                </c:pt>
                <c:pt idx="2744">
                  <c:v>939.38</c:v>
                </c:pt>
                <c:pt idx="2745">
                  <c:v>939.39</c:v>
                </c:pt>
                <c:pt idx="2746">
                  <c:v>939.54</c:v>
                </c:pt>
                <c:pt idx="2747">
                  <c:v>939.8</c:v>
                </c:pt>
                <c:pt idx="2748">
                  <c:v>939.95999999999947</c:v>
                </c:pt>
                <c:pt idx="2749">
                  <c:v>940.23</c:v>
                </c:pt>
                <c:pt idx="2750">
                  <c:v>940.38</c:v>
                </c:pt>
                <c:pt idx="2751">
                  <c:v>940.65</c:v>
                </c:pt>
                <c:pt idx="2752">
                  <c:v>940.8</c:v>
                </c:pt>
                <c:pt idx="2753">
                  <c:v>941.08</c:v>
                </c:pt>
                <c:pt idx="2754">
                  <c:v>941.21</c:v>
                </c:pt>
                <c:pt idx="2755">
                  <c:v>941.5</c:v>
                </c:pt>
                <c:pt idx="2756">
                  <c:v>941.63</c:v>
                </c:pt>
                <c:pt idx="2757">
                  <c:v>941.92</c:v>
                </c:pt>
                <c:pt idx="2758">
                  <c:v>942.05</c:v>
                </c:pt>
                <c:pt idx="2759">
                  <c:v>942.34999999999934</c:v>
                </c:pt>
                <c:pt idx="2760">
                  <c:v>942.47</c:v>
                </c:pt>
                <c:pt idx="2761">
                  <c:v>942.58</c:v>
                </c:pt>
                <c:pt idx="2762">
                  <c:v>942.77000000000055</c:v>
                </c:pt>
                <c:pt idx="2763">
                  <c:v>942.89</c:v>
                </c:pt>
                <c:pt idx="2764">
                  <c:v>943.2</c:v>
                </c:pt>
                <c:pt idx="2765">
                  <c:v>943.31</c:v>
                </c:pt>
                <c:pt idx="2766">
                  <c:v>943.62</c:v>
                </c:pt>
                <c:pt idx="2767">
                  <c:v>943.73</c:v>
                </c:pt>
                <c:pt idx="2768">
                  <c:v>944.05</c:v>
                </c:pt>
                <c:pt idx="2769">
                  <c:v>944.15</c:v>
                </c:pt>
                <c:pt idx="2770">
                  <c:v>944.47</c:v>
                </c:pt>
                <c:pt idx="2771">
                  <c:v>944.56</c:v>
                </c:pt>
                <c:pt idx="2772">
                  <c:v>944.89</c:v>
                </c:pt>
                <c:pt idx="2773">
                  <c:v>944.98</c:v>
                </c:pt>
                <c:pt idx="2774">
                  <c:v>945.31999999999948</c:v>
                </c:pt>
                <c:pt idx="2775">
                  <c:v>945.4</c:v>
                </c:pt>
                <c:pt idx="2776">
                  <c:v>945.74</c:v>
                </c:pt>
                <c:pt idx="2777">
                  <c:v>945.76</c:v>
                </c:pt>
                <c:pt idx="2778">
                  <c:v>945.81999999999948</c:v>
                </c:pt>
                <c:pt idx="2779">
                  <c:v>946.17000000000053</c:v>
                </c:pt>
                <c:pt idx="2780">
                  <c:v>946.24</c:v>
                </c:pt>
                <c:pt idx="2781">
                  <c:v>946.59</c:v>
                </c:pt>
                <c:pt idx="2782">
                  <c:v>946.66</c:v>
                </c:pt>
                <c:pt idx="2783">
                  <c:v>947.01</c:v>
                </c:pt>
                <c:pt idx="2784">
                  <c:v>947.07</c:v>
                </c:pt>
                <c:pt idx="2785">
                  <c:v>947.43999999999949</c:v>
                </c:pt>
                <c:pt idx="2786">
                  <c:v>947.49</c:v>
                </c:pt>
                <c:pt idx="2787">
                  <c:v>947.85999999999933</c:v>
                </c:pt>
                <c:pt idx="2788">
                  <c:v>947.91</c:v>
                </c:pt>
                <c:pt idx="2789">
                  <c:v>948.29000000000053</c:v>
                </c:pt>
                <c:pt idx="2790">
                  <c:v>948.32999999999947</c:v>
                </c:pt>
                <c:pt idx="2791">
                  <c:v>948.71</c:v>
                </c:pt>
                <c:pt idx="2792">
                  <c:v>948.75</c:v>
                </c:pt>
                <c:pt idx="2793">
                  <c:v>948.94999999999948</c:v>
                </c:pt>
                <c:pt idx="2794">
                  <c:v>949.13</c:v>
                </c:pt>
                <c:pt idx="2795">
                  <c:v>949.17000000000053</c:v>
                </c:pt>
                <c:pt idx="2796">
                  <c:v>949.56</c:v>
                </c:pt>
                <c:pt idx="2797">
                  <c:v>949.58</c:v>
                </c:pt>
                <c:pt idx="2798">
                  <c:v>949.98</c:v>
                </c:pt>
                <c:pt idx="2799">
                  <c:v>952.14</c:v>
                </c:pt>
                <c:pt idx="2800">
                  <c:v>953.06</c:v>
                </c:pt>
                <c:pt idx="2801">
                  <c:v>955.31999999999948</c:v>
                </c:pt>
                <c:pt idx="2802">
                  <c:v>956.22</c:v>
                </c:pt>
                <c:pt idx="2803">
                  <c:v>958.51</c:v>
                </c:pt>
                <c:pt idx="2804">
                  <c:v>959.37</c:v>
                </c:pt>
                <c:pt idx="2805">
                  <c:v>961.69</c:v>
                </c:pt>
                <c:pt idx="2806">
                  <c:v>962.53</c:v>
                </c:pt>
                <c:pt idx="2807">
                  <c:v>964.87</c:v>
                </c:pt>
                <c:pt idx="2808">
                  <c:v>965.68000000000052</c:v>
                </c:pt>
                <c:pt idx="2809">
                  <c:v>968.05</c:v>
                </c:pt>
                <c:pt idx="2810">
                  <c:v>968.82999999999947</c:v>
                </c:pt>
                <c:pt idx="2811">
                  <c:v>971.23</c:v>
                </c:pt>
                <c:pt idx="2812">
                  <c:v>971.99</c:v>
                </c:pt>
                <c:pt idx="2813">
                  <c:v>974.41</c:v>
                </c:pt>
                <c:pt idx="2814">
                  <c:v>975.14</c:v>
                </c:pt>
                <c:pt idx="2815">
                  <c:v>977.59</c:v>
                </c:pt>
                <c:pt idx="2816">
                  <c:v>978.29000000000053</c:v>
                </c:pt>
                <c:pt idx="2817">
                  <c:v>980.77000000000055</c:v>
                </c:pt>
                <c:pt idx="2818">
                  <c:v>981.43999999999949</c:v>
                </c:pt>
                <c:pt idx="2819">
                  <c:v>983.94999999999948</c:v>
                </c:pt>
                <c:pt idx="2820">
                  <c:v>984.59</c:v>
                </c:pt>
                <c:pt idx="2821">
                  <c:v>987.12</c:v>
                </c:pt>
                <c:pt idx="2822">
                  <c:v>987.74</c:v>
                </c:pt>
                <c:pt idx="2823">
                  <c:v>990.3</c:v>
                </c:pt>
                <c:pt idx="2824">
                  <c:v>990.89</c:v>
                </c:pt>
                <c:pt idx="2825">
                  <c:v>993.47</c:v>
                </c:pt>
                <c:pt idx="2826">
                  <c:v>994.04</c:v>
                </c:pt>
                <c:pt idx="2827">
                  <c:v>996.64</c:v>
                </c:pt>
                <c:pt idx="2828">
                  <c:v>997.19</c:v>
                </c:pt>
                <c:pt idx="2829">
                  <c:v>999.81999999999948</c:v>
                </c:pt>
                <c:pt idx="2830">
                  <c:v>1000.3399999999993</c:v>
                </c:pt>
                <c:pt idx="2831">
                  <c:v>1002.99</c:v>
                </c:pt>
                <c:pt idx="2832">
                  <c:v>1003.49</c:v>
                </c:pt>
                <c:pt idx="2833">
                  <c:v>1006.16</c:v>
                </c:pt>
                <c:pt idx="2834">
                  <c:v>1006.63</c:v>
                </c:pt>
                <c:pt idx="2835">
                  <c:v>1009.3299999999994</c:v>
                </c:pt>
                <c:pt idx="2836">
                  <c:v>1009.7800000000005</c:v>
                </c:pt>
                <c:pt idx="2837">
                  <c:v>1012.49</c:v>
                </c:pt>
                <c:pt idx="2838">
                  <c:v>1012.93</c:v>
                </c:pt>
                <c:pt idx="2839">
                  <c:v>1015.66</c:v>
                </c:pt>
                <c:pt idx="2840">
                  <c:v>1016.07</c:v>
                </c:pt>
                <c:pt idx="2841">
                  <c:v>1018.8299999999994</c:v>
                </c:pt>
                <c:pt idx="2842">
                  <c:v>1019.22</c:v>
                </c:pt>
                <c:pt idx="2843">
                  <c:v>1021.99</c:v>
                </c:pt>
                <c:pt idx="2844">
                  <c:v>1022.3599999999993</c:v>
                </c:pt>
                <c:pt idx="2845">
                  <c:v>1025.1499999999999</c:v>
                </c:pt>
                <c:pt idx="2846">
                  <c:v>1025.51</c:v>
                </c:pt>
                <c:pt idx="2847">
                  <c:v>1028.32</c:v>
                </c:pt>
                <c:pt idx="2848">
                  <c:v>1028.6499999999999</c:v>
                </c:pt>
                <c:pt idx="2849">
                  <c:v>1031.48</c:v>
                </c:pt>
                <c:pt idx="2850">
                  <c:v>1031.79</c:v>
                </c:pt>
                <c:pt idx="2851">
                  <c:v>1034.6399999999999</c:v>
                </c:pt>
                <c:pt idx="2852">
                  <c:v>1034.93</c:v>
                </c:pt>
                <c:pt idx="2853">
                  <c:v>1037.8</c:v>
                </c:pt>
                <c:pt idx="2854">
                  <c:v>1038.08</c:v>
                </c:pt>
                <c:pt idx="2855">
                  <c:v>1040.96</c:v>
                </c:pt>
                <c:pt idx="2856">
                  <c:v>1041.22</c:v>
                </c:pt>
                <c:pt idx="2857">
                  <c:v>1044.1199999999999</c:v>
                </c:pt>
                <c:pt idx="2858">
                  <c:v>1044.3599999999999</c:v>
                </c:pt>
                <c:pt idx="2859">
                  <c:v>1047.27</c:v>
                </c:pt>
                <c:pt idx="2860">
                  <c:v>1047.5</c:v>
                </c:pt>
                <c:pt idx="2861">
                  <c:v>1050.43</c:v>
                </c:pt>
                <c:pt idx="2862">
                  <c:v>1050.6399999999999</c:v>
                </c:pt>
                <c:pt idx="2863">
                  <c:v>1053.58</c:v>
                </c:pt>
                <c:pt idx="2864">
                  <c:v>1053.78</c:v>
                </c:pt>
                <c:pt idx="2865">
                  <c:v>1056.74</c:v>
                </c:pt>
                <c:pt idx="2866">
                  <c:v>1056.9100000000001</c:v>
                </c:pt>
                <c:pt idx="2867">
                  <c:v>1059.8899999999999</c:v>
                </c:pt>
                <c:pt idx="2868">
                  <c:v>1060.05</c:v>
                </c:pt>
                <c:pt idx="2869">
                  <c:v>1063.05</c:v>
                </c:pt>
                <c:pt idx="2870">
                  <c:v>1063.1899999999998</c:v>
                </c:pt>
                <c:pt idx="2871">
                  <c:v>1066.2</c:v>
                </c:pt>
                <c:pt idx="2872">
                  <c:v>1066.33</c:v>
                </c:pt>
                <c:pt idx="2873">
                  <c:v>1069.3499999999999</c:v>
                </c:pt>
                <c:pt idx="2874">
                  <c:v>1069.46</c:v>
                </c:pt>
                <c:pt idx="2875">
                  <c:v>1072.49</c:v>
                </c:pt>
                <c:pt idx="2876">
                  <c:v>1072.5999999999999</c:v>
                </c:pt>
                <c:pt idx="2877">
                  <c:v>1075.6399999999999</c:v>
                </c:pt>
                <c:pt idx="2878">
                  <c:v>1075.73</c:v>
                </c:pt>
                <c:pt idx="2879">
                  <c:v>1078.79</c:v>
                </c:pt>
                <c:pt idx="2880">
                  <c:v>1078.8599999999999</c:v>
                </c:pt>
                <c:pt idx="2881">
                  <c:v>1081.94</c:v>
                </c:pt>
                <c:pt idx="2882">
                  <c:v>1082</c:v>
                </c:pt>
                <c:pt idx="2883">
                  <c:v>1085.08</c:v>
                </c:pt>
                <c:pt idx="2884">
                  <c:v>1085.1299999999999</c:v>
                </c:pt>
                <c:pt idx="2885">
                  <c:v>1088.23</c:v>
                </c:pt>
                <c:pt idx="2886">
                  <c:v>1088.26</c:v>
                </c:pt>
                <c:pt idx="2887">
                  <c:v>1091.3699999999999</c:v>
                </c:pt>
                <c:pt idx="2888">
                  <c:v>1091.4000000000001</c:v>
                </c:pt>
                <c:pt idx="2889">
                  <c:v>1094.51</c:v>
                </c:pt>
                <c:pt idx="2890">
                  <c:v>1094.53</c:v>
                </c:pt>
                <c:pt idx="2891">
                  <c:v>1097.6499999999999</c:v>
                </c:pt>
                <c:pt idx="2892">
                  <c:v>1097.6599999999999</c:v>
                </c:pt>
                <c:pt idx="2893">
                  <c:v>1100.79</c:v>
                </c:pt>
                <c:pt idx="2894">
                  <c:v>1100.79</c:v>
                </c:pt>
                <c:pt idx="2895">
                  <c:v>1103.9100000000001</c:v>
                </c:pt>
                <c:pt idx="2896">
                  <c:v>1103.93</c:v>
                </c:pt>
                <c:pt idx="2897">
                  <c:v>1107.04</c:v>
                </c:pt>
                <c:pt idx="2898">
                  <c:v>1107.07</c:v>
                </c:pt>
                <c:pt idx="2899">
                  <c:v>1110.1699999999998</c:v>
                </c:pt>
                <c:pt idx="2900">
                  <c:v>1110.21</c:v>
                </c:pt>
                <c:pt idx="2901">
                  <c:v>1113.3</c:v>
                </c:pt>
                <c:pt idx="2902">
                  <c:v>1113.3399999999999</c:v>
                </c:pt>
                <c:pt idx="2903">
                  <c:v>1116.42</c:v>
                </c:pt>
                <c:pt idx="2904">
                  <c:v>1116.48</c:v>
                </c:pt>
                <c:pt idx="2905">
                  <c:v>1119.55</c:v>
                </c:pt>
                <c:pt idx="2906">
                  <c:v>1119.6099999999999</c:v>
                </c:pt>
                <c:pt idx="2907">
                  <c:v>1122.6699999999998</c:v>
                </c:pt>
                <c:pt idx="2908">
                  <c:v>1122.74</c:v>
                </c:pt>
                <c:pt idx="2909">
                  <c:v>1125.8</c:v>
                </c:pt>
                <c:pt idx="2910">
                  <c:v>1125.8799999999999</c:v>
                </c:pt>
                <c:pt idx="2911">
                  <c:v>1128.92</c:v>
                </c:pt>
                <c:pt idx="2912">
                  <c:v>1129.01</c:v>
                </c:pt>
                <c:pt idx="2913">
                  <c:v>1132.04</c:v>
                </c:pt>
                <c:pt idx="2914">
                  <c:v>1132.1399999999999</c:v>
                </c:pt>
                <c:pt idx="2915">
                  <c:v>1135.1599999999999</c:v>
                </c:pt>
                <c:pt idx="2916">
                  <c:v>1135.27</c:v>
                </c:pt>
                <c:pt idx="2917">
                  <c:v>1138.29</c:v>
                </c:pt>
                <c:pt idx="2918">
                  <c:v>1138.4000000000001</c:v>
                </c:pt>
                <c:pt idx="2919">
                  <c:v>1141.4100000000001</c:v>
                </c:pt>
                <c:pt idx="2920">
                  <c:v>1141.52</c:v>
                </c:pt>
                <c:pt idx="2921">
                  <c:v>1144.53</c:v>
                </c:pt>
                <c:pt idx="2922">
                  <c:v>1144.6499999999999</c:v>
                </c:pt>
                <c:pt idx="2923">
                  <c:v>1147.6399999999999</c:v>
                </c:pt>
                <c:pt idx="2924">
                  <c:v>1147.77</c:v>
                </c:pt>
                <c:pt idx="2925">
                  <c:v>1150.76</c:v>
                </c:pt>
                <c:pt idx="2926">
                  <c:v>1150.9000000000001</c:v>
                </c:pt>
                <c:pt idx="2927">
                  <c:v>1153.8799999999999</c:v>
                </c:pt>
                <c:pt idx="2928">
                  <c:v>1154.02</c:v>
                </c:pt>
                <c:pt idx="2929">
                  <c:v>1157</c:v>
                </c:pt>
                <c:pt idx="2930">
                  <c:v>1157.1399999999999</c:v>
                </c:pt>
                <c:pt idx="2931">
                  <c:v>1160.1099999999999</c:v>
                </c:pt>
                <c:pt idx="2932">
                  <c:v>1160.26</c:v>
                </c:pt>
                <c:pt idx="2933">
                  <c:v>1163.23</c:v>
                </c:pt>
                <c:pt idx="2934">
                  <c:v>1163.3799999999999</c:v>
                </c:pt>
                <c:pt idx="2935">
                  <c:v>1166.3399999999999</c:v>
                </c:pt>
                <c:pt idx="2936">
                  <c:v>1166.5</c:v>
                </c:pt>
                <c:pt idx="2937">
                  <c:v>1169.46</c:v>
                </c:pt>
                <c:pt idx="2938">
                  <c:v>1169.6199999999999</c:v>
                </c:pt>
                <c:pt idx="2939">
                  <c:v>1172.57</c:v>
                </c:pt>
                <c:pt idx="2940">
                  <c:v>1172.73</c:v>
                </c:pt>
                <c:pt idx="2941">
                  <c:v>1175.6799999999998</c:v>
                </c:pt>
                <c:pt idx="2942">
                  <c:v>1175.8499999999999</c:v>
                </c:pt>
                <c:pt idx="2943">
                  <c:v>1178.79</c:v>
                </c:pt>
                <c:pt idx="2944">
                  <c:v>1178.96</c:v>
                </c:pt>
                <c:pt idx="2945">
                  <c:v>1181.9000000000001</c:v>
                </c:pt>
                <c:pt idx="2946">
                  <c:v>1182.08</c:v>
                </c:pt>
                <c:pt idx="2947">
                  <c:v>1185.01</c:v>
                </c:pt>
                <c:pt idx="2948">
                  <c:v>1185.1899999999998</c:v>
                </c:pt>
                <c:pt idx="2949">
                  <c:v>1188.1199999999999</c:v>
                </c:pt>
                <c:pt idx="2950">
                  <c:v>1188.3</c:v>
                </c:pt>
                <c:pt idx="2951">
                  <c:v>1191.23</c:v>
                </c:pt>
                <c:pt idx="2952">
                  <c:v>1191.4100000000001</c:v>
                </c:pt>
                <c:pt idx="2953">
                  <c:v>1194.3399999999999</c:v>
                </c:pt>
                <c:pt idx="2954">
                  <c:v>1194.52</c:v>
                </c:pt>
                <c:pt idx="2955">
                  <c:v>1197.44</c:v>
                </c:pt>
                <c:pt idx="2956">
                  <c:v>1197.6299999999999</c:v>
                </c:pt>
                <c:pt idx="2957">
                  <c:v>1200.55</c:v>
                </c:pt>
                <c:pt idx="2958">
                  <c:v>1200.74</c:v>
                </c:pt>
                <c:pt idx="2959">
                  <c:v>1203.6599999999999</c:v>
                </c:pt>
                <c:pt idx="2960">
                  <c:v>1203.8499999999999</c:v>
                </c:pt>
                <c:pt idx="2961">
                  <c:v>1206.76</c:v>
                </c:pt>
                <c:pt idx="2962">
                  <c:v>1206.95</c:v>
                </c:pt>
                <c:pt idx="2963">
                  <c:v>1209.8599999999999</c:v>
                </c:pt>
                <c:pt idx="2964">
                  <c:v>1210.06</c:v>
                </c:pt>
                <c:pt idx="2965">
                  <c:v>1212.97</c:v>
                </c:pt>
                <c:pt idx="2966">
                  <c:v>1213.1599999999999</c:v>
                </c:pt>
                <c:pt idx="2967">
                  <c:v>1216.07</c:v>
                </c:pt>
                <c:pt idx="2968">
                  <c:v>1216.26</c:v>
                </c:pt>
                <c:pt idx="2969">
                  <c:v>1219.1699999999998</c:v>
                </c:pt>
                <c:pt idx="2970">
                  <c:v>1219.3599999999999</c:v>
                </c:pt>
                <c:pt idx="2971">
                  <c:v>1222.27</c:v>
                </c:pt>
                <c:pt idx="2972">
                  <c:v>1222.46</c:v>
                </c:pt>
                <c:pt idx="2973">
                  <c:v>1225.3699999999999</c:v>
                </c:pt>
                <c:pt idx="2974">
                  <c:v>1225.56</c:v>
                </c:pt>
                <c:pt idx="2975">
                  <c:v>1228.47</c:v>
                </c:pt>
                <c:pt idx="2976">
                  <c:v>1228.6599999999999</c:v>
                </c:pt>
                <c:pt idx="2977">
                  <c:v>1231.56</c:v>
                </c:pt>
                <c:pt idx="2978">
                  <c:v>1231.76</c:v>
                </c:pt>
                <c:pt idx="2979">
                  <c:v>1234.6599999999999</c:v>
                </c:pt>
                <c:pt idx="2980">
                  <c:v>1234.8499999999999</c:v>
                </c:pt>
                <c:pt idx="2981">
                  <c:v>1237.76</c:v>
                </c:pt>
                <c:pt idx="2982">
                  <c:v>1237.95</c:v>
                </c:pt>
                <c:pt idx="2983">
                  <c:v>1240.8499999999999</c:v>
                </c:pt>
                <c:pt idx="2984">
                  <c:v>1241.04</c:v>
                </c:pt>
                <c:pt idx="2985">
                  <c:v>1243.95</c:v>
                </c:pt>
                <c:pt idx="2986">
                  <c:v>1244.1299999999999</c:v>
                </c:pt>
                <c:pt idx="2987">
                  <c:v>1247.04</c:v>
                </c:pt>
                <c:pt idx="2988">
                  <c:v>1247.23</c:v>
                </c:pt>
                <c:pt idx="2989">
                  <c:v>1250.1299999999999</c:v>
                </c:pt>
                <c:pt idx="2990">
                  <c:v>1250.32</c:v>
                </c:pt>
                <c:pt idx="2991">
                  <c:v>1253.22</c:v>
                </c:pt>
                <c:pt idx="2992">
                  <c:v>1253.4100000000001</c:v>
                </c:pt>
                <c:pt idx="2993">
                  <c:v>1256.31</c:v>
                </c:pt>
                <c:pt idx="2994">
                  <c:v>1256.49</c:v>
                </c:pt>
                <c:pt idx="2995">
                  <c:v>1259.4000000000001</c:v>
                </c:pt>
                <c:pt idx="2996">
                  <c:v>1259.58</c:v>
                </c:pt>
                <c:pt idx="2997">
                  <c:v>1262.49</c:v>
                </c:pt>
                <c:pt idx="2998">
                  <c:v>1262.6699999999998</c:v>
                </c:pt>
                <c:pt idx="2999">
                  <c:v>1265.58</c:v>
                </c:pt>
                <c:pt idx="3000">
                  <c:v>1265.76</c:v>
                </c:pt>
                <c:pt idx="3001">
                  <c:v>1268.6699999999998</c:v>
                </c:pt>
                <c:pt idx="3002">
                  <c:v>1268.8399999999999</c:v>
                </c:pt>
                <c:pt idx="3003">
                  <c:v>1271.75</c:v>
                </c:pt>
                <c:pt idx="3004">
                  <c:v>1271.92</c:v>
                </c:pt>
                <c:pt idx="3005">
                  <c:v>1274.8399999999999</c:v>
                </c:pt>
                <c:pt idx="3006">
                  <c:v>1275.01</c:v>
                </c:pt>
                <c:pt idx="3007">
                  <c:v>1277.92</c:v>
                </c:pt>
                <c:pt idx="3008">
                  <c:v>1278.0899999999999</c:v>
                </c:pt>
                <c:pt idx="3009">
                  <c:v>1281.01</c:v>
                </c:pt>
                <c:pt idx="3010">
                  <c:v>1281.1699999999998</c:v>
                </c:pt>
                <c:pt idx="3011">
                  <c:v>1284.0899999999999</c:v>
                </c:pt>
                <c:pt idx="3012">
                  <c:v>1284.25</c:v>
                </c:pt>
                <c:pt idx="3013">
                  <c:v>1287.1699999999998</c:v>
                </c:pt>
                <c:pt idx="3014">
                  <c:v>1287.32</c:v>
                </c:pt>
                <c:pt idx="3015">
                  <c:v>1290.25</c:v>
                </c:pt>
                <c:pt idx="3016">
                  <c:v>1290.4000000000001</c:v>
                </c:pt>
                <c:pt idx="3017">
                  <c:v>1293.33</c:v>
                </c:pt>
                <c:pt idx="3018">
                  <c:v>1293.48</c:v>
                </c:pt>
                <c:pt idx="3019">
                  <c:v>1296.4100000000001</c:v>
                </c:pt>
                <c:pt idx="3020">
                  <c:v>1296.55</c:v>
                </c:pt>
                <c:pt idx="3021">
                  <c:v>1299.49</c:v>
                </c:pt>
                <c:pt idx="3022">
                  <c:v>1299.6299999999999</c:v>
                </c:pt>
                <c:pt idx="3023">
                  <c:v>1302.56</c:v>
                </c:pt>
                <c:pt idx="3024">
                  <c:v>1302.7</c:v>
                </c:pt>
                <c:pt idx="3025">
                  <c:v>1305.6399999999999</c:v>
                </c:pt>
                <c:pt idx="3026">
                  <c:v>1305.77</c:v>
                </c:pt>
                <c:pt idx="3027">
                  <c:v>1308.71</c:v>
                </c:pt>
                <c:pt idx="3028">
                  <c:v>1308.8399999999999</c:v>
                </c:pt>
                <c:pt idx="3029">
                  <c:v>1311.79</c:v>
                </c:pt>
                <c:pt idx="3030">
                  <c:v>1311.91</c:v>
                </c:pt>
                <c:pt idx="3031">
                  <c:v>1314.86</c:v>
                </c:pt>
                <c:pt idx="3032">
                  <c:v>1314.98</c:v>
                </c:pt>
                <c:pt idx="3033">
                  <c:v>1317.93</c:v>
                </c:pt>
                <c:pt idx="3034">
                  <c:v>1318.05</c:v>
                </c:pt>
                <c:pt idx="3035">
                  <c:v>1321</c:v>
                </c:pt>
                <c:pt idx="3036">
                  <c:v>1321.11</c:v>
                </c:pt>
                <c:pt idx="3037">
                  <c:v>1324.07</c:v>
                </c:pt>
                <c:pt idx="3038">
                  <c:v>1324.1799999999998</c:v>
                </c:pt>
                <c:pt idx="3039">
                  <c:v>1327.1399999999999</c:v>
                </c:pt>
                <c:pt idx="3040">
                  <c:v>1327.24</c:v>
                </c:pt>
                <c:pt idx="3041">
                  <c:v>1330.21</c:v>
                </c:pt>
                <c:pt idx="3042">
                  <c:v>1330.31</c:v>
                </c:pt>
                <c:pt idx="3043">
                  <c:v>1333.28</c:v>
                </c:pt>
                <c:pt idx="3044">
                  <c:v>1333.37</c:v>
                </c:pt>
                <c:pt idx="3045">
                  <c:v>1336.34</c:v>
                </c:pt>
                <c:pt idx="3046">
                  <c:v>1336.43</c:v>
                </c:pt>
                <c:pt idx="3047">
                  <c:v>1339.41</c:v>
                </c:pt>
                <c:pt idx="3048">
                  <c:v>1339.49</c:v>
                </c:pt>
                <c:pt idx="3049">
                  <c:v>1342.47</c:v>
                </c:pt>
                <c:pt idx="3050">
                  <c:v>1342.55</c:v>
                </c:pt>
                <c:pt idx="3051">
                  <c:v>1345.53</c:v>
                </c:pt>
                <c:pt idx="3052">
                  <c:v>1345.6</c:v>
                </c:pt>
                <c:pt idx="3053">
                  <c:v>1348.59</c:v>
                </c:pt>
                <c:pt idx="3054">
                  <c:v>1348.6599999999999</c:v>
                </c:pt>
                <c:pt idx="3055">
                  <c:v>1351.6599999999999</c:v>
                </c:pt>
                <c:pt idx="3056">
                  <c:v>1351.72</c:v>
                </c:pt>
                <c:pt idx="3057">
                  <c:v>1354.71</c:v>
                </c:pt>
                <c:pt idx="3058">
                  <c:v>1354.77</c:v>
                </c:pt>
                <c:pt idx="3059">
                  <c:v>1357.77</c:v>
                </c:pt>
                <c:pt idx="3060">
                  <c:v>1357.83</c:v>
                </c:pt>
                <c:pt idx="3061">
                  <c:v>1360.83</c:v>
                </c:pt>
                <c:pt idx="3062">
                  <c:v>1360.8799999999999</c:v>
                </c:pt>
                <c:pt idx="3063">
                  <c:v>1363.8899999999999</c:v>
                </c:pt>
                <c:pt idx="3064">
                  <c:v>1363.93</c:v>
                </c:pt>
                <c:pt idx="3065">
                  <c:v>1366.94</c:v>
                </c:pt>
                <c:pt idx="3066">
                  <c:v>1366.98</c:v>
                </c:pt>
                <c:pt idx="3067">
                  <c:v>1370</c:v>
                </c:pt>
                <c:pt idx="3068">
                  <c:v>1370.03</c:v>
                </c:pt>
                <c:pt idx="3069">
                  <c:v>1373.05</c:v>
                </c:pt>
                <c:pt idx="3070">
                  <c:v>1373.08</c:v>
                </c:pt>
                <c:pt idx="3071">
                  <c:v>1376.1</c:v>
                </c:pt>
                <c:pt idx="3072">
                  <c:v>1376.12</c:v>
                </c:pt>
                <c:pt idx="3073">
                  <c:v>1379.1599999999999</c:v>
                </c:pt>
                <c:pt idx="3074">
                  <c:v>1379.1699999999998</c:v>
                </c:pt>
                <c:pt idx="3075">
                  <c:v>1382.2</c:v>
                </c:pt>
                <c:pt idx="3076">
                  <c:v>1382.21</c:v>
                </c:pt>
                <c:pt idx="3077">
                  <c:v>1436.83</c:v>
                </c:pt>
                <c:pt idx="3078">
                  <c:v>1436.92</c:v>
                </c:pt>
                <c:pt idx="3079">
                  <c:v>1439.86</c:v>
                </c:pt>
                <c:pt idx="3080">
                  <c:v>1439.95</c:v>
                </c:pt>
                <c:pt idx="3081">
                  <c:v>1442.8799999999999</c:v>
                </c:pt>
                <c:pt idx="3082">
                  <c:v>1442.98</c:v>
                </c:pt>
                <c:pt idx="3083">
                  <c:v>1445.9</c:v>
                </c:pt>
                <c:pt idx="3084">
                  <c:v>1446</c:v>
                </c:pt>
                <c:pt idx="3085">
                  <c:v>1448.92</c:v>
                </c:pt>
                <c:pt idx="3086">
                  <c:v>1449.03</c:v>
                </c:pt>
                <c:pt idx="3087">
                  <c:v>1451.94</c:v>
                </c:pt>
                <c:pt idx="3088">
                  <c:v>1452.05</c:v>
                </c:pt>
                <c:pt idx="3089">
                  <c:v>1454.96</c:v>
                </c:pt>
                <c:pt idx="3090">
                  <c:v>1455.07</c:v>
                </c:pt>
                <c:pt idx="3091">
                  <c:v>1457.98</c:v>
                </c:pt>
                <c:pt idx="3092">
                  <c:v>1458.1</c:v>
                </c:pt>
                <c:pt idx="3093">
                  <c:v>1460.99</c:v>
                </c:pt>
                <c:pt idx="3094">
                  <c:v>1461.12</c:v>
                </c:pt>
                <c:pt idx="3095">
                  <c:v>1464.01</c:v>
                </c:pt>
                <c:pt idx="3096">
                  <c:v>1464.1399999999999</c:v>
                </c:pt>
                <c:pt idx="3097">
                  <c:v>1467.02</c:v>
                </c:pt>
                <c:pt idx="3098">
                  <c:v>1467.1599999999999</c:v>
                </c:pt>
                <c:pt idx="3099">
                  <c:v>1470.04</c:v>
                </c:pt>
                <c:pt idx="3100">
                  <c:v>1470.1699999999998</c:v>
                </c:pt>
                <c:pt idx="3101">
                  <c:v>1473.05</c:v>
                </c:pt>
                <c:pt idx="3102">
                  <c:v>1473.1899999999998</c:v>
                </c:pt>
                <c:pt idx="3103">
                  <c:v>1476.06</c:v>
                </c:pt>
                <c:pt idx="3104">
                  <c:v>1476.2</c:v>
                </c:pt>
                <c:pt idx="3105">
                  <c:v>1479.07</c:v>
                </c:pt>
                <c:pt idx="3106">
                  <c:v>1479.21</c:v>
                </c:pt>
                <c:pt idx="3107">
                  <c:v>1482.08</c:v>
                </c:pt>
                <c:pt idx="3108">
                  <c:v>1482.23</c:v>
                </c:pt>
                <c:pt idx="3109">
                  <c:v>1485.08</c:v>
                </c:pt>
                <c:pt idx="3110">
                  <c:v>1485.24</c:v>
                </c:pt>
                <c:pt idx="3111">
                  <c:v>1488.09</c:v>
                </c:pt>
                <c:pt idx="3112">
                  <c:v>1488.25</c:v>
                </c:pt>
                <c:pt idx="3113">
                  <c:v>1491.09</c:v>
                </c:pt>
                <c:pt idx="3114">
                  <c:v>1491.26</c:v>
                </c:pt>
                <c:pt idx="3115">
                  <c:v>1494.1</c:v>
                </c:pt>
                <c:pt idx="3116">
                  <c:v>1494.26</c:v>
                </c:pt>
                <c:pt idx="3117">
                  <c:v>1497.1</c:v>
                </c:pt>
                <c:pt idx="3118">
                  <c:v>1497.27</c:v>
                </c:pt>
                <c:pt idx="3119">
                  <c:v>1500.1</c:v>
                </c:pt>
                <c:pt idx="3120">
                  <c:v>1500.27</c:v>
                </c:pt>
                <c:pt idx="3121">
                  <c:v>1503.1</c:v>
                </c:pt>
                <c:pt idx="3122">
                  <c:v>1503.28</c:v>
                </c:pt>
                <c:pt idx="3123">
                  <c:v>1506.1</c:v>
                </c:pt>
                <c:pt idx="3124">
                  <c:v>1506.28</c:v>
                </c:pt>
                <c:pt idx="3125">
                  <c:v>1509.1</c:v>
                </c:pt>
                <c:pt idx="3126">
                  <c:v>1509.28</c:v>
                </c:pt>
                <c:pt idx="3127">
                  <c:v>1512.1</c:v>
                </c:pt>
                <c:pt idx="3128">
                  <c:v>1512.28</c:v>
                </c:pt>
                <c:pt idx="3129">
                  <c:v>1515.09</c:v>
                </c:pt>
                <c:pt idx="3130">
                  <c:v>1515.28</c:v>
                </c:pt>
                <c:pt idx="3131">
                  <c:v>1518.09</c:v>
                </c:pt>
                <c:pt idx="3132">
                  <c:v>1521.08</c:v>
                </c:pt>
                <c:pt idx="3133">
                  <c:v>1521.27</c:v>
                </c:pt>
                <c:pt idx="3134">
                  <c:v>1524.08</c:v>
                </c:pt>
                <c:pt idx="3135">
                  <c:v>1524.27</c:v>
                </c:pt>
                <c:pt idx="3136">
                  <c:v>1527.07</c:v>
                </c:pt>
                <c:pt idx="3137">
                  <c:v>1527.26</c:v>
                </c:pt>
                <c:pt idx="3138">
                  <c:v>1530.06</c:v>
                </c:pt>
                <c:pt idx="3139">
                  <c:v>1530.25</c:v>
                </c:pt>
                <c:pt idx="3140">
                  <c:v>1533.05</c:v>
                </c:pt>
                <c:pt idx="3141">
                  <c:v>1533.24</c:v>
                </c:pt>
                <c:pt idx="3142">
                  <c:v>1536.04</c:v>
                </c:pt>
                <c:pt idx="3143">
                  <c:v>1536.23</c:v>
                </c:pt>
                <c:pt idx="3144">
                  <c:v>1539.02</c:v>
                </c:pt>
                <c:pt idx="3145">
                  <c:v>1539.22</c:v>
                </c:pt>
                <c:pt idx="3146">
                  <c:v>1542.01</c:v>
                </c:pt>
                <c:pt idx="3147">
                  <c:v>1542.21</c:v>
                </c:pt>
                <c:pt idx="3148">
                  <c:v>1544.99</c:v>
                </c:pt>
                <c:pt idx="3149">
                  <c:v>1545.1899999999998</c:v>
                </c:pt>
                <c:pt idx="3150">
                  <c:v>1547.98</c:v>
                </c:pt>
                <c:pt idx="3151">
                  <c:v>1548.1799999999998</c:v>
                </c:pt>
                <c:pt idx="3152">
                  <c:v>1550.96</c:v>
                </c:pt>
                <c:pt idx="3153">
                  <c:v>1551.1599999999999</c:v>
                </c:pt>
                <c:pt idx="3154">
                  <c:v>1553.94</c:v>
                </c:pt>
                <c:pt idx="3155">
                  <c:v>1554.1399999999999</c:v>
                </c:pt>
                <c:pt idx="3156">
                  <c:v>1556.92</c:v>
                </c:pt>
                <c:pt idx="3157">
                  <c:v>1557.12</c:v>
                </c:pt>
                <c:pt idx="3158">
                  <c:v>1559.9</c:v>
                </c:pt>
                <c:pt idx="3159">
                  <c:v>1560.1</c:v>
                </c:pt>
                <c:pt idx="3160">
                  <c:v>1562.8799999999999</c:v>
                </c:pt>
                <c:pt idx="3161">
                  <c:v>1563.07</c:v>
                </c:pt>
                <c:pt idx="3162">
                  <c:v>1565.85</c:v>
                </c:pt>
                <c:pt idx="3163">
                  <c:v>1566.05</c:v>
                </c:pt>
                <c:pt idx="3164">
                  <c:v>1568.83</c:v>
                </c:pt>
                <c:pt idx="3165">
                  <c:v>1569.03</c:v>
                </c:pt>
                <c:pt idx="3166">
                  <c:v>1571.81</c:v>
                </c:pt>
                <c:pt idx="3167">
                  <c:v>1572</c:v>
                </c:pt>
                <c:pt idx="3168">
                  <c:v>1574.78</c:v>
                </c:pt>
                <c:pt idx="3169">
                  <c:v>1574.97</c:v>
                </c:pt>
                <c:pt idx="3170">
                  <c:v>1577.75</c:v>
                </c:pt>
                <c:pt idx="3171">
                  <c:v>1577.94</c:v>
                </c:pt>
                <c:pt idx="3172">
                  <c:v>1580.72</c:v>
                </c:pt>
                <c:pt idx="3173">
                  <c:v>1580.91</c:v>
                </c:pt>
                <c:pt idx="3174">
                  <c:v>1583.6899999999998</c:v>
                </c:pt>
                <c:pt idx="3175">
                  <c:v>1583.8799999999999</c:v>
                </c:pt>
                <c:pt idx="3176">
                  <c:v>1586.6599999999999</c:v>
                </c:pt>
                <c:pt idx="3177">
                  <c:v>1586.84</c:v>
                </c:pt>
                <c:pt idx="3178">
                  <c:v>1589.6299999999999</c:v>
                </c:pt>
                <c:pt idx="3179">
                  <c:v>1589.81</c:v>
                </c:pt>
                <c:pt idx="3180">
                  <c:v>1592.6</c:v>
                </c:pt>
                <c:pt idx="3181">
                  <c:v>1592.77</c:v>
                </c:pt>
                <c:pt idx="3182">
                  <c:v>1595.56</c:v>
                </c:pt>
                <c:pt idx="3183">
                  <c:v>1595.74</c:v>
                </c:pt>
                <c:pt idx="3184">
                  <c:v>1598.53</c:v>
                </c:pt>
                <c:pt idx="3185">
                  <c:v>1598.7</c:v>
                </c:pt>
                <c:pt idx="3186">
                  <c:v>1601.49</c:v>
                </c:pt>
                <c:pt idx="3187">
                  <c:v>1601.6599999999999</c:v>
                </c:pt>
                <c:pt idx="3188">
                  <c:v>1604.45</c:v>
                </c:pt>
                <c:pt idx="3189">
                  <c:v>1604.61</c:v>
                </c:pt>
                <c:pt idx="3190">
                  <c:v>1607.41</c:v>
                </c:pt>
                <c:pt idx="3191">
                  <c:v>1607.57</c:v>
                </c:pt>
                <c:pt idx="3192">
                  <c:v>1610.37</c:v>
                </c:pt>
                <c:pt idx="3193">
                  <c:v>1610.53</c:v>
                </c:pt>
                <c:pt idx="3194">
                  <c:v>1613.33</c:v>
                </c:pt>
                <c:pt idx="3195">
                  <c:v>1613.48</c:v>
                </c:pt>
                <c:pt idx="3196">
                  <c:v>1616.29</c:v>
                </c:pt>
                <c:pt idx="3197">
                  <c:v>1616.43</c:v>
                </c:pt>
                <c:pt idx="3198">
                  <c:v>1619.24</c:v>
                </c:pt>
                <c:pt idx="3199">
                  <c:v>1619.3799999999999</c:v>
                </c:pt>
                <c:pt idx="3200">
                  <c:v>1622.2</c:v>
                </c:pt>
                <c:pt idx="3201">
                  <c:v>1622.33</c:v>
                </c:pt>
                <c:pt idx="3202">
                  <c:v>1625.1499999999999</c:v>
                </c:pt>
                <c:pt idx="3203">
                  <c:v>1625.28</c:v>
                </c:pt>
                <c:pt idx="3204">
                  <c:v>1628.1</c:v>
                </c:pt>
                <c:pt idx="3205">
                  <c:v>1628.23</c:v>
                </c:pt>
                <c:pt idx="3206">
                  <c:v>1631.06</c:v>
                </c:pt>
                <c:pt idx="3207">
                  <c:v>1631.1699999999998</c:v>
                </c:pt>
                <c:pt idx="3208">
                  <c:v>1634.01</c:v>
                </c:pt>
                <c:pt idx="3209">
                  <c:v>1634.12</c:v>
                </c:pt>
                <c:pt idx="3210">
                  <c:v>1636.96</c:v>
                </c:pt>
                <c:pt idx="3211">
                  <c:v>1637.06</c:v>
                </c:pt>
                <c:pt idx="3212">
                  <c:v>1639.91</c:v>
                </c:pt>
                <c:pt idx="3213">
                  <c:v>1640</c:v>
                </c:pt>
                <c:pt idx="3214">
                  <c:v>1642.85</c:v>
                </c:pt>
                <c:pt idx="3215">
                  <c:v>1642.94</c:v>
                </c:pt>
                <c:pt idx="3216">
                  <c:v>1645.8</c:v>
                </c:pt>
                <c:pt idx="3217">
                  <c:v>1645.8799999999999</c:v>
                </c:pt>
                <c:pt idx="3218">
                  <c:v>1648.74</c:v>
                </c:pt>
                <c:pt idx="3219">
                  <c:v>1648.81</c:v>
                </c:pt>
              </c:numCache>
            </c:numRef>
          </c:xVal>
          <c:yVal>
            <c:numRef>
              <c:f>'SD0 vs SD1'!$H$3:$H$3250</c:f>
              <c:numCache>
                <c:formatCode>General</c:formatCode>
                <c:ptCount val="3248"/>
                <c:pt idx="0">
                  <c:v>1.9196500000000001</c:v>
                </c:pt>
                <c:pt idx="1">
                  <c:v>1.9204399999999999</c:v>
                </c:pt>
                <c:pt idx="2">
                  <c:v>1.9212100000000001</c:v>
                </c:pt>
                <c:pt idx="3">
                  <c:v>1.92198</c:v>
                </c:pt>
                <c:pt idx="4">
                  <c:v>1.92272</c:v>
                </c:pt>
                <c:pt idx="5">
                  <c:v>1.9234599999999999</c:v>
                </c:pt>
                <c:pt idx="6">
                  <c:v>1.9241800000000013</c:v>
                </c:pt>
                <c:pt idx="7">
                  <c:v>1.92489</c:v>
                </c:pt>
                <c:pt idx="8">
                  <c:v>1.9255800000000001</c:v>
                </c:pt>
                <c:pt idx="9">
                  <c:v>1.9262699999999999</c:v>
                </c:pt>
                <c:pt idx="10">
                  <c:v>1.92693</c:v>
                </c:pt>
                <c:pt idx="11">
                  <c:v>1.9275899999999999</c:v>
                </c:pt>
                <c:pt idx="12">
                  <c:v>1.9282300000000001</c:v>
                </c:pt>
                <c:pt idx="13">
                  <c:v>1.92886</c:v>
                </c:pt>
                <c:pt idx="14">
                  <c:v>1.9294800000000001</c:v>
                </c:pt>
                <c:pt idx="15">
                  <c:v>1.9300800000000014</c:v>
                </c:pt>
                <c:pt idx="16">
                  <c:v>1.9306700000000001</c:v>
                </c:pt>
                <c:pt idx="17">
                  <c:v>1.9312400000000001</c:v>
                </c:pt>
                <c:pt idx="18">
                  <c:v>1.93181</c:v>
                </c:pt>
                <c:pt idx="19">
                  <c:v>1.9323600000000001</c:v>
                </c:pt>
                <c:pt idx="20">
                  <c:v>1.93289</c:v>
                </c:pt>
                <c:pt idx="21">
                  <c:v>1.9334199999999999</c:v>
                </c:pt>
                <c:pt idx="22">
                  <c:v>1.9339299999999986</c:v>
                </c:pt>
                <c:pt idx="23">
                  <c:v>1.9344300000000001</c:v>
                </c:pt>
                <c:pt idx="24">
                  <c:v>1.9349099999999999</c:v>
                </c:pt>
                <c:pt idx="25">
                  <c:v>1.9353899999999999</c:v>
                </c:pt>
                <c:pt idx="26">
                  <c:v>1.9358500000000001</c:v>
                </c:pt>
                <c:pt idx="27">
                  <c:v>1.9362900000000001</c:v>
                </c:pt>
                <c:pt idx="28">
                  <c:v>1.9367300000000001</c:v>
                </c:pt>
                <c:pt idx="29">
                  <c:v>1.9371499999999999</c:v>
                </c:pt>
                <c:pt idx="30">
                  <c:v>1.9375599999999999</c:v>
                </c:pt>
                <c:pt idx="31">
                  <c:v>1.9379500000000001</c:v>
                </c:pt>
                <c:pt idx="32">
                  <c:v>1.9383400000000013</c:v>
                </c:pt>
                <c:pt idx="33">
                  <c:v>1.9387099999999999</c:v>
                </c:pt>
                <c:pt idx="34">
                  <c:v>1.93906</c:v>
                </c:pt>
                <c:pt idx="35">
                  <c:v>1.9394100000000001</c:v>
                </c:pt>
                <c:pt idx="36">
                  <c:v>1.93974</c:v>
                </c:pt>
                <c:pt idx="37">
                  <c:v>1.9400600000000001</c:v>
                </c:pt>
                <c:pt idx="38">
                  <c:v>1.9403699999999999</c:v>
                </c:pt>
                <c:pt idx="39">
                  <c:v>1.9406600000000001</c:v>
                </c:pt>
                <c:pt idx="40">
                  <c:v>1.9409500000000013</c:v>
                </c:pt>
                <c:pt idx="41">
                  <c:v>1.9412199999999999</c:v>
                </c:pt>
                <c:pt idx="42">
                  <c:v>1.94147</c:v>
                </c:pt>
                <c:pt idx="43">
                  <c:v>1.9417199999999999</c:v>
                </c:pt>
                <c:pt idx="44">
                  <c:v>1.9419500000000001</c:v>
                </c:pt>
                <c:pt idx="45">
                  <c:v>1.9421700000000013</c:v>
                </c:pt>
                <c:pt idx="46">
                  <c:v>1.9423800000000013</c:v>
                </c:pt>
                <c:pt idx="47">
                  <c:v>1.9425699999999999</c:v>
                </c:pt>
                <c:pt idx="48">
                  <c:v>1.94276</c:v>
                </c:pt>
                <c:pt idx="49">
                  <c:v>1.94293</c:v>
                </c:pt>
                <c:pt idx="50">
                  <c:v>1.94309</c:v>
                </c:pt>
                <c:pt idx="51">
                  <c:v>1.94323</c:v>
                </c:pt>
                <c:pt idx="52">
                  <c:v>1.94337</c:v>
                </c:pt>
                <c:pt idx="53">
                  <c:v>1.9434899999999999</c:v>
                </c:pt>
                <c:pt idx="54">
                  <c:v>1.9436</c:v>
                </c:pt>
                <c:pt idx="55">
                  <c:v>1.9437</c:v>
                </c:pt>
                <c:pt idx="56">
                  <c:v>1.9437899999999999</c:v>
                </c:pt>
                <c:pt idx="57">
                  <c:v>1.9438599999999999</c:v>
                </c:pt>
                <c:pt idx="58">
                  <c:v>1.9439199999999999</c:v>
                </c:pt>
                <c:pt idx="59">
                  <c:v>1.94397</c:v>
                </c:pt>
                <c:pt idx="60">
                  <c:v>1.9440100000000013</c:v>
                </c:pt>
                <c:pt idx="61">
                  <c:v>1.9440400000000013</c:v>
                </c:pt>
                <c:pt idx="62">
                  <c:v>1.9440500000000016</c:v>
                </c:pt>
                <c:pt idx="63">
                  <c:v>1.9440500000000016</c:v>
                </c:pt>
                <c:pt idx="64">
                  <c:v>1.9440500000000016</c:v>
                </c:pt>
                <c:pt idx="65">
                  <c:v>1.9440200000000001</c:v>
                </c:pt>
                <c:pt idx="66">
                  <c:v>1.9439899999999999</c:v>
                </c:pt>
                <c:pt idx="67">
                  <c:v>1.9439500000000001</c:v>
                </c:pt>
                <c:pt idx="68">
                  <c:v>1.9438899999999999</c:v>
                </c:pt>
                <c:pt idx="69">
                  <c:v>1.9438199999999999</c:v>
                </c:pt>
                <c:pt idx="70">
                  <c:v>1.94374</c:v>
                </c:pt>
                <c:pt idx="71">
                  <c:v>1.9436500000000001</c:v>
                </c:pt>
                <c:pt idx="72">
                  <c:v>1.9435500000000001</c:v>
                </c:pt>
                <c:pt idx="73">
                  <c:v>1.9434400000000001</c:v>
                </c:pt>
                <c:pt idx="74">
                  <c:v>1.9433100000000001</c:v>
                </c:pt>
                <c:pt idx="75">
                  <c:v>1.9431700000000001</c:v>
                </c:pt>
                <c:pt idx="76">
                  <c:v>1.94302</c:v>
                </c:pt>
                <c:pt idx="77">
                  <c:v>1.94286</c:v>
                </c:pt>
                <c:pt idx="78">
                  <c:v>1.94269</c:v>
                </c:pt>
                <c:pt idx="79">
                  <c:v>1.9425100000000013</c:v>
                </c:pt>
                <c:pt idx="80">
                  <c:v>1.94232</c:v>
                </c:pt>
                <c:pt idx="81">
                  <c:v>1.9421100000000013</c:v>
                </c:pt>
                <c:pt idx="82">
                  <c:v>1.9418899999999999</c:v>
                </c:pt>
                <c:pt idx="83">
                  <c:v>1.94167</c:v>
                </c:pt>
                <c:pt idx="84">
                  <c:v>1.94143</c:v>
                </c:pt>
                <c:pt idx="85">
                  <c:v>1.9411799999999999</c:v>
                </c:pt>
                <c:pt idx="86">
                  <c:v>1.94092</c:v>
                </c:pt>
                <c:pt idx="87">
                  <c:v>1.9406399999999999</c:v>
                </c:pt>
                <c:pt idx="88">
                  <c:v>1.9403600000000001</c:v>
                </c:pt>
                <c:pt idx="89">
                  <c:v>1.9400600000000001</c:v>
                </c:pt>
                <c:pt idx="90">
                  <c:v>1.9397599999999999</c:v>
                </c:pt>
                <c:pt idx="91">
                  <c:v>1.9394400000000001</c:v>
                </c:pt>
                <c:pt idx="92">
                  <c:v>1.9391099999999999</c:v>
                </c:pt>
                <c:pt idx="93">
                  <c:v>1.9387799999999999</c:v>
                </c:pt>
                <c:pt idx="94">
                  <c:v>1.9384300000000001</c:v>
                </c:pt>
                <c:pt idx="95">
                  <c:v>1.9380700000000013</c:v>
                </c:pt>
                <c:pt idx="96">
                  <c:v>1.9376899999999999</c:v>
                </c:pt>
                <c:pt idx="97">
                  <c:v>1.9373100000000001</c:v>
                </c:pt>
                <c:pt idx="98">
                  <c:v>1.93692</c:v>
                </c:pt>
                <c:pt idx="99">
                  <c:v>1.93652</c:v>
                </c:pt>
                <c:pt idx="100">
                  <c:v>1.9360999999999999</c:v>
                </c:pt>
                <c:pt idx="101">
                  <c:v>1.9356800000000001</c:v>
                </c:pt>
                <c:pt idx="102">
                  <c:v>1.9352400000000001</c:v>
                </c:pt>
                <c:pt idx="103">
                  <c:v>1.93479</c:v>
                </c:pt>
                <c:pt idx="104">
                  <c:v>1.9343399999999999</c:v>
                </c:pt>
                <c:pt idx="105">
                  <c:v>1.93387</c:v>
                </c:pt>
                <c:pt idx="106">
                  <c:v>1.9333899999999999</c:v>
                </c:pt>
                <c:pt idx="107">
                  <c:v>1.9329000000000001</c:v>
                </c:pt>
                <c:pt idx="108">
                  <c:v>1.9324100000000013</c:v>
                </c:pt>
                <c:pt idx="109">
                  <c:v>1.9319</c:v>
                </c:pt>
                <c:pt idx="110">
                  <c:v>1.9313800000000001</c:v>
                </c:pt>
                <c:pt idx="111">
                  <c:v>1.9308500000000013</c:v>
                </c:pt>
                <c:pt idx="112">
                  <c:v>1.9303100000000013</c:v>
                </c:pt>
                <c:pt idx="113">
                  <c:v>1.9297599999999999</c:v>
                </c:pt>
                <c:pt idx="114">
                  <c:v>1.9292</c:v>
                </c:pt>
                <c:pt idx="115">
                  <c:v>1.9286300000000001</c:v>
                </c:pt>
                <c:pt idx="116">
                  <c:v>1.9280500000000016</c:v>
                </c:pt>
                <c:pt idx="117">
                  <c:v>1.9274500000000001</c:v>
                </c:pt>
                <c:pt idx="118">
                  <c:v>1.9268500000000013</c:v>
                </c:pt>
                <c:pt idx="119">
                  <c:v>1.9262400000000013</c:v>
                </c:pt>
                <c:pt idx="120">
                  <c:v>1.9256199999999999</c:v>
                </c:pt>
                <c:pt idx="121">
                  <c:v>1.92499</c:v>
                </c:pt>
                <c:pt idx="122">
                  <c:v>1.9243500000000013</c:v>
                </c:pt>
                <c:pt idx="123">
                  <c:v>1.9237</c:v>
                </c:pt>
                <c:pt idx="124">
                  <c:v>1.9230400000000001</c:v>
                </c:pt>
                <c:pt idx="125">
                  <c:v>1.9223699999999999</c:v>
                </c:pt>
                <c:pt idx="126">
                  <c:v>1.9216800000000001</c:v>
                </c:pt>
                <c:pt idx="127">
                  <c:v>1.92099</c:v>
                </c:pt>
                <c:pt idx="128">
                  <c:v>1.9202900000000001</c:v>
                </c:pt>
                <c:pt idx="129">
                  <c:v>1.9195800000000001</c:v>
                </c:pt>
                <c:pt idx="130">
                  <c:v>1.91886</c:v>
                </c:pt>
                <c:pt idx="131">
                  <c:v>1.9181299999999999</c:v>
                </c:pt>
                <c:pt idx="132">
                  <c:v>1.9174</c:v>
                </c:pt>
                <c:pt idx="133">
                  <c:v>1.9166500000000013</c:v>
                </c:pt>
                <c:pt idx="134">
                  <c:v>1.9158899999999999</c:v>
                </c:pt>
                <c:pt idx="135">
                  <c:v>1.9151199999999999</c:v>
                </c:pt>
                <c:pt idx="136">
                  <c:v>1.9143399999999999</c:v>
                </c:pt>
                <c:pt idx="137">
                  <c:v>1.9135599999999999</c:v>
                </c:pt>
                <c:pt idx="138">
                  <c:v>1.91276</c:v>
                </c:pt>
                <c:pt idx="139">
                  <c:v>1.9119599999999999</c:v>
                </c:pt>
                <c:pt idx="140">
                  <c:v>1.9111400000000001</c:v>
                </c:pt>
                <c:pt idx="141">
                  <c:v>1.91032</c:v>
                </c:pt>
                <c:pt idx="142">
                  <c:v>1.9094800000000001</c:v>
                </c:pt>
                <c:pt idx="143">
                  <c:v>1.9086399999999999</c:v>
                </c:pt>
                <c:pt idx="144">
                  <c:v>1.9077899999999999</c:v>
                </c:pt>
                <c:pt idx="145">
                  <c:v>1.90693</c:v>
                </c:pt>
                <c:pt idx="146">
                  <c:v>1.9060600000000001</c:v>
                </c:pt>
                <c:pt idx="147">
                  <c:v>1.9051800000000001</c:v>
                </c:pt>
                <c:pt idx="148">
                  <c:v>1.90429</c:v>
                </c:pt>
                <c:pt idx="149">
                  <c:v>1.9033899999999999</c:v>
                </c:pt>
                <c:pt idx="150">
                  <c:v>1.90249</c:v>
                </c:pt>
                <c:pt idx="151">
                  <c:v>1.90157</c:v>
                </c:pt>
                <c:pt idx="152">
                  <c:v>1.9006500000000013</c:v>
                </c:pt>
                <c:pt idx="153">
                  <c:v>1.8997199999999999</c:v>
                </c:pt>
                <c:pt idx="154">
                  <c:v>1.8987700000000001</c:v>
                </c:pt>
                <c:pt idx="155">
                  <c:v>1.8978199999999998</c:v>
                </c:pt>
                <c:pt idx="156">
                  <c:v>1.89686</c:v>
                </c:pt>
                <c:pt idx="157">
                  <c:v>1.8958899999999999</c:v>
                </c:pt>
                <c:pt idx="158">
                  <c:v>1.8949199999999999</c:v>
                </c:pt>
                <c:pt idx="159">
                  <c:v>1.8939299999999986</c:v>
                </c:pt>
                <c:pt idx="160">
                  <c:v>1.8929400000000001</c:v>
                </c:pt>
                <c:pt idx="161">
                  <c:v>1.89194</c:v>
                </c:pt>
                <c:pt idx="162">
                  <c:v>1.8909199999999999</c:v>
                </c:pt>
                <c:pt idx="163">
                  <c:v>1.8898999999999986</c:v>
                </c:pt>
                <c:pt idx="164">
                  <c:v>1.8888799999999999</c:v>
                </c:pt>
                <c:pt idx="165">
                  <c:v>1.88784</c:v>
                </c:pt>
                <c:pt idx="166">
                  <c:v>1.88679</c:v>
                </c:pt>
                <c:pt idx="167">
                  <c:v>1.88574</c:v>
                </c:pt>
                <c:pt idx="168">
                  <c:v>1.8846799999999999</c:v>
                </c:pt>
                <c:pt idx="169">
                  <c:v>1.88361</c:v>
                </c:pt>
                <c:pt idx="170">
                  <c:v>1.88253</c:v>
                </c:pt>
                <c:pt idx="171">
                  <c:v>1.88144</c:v>
                </c:pt>
                <c:pt idx="172">
                  <c:v>1.8803500000000013</c:v>
                </c:pt>
                <c:pt idx="173">
                  <c:v>1.87924</c:v>
                </c:pt>
                <c:pt idx="174">
                  <c:v>1.8781300000000001</c:v>
                </c:pt>
                <c:pt idx="175">
                  <c:v>1.8770100000000001</c:v>
                </c:pt>
                <c:pt idx="176">
                  <c:v>1.87588</c:v>
                </c:pt>
                <c:pt idx="177">
                  <c:v>1.8747499999999999</c:v>
                </c:pt>
                <c:pt idx="178">
                  <c:v>1.8735999999999986</c:v>
                </c:pt>
                <c:pt idx="179">
                  <c:v>1.8724499999999999</c:v>
                </c:pt>
                <c:pt idx="180">
                  <c:v>1.8712899999999999</c:v>
                </c:pt>
                <c:pt idx="181">
                  <c:v>1.87012</c:v>
                </c:pt>
                <c:pt idx="182">
                  <c:v>1.8689499999999999</c:v>
                </c:pt>
                <c:pt idx="183">
                  <c:v>1.8677699999999986</c:v>
                </c:pt>
                <c:pt idx="184">
                  <c:v>1.8665700000000001</c:v>
                </c:pt>
                <c:pt idx="185">
                  <c:v>1.86538</c:v>
                </c:pt>
                <c:pt idx="186">
                  <c:v>1.8641700000000001</c:v>
                </c:pt>
                <c:pt idx="187">
                  <c:v>1.8629500000000001</c:v>
                </c:pt>
                <c:pt idx="188">
                  <c:v>1.8617299999999988</c:v>
                </c:pt>
                <c:pt idx="189">
                  <c:v>1.8605</c:v>
                </c:pt>
                <c:pt idx="190">
                  <c:v>1.85927</c:v>
                </c:pt>
                <c:pt idx="191">
                  <c:v>1.85802</c:v>
                </c:pt>
                <c:pt idx="192">
                  <c:v>1.85677</c:v>
                </c:pt>
                <c:pt idx="193">
                  <c:v>1.85551</c:v>
                </c:pt>
                <c:pt idx="194">
                  <c:v>1.8542400000000001</c:v>
                </c:pt>
                <c:pt idx="195">
                  <c:v>1.85297</c:v>
                </c:pt>
                <c:pt idx="196">
                  <c:v>1.8516899999999998</c:v>
                </c:pt>
                <c:pt idx="197">
                  <c:v>1.8504</c:v>
                </c:pt>
                <c:pt idx="198">
                  <c:v>1.8491</c:v>
                </c:pt>
                <c:pt idx="199">
                  <c:v>1.8477999999999988</c:v>
                </c:pt>
                <c:pt idx="200">
                  <c:v>1.84649</c:v>
                </c:pt>
                <c:pt idx="201">
                  <c:v>1.84517</c:v>
                </c:pt>
                <c:pt idx="202">
                  <c:v>1.8438399999999986</c:v>
                </c:pt>
                <c:pt idx="203">
                  <c:v>1.8425100000000001</c:v>
                </c:pt>
                <c:pt idx="204">
                  <c:v>1.84117</c:v>
                </c:pt>
                <c:pt idx="205">
                  <c:v>1.8398199999999998</c:v>
                </c:pt>
                <c:pt idx="206">
                  <c:v>1.83847</c:v>
                </c:pt>
                <c:pt idx="207">
                  <c:v>1.83711</c:v>
                </c:pt>
                <c:pt idx="208">
                  <c:v>1.8357399999999986</c:v>
                </c:pt>
                <c:pt idx="209">
                  <c:v>1.8343700000000001</c:v>
                </c:pt>
                <c:pt idx="210">
                  <c:v>1.8329899999999999</c:v>
                </c:pt>
                <c:pt idx="211">
                  <c:v>1.8315999999999986</c:v>
                </c:pt>
                <c:pt idx="212">
                  <c:v>1.8302</c:v>
                </c:pt>
                <c:pt idx="213">
                  <c:v>1.8288</c:v>
                </c:pt>
                <c:pt idx="214">
                  <c:v>1.8273899999999998</c:v>
                </c:pt>
                <c:pt idx="215">
                  <c:v>1.8259799999999986</c:v>
                </c:pt>
                <c:pt idx="216">
                  <c:v>1.82456</c:v>
                </c:pt>
                <c:pt idx="217">
                  <c:v>1.8231299999999986</c:v>
                </c:pt>
                <c:pt idx="218">
                  <c:v>1.8216899999999998</c:v>
                </c:pt>
                <c:pt idx="219">
                  <c:v>1.8202499999999999</c:v>
                </c:pt>
                <c:pt idx="220">
                  <c:v>1.8188</c:v>
                </c:pt>
                <c:pt idx="221">
                  <c:v>1.81735</c:v>
                </c:pt>
                <c:pt idx="222">
                  <c:v>1.8158899999999998</c:v>
                </c:pt>
                <c:pt idx="223">
                  <c:v>1.8144199999999999</c:v>
                </c:pt>
                <c:pt idx="224">
                  <c:v>1.8129500000000001</c:v>
                </c:pt>
                <c:pt idx="225">
                  <c:v>1.8114699999999986</c:v>
                </c:pt>
                <c:pt idx="226">
                  <c:v>1.8099799999999986</c:v>
                </c:pt>
                <c:pt idx="227">
                  <c:v>1.8084899999999999</c:v>
                </c:pt>
                <c:pt idx="228">
                  <c:v>1.8069899999999999</c:v>
                </c:pt>
                <c:pt idx="229">
                  <c:v>1.80548</c:v>
                </c:pt>
                <c:pt idx="230">
                  <c:v>1.8039699999999987</c:v>
                </c:pt>
                <c:pt idx="231">
                  <c:v>1.80246</c:v>
                </c:pt>
                <c:pt idx="232">
                  <c:v>1.8009299999999986</c:v>
                </c:pt>
                <c:pt idx="233">
                  <c:v>1.7993999999999988</c:v>
                </c:pt>
                <c:pt idx="234">
                  <c:v>1.7978699999999987</c:v>
                </c:pt>
                <c:pt idx="235">
                  <c:v>1.79633</c:v>
                </c:pt>
                <c:pt idx="236">
                  <c:v>1.79478</c:v>
                </c:pt>
                <c:pt idx="237">
                  <c:v>1.7932199999999998</c:v>
                </c:pt>
                <c:pt idx="238">
                  <c:v>1.7916599999999998</c:v>
                </c:pt>
                <c:pt idx="239">
                  <c:v>1.7901</c:v>
                </c:pt>
                <c:pt idx="240">
                  <c:v>1.78853</c:v>
                </c:pt>
                <c:pt idx="241">
                  <c:v>1.78695</c:v>
                </c:pt>
                <c:pt idx="242">
                  <c:v>1.7853699999999986</c:v>
                </c:pt>
                <c:pt idx="243">
                  <c:v>1.7837799999999986</c:v>
                </c:pt>
                <c:pt idx="244">
                  <c:v>1.7821899999999999</c:v>
                </c:pt>
                <c:pt idx="245">
                  <c:v>1.7805899999999999</c:v>
                </c:pt>
                <c:pt idx="246">
                  <c:v>1.77898</c:v>
                </c:pt>
                <c:pt idx="247">
                  <c:v>1.7773699999999986</c:v>
                </c:pt>
                <c:pt idx="248">
                  <c:v>1.7757499999999986</c:v>
                </c:pt>
                <c:pt idx="249">
                  <c:v>1.77413</c:v>
                </c:pt>
                <c:pt idx="250">
                  <c:v>1.7725</c:v>
                </c:pt>
                <c:pt idx="251">
                  <c:v>1.7708699999999986</c:v>
                </c:pt>
                <c:pt idx="252">
                  <c:v>1.7692299999999987</c:v>
                </c:pt>
                <c:pt idx="253">
                  <c:v>1.7675899999999998</c:v>
                </c:pt>
                <c:pt idx="254">
                  <c:v>1.7659399999999987</c:v>
                </c:pt>
                <c:pt idx="255">
                  <c:v>1.7642800000000001</c:v>
                </c:pt>
                <c:pt idx="256">
                  <c:v>1.7626199999999999</c:v>
                </c:pt>
                <c:pt idx="257">
                  <c:v>1.7609599999999999</c:v>
                </c:pt>
                <c:pt idx="258">
                  <c:v>1.7592899999999998</c:v>
                </c:pt>
                <c:pt idx="259">
                  <c:v>1.7576099999999986</c:v>
                </c:pt>
                <c:pt idx="260">
                  <c:v>1.7559299999999978</c:v>
                </c:pt>
                <c:pt idx="261">
                  <c:v>1.7542500000000001</c:v>
                </c:pt>
                <c:pt idx="262">
                  <c:v>1.7525599999999999</c:v>
                </c:pt>
                <c:pt idx="263">
                  <c:v>1.7508599999999999</c:v>
                </c:pt>
                <c:pt idx="264">
                  <c:v>1.7491599999999998</c:v>
                </c:pt>
                <c:pt idx="265">
                  <c:v>1.7474499999999986</c:v>
                </c:pt>
                <c:pt idx="266">
                  <c:v>1.7457399999999987</c:v>
                </c:pt>
                <c:pt idx="267">
                  <c:v>1.74403</c:v>
                </c:pt>
                <c:pt idx="268">
                  <c:v>1.74231</c:v>
                </c:pt>
                <c:pt idx="269">
                  <c:v>1.74058</c:v>
                </c:pt>
                <c:pt idx="270">
                  <c:v>1.73885</c:v>
                </c:pt>
                <c:pt idx="271">
                  <c:v>1.7371099999999986</c:v>
                </c:pt>
                <c:pt idx="272">
                  <c:v>1.7353699999999987</c:v>
                </c:pt>
                <c:pt idx="273">
                  <c:v>1.733629999999998</c:v>
                </c:pt>
                <c:pt idx="274">
                  <c:v>1.7318799999999988</c:v>
                </c:pt>
                <c:pt idx="275">
                  <c:v>1.7301299999999986</c:v>
                </c:pt>
                <c:pt idx="276">
                  <c:v>1.72837</c:v>
                </c:pt>
                <c:pt idx="277">
                  <c:v>1.7265999999999986</c:v>
                </c:pt>
                <c:pt idx="278">
                  <c:v>1.7248399999999986</c:v>
                </c:pt>
                <c:pt idx="279">
                  <c:v>1.7230599999999998</c:v>
                </c:pt>
                <c:pt idx="280">
                  <c:v>1.7212899999999998</c:v>
                </c:pt>
                <c:pt idx="281">
                  <c:v>1.7195099999999988</c:v>
                </c:pt>
                <c:pt idx="282">
                  <c:v>1.7177199999999986</c:v>
                </c:pt>
                <c:pt idx="283">
                  <c:v>1.7159299999999975</c:v>
                </c:pt>
                <c:pt idx="284">
                  <c:v>1.7141299999999986</c:v>
                </c:pt>
                <c:pt idx="285">
                  <c:v>1.71234</c:v>
                </c:pt>
                <c:pt idx="286">
                  <c:v>1.7105299999999988</c:v>
                </c:pt>
                <c:pt idx="287">
                  <c:v>1.7087199999999998</c:v>
                </c:pt>
                <c:pt idx="288">
                  <c:v>1.7069099999999986</c:v>
                </c:pt>
                <c:pt idx="289">
                  <c:v>1.7050999999999985</c:v>
                </c:pt>
                <c:pt idx="290">
                  <c:v>1.7032799999999986</c:v>
                </c:pt>
                <c:pt idx="291">
                  <c:v>1.7022299999999986</c:v>
                </c:pt>
                <c:pt idx="292">
                  <c:v>1.7014499999999986</c:v>
                </c:pt>
                <c:pt idx="293">
                  <c:v>1.7004199999999998</c:v>
                </c:pt>
                <c:pt idx="294">
                  <c:v>1.6996199999999999</c:v>
                </c:pt>
                <c:pt idx="295">
                  <c:v>1.6986100000000013</c:v>
                </c:pt>
                <c:pt idx="296">
                  <c:v>1.6977899999999999</c:v>
                </c:pt>
                <c:pt idx="297">
                  <c:v>1.6968000000000001</c:v>
                </c:pt>
                <c:pt idx="298">
                  <c:v>1.6959500000000001</c:v>
                </c:pt>
                <c:pt idx="299">
                  <c:v>1.6949799999999999</c:v>
                </c:pt>
                <c:pt idx="300">
                  <c:v>1.6941100000000013</c:v>
                </c:pt>
                <c:pt idx="301">
                  <c:v>1.69316</c:v>
                </c:pt>
                <c:pt idx="302">
                  <c:v>1.6922699999999999</c:v>
                </c:pt>
                <c:pt idx="303">
                  <c:v>1.69133</c:v>
                </c:pt>
                <c:pt idx="304">
                  <c:v>1.69042</c:v>
                </c:pt>
                <c:pt idx="305">
                  <c:v>1.6895</c:v>
                </c:pt>
                <c:pt idx="306">
                  <c:v>1.6885699999999999</c:v>
                </c:pt>
                <c:pt idx="307">
                  <c:v>1.68767</c:v>
                </c:pt>
                <c:pt idx="308">
                  <c:v>1.6867099999999999</c:v>
                </c:pt>
                <c:pt idx="309">
                  <c:v>1.6858299999999986</c:v>
                </c:pt>
                <c:pt idx="310">
                  <c:v>1.6848500000000013</c:v>
                </c:pt>
                <c:pt idx="311">
                  <c:v>1.6839899999999999</c:v>
                </c:pt>
                <c:pt idx="312">
                  <c:v>1.6829799999999999</c:v>
                </c:pt>
                <c:pt idx="313">
                  <c:v>1.6821500000000014</c:v>
                </c:pt>
                <c:pt idx="314">
                  <c:v>1.6811199999999999</c:v>
                </c:pt>
                <c:pt idx="315">
                  <c:v>1.6802999999999999</c:v>
                </c:pt>
                <c:pt idx="316">
                  <c:v>1.6792400000000001</c:v>
                </c:pt>
                <c:pt idx="317">
                  <c:v>1.6784500000000013</c:v>
                </c:pt>
                <c:pt idx="318">
                  <c:v>1.67737</c:v>
                </c:pt>
                <c:pt idx="319">
                  <c:v>1.67659</c:v>
                </c:pt>
                <c:pt idx="320">
                  <c:v>1.6754899999999999</c:v>
                </c:pt>
                <c:pt idx="321">
                  <c:v>1.6747300000000001</c:v>
                </c:pt>
                <c:pt idx="322">
                  <c:v>1.67361</c:v>
                </c:pt>
                <c:pt idx="323">
                  <c:v>1.6728700000000001</c:v>
                </c:pt>
                <c:pt idx="324">
                  <c:v>1.6717199999999999</c:v>
                </c:pt>
                <c:pt idx="325">
                  <c:v>1.671</c:v>
                </c:pt>
                <c:pt idx="326">
                  <c:v>1.6698299999999986</c:v>
                </c:pt>
                <c:pt idx="327">
                  <c:v>1.66913</c:v>
                </c:pt>
                <c:pt idx="328">
                  <c:v>1.6679299999999986</c:v>
                </c:pt>
                <c:pt idx="329">
                  <c:v>1.6672499999999999</c:v>
                </c:pt>
                <c:pt idx="330">
                  <c:v>1.6660400000000013</c:v>
                </c:pt>
                <c:pt idx="331">
                  <c:v>1.6653800000000001</c:v>
                </c:pt>
                <c:pt idx="332">
                  <c:v>1.6641300000000001</c:v>
                </c:pt>
                <c:pt idx="333">
                  <c:v>1.6634899999999999</c:v>
                </c:pt>
                <c:pt idx="334">
                  <c:v>1.6622300000000001</c:v>
                </c:pt>
                <c:pt idx="335">
                  <c:v>1.66161</c:v>
                </c:pt>
                <c:pt idx="336">
                  <c:v>1.66032</c:v>
                </c:pt>
                <c:pt idx="337">
                  <c:v>1.6597199999999999</c:v>
                </c:pt>
                <c:pt idx="338">
                  <c:v>1.6584099999999999</c:v>
                </c:pt>
                <c:pt idx="339">
                  <c:v>1.6578299999999986</c:v>
                </c:pt>
                <c:pt idx="340">
                  <c:v>1.65649</c:v>
                </c:pt>
                <c:pt idx="341">
                  <c:v>1.65594</c:v>
                </c:pt>
                <c:pt idx="342">
                  <c:v>1.6545799999999999</c:v>
                </c:pt>
                <c:pt idx="343">
                  <c:v>1.6540400000000013</c:v>
                </c:pt>
                <c:pt idx="344">
                  <c:v>1.6526500000000013</c:v>
                </c:pt>
                <c:pt idx="345">
                  <c:v>1.6521399999999999</c:v>
                </c:pt>
                <c:pt idx="346">
                  <c:v>1.65073</c:v>
                </c:pt>
                <c:pt idx="347">
                  <c:v>1.6502300000000001</c:v>
                </c:pt>
                <c:pt idx="348">
                  <c:v>1.6488</c:v>
                </c:pt>
                <c:pt idx="349">
                  <c:v>1.64832</c:v>
                </c:pt>
                <c:pt idx="350">
                  <c:v>1.6468700000000001</c:v>
                </c:pt>
                <c:pt idx="351">
                  <c:v>1.6464099999999999</c:v>
                </c:pt>
                <c:pt idx="352">
                  <c:v>1.64493</c:v>
                </c:pt>
                <c:pt idx="353">
                  <c:v>1.6445000000000001</c:v>
                </c:pt>
                <c:pt idx="354">
                  <c:v>1.64299</c:v>
                </c:pt>
                <c:pt idx="355">
                  <c:v>1.6425799999999999</c:v>
                </c:pt>
                <c:pt idx="356">
                  <c:v>1.6410499999999999</c:v>
                </c:pt>
                <c:pt idx="357">
                  <c:v>1.64066</c:v>
                </c:pt>
                <c:pt idx="358">
                  <c:v>1.6391100000000001</c:v>
                </c:pt>
                <c:pt idx="359">
                  <c:v>1.63873</c:v>
                </c:pt>
                <c:pt idx="360">
                  <c:v>1.6371599999999999</c:v>
                </c:pt>
                <c:pt idx="361">
                  <c:v>1.6368100000000001</c:v>
                </c:pt>
                <c:pt idx="362">
                  <c:v>1.6352100000000001</c:v>
                </c:pt>
                <c:pt idx="363">
                  <c:v>1.6348800000000001</c:v>
                </c:pt>
                <c:pt idx="364">
                  <c:v>1.6332500000000001</c:v>
                </c:pt>
                <c:pt idx="365">
                  <c:v>1.6329400000000001</c:v>
                </c:pt>
                <c:pt idx="366">
                  <c:v>1.6313</c:v>
                </c:pt>
                <c:pt idx="367">
                  <c:v>1.6310100000000001</c:v>
                </c:pt>
                <c:pt idx="368">
                  <c:v>1.62934</c:v>
                </c:pt>
                <c:pt idx="369">
                  <c:v>1.62907</c:v>
                </c:pt>
                <c:pt idx="370">
                  <c:v>1.62737</c:v>
                </c:pt>
                <c:pt idx="371">
                  <c:v>1.62713</c:v>
                </c:pt>
                <c:pt idx="372">
                  <c:v>1.62541</c:v>
                </c:pt>
                <c:pt idx="373">
                  <c:v>1.6251800000000001</c:v>
                </c:pt>
                <c:pt idx="374">
                  <c:v>1.62344</c:v>
                </c:pt>
                <c:pt idx="375">
                  <c:v>1.62323</c:v>
                </c:pt>
                <c:pt idx="376">
                  <c:v>1.6214599999999999</c:v>
                </c:pt>
                <c:pt idx="377">
                  <c:v>1.6212800000000001</c:v>
                </c:pt>
                <c:pt idx="378">
                  <c:v>1.6194899999999999</c:v>
                </c:pt>
                <c:pt idx="379">
                  <c:v>1.6193299999999986</c:v>
                </c:pt>
                <c:pt idx="380">
                  <c:v>1.61751</c:v>
                </c:pt>
                <c:pt idx="381">
                  <c:v>1.61737</c:v>
                </c:pt>
                <c:pt idx="382">
                  <c:v>1.6155299999999986</c:v>
                </c:pt>
                <c:pt idx="383">
                  <c:v>1.61541</c:v>
                </c:pt>
                <c:pt idx="384">
                  <c:v>1.61355</c:v>
                </c:pt>
                <c:pt idx="385">
                  <c:v>1.6134500000000001</c:v>
                </c:pt>
                <c:pt idx="386">
                  <c:v>1.6115599999999999</c:v>
                </c:pt>
                <c:pt idx="387">
                  <c:v>1.6114899999999999</c:v>
                </c:pt>
                <c:pt idx="388">
                  <c:v>1.6095699999999986</c:v>
                </c:pt>
                <c:pt idx="389">
                  <c:v>1.6095199999999998</c:v>
                </c:pt>
                <c:pt idx="390">
                  <c:v>1.60758</c:v>
                </c:pt>
                <c:pt idx="391">
                  <c:v>1.60755</c:v>
                </c:pt>
                <c:pt idx="392">
                  <c:v>1.60558</c:v>
                </c:pt>
                <c:pt idx="393">
                  <c:v>1.6055699999999986</c:v>
                </c:pt>
                <c:pt idx="394">
                  <c:v>1.6035999999999986</c:v>
                </c:pt>
                <c:pt idx="395">
                  <c:v>1.6035899999999998</c:v>
                </c:pt>
                <c:pt idx="396">
                  <c:v>1.6016199999999998</c:v>
                </c:pt>
                <c:pt idx="397">
                  <c:v>1.6015899999999998</c:v>
                </c:pt>
                <c:pt idx="398">
                  <c:v>1.59964</c:v>
                </c:pt>
                <c:pt idx="399">
                  <c:v>1.59958</c:v>
                </c:pt>
                <c:pt idx="400">
                  <c:v>1.5976599999999999</c:v>
                </c:pt>
                <c:pt idx="401">
                  <c:v>1.59758</c:v>
                </c:pt>
                <c:pt idx="402">
                  <c:v>1.5956699999999986</c:v>
                </c:pt>
                <c:pt idx="403">
                  <c:v>1.5955699999999986</c:v>
                </c:pt>
                <c:pt idx="404">
                  <c:v>1.59368</c:v>
                </c:pt>
                <c:pt idx="405">
                  <c:v>1.5935599999999999</c:v>
                </c:pt>
                <c:pt idx="406">
                  <c:v>1.5916899999999998</c:v>
                </c:pt>
                <c:pt idx="407">
                  <c:v>1.59155</c:v>
                </c:pt>
                <c:pt idx="408">
                  <c:v>1.5896999999999986</c:v>
                </c:pt>
                <c:pt idx="409">
                  <c:v>1.5895299999999988</c:v>
                </c:pt>
                <c:pt idx="410">
                  <c:v>1.5876999999999986</c:v>
                </c:pt>
                <c:pt idx="411">
                  <c:v>1.58751</c:v>
                </c:pt>
                <c:pt idx="412">
                  <c:v>1.5856999999999988</c:v>
                </c:pt>
                <c:pt idx="413">
                  <c:v>1.5854899999999998</c:v>
                </c:pt>
                <c:pt idx="414">
                  <c:v>1.5836999999999988</c:v>
                </c:pt>
                <c:pt idx="415">
                  <c:v>1.5834699999999986</c:v>
                </c:pt>
                <c:pt idx="416">
                  <c:v>1.5816999999999988</c:v>
                </c:pt>
                <c:pt idx="417">
                  <c:v>1.58144</c:v>
                </c:pt>
                <c:pt idx="418">
                  <c:v>1.5796999999999988</c:v>
                </c:pt>
                <c:pt idx="419">
                  <c:v>1.5794199999999998</c:v>
                </c:pt>
                <c:pt idx="420">
                  <c:v>1.5776899999999998</c:v>
                </c:pt>
                <c:pt idx="421">
                  <c:v>1.5773899999999998</c:v>
                </c:pt>
                <c:pt idx="422">
                  <c:v>1.57568</c:v>
                </c:pt>
                <c:pt idx="423">
                  <c:v>1.57535</c:v>
                </c:pt>
                <c:pt idx="424">
                  <c:v>1.5736699999999986</c:v>
                </c:pt>
                <c:pt idx="425">
                  <c:v>1.5733199999999998</c:v>
                </c:pt>
                <c:pt idx="426">
                  <c:v>1.57165</c:v>
                </c:pt>
                <c:pt idx="427">
                  <c:v>1.57128</c:v>
                </c:pt>
                <c:pt idx="428">
                  <c:v>1.5696399999999986</c:v>
                </c:pt>
                <c:pt idx="429">
                  <c:v>1.56924</c:v>
                </c:pt>
                <c:pt idx="430">
                  <c:v>1.5676199999999998</c:v>
                </c:pt>
                <c:pt idx="431">
                  <c:v>1.5671999999999986</c:v>
                </c:pt>
                <c:pt idx="432">
                  <c:v>1.5655999999999988</c:v>
                </c:pt>
                <c:pt idx="433">
                  <c:v>1.5651599999999999</c:v>
                </c:pt>
                <c:pt idx="434">
                  <c:v>1.5635699999999986</c:v>
                </c:pt>
                <c:pt idx="435">
                  <c:v>1.56311</c:v>
                </c:pt>
                <c:pt idx="436">
                  <c:v>1.56155</c:v>
                </c:pt>
                <c:pt idx="437">
                  <c:v>1.56107</c:v>
                </c:pt>
                <c:pt idx="438">
                  <c:v>1.5595199999999998</c:v>
                </c:pt>
                <c:pt idx="439">
                  <c:v>1.5590199999999999</c:v>
                </c:pt>
                <c:pt idx="440">
                  <c:v>1.5574899999999998</c:v>
                </c:pt>
                <c:pt idx="441">
                  <c:v>1.55697</c:v>
                </c:pt>
                <c:pt idx="442">
                  <c:v>1.5554599999999998</c:v>
                </c:pt>
                <c:pt idx="443">
                  <c:v>1.55491</c:v>
                </c:pt>
                <c:pt idx="444">
                  <c:v>1.5534299999999988</c:v>
                </c:pt>
                <c:pt idx="445">
                  <c:v>1.5528599999999999</c:v>
                </c:pt>
                <c:pt idx="446">
                  <c:v>1.5513899999999998</c:v>
                </c:pt>
                <c:pt idx="447">
                  <c:v>1.5508</c:v>
                </c:pt>
                <c:pt idx="448">
                  <c:v>1.54935</c:v>
                </c:pt>
                <c:pt idx="449">
                  <c:v>1.54874</c:v>
                </c:pt>
                <c:pt idx="450">
                  <c:v>1.54731</c:v>
                </c:pt>
                <c:pt idx="451">
                  <c:v>1.5466800000000001</c:v>
                </c:pt>
                <c:pt idx="452">
                  <c:v>1.5452699999999986</c:v>
                </c:pt>
                <c:pt idx="453">
                  <c:v>1.54461</c:v>
                </c:pt>
                <c:pt idx="454">
                  <c:v>1.5432299999999988</c:v>
                </c:pt>
                <c:pt idx="455">
                  <c:v>1.5425500000000001</c:v>
                </c:pt>
                <c:pt idx="456">
                  <c:v>1.54118</c:v>
                </c:pt>
                <c:pt idx="457">
                  <c:v>1.5404800000000001</c:v>
                </c:pt>
                <c:pt idx="458">
                  <c:v>1.53914</c:v>
                </c:pt>
                <c:pt idx="459">
                  <c:v>1.5384100000000001</c:v>
                </c:pt>
                <c:pt idx="460">
                  <c:v>1.5370899999999998</c:v>
                </c:pt>
                <c:pt idx="461">
                  <c:v>1.53634</c:v>
                </c:pt>
                <c:pt idx="462">
                  <c:v>1.53504</c:v>
                </c:pt>
                <c:pt idx="463">
                  <c:v>1.53426</c:v>
                </c:pt>
                <c:pt idx="464">
                  <c:v>1.5329899999999999</c:v>
                </c:pt>
                <c:pt idx="465">
                  <c:v>1.5321899999999999</c:v>
                </c:pt>
                <c:pt idx="466">
                  <c:v>1.5309299999999986</c:v>
                </c:pt>
                <c:pt idx="467">
                  <c:v>1.5301100000000001</c:v>
                </c:pt>
                <c:pt idx="468">
                  <c:v>1.52888</c:v>
                </c:pt>
                <c:pt idx="469">
                  <c:v>1.52803</c:v>
                </c:pt>
                <c:pt idx="470">
                  <c:v>1.5268199999999998</c:v>
                </c:pt>
                <c:pt idx="471">
                  <c:v>1.5259499999999986</c:v>
                </c:pt>
                <c:pt idx="472">
                  <c:v>1.5247599999999999</c:v>
                </c:pt>
                <c:pt idx="473">
                  <c:v>1.5238699999999985</c:v>
                </c:pt>
                <c:pt idx="474">
                  <c:v>1.5226999999999986</c:v>
                </c:pt>
                <c:pt idx="475">
                  <c:v>1.5217899999999998</c:v>
                </c:pt>
                <c:pt idx="476">
                  <c:v>1.52064</c:v>
                </c:pt>
                <c:pt idx="477">
                  <c:v>1.5196999999999985</c:v>
                </c:pt>
                <c:pt idx="478">
                  <c:v>1.51857</c:v>
                </c:pt>
                <c:pt idx="479">
                  <c:v>1.5176199999999986</c:v>
                </c:pt>
                <c:pt idx="480">
                  <c:v>1.51651</c:v>
                </c:pt>
                <c:pt idx="481">
                  <c:v>1.5155299999999985</c:v>
                </c:pt>
                <c:pt idx="482">
                  <c:v>1.51444</c:v>
                </c:pt>
                <c:pt idx="483">
                  <c:v>1.5134399999999986</c:v>
                </c:pt>
                <c:pt idx="484">
                  <c:v>1.51237</c:v>
                </c:pt>
                <c:pt idx="485">
                  <c:v>1.51135</c:v>
                </c:pt>
                <c:pt idx="486">
                  <c:v>1.5103</c:v>
                </c:pt>
                <c:pt idx="487">
                  <c:v>1.50925</c:v>
                </c:pt>
                <c:pt idx="488">
                  <c:v>1.50823</c:v>
                </c:pt>
                <c:pt idx="489">
                  <c:v>1.5071599999999998</c:v>
                </c:pt>
                <c:pt idx="490">
                  <c:v>1.5061500000000001</c:v>
                </c:pt>
                <c:pt idx="491">
                  <c:v>1.5050599999999998</c:v>
                </c:pt>
                <c:pt idx="492">
                  <c:v>1.5040800000000001</c:v>
                </c:pt>
                <c:pt idx="493">
                  <c:v>1.5029599999999999</c:v>
                </c:pt>
                <c:pt idx="494">
                  <c:v>1.502</c:v>
                </c:pt>
                <c:pt idx="495">
                  <c:v>1.5008599999999999</c:v>
                </c:pt>
                <c:pt idx="496">
                  <c:v>1.4999299999999978</c:v>
                </c:pt>
                <c:pt idx="497">
                  <c:v>1.4987599999999999</c:v>
                </c:pt>
                <c:pt idx="498">
                  <c:v>1.4978499999999986</c:v>
                </c:pt>
                <c:pt idx="499">
                  <c:v>1.4966599999999999</c:v>
                </c:pt>
                <c:pt idx="500">
                  <c:v>1.4957699999999985</c:v>
                </c:pt>
                <c:pt idx="501">
                  <c:v>1.4945599999999999</c:v>
                </c:pt>
                <c:pt idx="502">
                  <c:v>1.4936799999999986</c:v>
                </c:pt>
                <c:pt idx="503">
                  <c:v>1.4924500000000001</c:v>
                </c:pt>
                <c:pt idx="504">
                  <c:v>1.4915999999999983</c:v>
                </c:pt>
                <c:pt idx="505">
                  <c:v>1.4903500000000001</c:v>
                </c:pt>
                <c:pt idx="506">
                  <c:v>1.4895199999999986</c:v>
                </c:pt>
                <c:pt idx="507">
                  <c:v>1.48824</c:v>
                </c:pt>
                <c:pt idx="508">
                  <c:v>1.4874299999999983</c:v>
                </c:pt>
                <c:pt idx="509">
                  <c:v>1.48613</c:v>
                </c:pt>
                <c:pt idx="510">
                  <c:v>1.4853399999999988</c:v>
                </c:pt>
                <c:pt idx="511">
                  <c:v>1.4840199999999999</c:v>
                </c:pt>
                <c:pt idx="512">
                  <c:v>1.48325</c:v>
                </c:pt>
                <c:pt idx="513">
                  <c:v>1.4819099999999987</c:v>
                </c:pt>
                <c:pt idx="514">
                  <c:v>1.4811699999999988</c:v>
                </c:pt>
                <c:pt idx="515">
                  <c:v>1.479799999999998</c:v>
                </c:pt>
                <c:pt idx="516">
                  <c:v>1.4790699999999988</c:v>
                </c:pt>
                <c:pt idx="517">
                  <c:v>1.4776799999999988</c:v>
                </c:pt>
                <c:pt idx="518">
                  <c:v>1.47698</c:v>
                </c:pt>
                <c:pt idx="519">
                  <c:v>1.4755699999999985</c:v>
                </c:pt>
                <c:pt idx="520">
                  <c:v>1.4748899999999998</c:v>
                </c:pt>
                <c:pt idx="521">
                  <c:v>1.4734499999999986</c:v>
                </c:pt>
                <c:pt idx="522">
                  <c:v>1.4727999999999988</c:v>
                </c:pt>
                <c:pt idx="523">
                  <c:v>1.4713399999999988</c:v>
                </c:pt>
                <c:pt idx="524">
                  <c:v>1.4706999999999986</c:v>
                </c:pt>
                <c:pt idx="525">
                  <c:v>1.4692199999999986</c:v>
                </c:pt>
                <c:pt idx="526">
                  <c:v>1.4685999999999986</c:v>
                </c:pt>
                <c:pt idx="527">
                  <c:v>1.4670999999999987</c:v>
                </c:pt>
                <c:pt idx="528">
                  <c:v>1.46651</c:v>
                </c:pt>
                <c:pt idx="529">
                  <c:v>1.4649799999999986</c:v>
                </c:pt>
                <c:pt idx="530">
                  <c:v>1.46441</c:v>
                </c:pt>
                <c:pt idx="531">
                  <c:v>1.4628599999999998</c:v>
                </c:pt>
                <c:pt idx="532">
                  <c:v>1.46231</c:v>
                </c:pt>
                <c:pt idx="533">
                  <c:v>1.4607399999999986</c:v>
                </c:pt>
                <c:pt idx="534">
                  <c:v>1.46021</c:v>
                </c:pt>
                <c:pt idx="535">
                  <c:v>1.45861</c:v>
                </c:pt>
                <c:pt idx="536">
                  <c:v>1.4581</c:v>
                </c:pt>
                <c:pt idx="537">
                  <c:v>1.4564899999999998</c:v>
                </c:pt>
                <c:pt idx="538">
                  <c:v>1.456</c:v>
                </c:pt>
                <c:pt idx="539">
                  <c:v>1.4543599999999999</c:v>
                </c:pt>
                <c:pt idx="540">
                  <c:v>1.4538999999999975</c:v>
                </c:pt>
                <c:pt idx="541">
                  <c:v>1.45224</c:v>
                </c:pt>
                <c:pt idx="542">
                  <c:v>1.4517899999999986</c:v>
                </c:pt>
                <c:pt idx="543">
                  <c:v>1.45011</c:v>
                </c:pt>
                <c:pt idx="544">
                  <c:v>1.4496899999999986</c:v>
                </c:pt>
                <c:pt idx="545">
                  <c:v>1.4479799999999985</c:v>
                </c:pt>
                <c:pt idx="546">
                  <c:v>1.4475799999999988</c:v>
                </c:pt>
                <c:pt idx="547">
                  <c:v>1.4458499999999987</c:v>
                </c:pt>
                <c:pt idx="548">
                  <c:v>1.4454699999999983</c:v>
                </c:pt>
                <c:pt idx="549">
                  <c:v>1.4437199999999986</c:v>
                </c:pt>
                <c:pt idx="550">
                  <c:v>1.4433699999999985</c:v>
                </c:pt>
                <c:pt idx="551">
                  <c:v>1.4415899999999986</c:v>
                </c:pt>
                <c:pt idx="552">
                  <c:v>1.4412599999999998</c:v>
                </c:pt>
                <c:pt idx="553">
                  <c:v>1.4394599999999986</c:v>
                </c:pt>
                <c:pt idx="554">
                  <c:v>1.4391499999999986</c:v>
                </c:pt>
                <c:pt idx="555">
                  <c:v>1.437329999999998</c:v>
                </c:pt>
                <c:pt idx="556">
                  <c:v>1.4370399999999988</c:v>
                </c:pt>
                <c:pt idx="557">
                  <c:v>1.4351899999999986</c:v>
                </c:pt>
                <c:pt idx="558">
                  <c:v>1.4349199999999998</c:v>
                </c:pt>
                <c:pt idx="559">
                  <c:v>1.4330599999999998</c:v>
                </c:pt>
                <c:pt idx="560">
                  <c:v>1.4328099999999986</c:v>
                </c:pt>
                <c:pt idx="561">
                  <c:v>1.4309199999999986</c:v>
                </c:pt>
                <c:pt idx="562">
                  <c:v>1.4306999999999988</c:v>
                </c:pt>
                <c:pt idx="563">
                  <c:v>1.4287899999999998</c:v>
                </c:pt>
                <c:pt idx="564">
                  <c:v>1.4285899999999998</c:v>
                </c:pt>
                <c:pt idx="565">
                  <c:v>1.42665</c:v>
                </c:pt>
                <c:pt idx="566">
                  <c:v>1.4264699999999986</c:v>
                </c:pt>
                <c:pt idx="567">
                  <c:v>1.4245099999999986</c:v>
                </c:pt>
                <c:pt idx="568">
                  <c:v>1.4243599999999998</c:v>
                </c:pt>
                <c:pt idx="569">
                  <c:v>1.42238</c:v>
                </c:pt>
                <c:pt idx="570">
                  <c:v>1.4222399999999986</c:v>
                </c:pt>
                <c:pt idx="571">
                  <c:v>1.4202399999999986</c:v>
                </c:pt>
                <c:pt idx="572">
                  <c:v>1.4201199999999998</c:v>
                </c:pt>
                <c:pt idx="573">
                  <c:v>1.4180999999999986</c:v>
                </c:pt>
                <c:pt idx="574">
                  <c:v>1.41801</c:v>
                </c:pt>
                <c:pt idx="575">
                  <c:v>1.4159599999999986</c:v>
                </c:pt>
                <c:pt idx="576">
                  <c:v>1.4158899999999985</c:v>
                </c:pt>
                <c:pt idx="577">
                  <c:v>1.4138199999999983</c:v>
                </c:pt>
                <c:pt idx="578">
                  <c:v>1.4137699999999975</c:v>
                </c:pt>
                <c:pt idx="579">
                  <c:v>1.4116799999999985</c:v>
                </c:pt>
                <c:pt idx="580">
                  <c:v>1.4116499999999987</c:v>
                </c:pt>
                <c:pt idx="581">
                  <c:v>1.409539999999998</c:v>
                </c:pt>
                <c:pt idx="582">
                  <c:v>1.4095299999999973</c:v>
                </c:pt>
                <c:pt idx="583">
                  <c:v>1.4074099999999985</c:v>
                </c:pt>
                <c:pt idx="584">
                  <c:v>1.4073999999999978</c:v>
                </c:pt>
                <c:pt idx="585">
                  <c:v>1.4052899999999986</c:v>
                </c:pt>
                <c:pt idx="586">
                  <c:v>1.4052499999999988</c:v>
                </c:pt>
                <c:pt idx="587">
                  <c:v>1.4031699999999983</c:v>
                </c:pt>
                <c:pt idx="588">
                  <c:v>1.4031099999999987</c:v>
                </c:pt>
                <c:pt idx="589">
                  <c:v>1.4010499999999986</c:v>
                </c:pt>
                <c:pt idx="590">
                  <c:v>1.4009699999999985</c:v>
                </c:pt>
                <c:pt idx="591">
                  <c:v>1.39893</c:v>
                </c:pt>
                <c:pt idx="592">
                  <c:v>1.39882</c:v>
                </c:pt>
                <c:pt idx="593">
                  <c:v>1.3968</c:v>
                </c:pt>
                <c:pt idx="594">
                  <c:v>1.3966799999999999</c:v>
                </c:pt>
                <c:pt idx="595">
                  <c:v>1.3946799999999999</c:v>
                </c:pt>
                <c:pt idx="596">
                  <c:v>1.39453</c:v>
                </c:pt>
                <c:pt idx="597">
                  <c:v>1.39256</c:v>
                </c:pt>
                <c:pt idx="598">
                  <c:v>1.39239</c:v>
                </c:pt>
                <c:pt idx="599">
                  <c:v>1.3904300000000001</c:v>
                </c:pt>
                <c:pt idx="600">
                  <c:v>1.3902399999999999</c:v>
                </c:pt>
                <c:pt idx="601">
                  <c:v>1.3883099999999999</c:v>
                </c:pt>
                <c:pt idx="602">
                  <c:v>1.3880999999999999</c:v>
                </c:pt>
                <c:pt idx="603">
                  <c:v>1.3861800000000013</c:v>
                </c:pt>
                <c:pt idx="604">
                  <c:v>1.38595</c:v>
                </c:pt>
                <c:pt idx="605">
                  <c:v>1.3840600000000001</c:v>
                </c:pt>
                <c:pt idx="606">
                  <c:v>1.3837999999999986</c:v>
                </c:pt>
                <c:pt idx="607">
                  <c:v>1.3819299999999988</c:v>
                </c:pt>
                <c:pt idx="608">
                  <c:v>1.3816599999999999</c:v>
                </c:pt>
                <c:pt idx="609">
                  <c:v>1.37981</c:v>
                </c:pt>
                <c:pt idx="610">
                  <c:v>1.37951</c:v>
                </c:pt>
                <c:pt idx="611">
                  <c:v>1.37768</c:v>
                </c:pt>
                <c:pt idx="612">
                  <c:v>1.3773599999999999</c:v>
                </c:pt>
                <c:pt idx="613">
                  <c:v>1.3755599999999999</c:v>
                </c:pt>
                <c:pt idx="614">
                  <c:v>1.3752199999999999</c:v>
                </c:pt>
                <c:pt idx="615">
                  <c:v>1.3734299999999986</c:v>
                </c:pt>
                <c:pt idx="616">
                  <c:v>1.37307</c:v>
                </c:pt>
                <c:pt idx="617">
                  <c:v>1.3713</c:v>
                </c:pt>
                <c:pt idx="618">
                  <c:v>1.3709199999999999</c:v>
                </c:pt>
                <c:pt idx="619">
                  <c:v>1.3691800000000001</c:v>
                </c:pt>
                <c:pt idx="620">
                  <c:v>1.36877</c:v>
                </c:pt>
                <c:pt idx="621">
                  <c:v>1.3670500000000001</c:v>
                </c:pt>
                <c:pt idx="622">
                  <c:v>1.3666199999999999</c:v>
                </c:pt>
                <c:pt idx="623">
                  <c:v>1.3649199999999999</c:v>
                </c:pt>
                <c:pt idx="624">
                  <c:v>1.3644700000000001</c:v>
                </c:pt>
                <c:pt idx="625">
                  <c:v>1.3627899999999999</c:v>
                </c:pt>
                <c:pt idx="626">
                  <c:v>1.36232</c:v>
                </c:pt>
                <c:pt idx="627">
                  <c:v>1.36067</c:v>
                </c:pt>
                <c:pt idx="628">
                  <c:v>1.3601700000000001</c:v>
                </c:pt>
                <c:pt idx="629">
                  <c:v>1.3585400000000001</c:v>
                </c:pt>
                <c:pt idx="630">
                  <c:v>1.35802</c:v>
                </c:pt>
                <c:pt idx="631">
                  <c:v>1.3564099999999999</c:v>
                </c:pt>
                <c:pt idx="632">
                  <c:v>1.3558699999999986</c:v>
                </c:pt>
                <c:pt idx="633">
                  <c:v>1.3542799999999999</c:v>
                </c:pt>
                <c:pt idx="634">
                  <c:v>1.3537299999999988</c:v>
                </c:pt>
                <c:pt idx="635">
                  <c:v>1.3521500000000013</c:v>
                </c:pt>
                <c:pt idx="636">
                  <c:v>1.35158</c:v>
                </c:pt>
                <c:pt idx="637">
                  <c:v>1.3500300000000001</c:v>
                </c:pt>
                <c:pt idx="638">
                  <c:v>1.3494299999999986</c:v>
                </c:pt>
                <c:pt idx="639">
                  <c:v>1.3478999999999988</c:v>
                </c:pt>
                <c:pt idx="640">
                  <c:v>1.34728</c:v>
                </c:pt>
                <c:pt idx="641">
                  <c:v>1.3457699999999986</c:v>
                </c:pt>
                <c:pt idx="642">
                  <c:v>1.3451299999999986</c:v>
                </c:pt>
                <c:pt idx="643">
                  <c:v>1.3436399999999986</c:v>
                </c:pt>
                <c:pt idx="644">
                  <c:v>1.3429800000000001</c:v>
                </c:pt>
                <c:pt idx="645">
                  <c:v>1.34151</c:v>
                </c:pt>
                <c:pt idx="646">
                  <c:v>1.34083</c:v>
                </c:pt>
                <c:pt idx="647">
                  <c:v>1.33938</c:v>
                </c:pt>
                <c:pt idx="648">
                  <c:v>1.3386800000000001</c:v>
                </c:pt>
                <c:pt idx="649">
                  <c:v>1.33725</c:v>
                </c:pt>
                <c:pt idx="650">
                  <c:v>1.33653</c:v>
                </c:pt>
                <c:pt idx="651">
                  <c:v>1.3351299999999986</c:v>
                </c:pt>
                <c:pt idx="652">
                  <c:v>1.3343799999999999</c:v>
                </c:pt>
                <c:pt idx="653">
                  <c:v>1.333</c:v>
                </c:pt>
                <c:pt idx="654">
                  <c:v>1.33223</c:v>
                </c:pt>
                <c:pt idx="655">
                  <c:v>1.33087</c:v>
                </c:pt>
                <c:pt idx="656">
                  <c:v>1.3300799999999999</c:v>
                </c:pt>
                <c:pt idx="657">
                  <c:v>1.32874</c:v>
                </c:pt>
                <c:pt idx="658">
                  <c:v>1.3279299999999985</c:v>
                </c:pt>
                <c:pt idx="659">
                  <c:v>1.3266100000000001</c:v>
                </c:pt>
                <c:pt idx="660">
                  <c:v>1.32578</c:v>
                </c:pt>
                <c:pt idx="661">
                  <c:v>1.3244800000000001</c:v>
                </c:pt>
                <c:pt idx="662">
                  <c:v>1.3236299999999988</c:v>
                </c:pt>
                <c:pt idx="663">
                  <c:v>1.32236</c:v>
                </c:pt>
                <c:pt idx="664">
                  <c:v>1.32148</c:v>
                </c:pt>
                <c:pt idx="665">
                  <c:v>1.32023</c:v>
                </c:pt>
                <c:pt idx="666">
                  <c:v>1.3193299999999986</c:v>
                </c:pt>
                <c:pt idx="667">
                  <c:v>1.3181</c:v>
                </c:pt>
                <c:pt idx="668">
                  <c:v>1.31718</c:v>
                </c:pt>
                <c:pt idx="669">
                  <c:v>1.3159699999999988</c:v>
                </c:pt>
                <c:pt idx="670">
                  <c:v>1.3150299999999986</c:v>
                </c:pt>
                <c:pt idx="671">
                  <c:v>1.31385</c:v>
                </c:pt>
                <c:pt idx="672">
                  <c:v>1.31288</c:v>
                </c:pt>
                <c:pt idx="673">
                  <c:v>1.3117199999999998</c:v>
                </c:pt>
                <c:pt idx="674">
                  <c:v>1.31073</c:v>
                </c:pt>
                <c:pt idx="675">
                  <c:v>1.3095899999999998</c:v>
                </c:pt>
                <c:pt idx="676">
                  <c:v>1.3085899999999999</c:v>
                </c:pt>
                <c:pt idx="677">
                  <c:v>1.3074599999999998</c:v>
                </c:pt>
                <c:pt idx="678">
                  <c:v>1.30644</c:v>
                </c:pt>
                <c:pt idx="679">
                  <c:v>1.3053399999999986</c:v>
                </c:pt>
                <c:pt idx="680">
                  <c:v>1.3042899999999999</c:v>
                </c:pt>
                <c:pt idx="681">
                  <c:v>1.30321</c:v>
                </c:pt>
                <c:pt idx="682">
                  <c:v>1.3021400000000001</c:v>
                </c:pt>
                <c:pt idx="683">
                  <c:v>1.30108</c:v>
                </c:pt>
                <c:pt idx="684">
                  <c:v>1.3</c:v>
                </c:pt>
                <c:pt idx="685">
                  <c:v>1.2989599999999999</c:v>
                </c:pt>
                <c:pt idx="686">
                  <c:v>1.2978499999999986</c:v>
                </c:pt>
                <c:pt idx="687">
                  <c:v>1.2968299999999986</c:v>
                </c:pt>
                <c:pt idx="688">
                  <c:v>1.2956999999999987</c:v>
                </c:pt>
                <c:pt idx="689">
                  <c:v>1.29471</c:v>
                </c:pt>
                <c:pt idx="690">
                  <c:v>1.2935599999999998</c:v>
                </c:pt>
                <c:pt idx="691">
                  <c:v>1.2925800000000001</c:v>
                </c:pt>
                <c:pt idx="692">
                  <c:v>1.2914099999999986</c:v>
                </c:pt>
                <c:pt idx="693">
                  <c:v>1.2904599999999999</c:v>
                </c:pt>
                <c:pt idx="694">
                  <c:v>1.2892699999999986</c:v>
                </c:pt>
                <c:pt idx="695">
                  <c:v>1.28833</c:v>
                </c:pt>
                <c:pt idx="696">
                  <c:v>1.2871199999999998</c:v>
                </c:pt>
                <c:pt idx="697">
                  <c:v>1.2862100000000001</c:v>
                </c:pt>
                <c:pt idx="698">
                  <c:v>1.28498</c:v>
                </c:pt>
                <c:pt idx="699">
                  <c:v>1.28409</c:v>
                </c:pt>
                <c:pt idx="700">
                  <c:v>1.2828299999999986</c:v>
                </c:pt>
                <c:pt idx="701">
                  <c:v>1.2819599999999998</c:v>
                </c:pt>
                <c:pt idx="702">
                  <c:v>1.2806899999999999</c:v>
                </c:pt>
                <c:pt idx="703">
                  <c:v>1.2798399999999988</c:v>
                </c:pt>
                <c:pt idx="704">
                  <c:v>1.27854</c:v>
                </c:pt>
                <c:pt idx="705">
                  <c:v>1.2777199999999986</c:v>
                </c:pt>
                <c:pt idx="706">
                  <c:v>1.2764</c:v>
                </c:pt>
                <c:pt idx="707">
                  <c:v>1.2755899999999998</c:v>
                </c:pt>
                <c:pt idx="708">
                  <c:v>1.2742599999999999</c:v>
                </c:pt>
                <c:pt idx="709">
                  <c:v>1.2734699999999988</c:v>
                </c:pt>
                <c:pt idx="710">
                  <c:v>1.2721199999999999</c:v>
                </c:pt>
                <c:pt idx="711">
                  <c:v>1.27135</c:v>
                </c:pt>
                <c:pt idx="712">
                  <c:v>1.2699699999999985</c:v>
                </c:pt>
                <c:pt idx="713">
                  <c:v>1.2692299999999987</c:v>
                </c:pt>
                <c:pt idx="714">
                  <c:v>1.267829999999998</c:v>
                </c:pt>
                <c:pt idx="715">
                  <c:v>1.26711</c:v>
                </c:pt>
                <c:pt idx="716">
                  <c:v>1.2656899999999998</c:v>
                </c:pt>
                <c:pt idx="717">
                  <c:v>1.2649899999999998</c:v>
                </c:pt>
                <c:pt idx="718">
                  <c:v>1.26355</c:v>
                </c:pt>
                <c:pt idx="719">
                  <c:v>1.2628699999999986</c:v>
                </c:pt>
                <c:pt idx="720">
                  <c:v>1.2614099999999986</c:v>
                </c:pt>
                <c:pt idx="721">
                  <c:v>1.26075</c:v>
                </c:pt>
                <c:pt idx="722">
                  <c:v>1.2592699999999986</c:v>
                </c:pt>
                <c:pt idx="723">
                  <c:v>1.25864</c:v>
                </c:pt>
                <c:pt idx="724">
                  <c:v>1.2571299999999987</c:v>
                </c:pt>
                <c:pt idx="725">
                  <c:v>1.2565199999999999</c:v>
                </c:pt>
                <c:pt idx="726">
                  <c:v>1.2549999999999986</c:v>
                </c:pt>
                <c:pt idx="727">
                  <c:v>1.2544</c:v>
                </c:pt>
                <c:pt idx="728">
                  <c:v>1.2528599999999999</c:v>
                </c:pt>
                <c:pt idx="729">
                  <c:v>1.2522800000000001</c:v>
                </c:pt>
                <c:pt idx="730">
                  <c:v>1.2507199999999998</c:v>
                </c:pt>
                <c:pt idx="731">
                  <c:v>1.25017</c:v>
                </c:pt>
                <c:pt idx="732">
                  <c:v>1.2485899999999999</c:v>
                </c:pt>
                <c:pt idx="733">
                  <c:v>1.2480500000000001</c:v>
                </c:pt>
                <c:pt idx="734">
                  <c:v>1.2464500000000001</c:v>
                </c:pt>
                <c:pt idx="735">
                  <c:v>1.2459399999999985</c:v>
                </c:pt>
                <c:pt idx="736">
                  <c:v>1.2443199999999999</c:v>
                </c:pt>
                <c:pt idx="737">
                  <c:v>1.2438199999999986</c:v>
                </c:pt>
                <c:pt idx="738">
                  <c:v>1.2421800000000001</c:v>
                </c:pt>
                <c:pt idx="739">
                  <c:v>1.2417099999999988</c:v>
                </c:pt>
                <c:pt idx="740">
                  <c:v>1.2400500000000001</c:v>
                </c:pt>
                <c:pt idx="741">
                  <c:v>1.2395999999999983</c:v>
                </c:pt>
                <c:pt idx="742">
                  <c:v>1.2379099999999987</c:v>
                </c:pt>
                <c:pt idx="743">
                  <c:v>1.2374799999999986</c:v>
                </c:pt>
                <c:pt idx="744">
                  <c:v>1.2357799999999988</c:v>
                </c:pt>
                <c:pt idx="745">
                  <c:v>1.2353699999999987</c:v>
                </c:pt>
                <c:pt idx="746">
                  <c:v>1.2336499999999986</c:v>
                </c:pt>
                <c:pt idx="747">
                  <c:v>1.2332599999999998</c:v>
                </c:pt>
                <c:pt idx="748">
                  <c:v>1.2315199999999986</c:v>
                </c:pt>
                <c:pt idx="749">
                  <c:v>1.23115</c:v>
                </c:pt>
                <c:pt idx="750">
                  <c:v>1.2293899999999998</c:v>
                </c:pt>
                <c:pt idx="751">
                  <c:v>1.2290399999999986</c:v>
                </c:pt>
                <c:pt idx="752">
                  <c:v>1.2272599999999998</c:v>
                </c:pt>
                <c:pt idx="753">
                  <c:v>1.2269299999999987</c:v>
                </c:pt>
                <c:pt idx="754">
                  <c:v>1.2251299999999985</c:v>
                </c:pt>
                <c:pt idx="755">
                  <c:v>1.2248299999999988</c:v>
                </c:pt>
                <c:pt idx="756">
                  <c:v>1.2229999999999988</c:v>
                </c:pt>
                <c:pt idx="757">
                  <c:v>1.2227199999999998</c:v>
                </c:pt>
                <c:pt idx="758">
                  <c:v>1.22088</c:v>
                </c:pt>
                <c:pt idx="759">
                  <c:v>1.22061</c:v>
                </c:pt>
                <c:pt idx="760">
                  <c:v>1.21875</c:v>
                </c:pt>
                <c:pt idx="761">
                  <c:v>1.21851</c:v>
                </c:pt>
                <c:pt idx="762">
                  <c:v>1.2166199999999998</c:v>
                </c:pt>
                <c:pt idx="763">
                  <c:v>1.2163999999999986</c:v>
                </c:pt>
                <c:pt idx="764">
                  <c:v>1.2144999999999986</c:v>
                </c:pt>
                <c:pt idx="765">
                  <c:v>1.2142999999999986</c:v>
                </c:pt>
                <c:pt idx="766">
                  <c:v>1.21238</c:v>
                </c:pt>
                <c:pt idx="767">
                  <c:v>1.2121899999999999</c:v>
                </c:pt>
                <c:pt idx="768">
                  <c:v>1.21025</c:v>
                </c:pt>
                <c:pt idx="769">
                  <c:v>1.2100899999999999</c:v>
                </c:pt>
                <c:pt idx="770">
                  <c:v>1.2081299999999986</c:v>
                </c:pt>
                <c:pt idx="771">
                  <c:v>1.2079899999999986</c:v>
                </c:pt>
                <c:pt idx="772">
                  <c:v>1.20601</c:v>
                </c:pt>
                <c:pt idx="773">
                  <c:v>1.2058899999999986</c:v>
                </c:pt>
                <c:pt idx="774">
                  <c:v>1.2038899999999986</c:v>
                </c:pt>
                <c:pt idx="775">
                  <c:v>1.2037899999999986</c:v>
                </c:pt>
                <c:pt idx="776">
                  <c:v>1.201769999999998</c:v>
                </c:pt>
                <c:pt idx="777">
                  <c:v>1.2016899999999986</c:v>
                </c:pt>
                <c:pt idx="778">
                  <c:v>1.1996500000000001</c:v>
                </c:pt>
                <c:pt idx="779">
                  <c:v>1.1995899999999999</c:v>
                </c:pt>
                <c:pt idx="780">
                  <c:v>1.19753</c:v>
                </c:pt>
                <c:pt idx="781">
                  <c:v>1.1974899999999999</c:v>
                </c:pt>
                <c:pt idx="782">
                  <c:v>1.1954100000000001</c:v>
                </c:pt>
                <c:pt idx="783">
                  <c:v>1.19539</c:v>
                </c:pt>
                <c:pt idx="784">
                  <c:v>1.1933</c:v>
                </c:pt>
                <c:pt idx="785">
                  <c:v>1.1933</c:v>
                </c:pt>
                <c:pt idx="786">
                  <c:v>1.1912</c:v>
                </c:pt>
                <c:pt idx="787">
                  <c:v>1.1911799999999999</c:v>
                </c:pt>
                <c:pt idx="788">
                  <c:v>1.1891099999999999</c:v>
                </c:pt>
                <c:pt idx="789">
                  <c:v>1.1890700000000001</c:v>
                </c:pt>
                <c:pt idx="790">
                  <c:v>1.18702</c:v>
                </c:pt>
                <c:pt idx="791">
                  <c:v>1.18696</c:v>
                </c:pt>
                <c:pt idx="792">
                  <c:v>1.18492</c:v>
                </c:pt>
                <c:pt idx="793">
                  <c:v>1.1848399999999999</c:v>
                </c:pt>
                <c:pt idx="794">
                  <c:v>1.18283</c:v>
                </c:pt>
                <c:pt idx="795">
                  <c:v>1.1827300000000001</c:v>
                </c:pt>
                <c:pt idx="796">
                  <c:v>1.1807399999999999</c:v>
                </c:pt>
                <c:pt idx="797">
                  <c:v>1.18062</c:v>
                </c:pt>
                <c:pt idx="798">
                  <c:v>1.1786500000000013</c:v>
                </c:pt>
                <c:pt idx="799">
                  <c:v>1.1785099999999999</c:v>
                </c:pt>
                <c:pt idx="800">
                  <c:v>1.1765600000000001</c:v>
                </c:pt>
                <c:pt idx="801">
                  <c:v>1.1763999999999999</c:v>
                </c:pt>
                <c:pt idx="802">
                  <c:v>1.1744800000000013</c:v>
                </c:pt>
                <c:pt idx="803">
                  <c:v>1.1742999999999999</c:v>
                </c:pt>
                <c:pt idx="804">
                  <c:v>1.17239</c:v>
                </c:pt>
                <c:pt idx="805">
                  <c:v>1.1721900000000001</c:v>
                </c:pt>
                <c:pt idx="806">
                  <c:v>1.1702999999999999</c:v>
                </c:pt>
                <c:pt idx="807">
                  <c:v>1.1700800000000013</c:v>
                </c:pt>
                <c:pt idx="808">
                  <c:v>1.16822</c:v>
                </c:pt>
                <c:pt idx="809">
                  <c:v>1.16798</c:v>
                </c:pt>
                <c:pt idx="810">
                  <c:v>1.1661400000000013</c:v>
                </c:pt>
                <c:pt idx="811">
                  <c:v>1.16588</c:v>
                </c:pt>
                <c:pt idx="812">
                  <c:v>1.1640500000000014</c:v>
                </c:pt>
                <c:pt idx="813">
                  <c:v>1.16378</c:v>
                </c:pt>
                <c:pt idx="814">
                  <c:v>1.1619699999999986</c:v>
                </c:pt>
                <c:pt idx="815">
                  <c:v>1.16167</c:v>
                </c:pt>
                <c:pt idx="816">
                  <c:v>1.1598899999999999</c:v>
                </c:pt>
                <c:pt idx="817">
                  <c:v>1.15957</c:v>
                </c:pt>
                <c:pt idx="818">
                  <c:v>1.15781</c:v>
                </c:pt>
                <c:pt idx="819">
                  <c:v>1.1574800000000001</c:v>
                </c:pt>
                <c:pt idx="820">
                  <c:v>1.1557299999999986</c:v>
                </c:pt>
                <c:pt idx="821">
                  <c:v>1.1553800000000001</c:v>
                </c:pt>
                <c:pt idx="822">
                  <c:v>1.1536599999999999</c:v>
                </c:pt>
                <c:pt idx="823">
                  <c:v>1.1532800000000001</c:v>
                </c:pt>
                <c:pt idx="824">
                  <c:v>1.15158</c:v>
                </c:pt>
                <c:pt idx="825">
                  <c:v>1.1511800000000001</c:v>
                </c:pt>
                <c:pt idx="826">
                  <c:v>1.14951</c:v>
                </c:pt>
                <c:pt idx="827">
                  <c:v>1.1490899999999999</c:v>
                </c:pt>
                <c:pt idx="828">
                  <c:v>1.1474299999999986</c:v>
                </c:pt>
                <c:pt idx="829">
                  <c:v>1.147</c:v>
                </c:pt>
                <c:pt idx="830">
                  <c:v>1.1453599999999999</c:v>
                </c:pt>
                <c:pt idx="831">
                  <c:v>1.1449</c:v>
                </c:pt>
                <c:pt idx="832">
                  <c:v>1.1432899999999999</c:v>
                </c:pt>
                <c:pt idx="833">
                  <c:v>1.1428100000000001</c:v>
                </c:pt>
                <c:pt idx="834">
                  <c:v>1.1412199999999999</c:v>
                </c:pt>
                <c:pt idx="835">
                  <c:v>1.14072</c:v>
                </c:pt>
                <c:pt idx="836">
                  <c:v>1.1391500000000001</c:v>
                </c:pt>
                <c:pt idx="837">
                  <c:v>1.1386400000000001</c:v>
                </c:pt>
                <c:pt idx="838">
                  <c:v>1.1370800000000001</c:v>
                </c:pt>
                <c:pt idx="839">
                  <c:v>1.1365499999999999</c:v>
                </c:pt>
                <c:pt idx="840">
                  <c:v>1.1350100000000001</c:v>
                </c:pt>
                <c:pt idx="841">
                  <c:v>1.13446</c:v>
                </c:pt>
                <c:pt idx="842">
                  <c:v>1.1329499999999999</c:v>
                </c:pt>
                <c:pt idx="843">
                  <c:v>1.1323799999999999</c:v>
                </c:pt>
                <c:pt idx="844">
                  <c:v>1.1308800000000001</c:v>
                </c:pt>
                <c:pt idx="845">
                  <c:v>1.13029</c:v>
                </c:pt>
                <c:pt idx="846">
                  <c:v>1.1288199999999999</c:v>
                </c:pt>
                <c:pt idx="847">
                  <c:v>1.1282099999999999</c:v>
                </c:pt>
                <c:pt idx="848">
                  <c:v>1.12676</c:v>
                </c:pt>
                <c:pt idx="849">
                  <c:v>1.1261300000000001</c:v>
                </c:pt>
                <c:pt idx="850">
                  <c:v>1.12469</c:v>
                </c:pt>
                <c:pt idx="851">
                  <c:v>1.1240500000000013</c:v>
                </c:pt>
                <c:pt idx="852">
                  <c:v>1.12263</c:v>
                </c:pt>
                <c:pt idx="853">
                  <c:v>1.1219699999999986</c:v>
                </c:pt>
                <c:pt idx="854">
                  <c:v>1.1205799999999999</c:v>
                </c:pt>
                <c:pt idx="855">
                  <c:v>1.1198899999999998</c:v>
                </c:pt>
                <c:pt idx="856">
                  <c:v>1.11852</c:v>
                </c:pt>
                <c:pt idx="857">
                  <c:v>1.1178199999999998</c:v>
                </c:pt>
                <c:pt idx="858">
                  <c:v>1.11646</c:v>
                </c:pt>
                <c:pt idx="859">
                  <c:v>1.11574</c:v>
                </c:pt>
                <c:pt idx="860">
                  <c:v>1.1144099999999999</c:v>
                </c:pt>
                <c:pt idx="861">
                  <c:v>1.1136699999999986</c:v>
                </c:pt>
                <c:pt idx="862">
                  <c:v>1.1123499999999999</c:v>
                </c:pt>
                <c:pt idx="863">
                  <c:v>1.1115899999999999</c:v>
                </c:pt>
                <c:pt idx="864">
                  <c:v>1.1103000000000001</c:v>
                </c:pt>
                <c:pt idx="865">
                  <c:v>1.1095199999999998</c:v>
                </c:pt>
                <c:pt idx="866">
                  <c:v>1.1082500000000013</c:v>
                </c:pt>
                <c:pt idx="867">
                  <c:v>1.10745</c:v>
                </c:pt>
                <c:pt idx="868">
                  <c:v>1.1062000000000001</c:v>
                </c:pt>
                <c:pt idx="869">
                  <c:v>1.10538</c:v>
                </c:pt>
                <c:pt idx="870">
                  <c:v>1.1041500000000013</c:v>
                </c:pt>
                <c:pt idx="871">
                  <c:v>1.1033199999999999</c:v>
                </c:pt>
                <c:pt idx="872">
                  <c:v>1.1021099999999999</c:v>
                </c:pt>
                <c:pt idx="873">
                  <c:v>1.1012500000000001</c:v>
                </c:pt>
                <c:pt idx="874">
                  <c:v>1.10006</c:v>
                </c:pt>
                <c:pt idx="875">
                  <c:v>1.0991899999999999</c:v>
                </c:pt>
                <c:pt idx="876">
                  <c:v>1.0980099999999999</c:v>
                </c:pt>
                <c:pt idx="877">
                  <c:v>1.0971199999999999</c:v>
                </c:pt>
                <c:pt idx="878">
                  <c:v>1.0959699999999988</c:v>
                </c:pt>
                <c:pt idx="879">
                  <c:v>1.0950599999999999</c:v>
                </c:pt>
                <c:pt idx="880">
                  <c:v>1.0939299999999987</c:v>
                </c:pt>
                <c:pt idx="881">
                  <c:v>1.093</c:v>
                </c:pt>
                <c:pt idx="882">
                  <c:v>1.0918899999999998</c:v>
                </c:pt>
                <c:pt idx="883">
                  <c:v>1.09094</c:v>
                </c:pt>
                <c:pt idx="884">
                  <c:v>1.08985</c:v>
                </c:pt>
                <c:pt idx="885">
                  <c:v>1.0888800000000001</c:v>
                </c:pt>
                <c:pt idx="886">
                  <c:v>1.0878099999999986</c:v>
                </c:pt>
                <c:pt idx="887">
                  <c:v>1.08683</c:v>
                </c:pt>
                <c:pt idx="888">
                  <c:v>1.0857699999999986</c:v>
                </c:pt>
                <c:pt idx="889">
                  <c:v>1.08477</c:v>
                </c:pt>
                <c:pt idx="890">
                  <c:v>1.0837399999999986</c:v>
                </c:pt>
                <c:pt idx="891">
                  <c:v>1.0827199999999999</c:v>
                </c:pt>
                <c:pt idx="892">
                  <c:v>1.0817099999999986</c:v>
                </c:pt>
                <c:pt idx="893">
                  <c:v>1.08067</c:v>
                </c:pt>
                <c:pt idx="894">
                  <c:v>1.0796699999999986</c:v>
                </c:pt>
                <c:pt idx="895">
                  <c:v>1.0786199999999999</c:v>
                </c:pt>
                <c:pt idx="896">
                  <c:v>1.0776399999999986</c:v>
                </c:pt>
                <c:pt idx="897">
                  <c:v>1.07657</c:v>
                </c:pt>
                <c:pt idx="898">
                  <c:v>1.07561</c:v>
                </c:pt>
                <c:pt idx="899">
                  <c:v>1.0745199999999999</c:v>
                </c:pt>
                <c:pt idx="900">
                  <c:v>1.07358</c:v>
                </c:pt>
                <c:pt idx="901">
                  <c:v>1.07247</c:v>
                </c:pt>
                <c:pt idx="902">
                  <c:v>1.0715599999999998</c:v>
                </c:pt>
                <c:pt idx="903">
                  <c:v>1.07043</c:v>
                </c:pt>
                <c:pt idx="904">
                  <c:v>1.0695299999999988</c:v>
                </c:pt>
                <c:pt idx="905">
                  <c:v>1.06839</c:v>
                </c:pt>
                <c:pt idx="906">
                  <c:v>1.06751</c:v>
                </c:pt>
                <c:pt idx="907">
                  <c:v>1.0663400000000001</c:v>
                </c:pt>
                <c:pt idx="908">
                  <c:v>1.0654899999999998</c:v>
                </c:pt>
                <c:pt idx="909">
                  <c:v>1.0643</c:v>
                </c:pt>
                <c:pt idx="910">
                  <c:v>1.0634599999999998</c:v>
                </c:pt>
                <c:pt idx="911">
                  <c:v>1.06226</c:v>
                </c:pt>
                <c:pt idx="912">
                  <c:v>1.06145</c:v>
                </c:pt>
                <c:pt idx="913">
                  <c:v>1.06023</c:v>
                </c:pt>
                <c:pt idx="914">
                  <c:v>1.0594299999999988</c:v>
                </c:pt>
                <c:pt idx="915">
                  <c:v>1.05819</c:v>
                </c:pt>
                <c:pt idx="916">
                  <c:v>1.05741</c:v>
                </c:pt>
                <c:pt idx="917">
                  <c:v>1.05616</c:v>
                </c:pt>
                <c:pt idx="918">
                  <c:v>1.0553999999999986</c:v>
                </c:pt>
                <c:pt idx="919">
                  <c:v>1.0541199999999999</c:v>
                </c:pt>
                <c:pt idx="920">
                  <c:v>1.05338</c:v>
                </c:pt>
                <c:pt idx="921">
                  <c:v>1.05209</c:v>
                </c:pt>
                <c:pt idx="922">
                  <c:v>1.0513699999999986</c:v>
                </c:pt>
                <c:pt idx="923">
                  <c:v>1.05006</c:v>
                </c:pt>
                <c:pt idx="924">
                  <c:v>1.0493599999999998</c:v>
                </c:pt>
                <c:pt idx="925">
                  <c:v>1.04803</c:v>
                </c:pt>
                <c:pt idx="926">
                  <c:v>1.04735</c:v>
                </c:pt>
                <c:pt idx="927">
                  <c:v>1.0460100000000001</c:v>
                </c:pt>
                <c:pt idx="928">
                  <c:v>1.0453399999999986</c:v>
                </c:pt>
                <c:pt idx="929">
                  <c:v>1.0439799999999986</c:v>
                </c:pt>
                <c:pt idx="930">
                  <c:v>1.0433399999999986</c:v>
                </c:pt>
                <c:pt idx="931">
                  <c:v>1.0419599999999998</c:v>
                </c:pt>
                <c:pt idx="932">
                  <c:v>1.0413299999999988</c:v>
                </c:pt>
                <c:pt idx="933">
                  <c:v>1.0399399999999988</c:v>
                </c:pt>
                <c:pt idx="934">
                  <c:v>1.0393299999999988</c:v>
                </c:pt>
                <c:pt idx="935">
                  <c:v>1.0379199999999986</c:v>
                </c:pt>
                <c:pt idx="936">
                  <c:v>1.0373299999999988</c:v>
                </c:pt>
                <c:pt idx="937">
                  <c:v>1.0358999999999985</c:v>
                </c:pt>
                <c:pt idx="938">
                  <c:v>1.0353299999999988</c:v>
                </c:pt>
                <c:pt idx="939">
                  <c:v>1.0338799999999986</c:v>
                </c:pt>
                <c:pt idx="940">
                  <c:v>1.0333299999999987</c:v>
                </c:pt>
                <c:pt idx="941">
                  <c:v>1.0318599999999998</c:v>
                </c:pt>
                <c:pt idx="942">
                  <c:v>1.0313299999999987</c:v>
                </c:pt>
                <c:pt idx="943">
                  <c:v>1.0298499999999986</c:v>
                </c:pt>
                <c:pt idx="944">
                  <c:v>1.0293299999999987</c:v>
                </c:pt>
                <c:pt idx="945">
                  <c:v>1.0278399999999988</c:v>
                </c:pt>
                <c:pt idx="946">
                  <c:v>1.0273399999999986</c:v>
                </c:pt>
                <c:pt idx="947">
                  <c:v>1.0258299999999982</c:v>
                </c:pt>
                <c:pt idx="948">
                  <c:v>1.02535</c:v>
                </c:pt>
                <c:pt idx="949">
                  <c:v>1.0238199999999986</c:v>
                </c:pt>
                <c:pt idx="950">
                  <c:v>1.0233599999999998</c:v>
                </c:pt>
                <c:pt idx="951">
                  <c:v>1.0218099999999988</c:v>
                </c:pt>
                <c:pt idx="952">
                  <c:v>1.0213699999999986</c:v>
                </c:pt>
                <c:pt idx="953">
                  <c:v>1.0197999999999985</c:v>
                </c:pt>
                <c:pt idx="954">
                  <c:v>1.01938</c:v>
                </c:pt>
                <c:pt idx="955">
                  <c:v>1.0177999999999983</c:v>
                </c:pt>
                <c:pt idx="956">
                  <c:v>1.0173999999999987</c:v>
                </c:pt>
                <c:pt idx="957">
                  <c:v>1.0157899999999986</c:v>
                </c:pt>
                <c:pt idx="958">
                  <c:v>1.0154099999999986</c:v>
                </c:pt>
                <c:pt idx="959">
                  <c:v>1.0137899999999986</c:v>
                </c:pt>
                <c:pt idx="960">
                  <c:v>1.0134299999999985</c:v>
                </c:pt>
                <c:pt idx="961">
                  <c:v>1.0117899999999986</c:v>
                </c:pt>
                <c:pt idx="962">
                  <c:v>1.01145</c:v>
                </c:pt>
                <c:pt idx="963">
                  <c:v>1.0097999999999983</c:v>
                </c:pt>
                <c:pt idx="964">
                  <c:v>1.0094699999999988</c:v>
                </c:pt>
                <c:pt idx="965">
                  <c:v>1.0077999999999983</c:v>
                </c:pt>
                <c:pt idx="966">
                  <c:v>1.0074899999999998</c:v>
                </c:pt>
                <c:pt idx="967">
                  <c:v>1.0057999999999983</c:v>
                </c:pt>
                <c:pt idx="968">
                  <c:v>1.0055099999999986</c:v>
                </c:pt>
                <c:pt idx="969">
                  <c:v>1.0038099999999988</c:v>
                </c:pt>
                <c:pt idx="970">
                  <c:v>1.0035399999999988</c:v>
                </c:pt>
                <c:pt idx="971">
                  <c:v>1.0018199999999986</c:v>
                </c:pt>
                <c:pt idx="972">
                  <c:v>1.0015699999999987</c:v>
                </c:pt>
                <c:pt idx="973">
                  <c:v>0.99983</c:v>
                </c:pt>
                <c:pt idx="974">
                  <c:v>0.9995899999999992</c:v>
                </c:pt>
                <c:pt idx="975">
                  <c:v>0.99783999999999951</c:v>
                </c:pt>
                <c:pt idx="976">
                  <c:v>0.99761999999999951</c:v>
                </c:pt>
                <c:pt idx="977">
                  <c:v>0.99585999999999997</c:v>
                </c:pt>
                <c:pt idx="978">
                  <c:v>0.99565999999999999</c:v>
                </c:pt>
                <c:pt idx="979">
                  <c:v>0.99387000000000003</c:v>
                </c:pt>
                <c:pt idx="980">
                  <c:v>0.99368999999999996</c:v>
                </c:pt>
                <c:pt idx="981">
                  <c:v>0.99189000000000005</c:v>
                </c:pt>
                <c:pt idx="982">
                  <c:v>0.99173</c:v>
                </c:pt>
                <c:pt idx="983">
                  <c:v>0.98990999999999996</c:v>
                </c:pt>
                <c:pt idx="984">
                  <c:v>0.98975999999999997</c:v>
                </c:pt>
                <c:pt idx="985">
                  <c:v>0.98792999999999997</c:v>
                </c:pt>
                <c:pt idx="986">
                  <c:v>0.98780000000000001</c:v>
                </c:pt>
                <c:pt idx="987">
                  <c:v>0.98594999999999999</c:v>
                </c:pt>
                <c:pt idx="988">
                  <c:v>0.98584000000000005</c:v>
                </c:pt>
                <c:pt idx="989">
                  <c:v>0.98397999999999997</c:v>
                </c:pt>
                <c:pt idx="990">
                  <c:v>0.98387999999999998</c:v>
                </c:pt>
                <c:pt idx="991">
                  <c:v>0.98199999999999998</c:v>
                </c:pt>
                <c:pt idx="992">
                  <c:v>0.98192999999999997</c:v>
                </c:pt>
                <c:pt idx="993">
                  <c:v>0.98002999999999996</c:v>
                </c:pt>
                <c:pt idx="994">
                  <c:v>0.97997000000000078</c:v>
                </c:pt>
                <c:pt idx="995">
                  <c:v>0.97806000000000004</c:v>
                </c:pt>
                <c:pt idx="996">
                  <c:v>0.97802000000000078</c:v>
                </c:pt>
                <c:pt idx="997">
                  <c:v>0.97609000000000079</c:v>
                </c:pt>
                <c:pt idx="998">
                  <c:v>0.97606999999999999</c:v>
                </c:pt>
                <c:pt idx="999">
                  <c:v>0.97411999999999999</c:v>
                </c:pt>
                <c:pt idx="1000">
                  <c:v>0.97411999999999999</c:v>
                </c:pt>
                <c:pt idx="1001">
                  <c:v>0.97216999999999998</c:v>
                </c:pt>
                <c:pt idx="1002">
                  <c:v>0.97216000000000002</c:v>
                </c:pt>
                <c:pt idx="1003">
                  <c:v>0.97023000000000004</c:v>
                </c:pt>
                <c:pt idx="1004">
                  <c:v>0.97019000000000066</c:v>
                </c:pt>
                <c:pt idx="1005">
                  <c:v>0.96828000000000003</c:v>
                </c:pt>
                <c:pt idx="1006">
                  <c:v>0.96823000000000004</c:v>
                </c:pt>
                <c:pt idx="1007">
                  <c:v>0.96633999999999998</c:v>
                </c:pt>
                <c:pt idx="1008">
                  <c:v>0.96626999999999996</c:v>
                </c:pt>
                <c:pt idx="1009">
                  <c:v>0.96440000000000003</c:v>
                </c:pt>
                <c:pt idx="1010">
                  <c:v>0.96431</c:v>
                </c:pt>
                <c:pt idx="1011">
                  <c:v>0.96245999999999998</c:v>
                </c:pt>
                <c:pt idx="1012">
                  <c:v>0.96235999999999999</c:v>
                </c:pt>
                <c:pt idx="1013">
                  <c:v>0.96052000000000004</c:v>
                </c:pt>
                <c:pt idx="1014">
                  <c:v>0.96040000000000003</c:v>
                </c:pt>
                <c:pt idx="1015">
                  <c:v>0.95859000000000005</c:v>
                </c:pt>
                <c:pt idx="1016">
                  <c:v>0.95845000000000002</c:v>
                </c:pt>
                <c:pt idx="1017">
                  <c:v>0.95665000000000078</c:v>
                </c:pt>
                <c:pt idx="1018">
                  <c:v>0.95650000000000002</c:v>
                </c:pt>
                <c:pt idx="1019">
                  <c:v>0.95472000000000079</c:v>
                </c:pt>
                <c:pt idx="1020">
                  <c:v>0.95455000000000001</c:v>
                </c:pt>
                <c:pt idx="1021">
                  <c:v>0.95279000000000091</c:v>
                </c:pt>
                <c:pt idx="1022">
                  <c:v>0.95260000000000078</c:v>
                </c:pt>
                <c:pt idx="1023">
                  <c:v>0.95086000000000004</c:v>
                </c:pt>
                <c:pt idx="1024">
                  <c:v>0.95065999999999995</c:v>
                </c:pt>
                <c:pt idx="1025">
                  <c:v>0.94894000000000078</c:v>
                </c:pt>
                <c:pt idx="1026">
                  <c:v>0.94871000000000005</c:v>
                </c:pt>
                <c:pt idx="1027">
                  <c:v>0.94701000000000002</c:v>
                </c:pt>
                <c:pt idx="1028">
                  <c:v>0.94677000000000078</c:v>
                </c:pt>
                <c:pt idx="1029">
                  <c:v>0.94508999999999999</c:v>
                </c:pt>
                <c:pt idx="1030">
                  <c:v>0.94482999999999995</c:v>
                </c:pt>
                <c:pt idx="1031">
                  <c:v>0.94316999999999951</c:v>
                </c:pt>
                <c:pt idx="1032">
                  <c:v>0.94289000000000078</c:v>
                </c:pt>
                <c:pt idx="1033">
                  <c:v>0.94125000000000003</c:v>
                </c:pt>
                <c:pt idx="1034">
                  <c:v>0.94094999999999995</c:v>
                </c:pt>
                <c:pt idx="1035">
                  <c:v>0.93933</c:v>
                </c:pt>
                <c:pt idx="1036">
                  <c:v>0.93901999999999997</c:v>
                </c:pt>
                <c:pt idx="1037">
                  <c:v>0.93740999999999997</c:v>
                </c:pt>
                <c:pt idx="1038">
                  <c:v>0.93708999999999998</c:v>
                </c:pt>
                <c:pt idx="1039">
                  <c:v>0.9355</c:v>
                </c:pt>
                <c:pt idx="1040">
                  <c:v>0.93515999999999999</c:v>
                </c:pt>
                <c:pt idx="1041">
                  <c:v>0.93359000000000003</c:v>
                </c:pt>
                <c:pt idx="1042">
                  <c:v>0.93323</c:v>
                </c:pt>
                <c:pt idx="1043">
                  <c:v>0.93167999999999995</c:v>
                </c:pt>
                <c:pt idx="1044">
                  <c:v>0.93130000000000002</c:v>
                </c:pt>
                <c:pt idx="1045">
                  <c:v>0.92976999999999999</c:v>
                </c:pt>
                <c:pt idx="1046">
                  <c:v>0.92937000000000003</c:v>
                </c:pt>
                <c:pt idx="1047">
                  <c:v>0.92786000000000002</c:v>
                </c:pt>
                <c:pt idx="1048">
                  <c:v>0.92745</c:v>
                </c:pt>
                <c:pt idx="1049">
                  <c:v>0.92596000000000001</c:v>
                </c:pt>
                <c:pt idx="1050">
                  <c:v>0.92552999999999996</c:v>
                </c:pt>
                <c:pt idx="1051">
                  <c:v>0.92405000000000004</c:v>
                </c:pt>
                <c:pt idx="1052">
                  <c:v>0.92361000000000004</c:v>
                </c:pt>
                <c:pt idx="1053">
                  <c:v>0.92215000000000003</c:v>
                </c:pt>
                <c:pt idx="1054">
                  <c:v>0.92169000000000079</c:v>
                </c:pt>
                <c:pt idx="1055">
                  <c:v>0.92025000000000001</c:v>
                </c:pt>
                <c:pt idx="1056">
                  <c:v>0.91978000000000004</c:v>
                </c:pt>
                <c:pt idx="1057">
                  <c:v>0.91835999999999951</c:v>
                </c:pt>
                <c:pt idx="1058">
                  <c:v>0.91786000000000001</c:v>
                </c:pt>
                <c:pt idx="1059">
                  <c:v>0.9164599999999995</c:v>
                </c:pt>
                <c:pt idx="1060">
                  <c:v>0.91595000000000004</c:v>
                </c:pt>
                <c:pt idx="1061">
                  <c:v>0.91456999999999933</c:v>
                </c:pt>
                <c:pt idx="1062">
                  <c:v>0.91403999999999996</c:v>
                </c:pt>
                <c:pt idx="1063">
                  <c:v>0.91268000000000005</c:v>
                </c:pt>
                <c:pt idx="1064">
                  <c:v>0.91213</c:v>
                </c:pt>
                <c:pt idx="1065">
                  <c:v>0.91078999999999999</c:v>
                </c:pt>
                <c:pt idx="1066">
                  <c:v>0.91022000000000003</c:v>
                </c:pt>
                <c:pt idx="1067">
                  <c:v>0.90890000000000004</c:v>
                </c:pt>
                <c:pt idx="1068">
                  <c:v>0.90832000000000002</c:v>
                </c:pt>
                <c:pt idx="1069">
                  <c:v>0.90700999999999998</c:v>
                </c:pt>
                <c:pt idx="1070">
                  <c:v>0.90642</c:v>
                </c:pt>
                <c:pt idx="1071">
                  <c:v>0.90512999999999999</c:v>
                </c:pt>
                <c:pt idx="1072">
                  <c:v>0.90451999999999932</c:v>
                </c:pt>
                <c:pt idx="1073">
                  <c:v>0.90324000000000004</c:v>
                </c:pt>
                <c:pt idx="1074">
                  <c:v>0.90261999999999998</c:v>
                </c:pt>
                <c:pt idx="1075">
                  <c:v>0.90135999999999949</c:v>
                </c:pt>
                <c:pt idx="1076">
                  <c:v>0.90071999999999997</c:v>
                </c:pt>
                <c:pt idx="1077">
                  <c:v>0.89949000000000001</c:v>
                </c:pt>
                <c:pt idx="1078">
                  <c:v>0.89883000000000002</c:v>
                </c:pt>
                <c:pt idx="1079">
                  <c:v>0.89761000000000002</c:v>
                </c:pt>
                <c:pt idx="1080">
                  <c:v>0.89693000000000001</c:v>
                </c:pt>
                <c:pt idx="1081">
                  <c:v>0.89573000000000003</c:v>
                </c:pt>
                <c:pt idx="1082">
                  <c:v>0.8950399999999995</c:v>
                </c:pt>
                <c:pt idx="1083">
                  <c:v>0.89385999999999999</c:v>
                </c:pt>
                <c:pt idx="1084">
                  <c:v>0.89315</c:v>
                </c:pt>
                <c:pt idx="1085">
                  <c:v>0.89198999999999951</c:v>
                </c:pt>
                <c:pt idx="1086">
                  <c:v>0.89127000000000001</c:v>
                </c:pt>
                <c:pt idx="1087">
                  <c:v>0.89012000000000002</c:v>
                </c:pt>
                <c:pt idx="1088">
                  <c:v>0.8893799999999995</c:v>
                </c:pt>
                <c:pt idx="1089">
                  <c:v>0.88824999999999998</c:v>
                </c:pt>
                <c:pt idx="1090">
                  <c:v>0.88749999999999996</c:v>
                </c:pt>
                <c:pt idx="1091">
                  <c:v>0.88639000000000001</c:v>
                </c:pt>
                <c:pt idx="1092">
                  <c:v>0.88561999999999996</c:v>
                </c:pt>
                <c:pt idx="1093">
                  <c:v>0.8845199999999992</c:v>
                </c:pt>
                <c:pt idx="1094">
                  <c:v>0.88373999999999997</c:v>
                </c:pt>
                <c:pt idx="1095">
                  <c:v>0.88266</c:v>
                </c:pt>
                <c:pt idx="1096">
                  <c:v>0.88185999999999998</c:v>
                </c:pt>
                <c:pt idx="1097">
                  <c:v>0.88080000000000003</c:v>
                </c:pt>
                <c:pt idx="1098">
                  <c:v>0.87998000000000065</c:v>
                </c:pt>
                <c:pt idx="1099">
                  <c:v>0.87895000000000079</c:v>
                </c:pt>
                <c:pt idx="1100">
                  <c:v>0.87810999999999995</c:v>
                </c:pt>
                <c:pt idx="1101">
                  <c:v>0.87709000000000092</c:v>
                </c:pt>
                <c:pt idx="1102">
                  <c:v>0.8762400000000008</c:v>
                </c:pt>
                <c:pt idx="1103">
                  <c:v>0.8752400000000008</c:v>
                </c:pt>
                <c:pt idx="1104">
                  <c:v>0.87436999999999998</c:v>
                </c:pt>
                <c:pt idx="1105">
                  <c:v>0.87338000000000005</c:v>
                </c:pt>
                <c:pt idx="1106">
                  <c:v>0.87250000000000005</c:v>
                </c:pt>
                <c:pt idx="1107">
                  <c:v>0.87153000000000003</c:v>
                </c:pt>
                <c:pt idx="1108">
                  <c:v>0.87064000000000108</c:v>
                </c:pt>
                <c:pt idx="1109">
                  <c:v>0.86969000000000096</c:v>
                </c:pt>
                <c:pt idx="1110">
                  <c:v>0.86877000000000093</c:v>
                </c:pt>
                <c:pt idx="1111">
                  <c:v>0.86783999999999994</c:v>
                </c:pt>
                <c:pt idx="1112">
                  <c:v>0.86691000000000062</c:v>
                </c:pt>
                <c:pt idx="1113">
                  <c:v>0.86600000000000066</c:v>
                </c:pt>
                <c:pt idx="1114">
                  <c:v>0.86505000000000065</c:v>
                </c:pt>
                <c:pt idx="1115">
                  <c:v>0.86415000000000064</c:v>
                </c:pt>
                <c:pt idx="1116">
                  <c:v>0.86319000000000079</c:v>
                </c:pt>
                <c:pt idx="1117">
                  <c:v>0.86231000000000002</c:v>
                </c:pt>
                <c:pt idx="1118">
                  <c:v>0.86133999999999999</c:v>
                </c:pt>
                <c:pt idx="1119">
                  <c:v>0.86046999999999996</c:v>
                </c:pt>
                <c:pt idx="1120">
                  <c:v>0.85948999999999998</c:v>
                </c:pt>
                <c:pt idx="1121">
                  <c:v>0.85864000000000096</c:v>
                </c:pt>
                <c:pt idx="1122">
                  <c:v>0.85763000000000078</c:v>
                </c:pt>
                <c:pt idx="1123">
                  <c:v>0.85680000000000078</c:v>
                </c:pt>
                <c:pt idx="1124">
                  <c:v>0.85578000000000065</c:v>
                </c:pt>
                <c:pt idx="1125">
                  <c:v>0.85497000000000078</c:v>
                </c:pt>
                <c:pt idx="1126">
                  <c:v>0.85394000000000092</c:v>
                </c:pt>
                <c:pt idx="1127">
                  <c:v>0.85314000000000079</c:v>
                </c:pt>
                <c:pt idx="1128">
                  <c:v>0.85209000000000079</c:v>
                </c:pt>
                <c:pt idx="1129">
                  <c:v>0.85131000000000001</c:v>
                </c:pt>
                <c:pt idx="1130">
                  <c:v>0.85024999999999995</c:v>
                </c:pt>
                <c:pt idx="1131">
                  <c:v>0.84948999999999997</c:v>
                </c:pt>
                <c:pt idx="1132">
                  <c:v>0.84841</c:v>
                </c:pt>
                <c:pt idx="1133">
                  <c:v>0.84766000000000064</c:v>
                </c:pt>
                <c:pt idx="1134">
                  <c:v>0.84657000000000004</c:v>
                </c:pt>
                <c:pt idx="1135">
                  <c:v>0.84584000000000092</c:v>
                </c:pt>
                <c:pt idx="1136">
                  <c:v>0.84473000000000065</c:v>
                </c:pt>
                <c:pt idx="1137">
                  <c:v>0.84401999999999999</c:v>
                </c:pt>
                <c:pt idx="1138">
                  <c:v>0.84289000000000092</c:v>
                </c:pt>
                <c:pt idx="1139">
                  <c:v>0.84219999999999995</c:v>
                </c:pt>
                <c:pt idx="1140">
                  <c:v>0.84106000000000003</c:v>
                </c:pt>
                <c:pt idx="1141">
                  <c:v>0.84038000000000002</c:v>
                </c:pt>
                <c:pt idx="1142">
                  <c:v>0.83923000000000003</c:v>
                </c:pt>
                <c:pt idx="1143">
                  <c:v>0.83857000000000004</c:v>
                </c:pt>
                <c:pt idx="1144">
                  <c:v>0.83740000000000003</c:v>
                </c:pt>
                <c:pt idx="1145">
                  <c:v>0.83675999999999995</c:v>
                </c:pt>
                <c:pt idx="1146">
                  <c:v>0.83557000000000003</c:v>
                </c:pt>
                <c:pt idx="1147">
                  <c:v>0.83495000000000064</c:v>
                </c:pt>
                <c:pt idx="1148">
                  <c:v>0.83375000000000066</c:v>
                </c:pt>
                <c:pt idx="1149">
                  <c:v>0.83313999999999999</c:v>
                </c:pt>
                <c:pt idx="1150">
                  <c:v>0.83191999999999999</c:v>
                </c:pt>
                <c:pt idx="1151">
                  <c:v>0.83133000000000001</c:v>
                </c:pt>
                <c:pt idx="1152">
                  <c:v>0.83009999999999995</c:v>
                </c:pt>
                <c:pt idx="1153">
                  <c:v>0.82952999999999999</c:v>
                </c:pt>
                <c:pt idx="1154">
                  <c:v>0.82828000000000002</c:v>
                </c:pt>
                <c:pt idx="1155">
                  <c:v>0.82773000000000063</c:v>
                </c:pt>
                <c:pt idx="1156">
                  <c:v>0.82647000000000004</c:v>
                </c:pt>
                <c:pt idx="1157">
                  <c:v>0.82593000000000005</c:v>
                </c:pt>
                <c:pt idx="1158">
                  <c:v>0.82465000000000066</c:v>
                </c:pt>
                <c:pt idx="1159">
                  <c:v>0.82413000000000003</c:v>
                </c:pt>
                <c:pt idx="1160">
                  <c:v>0.82284000000000079</c:v>
                </c:pt>
                <c:pt idx="1161">
                  <c:v>0.82233000000000001</c:v>
                </c:pt>
                <c:pt idx="1162">
                  <c:v>0.82103000000000004</c:v>
                </c:pt>
                <c:pt idx="1163">
                  <c:v>0.82054000000000005</c:v>
                </c:pt>
                <c:pt idx="1164">
                  <c:v>0.8192199999999995</c:v>
                </c:pt>
                <c:pt idx="1165">
                  <c:v>0.81874000000000091</c:v>
                </c:pt>
                <c:pt idx="1166">
                  <c:v>0.81740999999999997</c:v>
                </c:pt>
                <c:pt idx="1167">
                  <c:v>0.81694999999999995</c:v>
                </c:pt>
                <c:pt idx="1168">
                  <c:v>0.81560999999999995</c:v>
                </c:pt>
                <c:pt idx="1169">
                  <c:v>0.81516999999999951</c:v>
                </c:pt>
                <c:pt idx="1170">
                  <c:v>0.81381000000000003</c:v>
                </c:pt>
                <c:pt idx="1171">
                  <c:v>0.81337999999999999</c:v>
                </c:pt>
                <c:pt idx="1172">
                  <c:v>0.81201000000000001</c:v>
                </c:pt>
                <c:pt idx="1173">
                  <c:v>0.81159000000000003</c:v>
                </c:pt>
                <c:pt idx="1174">
                  <c:v>0.81020999999999999</c:v>
                </c:pt>
                <c:pt idx="1175">
                  <c:v>0.80981000000000003</c:v>
                </c:pt>
                <c:pt idx="1176">
                  <c:v>0.80840999999999996</c:v>
                </c:pt>
                <c:pt idx="1177">
                  <c:v>0.80803000000000003</c:v>
                </c:pt>
                <c:pt idx="1178">
                  <c:v>0.80662000000000078</c:v>
                </c:pt>
                <c:pt idx="1179">
                  <c:v>0.80625000000000002</c:v>
                </c:pt>
                <c:pt idx="1180">
                  <c:v>0.80481999999999998</c:v>
                </c:pt>
                <c:pt idx="1181">
                  <c:v>0.80447999999999997</c:v>
                </c:pt>
                <c:pt idx="1182">
                  <c:v>0.80303000000000002</c:v>
                </c:pt>
                <c:pt idx="1183">
                  <c:v>0.80270000000000064</c:v>
                </c:pt>
                <c:pt idx="1184">
                  <c:v>0.80125000000000002</c:v>
                </c:pt>
                <c:pt idx="1185">
                  <c:v>0.80093000000000003</c:v>
                </c:pt>
                <c:pt idx="1186">
                  <c:v>0.7994599999999995</c:v>
                </c:pt>
                <c:pt idx="1187">
                  <c:v>0.79915999999999998</c:v>
                </c:pt>
                <c:pt idx="1188">
                  <c:v>0.79767999999999994</c:v>
                </c:pt>
                <c:pt idx="1189">
                  <c:v>0.79739000000000004</c:v>
                </c:pt>
                <c:pt idx="1190">
                  <c:v>0.79588999999999999</c:v>
                </c:pt>
                <c:pt idx="1191">
                  <c:v>0.79562999999999995</c:v>
                </c:pt>
                <c:pt idx="1192">
                  <c:v>0.79412000000000005</c:v>
                </c:pt>
                <c:pt idx="1193">
                  <c:v>0.79386999999999996</c:v>
                </c:pt>
                <c:pt idx="1194">
                  <c:v>0.79234000000000004</c:v>
                </c:pt>
                <c:pt idx="1195">
                  <c:v>0.79210000000000003</c:v>
                </c:pt>
                <c:pt idx="1196">
                  <c:v>0.79055999999999949</c:v>
                </c:pt>
                <c:pt idx="1197">
                  <c:v>0.79034000000000004</c:v>
                </c:pt>
                <c:pt idx="1198">
                  <c:v>0.78878999999999999</c:v>
                </c:pt>
                <c:pt idx="1199">
                  <c:v>0.78859000000000001</c:v>
                </c:pt>
                <c:pt idx="1200">
                  <c:v>0.78702000000000005</c:v>
                </c:pt>
                <c:pt idx="1201">
                  <c:v>0.78683000000000003</c:v>
                </c:pt>
                <c:pt idx="1202">
                  <c:v>0.78525</c:v>
                </c:pt>
                <c:pt idx="1203">
                  <c:v>0.78508</c:v>
                </c:pt>
                <c:pt idx="1204">
                  <c:v>0.78347999999999951</c:v>
                </c:pt>
                <c:pt idx="1205">
                  <c:v>0.78332999999999997</c:v>
                </c:pt>
                <c:pt idx="1206">
                  <c:v>0.78171999999999997</c:v>
                </c:pt>
                <c:pt idx="1207">
                  <c:v>0.7815799999999995</c:v>
                </c:pt>
                <c:pt idx="1208">
                  <c:v>0.77995000000000092</c:v>
                </c:pt>
                <c:pt idx="1209">
                  <c:v>0.77983000000000091</c:v>
                </c:pt>
                <c:pt idx="1210">
                  <c:v>0.77819000000000094</c:v>
                </c:pt>
                <c:pt idx="1211">
                  <c:v>0.77808000000000066</c:v>
                </c:pt>
                <c:pt idx="1212">
                  <c:v>0.77642999999999995</c:v>
                </c:pt>
                <c:pt idx="1213">
                  <c:v>0.77634000000000092</c:v>
                </c:pt>
                <c:pt idx="1214">
                  <c:v>0.77468000000000092</c:v>
                </c:pt>
                <c:pt idx="1215">
                  <c:v>0.77460000000000095</c:v>
                </c:pt>
                <c:pt idx="1216">
                  <c:v>0.77292000000000094</c:v>
                </c:pt>
                <c:pt idx="1217">
                  <c:v>0.77286000000000066</c:v>
                </c:pt>
                <c:pt idx="1218">
                  <c:v>0.77117000000000091</c:v>
                </c:pt>
                <c:pt idx="1219">
                  <c:v>0.77112000000000092</c:v>
                </c:pt>
                <c:pt idx="1220">
                  <c:v>0.76941999999999999</c:v>
                </c:pt>
                <c:pt idx="1221">
                  <c:v>0.7693900000000008</c:v>
                </c:pt>
                <c:pt idx="1222">
                  <c:v>0.76767000000000096</c:v>
                </c:pt>
                <c:pt idx="1223">
                  <c:v>0.76766000000000079</c:v>
                </c:pt>
                <c:pt idx="1224">
                  <c:v>0.76593000000000067</c:v>
                </c:pt>
                <c:pt idx="1225">
                  <c:v>0.76593000000000067</c:v>
                </c:pt>
                <c:pt idx="1226">
                  <c:v>0.76420000000000066</c:v>
                </c:pt>
                <c:pt idx="1227">
                  <c:v>0.76418000000000064</c:v>
                </c:pt>
                <c:pt idx="1228">
                  <c:v>0.76246999999999998</c:v>
                </c:pt>
                <c:pt idx="1229">
                  <c:v>0.76244000000000078</c:v>
                </c:pt>
                <c:pt idx="1230">
                  <c:v>0.76075000000000093</c:v>
                </c:pt>
                <c:pt idx="1231">
                  <c:v>0.76070000000000093</c:v>
                </c:pt>
                <c:pt idx="1232">
                  <c:v>0.75902000000000092</c:v>
                </c:pt>
                <c:pt idx="1233">
                  <c:v>0.75897000000000092</c:v>
                </c:pt>
                <c:pt idx="1234">
                  <c:v>0.75730000000000064</c:v>
                </c:pt>
                <c:pt idx="1235">
                  <c:v>0.75723000000000062</c:v>
                </c:pt>
                <c:pt idx="1236">
                  <c:v>0.75558999999999998</c:v>
                </c:pt>
                <c:pt idx="1237">
                  <c:v>0.75549999999999995</c:v>
                </c:pt>
                <c:pt idx="1238">
                  <c:v>0.75387000000000093</c:v>
                </c:pt>
                <c:pt idx="1239">
                  <c:v>0.75377000000000094</c:v>
                </c:pt>
                <c:pt idx="1240">
                  <c:v>0.75216000000000005</c:v>
                </c:pt>
                <c:pt idx="1241">
                  <c:v>0.75204000000000093</c:v>
                </c:pt>
                <c:pt idx="1242">
                  <c:v>0.75044000000000066</c:v>
                </c:pt>
                <c:pt idx="1243">
                  <c:v>0.75031000000000003</c:v>
                </c:pt>
                <c:pt idx="1244">
                  <c:v>0.74873000000000078</c:v>
                </c:pt>
                <c:pt idx="1245">
                  <c:v>0.74858999999999998</c:v>
                </c:pt>
                <c:pt idx="1246">
                  <c:v>0.74703000000000064</c:v>
                </c:pt>
                <c:pt idx="1247">
                  <c:v>0.74686000000000063</c:v>
                </c:pt>
                <c:pt idx="1248">
                  <c:v>0.74531999999999998</c:v>
                </c:pt>
                <c:pt idx="1249">
                  <c:v>0.74514000000000091</c:v>
                </c:pt>
                <c:pt idx="1250">
                  <c:v>0.74361999999999995</c:v>
                </c:pt>
                <c:pt idx="1251">
                  <c:v>0.74343000000000004</c:v>
                </c:pt>
                <c:pt idx="1252">
                  <c:v>0.74192000000000091</c:v>
                </c:pt>
                <c:pt idx="1253">
                  <c:v>0.74171000000000065</c:v>
                </c:pt>
                <c:pt idx="1254">
                  <c:v>0.74021999999999999</c:v>
                </c:pt>
                <c:pt idx="1255">
                  <c:v>0.74000000000000066</c:v>
                </c:pt>
                <c:pt idx="1256">
                  <c:v>0.73851999999999951</c:v>
                </c:pt>
                <c:pt idx="1257">
                  <c:v>0.73828000000000005</c:v>
                </c:pt>
                <c:pt idx="1258">
                  <c:v>0.73683000000000065</c:v>
                </c:pt>
                <c:pt idx="1259">
                  <c:v>0.7365699999999995</c:v>
                </c:pt>
                <c:pt idx="1260">
                  <c:v>0.73512999999999995</c:v>
                </c:pt>
                <c:pt idx="1261">
                  <c:v>0.73487000000000091</c:v>
                </c:pt>
                <c:pt idx="1262">
                  <c:v>0.73343999999999998</c:v>
                </c:pt>
                <c:pt idx="1263">
                  <c:v>0.73316000000000003</c:v>
                </c:pt>
                <c:pt idx="1264">
                  <c:v>0.73175000000000079</c:v>
                </c:pt>
                <c:pt idx="1265">
                  <c:v>0.73146</c:v>
                </c:pt>
                <c:pt idx="1266">
                  <c:v>0.73007000000000066</c:v>
                </c:pt>
                <c:pt idx="1267">
                  <c:v>0.72976000000000063</c:v>
                </c:pt>
                <c:pt idx="1268">
                  <c:v>0.72838000000000003</c:v>
                </c:pt>
                <c:pt idx="1269">
                  <c:v>0.72806000000000004</c:v>
                </c:pt>
                <c:pt idx="1270">
                  <c:v>0.72670000000000079</c:v>
                </c:pt>
                <c:pt idx="1271">
                  <c:v>0.72636000000000001</c:v>
                </c:pt>
                <c:pt idx="1272">
                  <c:v>0.72502000000000066</c:v>
                </c:pt>
                <c:pt idx="1273">
                  <c:v>0.72467000000000092</c:v>
                </c:pt>
                <c:pt idx="1274">
                  <c:v>0.72333999999999998</c:v>
                </c:pt>
                <c:pt idx="1275">
                  <c:v>0.72298000000000062</c:v>
                </c:pt>
                <c:pt idx="1276">
                  <c:v>0.72167000000000092</c:v>
                </c:pt>
                <c:pt idx="1277">
                  <c:v>0.72128999999999999</c:v>
                </c:pt>
                <c:pt idx="1278">
                  <c:v>0.7199900000000008</c:v>
                </c:pt>
                <c:pt idx="1279">
                  <c:v>0.71960000000000079</c:v>
                </c:pt>
                <c:pt idx="1280">
                  <c:v>0.71831999999999996</c:v>
                </c:pt>
                <c:pt idx="1281">
                  <c:v>0.71791000000000005</c:v>
                </c:pt>
                <c:pt idx="1282">
                  <c:v>0.71665000000000079</c:v>
                </c:pt>
                <c:pt idx="1283">
                  <c:v>0.71623000000000003</c:v>
                </c:pt>
                <c:pt idx="1284">
                  <c:v>0.71497999999999995</c:v>
                </c:pt>
                <c:pt idx="1285">
                  <c:v>0.71455000000000002</c:v>
                </c:pt>
                <c:pt idx="1286">
                  <c:v>0.71331999999999951</c:v>
                </c:pt>
                <c:pt idx="1287">
                  <c:v>0.71287000000000078</c:v>
                </c:pt>
                <c:pt idx="1288">
                  <c:v>0.71166000000000063</c:v>
                </c:pt>
                <c:pt idx="1289">
                  <c:v>0.71118999999999999</c:v>
                </c:pt>
                <c:pt idx="1290">
                  <c:v>0.70999000000000079</c:v>
                </c:pt>
                <c:pt idx="1291">
                  <c:v>0.70950999999999997</c:v>
                </c:pt>
                <c:pt idx="1292">
                  <c:v>0.70833999999999997</c:v>
                </c:pt>
                <c:pt idx="1293">
                  <c:v>0.70784000000000091</c:v>
                </c:pt>
                <c:pt idx="1294">
                  <c:v>0.70668000000000064</c:v>
                </c:pt>
                <c:pt idx="1295">
                  <c:v>0.70616999999999996</c:v>
                </c:pt>
                <c:pt idx="1296">
                  <c:v>0.70501999999999998</c:v>
                </c:pt>
                <c:pt idx="1297">
                  <c:v>0.70450000000000002</c:v>
                </c:pt>
                <c:pt idx="1298">
                  <c:v>0.70337000000000005</c:v>
                </c:pt>
                <c:pt idx="1299">
                  <c:v>0.7028400000000008</c:v>
                </c:pt>
                <c:pt idx="1300">
                  <c:v>0.70172000000000079</c:v>
                </c:pt>
                <c:pt idx="1301">
                  <c:v>0.70116999999999996</c:v>
                </c:pt>
                <c:pt idx="1302">
                  <c:v>0.70006999999999997</c:v>
                </c:pt>
                <c:pt idx="1303">
                  <c:v>0.69950999999999997</c:v>
                </c:pt>
                <c:pt idx="1304">
                  <c:v>0.69843</c:v>
                </c:pt>
                <c:pt idx="1305">
                  <c:v>0.69785000000000064</c:v>
                </c:pt>
                <c:pt idx="1306">
                  <c:v>0.69677999999999995</c:v>
                </c:pt>
                <c:pt idx="1307">
                  <c:v>0.69618999999999998</c:v>
                </c:pt>
                <c:pt idx="1308">
                  <c:v>0.69513999999999998</c:v>
                </c:pt>
                <c:pt idx="1309">
                  <c:v>0.69454000000000005</c:v>
                </c:pt>
                <c:pt idx="1310">
                  <c:v>0.69350000000000001</c:v>
                </c:pt>
                <c:pt idx="1311">
                  <c:v>0.69288000000000005</c:v>
                </c:pt>
                <c:pt idx="1312">
                  <c:v>0.69186000000000003</c:v>
                </c:pt>
                <c:pt idx="1313">
                  <c:v>0.69123000000000001</c:v>
                </c:pt>
                <c:pt idx="1314">
                  <c:v>0.69023000000000001</c:v>
                </c:pt>
                <c:pt idx="1315">
                  <c:v>0.68957999999999997</c:v>
                </c:pt>
                <c:pt idx="1316">
                  <c:v>0.68859000000000004</c:v>
                </c:pt>
                <c:pt idx="1317">
                  <c:v>0.68794000000000066</c:v>
                </c:pt>
                <c:pt idx="1318">
                  <c:v>0.68696000000000002</c:v>
                </c:pt>
                <c:pt idx="1319">
                  <c:v>0.68628999999999996</c:v>
                </c:pt>
                <c:pt idx="1320">
                  <c:v>0.68532999999999999</c:v>
                </c:pt>
                <c:pt idx="1321">
                  <c:v>0.68465000000000065</c:v>
                </c:pt>
                <c:pt idx="1322">
                  <c:v>0.68371000000000004</c:v>
                </c:pt>
                <c:pt idx="1323">
                  <c:v>0.68301000000000001</c:v>
                </c:pt>
                <c:pt idx="1324">
                  <c:v>0.68208000000000002</c:v>
                </c:pt>
                <c:pt idx="1325">
                  <c:v>0.68137000000000003</c:v>
                </c:pt>
                <c:pt idx="1326">
                  <c:v>0.68045999999999951</c:v>
                </c:pt>
                <c:pt idx="1327">
                  <c:v>0.67974000000000134</c:v>
                </c:pt>
                <c:pt idx="1328">
                  <c:v>0.67884000000000133</c:v>
                </c:pt>
                <c:pt idx="1329">
                  <c:v>0.67810000000000092</c:v>
                </c:pt>
                <c:pt idx="1330">
                  <c:v>0.67722000000000093</c:v>
                </c:pt>
                <c:pt idx="1331">
                  <c:v>0.67647000000000079</c:v>
                </c:pt>
                <c:pt idx="1332">
                  <c:v>0.67561000000000093</c:v>
                </c:pt>
                <c:pt idx="1333">
                  <c:v>0.67484000000000133</c:v>
                </c:pt>
                <c:pt idx="1334">
                  <c:v>0.6739900000000012</c:v>
                </c:pt>
                <c:pt idx="1335">
                  <c:v>0.67322000000000093</c:v>
                </c:pt>
                <c:pt idx="1336">
                  <c:v>0.67238000000000064</c:v>
                </c:pt>
                <c:pt idx="1337">
                  <c:v>0.6715900000000008</c:v>
                </c:pt>
                <c:pt idx="1338">
                  <c:v>0.67077000000000109</c:v>
                </c:pt>
                <c:pt idx="1339">
                  <c:v>0.66996999999999995</c:v>
                </c:pt>
                <c:pt idx="1340">
                  <c:v>0.66916000000000064</c:v>
                </c:pt>
                <c:pt idx="1341">
                  <c:v>0.66835000000000067</c:v>
                </c:pt>
                <c:pt idx="1342">
                  <c:v>0.66756000000000004</c:v>
                </c:pt>
                <c:pt idx="1343">
                  <c:v>0.66673000000000093</c:v>
                </c:pt>
                <c:pt idx="1344">
                  <c:v>0.66595000000000093</c:v>
                </c:pt>
                <c:pt idx="1345">
                  <c:v>0.66511000000000065</c:v>
                </c:pt>
                <c:pt idx="1346">
                  <c:v>0.66435000000000066</c:v>
                </c:pt>
                <c:pt idx="1347">
                  <c:v>0.66350000000000064</c:v>
                </c:pt>
                <c:pt idx="1348">
                  <c:v>0.66275000000000095</c:v>
                </c:pt>
                <c:pt idx="1349">
                  <c:v>0.6618900000000012</c:v>
                </c:pt>
                <c:pt idx="1350">
                  <c:v>0.66116000000000064</c:v>
                </c:pt>
                <c:pt idx="1351">
                  <c:v>0.66028000000000064</c:v>
                </c:pt>
                <c:pt idx="1352">
                  <c:v>0.65956000000000004</c:v>
                </c:pt>
                <c:pt idx="1353">
                  <c:v>0.65867000000000109</c:v>
                </c:pt>
                <c:pt idx="1354">
                  <c:v>0.65797000000000094</c:v>
                </c:pt>
                <c:pt idx="1355">
                  <c:v>0.65706000000000064</c:v>
                </c:pt>
                <c:pt idx="1356">
                  <c:v>0.65638000000000063</c:v>
                </c:pt>
                <c:pt idx="1357">
                  <c:v>0.65546000000000004</c:v>
                </c:pt>
                <c:pt idx="1358">
                  <c:v>0.6547900000000012</c:v>
                </c:pt>
                <c:pt idx="1359">
                  <c:v>0.65386000000000066</c:v>
                </c:pt>
                <c:pt idx="1360">
                  <c:v>0.65320000000000078</c:v>
                </c:pt>
                <c:pt idx="1361">
                  <c:v>0.65225999999999995</c:v>
                </c:pt>
                <c:pt idx="1362">
                  <c:v>0.65162000000000109</c:v>
                </c:pt>
                <c:pt idx="1363">
                  <c:v>0.65067000000000108</c:v>
                </c:pt>
                <c:pt idx="1364">
                  <c:v>0.65003999999999995</c:v>
                </c:pt>
                <c:pt idx="1365">
                  <c:v>0.64907000000000092</c:v>
                </c:pt>
                <c:pt idx="1366">
                  <c:v>0.64846000000000004</c:v>
                </c:pt>
                <c:pt idx="1367">
                  <c:v>0.64748000000000061</c:v>
                </c:pt>
                <c:pt idx="1368">
                  <c:v>0.64688000000000079</c:v>
                </c:pt>
                <c:pt idx="1369">
                  <c:v>0.64589000000000096</c:v>
                </c:pt>
                <c:pt idx="1370">
                  <c:v>0.64531000000000005</c:v>
                </c:pt>
                <c:pt idx="1371">
                  <c:v>0.64430000000000065</c:v>
                </c:pt>
                <c:pt idx="1372">
                  <c:v>0.64373000000000091</c:v>
                </c:pt>
                <c:pt idx="1373">
                  <c:v>0.64272000000000096</c:v>
                </c:pt>
                <c:pt idx="1374">
                  <c:v>0.64215999999999995</c:v>
                </c:pt>
                <c:pt idx="1375">
                  <c:v>0.64113000000000064</c:v>
                </c:pt>
                <c:pt idx="1376">
                  <c:v>0.64058999999999999</c:v>
                </c:pt>
                <c:pt idx="1377">
                  <c:v>0.63954999999999995</c:v>
                </c:pt>
                <c:pt idx="1378">
                  <c:v>0.63903000000000065</c:v>
                </c:pt>
                <c:pt idx="1379">
                  <c:v>0.63797000000000093</c:v>
                </c:pt>
                <c:pt idx="1380">
                  <c:v>0.63746000000000003</c:v>
                </c:pt>
                <c:pt idx="1381">
                  <c:v>0.63640000000000063</c:v>
                </c:pt>
                <c:pt idx="1382">
                  <c:v>0.6359000000000008</c:v>
                </c:pt>
                <c:pt idx="1383">
                  <c:v>0.63482000000000094</c:v>
                </c:pt>
                <c:pt idx="1384">
                  <c:v>0.63434000000000079</c:v>
                </c:pt>
                <c:pt idx="1385">
                  <c:v>0.63325000000000065</c:v>
                </c:pt>
                <c:pt idx="1386">
                  <c:v>0.63278000000000079</c:v>
                </c:pt>
                <c:pt idx="1387">
                  <c:v>0.6316800000000008</c:v>
                </c:pt>
                <c:pt idx="1388">
                  <c:v>0.63123000000000062</c:v>
                </c:pt>
                <c:pt idx="1389">
                  <c:v>0.63010999999999995</c:v>
                </c:pt>
                <c:pt idx="1390">
                  <c:v>0.62966999999999995</c:v>
                </c:pt>
                <c:pt idx="1391">
                  <c:v>0.62855000000000005</c:v>
                </c:pt>
                <c:pt idx="1392">
                  <c:v>0.62812000000000079</c:v>
                </c:pt>
                <c:pt idx="1393">
                  <c:v>0.62698000000000065</c:v>
                </c:pt>
                <c:pt idx="1394">
                  <c:v>0.62656999999999996</c:v>
                </c:pt>
                <c:pt idx="1395">
                  <c:v>0.62541999999999998</c:v>
                </c:pt>
                <c:pt idx="1396">
                  <c:v>0.6250200000000008</c:v>
                </c:pt>
                <c:pt idx="1397">
                  <c:v>0.62386000000000064</c:v>
                </c:pt>
                <c:pt idx="1398">
                  <c:v>0.62348000000000003</c:v>
                </c:pt>
                <c:pt idx="1399">
                  <c:v>0.62230000000000063</c:v>
                </c:pt>
                <c:pt idx="1400">
                  <c:v>0.62194000000000094</c:v>
                </c:pt>
                <c:pt idx="1401">
                  <c:v>0.62075000000000091</c:v>
                </c:pt>
                <c:pt idx="1402">
                  <c:v>0.62039000000000066</c:v>
                </c:pt>
                <c:pt idx="1403">
                  <c:v>0.61920000000000064</c:v>
                </c:pt>
                <c:pt idx="1404">
                  <c:v>0.61886000000000063</c:v>
                </c:pt>
                <c:pt idx="1405">
                  <c:v>0.61765000000000092</c:v>
                </c:pt>
                <c:pt idx="1406">
                  <c:v>0.61731999999999998</c:v>
                </c:pt>
                <c:pt idx="1407">
                  <c:v>0.61610000000000065</c:v>
                </c:pt>
                <c:pt idx="1408">
                  <c:v>0.61578999999999995</c:v>
                </c:pt>
                <c:pt idx="1409">
                  <c:v>0.61455000000000004</c:v>
                </c:pt>
                <c:pt idx="1410">
                  <c:v>0.61425000000000063</c:v>
                </c:pt>
                <c:pt idx="1411">
                  <c:v>0.61301000000000005</c:v>
                </c:pt>
                <c:pt idx="1412">
                  <c:v>0.61272000000000093</c:v>
                </c:pt>
                <c:pt idx="1413">
                  <c:v>0.61146999999999996</c:v>
                </c:pt>
                <c:pt idx="1414">
                  <c:v>0.61120000000000063</c:v>
                </c:pt>
                <c:pt idx="1415">
                  <c:v>0.60993000000000064</c:v>
                </c:pt>
                <c:pt idx="1416">
                  <c:v>0.60967000000000093</c:v>
                </c:pt>
                <c:pt idx="1417">
                  <c:v>0.60838999999999999</c:v>
                </c:pt>
                <c:pt idx="1418">
                  <c:v>0.60815000000000063</c:v>
                </c:pt>
                <c:pt idx="1419">
                  <c:v>0.60686000000000062</c:v>
                </c:pt>
                <c:pt idx="1420">
                  <c:v>0.60662000000000094</c:v>
                </c:pt>
                <c:pt idx="1421">
                  <c:v>0.60531999999999997</c:v>
                </c:pt>
                <c:pt idx="1422">
                  <c:v>0.60511000000000004</c:v>
                </c:pt>
                <c:pt idx="1423">
                  <c:v>0.60379000000000094</c:v>
                </c:pt>
                <c:pt idx="1424">
                  <c:v>0.60358999999999996</c:v>
                </c:pt>
                <c:pt idx="1425">
                  <c:v>0.60226000000000002</c:v>
                </c:pt>
                <c:pt idx="1426">
                  <c:v>0.60206999999999999</c:v>
                </c:pt>
                <c:pt idx="1427">
                  <c:v>0.60074000000000094</c:v>
                </c:pt>
                <c:pt idx="1428">
                  <c:v>0.60055999999999998</c:v>
                </c:pt>
                <c:pt idx="1429">
                  <c:v>0.59920999999999958</c:v>
                </c:pt>
                <c:pt idx="1430">
                  <c:v>0.59904999999999997</c:v>
                </c:pt>
                <c:pt idx="1431">
                  <c:v>0.59769000000000005</c:v>
                </c:pt>
                <c:pt idx="1432">
                  <c:v>0.59753999999999907</c:v>
                </c:pt>
                <c:pt idx="1433">
                  <c:v>0.5961699999999992</c:v>
                </c:pt>
                <c:pt idx="1434">
                  <c:v>0.59604000000000001</c:v>
                </c:pt>
                <c:pt idx="1435">
                  <c:v>0.59465000000000001</c:v>
                </c:pt>
                <c:pt idx="1436">
                  <c:v>0.59452999999999956</c:v>
                </c:pt>
                <c:pt idx="1437">
                  <c:v>0.59314</c:v>
                </c:pt>
                <c:pt idx="1438">
                  <c:v>0.5930299999999995</c:v>
                </c:pt>
                <c:pt idx="1439">
                  <c:v>0.59162999999999999</c:v>
                </c:pt>
                <c:pt idx="1440">
                  <c:v>0.59152999999999956</c:v>
                </c:pt>
                <c:pt idx="1441">
                  <c:v>0.5901199999999992</c:v>
                </c:pt>
                <c:pt idx="1442">
                  <c:v>0.5900299999999995</c:v>
                </c:pt>
                <c:pt idx="1443">
                  <c:v>0.58860999999999997</c:v>
                </c:pt>
                <c:pt idx="1444">
                  <c:v>0.58853999999999906</c:v>
                </c:pt>
                <c:pt idx="1445">
                  <c:v>0.58709999999999996</c:v>
                </c:pt>
                <c:pt idx="1446">
                  <c:v>0.58704000000000001</c:v>
                </c:pt>
                <c:pt idx="1447">
                  <c:v>0.58560000000000001</c:v>
                </c:pt>
                <c:pt idx="1448">
                  <c:v>0.58554999999999957</c:v>
                </c:pt>
                <c:pt idx="1449">
                  <c:v>0.58409</c:v>
                </c:pt>
                <c:pt idx="1450">
                  <c:v>0.58405999999999958</c:v>
                </c:pt>
                <c:pt idx="1451">
                  <c:v>0.58258999999999916</c:v>
                </c:pt>
                <c:pt idx="1452">
                  <c:v>0.58257999999999921</c:v>
                </c:pt>
                <c:pt idx="1453">
                  <c:v>0.58109999999999951</c:v>
                </c:pt>
                <c:pt idx="1454">
                  <c:v>0.58109</c:v>
                </c:pt>
                <c:pt idx="1455">
                  <c:v>0.57961000000000062</c:v>
                </c:pt>
                <c:pt idx="1456">
                  <c:v>0.57960000000000078</c:v>
                </c:pt>
                <c:pt idx="1457">
                  <c:v>0.57813000000000003</c:v>
                </c:pt>
                <c:pt idx="1458">
                  <c:v>0.57811000000000001</c:v>
                </c:pt>
                <c:pt idx="1459">
                  <c:v>0.57665000000000066</c:v>
                </c:pt>
                <c:pt idx="1460">
                  <c:v>0.5766200000000008</c:v>
                </c:pt>
                <c:pt idx="1461">
                  <c:v>0.57516999999999996</c:v>
                </c:pt>
                <c:pt idx="1462">
                  <c:v>0.57513000000000003</c:v>
                </c:pt>
                <c:pt idx="1463">
                  <c:v>0.57370000000000065</c:v>
                </c:pt>
                <c:pt idx="1464">
                  <c:v>0.57364000000000093</c:v>
                </c:pt>
                <c:pt idx="1465">
                  <c:v>0.57223000000000002</c:v>
                </c:pt>
                <c:pt idx="1466">
                  <c:v>0.57216</c:v>
                </c:pt>
                <c:pt idx="1467">
                  <c:v>0.57076000000000005</c:v>
                </c:pt>
                <c:pt idx="1468">
                  <c:v>0.57067000000000079</c:v>
                </c:pt>
                <c:pt idx="1469">
                  <c:v>0.56928999999999996</c:v>
                </c:pt>
                <c:pt idx="1470">
                  <c:v>0.56918999999999997</c:v>
                </c:pt>
                <c:pt idx="1471">
                  <c:v>0.56782999999999995</c:v>
                </c:pt>
                <c:pt idx="1472">
                  <c:v>0.56772000000000078</c:v>
                </c:pt>
                <c:pt idx="1473">
                  <c:v>0.56635999999999997</c:v>
                </c:pt>
                <c:pt idx="1474">
                  <c:v>0.56623999999999997</c:v>
                </c:pt>
                <c:pt idx="1475">
                  <c:v>0.56490000000000062</c:v>
                </c:pt>
                <c:pt idx="1476">
                  <c:v>0.56476999999999999</c:v>
                </c:pt>
                <c:pt idx="1477">
                  <c:v>0.56344000000000005</c:v>
                </c:pt>
                <c:pt idx="1478">
                  <c:v>0.56330000000000002</c:v>
                </c:pt>
                <c:pt idx="1479">
                  <c:v>0.56198999999999999</c:v>
                </c:pt>
                <c:pt idx="1480">
                  <c:v>0.56183000000000005</c:v>
                </c:pt>
                <c:pt idx="1481">
                  <c:v>0.56052999999999997</c:v>
                </c:pt>
                <c:pt idx="1482">
                  <c:v>0.56035999999999997</c:v>
                </c:pt>
                <c:pt idx="1483">
                  <c:v>0.55908000000000002</c:v>
                </c:pt>
                <c:pt idx="1484">
                  <c:v>0.55889999999999995</c:v>
                </c:pt>
                <c:pt idx="1485">
                  <c:v>0.55763000000000063</c:v>
                </c:pt>
                <c:pt idx="1486">
                  <c:v>0.55742999999999998</c:v>
                </c:pt>
                <c:pt idx="1487">
                  <c:v>0.55618000000000001</c:v>
                </c:pt>
                <c:pt idx="1488">
                  <c:v>0.55596999999999996</c:v>
                </c:pt>
                <c:pt idx="1489">
                  <c:v>0.55474000000000079</c:v>
                </c:pt>
                <c:pt idx="1490">
                  <c:v>0.5545099999999995</c:v>
                </c:pt>
                <c:pt idx="1491">
                  <c:v>0.5532899999999995</c:v>
                </c:pt>
                <c:pt idx="1492">
                  <c:v>0.55306</c:v>
                </c:pt>
                <c:pt idx="1493">
                  <c:v>0.55184999999999995</c:v>
                </c:pt>
                <c:pt idx="1494">
                  <c:v>0.55159999999999998</c:v>
                </c:pt>
                <c:pt idx="1495">
                  <c:v>0.55040999999999951</c:v>
                </c:pt>
                <c:pt idx="1496">
                  <c:v>0.55015000000000003</c:v>
                </c:pt>
                <c:pt idx="1497">
                  <c:v>0.54896999999999996</c:v>
                </c:pt>
                <c:pt idx="1498">
                  <c:v>0.54870000000000063</c:v>
                </c:pt>
                <c:pt idx="1499">
                  <c:v>0.54754000000000003</c:v>
                </c:pt>
                <c:pt idx="1500">
                  <c:v>0.54725999999999997</c:v>
                </c:pt>
                <c:pt idx="1501">
                  <c:v>0.54610999999999998</c:v>
                </c:pt>
                <c:pt idx="1502">
                  <c:v>0.54581000000000002</c:v>
                </c:pt>
                <c:pt idx="1503">
                  <c:v>0.54468000000000005</c:v>
                </c:pt>
                <c:pt idx="1504">
                  <c:v>0.54437000000000002</c:v>
                </c:pt>
                <c:pt idx="1505">
                  <c:v>0.54325000000000001</c:v>
                </c:pt>
                <c:pt idx="1506">
                  <c:v>0.54293000000000002</c:v>
                </c:pt>
                <c:pt idx="1507">
                  <c:v>0.54181999999999997</c:v>
                </c:pt>
                <c:pt idx="1508">
                  <c:v>0.54149000000000003</c:v>
                </c:pt>
                <c:pt idx="1509">
                  <c:v>0.54039999999999999</c:v>
                </c:pt>
                <c:pt idx="1510">
                  <c:v>0.54005000000000003</c:v>
                </c:pt>
                <c:pt idx="1511">
                  <c:v>0.53896999999999951</c:v>
                </c:pt>
                <c:pt idx="1512">
                  <c:v>0.53861999999999999</c:v>
                </c:pt>
                <c:pt idx="1513">
                  <c:v>0.53754999999999997</c:v>
                </c:pt>
                <c:pt idx="1514">
                  <c:v>0.5371899999999995</c:v>
                </c:pt>
                <c:pt idx="1515">
                  <c:v>0.53613999999999951</c:v>
                </c:pt>
                <c:pt idx="1516">
                  <c:v>0.53576000000000001</c:v>
                </c:pt>
                <c:pt idx="1517">
                  <c:v>0.53471999999999997</c:v>
                </c:pt>
                <c:pt idx="1518">
                  <c:v>0.53432999999999997</c:v>
                </c:pt>
                <c:pt idx="1519">
                  <c:v>0.53330999999999951</c:v>
                </c:pt>
                <c:pt idx="1520">
                  <c:v>0.53290000000000004</c:v>
                </c:pt>
                <c:pt idx="1521">
                  <c:v>0.53190000000000004</c:v>
                </c:pt>
                <c:pt idx="1522">
                  <c:v>0.53147999999999951</c:v>
                </c:pt>
                <c:pt idx="1523">
                  <c:v>0.53049000000000002</c:v>
                </c:pt>
                <c:pt idx="1524">
                  <c:v>0.53005999999999998</c:v>
                </c:pt>
                <c:pt idx="1525">
                  <c:v>0.52907999999999999</c:v>
                </c:pt>
                <c:pt idx="1526">
                  <c:v>0.52864000000000066</c:v>
                </c:pt>
                <c:pt idx="1527">
                  <c:v>0.52766999999999997</c:v>
                </c:pt>
                <c:pt idx="1528">
                  <c:v>0.52722000000000002</c:v>
                </c:pt>
                <c:pt idx="1529">
                  <c:v>0.52627000000000002</c:v>
                </c:pt>
                <c:pt idx="1530">
                  <c:v>0.52581</c:v>
                </c:pt>
                <c:pt idx="1531">
                  <c:v>0.5248699999999995</c:v>
                </c:pt>
                <c:pt idx="1532">
                  <c:v>0.52439999999999998</c:v>
                </c:pt>
                <c:pt idx="1533">
                  <c:v>0.52346999999999932</c:v>
                </c:pt>
                <c:pt idx="1534">
                  <c:v>0.52298999999999951</c:v>
                </c:pt>
                <c:pt idx="1535">
                  <c:v>0.52207999999999999</c:v>
                </c:pt>
                <c:pt idx="1536">
                  <c:v>0.52157999999999949</c:v>
                </c:pt>
                <c:pt idx="1537">
                  <c:v>0.52068000000000003</c:v>
                </c:pt>
                <c:pt idx="1538">
                  <c:v>0.52017000000000002</c:v>
                </c:pt>
                <c:pt idx="1539">
                  <c:v>0.51929000000000003</c:v>
                </c:pt>
                <c:pt idx="1540">
                  <c:v>0.51876999999999951</c:v>
                </c:pt>
                <c:pt idx="1541">
                  <c:v>0.51790000000000003</c:v>
                </c:pt>
                <c:pt idx="1542">
                  <c:v>0.51737</c:v>
                </c:pt>
                <c:pt idx="1543">
                  <c:v>0.51650999999999958</c:v>
                </c:pt>
                <c:pt idx="1544">
                  <c:v>0.51597000000000004</c:v>
                </c:pt>
                <c:pt idx="1545">
                  <c:v>0.51512999999999998</c:v>
                </c:pt>
                <c:pt idx="1546">
                  <c:v>0.51456999999999919</c:v>
                </c:pt>
                <c:pt idx="1547">
                  <c:v>0.51373999999999997</c:v>
                </c:pt>
                <c:pt idx="1548">
                  <c:v>0.51317999999999997</c:v>
                </c:pt>
                <c:pt idx="1549">
                  <c:v>0.51235999999999959</c:v>
                </c:pt>
                <c:pt idx="1550">
                  <c:v>0.51178000000000001</c:v>
                </c:pt>
                <c:pt idx="1551">
                  <c:v>0.51097999999999999</c:v>
                </c:pt>
                <c:pt idx="1552">
                  <c:v>0.51039000000000001</c:v>
                </c:pt>
                <c:pt idx="1553">
                  <c:v>0.50960000000000005</c:v>
                </c:pt>
                <c:pt idx="1554">
                  <c:v>0.50900999999999996</c:v>
                </c:pt>
                <c:pt idx="1555">
                  <c:v>0.50822999999999996</c:v>
                </c:pt>
                <c:pt idx="1556">
                  <c:v>0.50761999999999996</c:v>
                </c:pt>
                <c:pt idx="1557">
                  <c:v>0.50685999999999998</c:v>
                </c:pt>
                <c:pt idx="1558">
                  <c:v>0.50624000000000002</c:v>
                </c:pt>
                <c:pt idx="1559">
                  <c:v>0.50548999999999933</c:v>
                </c:pt>
                <c:pt idx="1560">
                  <c:v>0.50485000000000002</c:v>
                </c:pt>
                <c:pt idx="1561">
                  <c:v>0.50412000000000001</c:v>
                </c:pt>
                <c:pt idx="1562">
                  <c:v>0.5034699999999992</c:v>
                </c:pt>
                <c:pt idx="1563">
                  <c:v>0.50275000000000003</c:v>
                </c:pt>
                <c:pt idx="1564">
                  <c:v>0.50209999999999999</c:v>
                </c:pt>
                <c:pt idx="1565">
                  <c:v>0.50139</c:v>
                </c:pt>
                <c:pt idx="1566">
                  <c:v>0.50072000000000005</c:v>
                </c:pt>
                <c:pt idx="1567">
                  <c:v>0.50002000000000002</c:v>
                </c:pt>
                <c:pt idx="1568">
                  <c:v>0.49935000000000046</c:v>
                </c:pt>
                <c:pt idx="1569">
                  <c:v>0.49866000000000038</c:v>
                </c:pt>
                <c:pt idx="1570">
                  <c:v>0.49798000000000048</c:v>
                </c:pt>
                <c:pt idx="1571">
                  <c:v>0.49731000000000047</c:v>
                </c:pt>
                <c:pt idx="1572">
                  <c:v>0.49661000000000033</c:v>
                </c:pt>
                <c:pt idx="1573">
                  <c:v>0.49595000000000034</c:v>
                </c:pt>
                <c:pt idx="1574">
                  <c:v>0.49524000000000001</c:v>
                </c:pt>
                <c:pt idx="1575">
                  <c:v>0.49460000000000032</c:v>
                </c:pt>
                <c:pt idx="1576">
                  <c:v>0.49388000000000065</c:v>
                </c:pt>
                <c:pt idx="1577">
                  <c:v>0.49324000000000001</c:v>
                </c:pt>
                <c:pt idx="1578">
                  <c:v>0.4925200000000004</c:v>
                </c:pt>
                <c:pt idx="1579">
                  <c:v>0.49190000000000039</c:v>
                </c:pt>
                <c:pt idx="1580">
                  <c:v>0.49116000000000032</c:v>
                </c:pt>
                <c:pt idx="1581">
                  <c:v>0.49055000000000032</c:v>
                </c:pt>
                <c:pt idx="1582">
                  <c:v>0.4898000000000004</c:v>
                </c:pt>
                <c:pt idx="1583">
                  <c:v>0.48920000000000002</c:v>
                </c:pt>
                <c:pt idx="1584">
                  <c:v>0.48844000000000032</c:v>
                </c:pt>
                <c:pt idx="1585">
                  <c:v>0.48786000000000046</c:v>
                </c:pt>
                <c:pt idx="1586">
                  <c:v>0.48709000000000002</c:v>
                </c:pt>
                <c:pt idx="1587">
                  <c:v>0.4865200000000004</c:v>
                </c:pt>
                <c:pt idx="1588">
                  <c:v>0.48574000000000001</c:v>
                </c:pt>
                <c:pt idx="1589">
                  <c:v>0.48518000000000033</c:v>
                </c:pt>
                <c:pt idx="1590">
                  <c:v>0.48439000000000032</c:v>
                </c:pt>
                <c:pt idx="1591">
                  <c:v>0.48384000000000038</c:v>
                </c:pt>
                <c:pt idx="1592">
                  <c:v>0.48304000000000002</c:v>
                </c:pt>
                <c:pt idx="1593">
                  <c:v>0.48251000000000038</c:v>
                </c:pt>
                <c:pt idx="1594">
                  <c:v>0.48169000000000001</c:v>
                </c:pt>
                <c:pt idx="1595">
                  <c:v>0.48118000000000033</c:v>
                </c:pt>
                <c:pt idx="1596">
                  <c:v>0.48035000000000033</c:v>
                </c:pt>
                <c:pt idx="1597">
                  <c:v>0.47985000000000033</c:v>
                </c:pt>
                <c:pt idx="1598">
                  <c:v>0.47901000000000032</c:v>
                </c:pt>
                <c:pt idx="1599">
                  <c:v>0.47852000000000033</c:v>
                </c:pt>
                <c:pt idx="1600">
                  <c:v>0.47767000000000032</c:v>
                </c:pt>
                <c:pt idx="1601">
                  <c:v>0.47719</c:v>
                </c:pt>
                <c:pt idx="1602">
                  <c:v>0.47634000000000032</c:v>
                </c:pt>
                <c:pt idx="1603">
                  <c:v>0.47587000000000046</c:v>
                </c:pt>
                <c:pt idx="1604">
                  <c:v>0.47500000000000031</c:v>
                </c:pt>
                <c:pt idx="1605">
                  <c:v>0.47455000000000008</c:v>
                </c:pt>
                <c:pt idx="1606">
                  <c:v>0.47367000000000031</c:v>
                </c:pt>
                <c:pt idx="1607">
                  <c:v>0.47323000000000004</c:v>
                </c:pt>
                <c:pt idx="1608">
                  <c:v>0.47234000000000032</c:v>
                </c:pt>
                <c:pt idx="1609">
                  <c:v>0.47191000000000033</c:v>
                </c:pt>
                <c:pt idx="1610">
                  <c:v>0.47101000000000032</c:v>
                </c:pt>
                <c:pt idx="1611">
                  <c:v>0.47059000000000001</c:v>
                </c:pt>
                <c:pt idx="1612">
                  <c:v>0.46969</c:v>
                </c:pt>
                <c:pt idx="1613">
                  <c:v>0.46928000000000031</c:v>
                </c:pt>
                <c:pt idx="1614">
                  <c:v>0.46836000000000033</c:v>
                </c:pt>
                <c:pt idx="1615">
                  <c:v>0.46797000000000033</c:v>
                </c:pt>
                <c:pt idx="1616">
                  <c:v>0.46704000000000001</c:v>
                </c:pt>
                <c:pt idx="1617">
                  <c:v>0.46666000000000002</c:v>
                </c:pt>
                <c:pt idx="1618">
                  <c:v>0.46572000000000002</c:v>
                </c:pt>
                <c:pt idx="1619">
                  <c:v>0.46535000000000032</c:v>
                </c:pt>
                <c:pt idx="1620">
                  <c:v>0.46441000000000032</c:v>
                </c:pt>
                <c:pt idx="1621">
                  <c:v>0.46405000000000002</c:v>
                </c:pt>
                <c:pt idx="1622">
                  <c:v>0.46309</c:v>
                </c:pt>
                <c:pt idx="1623">
                  <c:v>0.46275000000000005</c:v>
                </c:pt>
                <c:pt idx="1624">
                  <c:v>0.46178000000000002</c:v>
                </c:pt>
                <c:pt idx="1625">
                  <c:v>0.46144000000000002</c:v>
                </c:pt>
                <c:pt idx="1626">
                  <c:v>0.46047000000000032</c:v>
                </c:pt>
                <c:pt idx="1627">
                  <c:v>0.46015</c:v>
                </c:pt>
                <c:pt idx="1628">
                  <c:v>0.45916000000000001</c:v>
                </c:pt>
                <c:pt idx="1629">
                  <c:v>0.45885000000000031</c:v>
                </c:pt>
                <c:pt idx="1630">
                  <c:v>0.45785000000000031</c:v>
                </c:pt>
                <c:pt idx="1631">
                  <c:v>0.45756000000000002</c:v>
                </c:pt>
                <c:pt idx="1632">
                  <c:v>0.45655000000000001</c:v>
                </c:pt>
                <c:pt idx="1633">
                  <c:v>0.45626</c:v>
                </c:pt>
                <c:pt idx="1634">
                  <c:v>0.45525000000000004</c:v>
                </c:pt>
                <c:pt idx="1635">
                  <c:v>0.45497000000000032</c:v>
                </c:pt>
                <c:pt idx="1636">
                  <c:v>0.45395000000000002</c:v>
                </c:pt>
                <c:pt idx="1637">
                  <c:v>0.45369000000000004</c:v>
                </c:pt>
                <c:pt idx="1638">
                  <c:v>0.45265</c:v>
                </c:pt>
                <c:pt idx="1639">
                  <c:v>0.45240000000000002</c:v>
                </c:pt>
                <c:pt idx="1640">
                  <c:v>0.45135000000000008</c:v>
                </c:pt>
                <c:pt idx="1641">
                  <c:v>0.45112000000000002</c:v>
                </c:pt>
                <c:pt idx="1642">
                  <c:v>0.45006000000000002</c:v>
                </c:pt>
                <c:pt idx="1643">
                  <c:v>0.44983000000000001</c:v>
                </c:pt>
                <c:pt idx="1644">
                  <c:v>0.44877</c:v>
                </c:pt>
                <c:pt idx="1645">
                  <c:v>0.44855</c:v>
                </c:pt>
                <c:pt idx="1646">
                  <c:v>0.44748000000000032</c:v>
                </c:pt>
                <c:pt idx="1647">
                  <c:v>0.44728000000000001</c:v>
                </c:pt>
                <c:pt idx="1648">
                  <c:v>0.44619000000000003</c:v>
                </c:pt>
                <c:pt idx="1649">
                  <c:v>0.44600000000000001</c:v>
                </c:pt>
                <c:pt idx="1650">
                  <c:v>0.44491000000000008</c:v>
                </c:pt>
                <c:pt idx="1651">
                  <c:v>0.44473000000000001</c:v>
                </c:pt>
                <c:pt idx="1652">
                  <c:v>0.44363000000000002</c:v>
                </c:pt>
                <c:pt idx="1653">
                  <c:v>0.44346000000000002</c:v>
                </c:pt>
                <c:pt idx="1654">
                  <c:v>0.44234000000000001</c:v>
                </c:pt>
                <c:pt idx="1655">
                  <c:v>0.44219000000000003</c:v>
                </c:pt>
                <c:pt idx="1656">
                  <c:v>0.44107000000000002</c:v>
                </c:pt>
                <c:pt idx="1657">
                  <c:v>0.44092000000000031</c:v>
                </c:pt>
                <c:pt idx="1658">
                  <c:v>0.43979000000000001</c:v>
                </c:pt>
                <c:pt idx="1659">
                  <c:v>0.43966000000000033</c:v>
                </c:pt>
                <c:pt idx="1660">
                  <c:v>0.43852000000000046</c:v>
                </c:pt>
                <c:pt idx="1661">
                  <c:v>0.43839000000000033</c:v>
                </c:pt>
                <c:pt idx="1662">
                  <c:v>0.43724000000000002</c:v>
                </c:pt>
                <c:pt idx="1663">
                  <c:v>0.43713000000000002</c:v>
                </c:pt>
                <c:pt idx="1664">
                  <c:v>0.43597000000000047</c:v>
                </c:pt>
                <c:pt idx="1665">
                  <c:v>0.43587000000000048</c:v>
                </c:pt>
                <c:pt idx="1666">
                  <c:v>0.43471000000000032</c:v>
                </c:pt>
                <c:pt idx="1667">
                  <c:v>0.43462000000000039</c:v>
                </c:pt>
                <c:pt idx="1668">
                  <c:v>0.43344000000000038</c:v>
                </c:pt>
                <c:pt idx="1669">
                  <c:v>0.43336000000000047</c:v>
                </c:pt>
                <c:pt idx="1670">
                  <c:v>0.4321800000000004</c:v>
                </c:pt>
                <c:pt idx="1671">
                  <c:v>0.43211000000000038</c:v>
                </c:pt>
                <c:pt idx="1672">
                  <c:v>0.43092000000000052</c:v>
                </c:pt>
                <c:pt idx="1673">
                  <c:v>0.43086000000000046</c:v>
                </c:pt>
                <c:pt idx="1674">
                  <c:v>0.42966000000000032</c:v>
                </c:pt>
                <c:pt idx="1675">
                  <c:v>0.42961000000000032</c:v>
                </c:pt>
                <c:pt idx="1676">
                  <c:v>0.42840000000000039</c:v>
                </c:pt>
                <c:pt idx="1677">
                  <c:v>0.42837000000000047</c:v>
                </c:pt>
                <c:pt idx="1678">
                  <c:v>0.42714000000000002</c:v>
                </c:pt>
                <c:pt idx="1679">
                  <c:v>0.42712000000000033</c:v>
                </c:pt>
                <c:pt idx="1680">
                  <c:v>0.42589000000000032</c:v>
                </c:pt>
                <c:pt idx="1681">
                  <c:v>0.42588000000000048</c:v>
                </c:pt>
                <c:pt idx="1682">
                  <c:v>0.42464000000000002</c:v>
                </c:pt>
                <c:pt idx="1683">
                  <c:v>0.42464000000000002</c:v>
                </c:pt>
                <c:pt idx="1684">
                  <c:v>0.42340000000000033</c:v>
                </c:pt>
                <c:pt idx="1685">
                  <c:v>0.42339000000000032</c:v>
                </c:pt>
                <c:pt idx="1686">
                  <c:v>0.42217000000000032</c:v>
                </c:pt>
                <c:pt idx="1687">
                  <c:v>0.42214000000000002</c:v>
                </c:pt>
                <c:pt idx="1688">
                  <c:v>0.42093000000000008</c:v>
                </c:pt>
                <c:pt idx="1689">
                  <c:v>0.42090000000000033</c:v>
                </c:pt>
                <c:pt idx="1690">
                  <c:v>0.41970000000000002</c:v>
                </c:pt>
                <c:pt idx="1691">
                  <c:v>0.41966000000000031</c:v>
                </c:pt>
                <c:pt idx="1692">
                  <c:v>0.4184700000000004</c:v>
                </c:pt>
                <c:pt idx="1693">
                  <c:v>0.41842000000000046</c:v>
                </c:pt>
                <c:pt idx="1694">
                  <c:v>0.41725000000000001</c:v>
                </c:pt>
                <c:pt idx="1695">
                  <c:v>0.41718000000000033</c:v>
                </c:pt>
                <c:pt idx="1696">
                  <c:v>0.41602000000000033</c:v>
                </c:pt>
                <c:pt idx="1697">
                  <c:v>0.41594000000000031</c:v>
                </c:pt>
                <c:pt idx="1698">
                  <c:v>0.41480000000000034</c:v>
                </c:pt>
                <c:pt idx="1699">
                  <c:v>0.41471000000000002</c:v>
                </c:pt>
                <c:pt idx="1700">
                  <c:v>0.41358000000000039</c:v>
                </c:pt>
                <c:pt idx="1701">
                  <c:v>0.41348000000000046</c:v>
                </c:pt>
                <c:pt idx="1702">
                  <c:v>0.41236000000000039</c:v>
                </c:pt>
                <c:pt idx="1703">
                  <c:v>0.41225000000000001</c:v>
                </c:pt>
                <c:pt idx="1704">
                  <c:v>0.41114000000000001</c:v>
                </c:pt>
                <c:pt idx="1705">
                  <c:v>0.41102000000000033</c:v>
                </c:pt>
                <c:pt idx="1706">
                  <c:v>0.40993000000000002</c:v>
                </c:pt>
                <c:pt idx="1707">
                  <c:v>0.4097900000000001</c:v>
                </c:pt>
                <c:pt idx="1708">
                  <c:v>0.40871000000000002</c:v>
                </c:pt>
                <c:pt idx="1709">
                  <c:v>0.40857000000000032</c:v>
                </c:pt>
                <c:pt idx="1710">
                  <c:v>0.40750000000000008</c:v>
                </c:pt>
                <c:pt idx="1711">
                  <c:v>0.40735000000000032</c:v>
                </c:pt>
                <c:pt idx="1712">
                  <c:v>0.40630000000000033</c:v>
                </c:pt>
                <c:pt idx="1713">
                  <c:v>0.4061300000000001</c:v>
                </c:pt>
                <c:pt idx="1714">
                  <c:v>0.40509000000000001</c:v>
                </c:pt>
                <c:pt idx="1715">
                  <c:v>0.40491000000000038</c:v>
                </c:pt>
                <c:pt idx="1716">
                  <c:v>0.40388000000000046</c:v>
                </c:pt>
                <c:pt idx="1717">
                  <c:v>0.4037</c:v>
                </c:pt>
                <c:pt idx="1718">
                  <c:v>0.40268000000000032</c:v>
                </c:pt>
                <c:pt idx="1719">
                  <c:v>0.40249000000000001</c:v>
                </c:pt>
                <c:pt idx="1720">
                  <c:v>0.40148000000000039</c:v>
                </c:pt>
                <c:pt idx="1721">
                  <c:v>0.40128000000000008</c:v>
                </c:pt>
                <c:pt idx="1722">
                  <c:v>0.40028000000000002</c:v>
                </c:pt>
                <c:pt idx="1723">
                  <c:v>0.40007000000000031</c:v>
                </c:pt>
                <c:pt idx="1724">
                  <c:v>0.39909000000000033</c:v>
                </c:pt>
                <c:pt idx="1725">
                  <c:v>0.39886000000000066</c:v>
                </c:pt>
                <c:pt idx="1726">
                  <c:v>0.39789000000000047</c:v>
                </c:pt>
                <c:pt idx="1727">
                  <c:v>0.3976600000000004</c:v>
                </c:pt>
                <c:pt idx="1728">
                  <c:v>0.39670000000000033</c:v>
                </c:pt>
                <c:pt idx="1729">
                  <c:v>0.39645000000000047</c:v>
                </c:pt>
                <c:pt idx="1730">
                  <c:v>0.39551000000000047</c:v>
                </c:pt>
                <c:pt idx="1731">
                  <c:v>0.39525000000000032</c:v>
                </c:pt>
                <c:pt idx="1732">
                  <c:v>0.39432000000000073</c:v>
                </c:pt>
                <c:pt idx="1733">
                  <c:v>0.39406000000000047</c:v>
                </c:pt>
                <c:pt idx="1734">
                  <c:v>0.39314000000000032</c:v>
                </c:pt>
                <c:pt idx="1735">
                  <c:v>0.39286000000000065</c:v>
                </c:pt>
                <c:pt idx="1736">
                  <c:v>0.39195000000000046</c:v>
                </c:pt>
                <c:pt idx="1737">
                  <c:v>0.39167000000000046</c:v>
                </c:pt>
                <c:pt idx="1738">
                  <c:v>0.39077000000000039</c:v>
                </c:pt>
                <c:pt idx="1739">
                  <c:v>0.39047000000000054</c:v>
                </c:pt>
                <c:pt idx="1740">
                  <c:v>0.38959000000000032</c:v>
                </c:pt>
                <c:pt idx="1741">
                  <c:v>0.38928000000000046</c:v>
                </c:pt>
                <c:pt idx="1742">
                  <c:v>0.38841000000000048</c:v>
                </c:pt>
                <c:pt idx="1743">
                  <c:v>0.38810000000000033</c:v>
                </c:pt>
                <c:pt idx="1744">
                  <c:v>0.38724000000000008</c:v>
                </c:pt>
                <c:pt idx="1745">
                  <c:v>0.38691000000000048</c:v>
                </c:pt>
                <c:pt idx="1746">
                  <c:v>0.38607000000000047</c:v>
                </c:pt>
                <c:pt idx="1747">
                  <c:v>0.38573000000000002</c:v>
                </c:pt>
                <c:pt idx="1748">
                  <c:v>0.3848900000000004</c:v>
                </c:pt>
                <c:pt idx="1749">
                  <c:v>0.38455000000000034</c:v>
                </c:pt>
                <c:pt idx="1750">
                  <c:v>0.38372000000000039</c:v>
                </c:pt>
                <c:pt idx="1751">
                  <c:v>0.38337000000000065</c:v>
                </c:pt>
                <c:pt idx="1752">
                  <c:v>0.3825600000000004</c:v>
                </c:pt>
                <c:pt idx="1753">
                  <c:v>0.38219000000000031</c:v>
                </c:pt>
                <c:pt idx="1754">
                  <c:v>0.3813900000000004</c:v>
                </c:pt>
                <c:pt idx="1755">
                  <c:v>0.38101000000000046</c:v>
                </c:pt>
                <c:pt idx="1756">
                  <c:v>0.38023000000000001</c:v>
                </c:pt>
                <c:pt idx="1757">
                  <c:v>0.3798400000000004</c:v>
                </c:pt>
                <c:pt idx="1758">
                  <c:v>0.37907000000000046</c:v>
                </c:pt>
                <c:pt idx="1759">
                  <c:v>0.3786700000000004</c:v>
                </c:pt>
                <c:pt idx="1760">
                  <c:v>0.37791000000000047</c:v>
                </c:pt>
                <c:pt idx="1761">
                  <c:v>0.37750000000000034</c:v>
                </c:pt>
                <c:pt idx="1762">
                  <c:v>0.37675000000000008</c:v>
                </c:pt>
                <c:pt idx="1763">
                  <c:v>0.37633000000000033</c:v>
                </c:pt>
                <c:pt idx="1764">
                  <c:v>0.37560000000000032</c:v>
                </c:pt>
                <c:pt idx="1765">
                  <c:v>0.37517000000000039</c:v>
                </c:pt>
                <c:pt idx="1766">
                  <c:v>0.37444000000000033</c:v>
                </c:pt>
                <c:pt idx="1767">
                  <c:v>0.3740100000000004</c:v>
                </c:pt>
                <c:pt idx="1768">
                  <c:v>0.37329000000000001</c:v>
                </c:pt>
                <c:pt idx="1769">
                  <c:v>0.37285000000000046</c:v>
                </c:pt>
                <c:pt idx="1770">
                  <c:v>0.37214000000000008</c:v>
                </c:pt>
                <c:pt idx="1771">
                  <c:v>0.37169000000000002</c:v>
                </c:pt>
                <c:pt idx="1772">
                  <c:v>0.37100000000000033</c:v>
                </c:pt>
                <c:pt idx="1773">
                  <c:v>0.37053000000000008</c:v>
                </c:pt>
                <c:pt idx="1774">
                  <c:v>0.3698500000000004</c:v>
                </c:pt>
                <c:pt idx="1775">
                  <c:v>0.36938000000000065</c:v>
                </c:pt>
                <c:pt idx="1776">
                  <c:v>0.36871000000000032</c:v>
                </c:pt>
                <c:pt idx="1777">
                  <c:v>0.36822000000000032</c:v>
                </c:pt>
                <c:pt idx="1778">
                  <c:v>0.3675700000000004</c:v>
                </c:pt>
                <c:pt idx="1779">
                  <c:v>0.3670700000000004</c:v>
                </c:pt>
                <c:pt idx="1780">
                  <c:v>0.36643000000000031</c:v>
                </c:pt>
                <c:pt idx="1781">
                  <c:v>0.36592000000000047</c:v>
                </c:pt>
                <c:pt idx="1782">
                  <c:v>0.36529</c:v>
                </c:pt>
                <c:pt idx="1783">
                  <c:v>0.36478000000000038</c:v>
                </c:pt>
                <c:pt idx="1784">
                  <c:v>0.36416000000000032</c:v>
                </c:pt>
                <c:pt idx="1785">
                  <c:v>0.36363000000000001</c:v>
                </c:pt>
                <c:pt idx="1786">
                  <c:v>0.3630200000000004</c:v>
                </c:pt>
                <c:pt idx="1787">
                  <c:v>0.36249000000000031</c:v>
                </c:pt>
                <c:pt idx="1788">
                  <c:v>0.36189000000000032</c:v>
                </c:pt>
                <c:pt idx="1789">
                  <c:v>0.36135000000000039</c:v>
                </c:pt>
                <c:pt idx="1790">
                  <c:v>0.36077000000000031</c:v>
                </c:pt>
                <c:pt idx="1791">
                  <c:v>0.36021000000000031</c:v>
                </c:pt>
                <c:pt idx="1792">
                  <c:v>0.35964000000000002</c:v>
                </c:pt>
                <c:pt idx="1793">
                  <c:v>0.3590800000000004</c:v>
                </c:pt>
                <c:pt idx="1794">
                  <c:v>0.35851000000000033</c:v>
                </c:pt>
                <c:pt idx="1795">
                  <c:v>0.35795000000000032</c:v>
                </c:pt>
                <c:pt idx="1796">
                  <c:v>0.35739000000000032</c:v>
                </c:pt>
                <c:pt idx="1797">
                  <c:v>0.35681000000000046</c:v>
                </c:pt>
                <c:pt idx="1798">
                  <c:v>0.35627000000000031</c:v>
                </c:pt>
                <c:pt idx="1799">
                  <c:v>0.35568000000000033</c:v>
                </c:pt>
                <c:pt idx="1800">
                  <c:v>0.35515000000000002</c:v>
                </c:pt>
                <c:pt idx="1801">
                  <c:v>0.35456000000000032</c:v>
                </c:pt>
                <c:pt idx="1802">
                  <c:v>0.35404000000000002</c:v>
                </c:pt>
                <c:pt idx="1803">
                  <c:v>0.35343000000000002</c:v>
                </c:pt>
                <c:pt idx="1804">
                  <c:v>0.3529200000000004</c:v>
                </c:pt>
                <c:pt idx="1805">
                  <c:v>0.3523100000000004</c:v>
                </c:pt>
                <c:pt idx="1806">
                  <c:v>0.3518100000000004</c:v>
                </c:pt>
                <c:pt idx="1807">
                  <c:v>0.35119</c:v>
                </c:pt>
                <c:pt idx="1808">
                  <c:v>0.35070000000000001</c:v>
                </c:pt>
                <c:pt idx="1809">
                  <c:v>0.35007000000000038</c:v>
                </c:pt>
                <c:pt idx="1810">
                  <c:v>0.34959000000000001</c:v>
                </c:pt>
                <c:pt idx="1811">
                  <c:v>0.34895000000000032</c:v>
                </c:pt>
                <c:pt idx="1812">
                  <c:v>0.3484800000000004</c:v>
                </c:pt>
                <c:pt idx="1813">
                  <c:v>0.34783000000000008</c:v>
                </c:pt>
                <c:pt idx="1814">
                  <c:v>0.34738000000000047</c:v>
                </c:pt>
                <c:pt idx="1815">
                  <c:v>0.34672000000000008</c:v>
                </c:pt>
                <c:pt idx="1816">
                  <c:v>0.34628000000000031</c:v>
                </c:pt>
                <c:pt idx="1817">
                  <c:v>0.34561000000000008</c:v>
                </c:pt>
                <c:pt idx="1818">
                  <c:v>0.34518000000000032</c:v>
                </c:pt>
                <c:pt idx="1819">
                  <c:v>0.34450000000000008</c:v>
                </c:pt>
                <c:pt idx="1820">
                  <c:v>0.34408000000000033</c:v>
                </c:pt>
                <c:pt idx="1821">
                  <c:v>0.34339000000000008</c:v>
                </c:pt>
                <c:pt idx="1822">
                  <c:v>0.3429800000000004</c:v>
                </c:pt>
                <c:pt idx="1823">
                  <c:v>0.34229000000000004</c:v>
                </c:pt>
                <c:pt idx="1824">
                  <c:v>0.34189000000000008</c:v>
                </c:pt>
                <c:pt idx="1825">
                  <c:v>0.34118000000000032</c:v>
                </c:pt>
                <c:pt idx="1826">
                  <c:v>0.34080000000000032</c:v>
                </c:pt>
                <c:pt idx="1827">
                  <c:v>0.34008000000000038</c:v>
                </c:pt>
                <c:pt idx="1828">
                  <c:v>0.3397100000000004</c:v>
                </c:pt>
                <c:pt idx="1829">
                  <c:v>0.33898000000000073</c:v>
                </c:pt>
                <c:pt idx="1830">
                  <c:v>0.33862000000000048</c:v>
                </c:pt>
                <c:pt idx="1831">
                  <c:v>0.33789000000000047</c:v>
                </c:pt>
                <c:pt idx="1832">
                  <c:v>0.33753000000000033</c:v>
                </c:pt>
                <c:pt idx="1833">
                  <c:v>0.33679000000000031</c:v>
                </c:pt>
                <c:pt idx="1834">
                  <c:v>0.33645000000000053</c:v>
                </c:pt>
                <c:pt idx="1835">
                  <c:v>0.33570000000000033</c:v>
                </c:pt>
                <c:pt idx="1836">
                  <c:v>0.33536000000000066</c:v>
                </c:pt>
                <c:pt idx="1837">
                  <c:v>0.33461000000000046</c:v>
                </c:pt>
                <c:pt idx="1838">
                  <c:v>0.33428000000000047</c:v>
                </c:pt>
                <c:pt idx="1839">
                  <c:v>0.33352000000000054</c:v>
                </c:pt>
                <c:pt idx="1840">
                  <c:v>0.33321000000000039</c:v>
                </c:pt>
                <c:pt idx="1841">
                  <c:v>0.33243000000000039</c:v>
                </c:pt>
                <c:pt idx="1842">
                  <c:v>0.33213000000000031</c:v>
                </c:pt>
                <c:pt idx="1843">
                  <c:v>0.33135000000000048</c:v>
                </c:pt>
                <c:pt idx="1844">
                  <c:v>0.33106000000000047</c:v>
                </c:pt>
                <c:pt idx="1845">
                  <c:v>0.3302700000000004</c:v>
                </c:pt>
                <c:pt idx="1846">
                  <c:v>0.32998000000000066</c:v>
                </c:pt>
                <c:pt idx="1847">
                  <c:v>0.32919000000000032</c:v>
                </c:pt>
                <c:pt idx="1848">
                  <c:v>0.32891000000000048</c:v>
                </c:pt>
                <c:pt idx="1849">
                  <c:v>0.3281100000000004</c:v>
                </c:pt>
                <c:pt idx="1850">
                  <c:v>0.32784000000000046</c:v>
                </c:pt>
                <c:pt idx="1851">
                  <c:v>0.32703000000000032</c:v>
                </c:pt>
                <c:pt idx="1852">
                  <c:v>0.32678000000000046</c:v>
                </c:pt>
                <c:pt idx="1853">
                  <c:v>0.32596000000000053</c:v>
                </c:pt>
                <c:pt idx="1854">
                  <c:v>0.32571000000000033</c:v>
                </c:pt>
                <c:pt idx="1855">
                  <c:v>0.32488000000000067</c:v>
                </c:pt>
                <c:pt idx="1856">
                  <c:v>0.32465000000000038</c:v>
                </c:pt>
                <c:pt idx="1857">
                  <c:v>0.32381000000000065</c:v>
                </c:pt>
                <c:pt idx="1858">
                  <c:v>0.32359000000000032</c:v>
                </c:pt>
                <c:pt idx="1859">
                  <c:v>0.32274000000000008</c:v>
                </c:pt>
                <c:pt idx="1860">
                  <c:v>0.32253000000000032</c:v>
                </c:pt>
                <c:pt idx="1861">
                  <c:v>0.32168000000000047</c:v>
                </c:pt>
                <c:pt idx="1862">
                  <c:v>0.32148000000000065</c:v>
                </c:pt>
                <c:pt idx="1863">
                  <c:v>0.32061000000000039</c:v>
                </c:pt>
                <c:pt idx="1864">
                  <c:v>0.32042000000000054</c:v>
                </c:pt>
                <c:pt idx="1865">
                  <c:v>0.31955000000000033</c:v>
                </c:pt>
                <c:pt idx="1866">
                  <c:v>0.31937000000000065</c:v>
                </c:pt>
                <c:pt idx="1867">
                  <c:v>0.31849000000000033</c:v>
                </c:pt>
                <c:pt idx="1868">
                  <c:v>0.31832000000000066</c:v>
                </c:pt>
                <c:pt idx="1869">
                  <c:v>0.31743000000000032</c:v>
                </c:pt>
                <c:pt idx="1870">
                  <c:v>0.31727000000000033</c:v>
                </c:pt>
                <c:pt idx="1871">
                  <c:v>0.31637000000000054</c:v>
                </c:pt>
                <c:pt idx="1872">
                  <c:v>0.31622000000000033</c:v>
                </c:pt>
                <c:pt idx="1873">
                  <c:v>0.31532000000000066</c:v>
                </c:pt>
                <c:pt idx="1874">
                  <c:v>0.31518000000000046</c:v>
                </c:pt>
                <c:pt idx="1875">
                  <c:v>0.31427000000000038</c:v>
                </c:pt>
                <c:pt idx="1876">
                  <c:v>0.31414000000000031</c:v>
                </c:pt>
                <c:pt idx="1877">
                  <c:v>0.31322000000000033</c:v>
                </c:pt>
                <c:pt idx="1878">
                  <c:v>0.31310000000000032</c:v>
                </c:pt>
                <c:pt idx="1879">
                  <c:v>0.31217000000000039</c:v>
                </c:pt>
                <c:pt idx="1880">
                  <c:v>0.31206000000000039</c:v>
                </c:pt>
                <c:pt idx="1881">
                  <c:v>0.3111200000000004</c:v>
                </c:pt>
                <c:pt idx="1882">
                  <c:v>0.31102000000000046</c:v>
                </c:pt>
                <c:pt idx="1883">
                  <c:v>0.31008000000000047</c:v>
                </c:pt>
                <c:pt idx="1884">
                  <c:v>0.30999000000000032</c:v>
                </c:pt>
                <c:pt idx="1885">
                  <c:v>0.30904000000000031</c:v>
                </c:pt>
                <c:pt idx="1886">
                  <c:v>0.30895000000000034</c:v>
                </c:pt>
                <c:pt idx="1887">
                  <c:v>0.30800000000000033</c:v>
                </c:pt>
                <c:pt idx="1888">
                  <c:v>0.30792000000000053</c:v>
                </c:pt>
                <c:pt idx="1889">
                  <c:v>0.3069600000000004</c:v>
                </c:pt>
                <c:pt idx="1890">
                  <c:v>0.30690000000000039</c:v>
                </c:pt>
                <c:pt idx="1891">
                  <c:v>0.30592000000000052</c:v>
                </c:pt>
                <c:pt idx="1892">
                  <c:v>0.30587000000000047</c:v>
                </c:pt>
                <c:pt idx="1893">
                  <c:v>0.30489000000000038</c:v>
                </c:pt>
                <c:pt idx="1894">
                  <c:v>0.30484000000000033</c:v>
                </c:pt>
                <c:pt idx="1895">
                  <c:v>0.3038500000000004</c:v>
                </c:pt>
                <c:pt idx="1896">
                  <c:v>0.30382000000000048</c:v>
                </c:pt>
                <c:pt idx="1897">
                  <c:v>0.30282000000000048</c:v>
                </c:pt>
                <c:pt idx="1898">
                  <c:v>0.3028000000000004</c:v>
                </c:pt>
                <c:pt idx="1899">
                  <c:v>0.3018000000000004</c:v>
                </c:pt>
                <c:pt idx="1900">
                  <c:v>0.30178000000000038</c:v>
                </c:pt>
                <c:pt idx="1901">
                  <c:v>0.30077000000000031</c:v>
                </c:pt>
                <c:pt idx="1902">
                  <c:v>0.30076000000000008</c:v>
                </c:pt>
                <c:pt idx="1903">
                  <c:v>0.29975000000000002</c:v>
                </c:pt>
                <c:pt idx="1904">
                  <c:v>0.29974000000000001</c:v>
                </c:pt>
                <c:pt idx="1905">
                  <c:v>0.29874000000000001</c:v>
                </c:pt>
                <c:pt idx="1906">
                  <c:v>0.29872000000000032</c:v>
                </c:pt>
                <c:pt idx="1907">
                  <c:v>0.29773000000000011</c:v>
                </c:pt>
                <c:pt idx="1908">
                  <c:v>0.29770000000000002</c:v>
                </c:pt>
                <c:pt idx="1909">
                  <c:v>0.29672000000000032</c:v>
                </c:pt>
                <c:pt idx="1910">
                  <c:v>0.29668000000000033</c:v>
                </c:pt>
                <c:pt idx="1911">
                  <c:v>0.29571000000000008</c:v>
                </c:pt>
                <c:pt idx="1912">
                  <c:v>0.29567000000000032</c:v>
                </c:pt>
                <c:pt idx="1913">
                  <c:v>0.29470000000000002</c:v>
                </c:pt>
                <c:pt idx="1914">
                  <c:v>0.29465000000000002</c:v>
                </c:pt>
                <c:pt idx="1915">
                  <c:v>0.29370000000000002</c:v>
                </c:pt>
                <c:pt idx="1916">
                  <c:v>0.29364000000000001</c:v>
                </c:pt>
                <c:pt idx="1917">
                  <c:v>0.29270000000000002</c:v>
                </c:pt>
                <c:pt idx="1918">
                  <c:v>0.29263</c:v>
                </c:pt>
                <c:pt idx="1919">
                  <c:v>0.29170000000000001</c:v>
                </c:pt>
                <c:pt idx="1920">
                  <c:v>0.29162000000000032</c:v>
                </c:pt>
                <c:pt idx="1921">
                  <c:v>0.29070000000000001</c:v>
                </c:pt>
                <c:pt idx="1922">
                  <c:v>0.29061000000000031</c:v>
                </c:pt>
                <c:pt idx="1923">
                  <c:v>0.28971000000000002</c:v>
                </c:pt>
                <c:pt idx="1924">
                  <c:v>0.28961000000000031</c:v>
                </c:pt>
                <c:pt idx="1925">
                  <c:v>0.28871000000000002</c:v>
                </c:pt>
                <c:pt idx="1926">
                  <c:v>0.28861000000000031</c:v>
                </c:pt>
                <c:pt idx="1927">
                  <c:v>0.28772000000000031</c:v>
                </c:pt>
                <c:pt idx="1928">
                  <c:v>0.28761000000000031</c:v>
                </c:pt>
                <c:pt idx="1929">
                  <c:v>0.28673000000000004</c:v>
                </c:pt>
                <c:pt idx="1930">
                  <c:v>0.28661000000000031</c:v>
                </c:pt>
                <c:pt idx="1931">
                  <c:v>0.28575</c:v>
                </c:pt>
                <c:pt idx="1932">
                  <c:v>0.28561000000000031</c:v>
                </c:pt>
                <c:pt idx="1933">
                  <c:v>0.28476000000000001</c:v>
                </c:pt>
                <c:pt idx="1934">
                  <c:v>0.28462000000000032</c:v>
                </c:pt>
                <c:pt idx="1935">
                  <c:v>0.28378000000000031</c:v>
                </c:pt>
                <c:pt idx="1936">
                  <c:v>0.28362000000000032</c:v>
                </c:pt>
                <c:pt idx="1937">
                  <c:v>0.28280000000000033</c:v>
                </c:pt>
                <c:pt idx="1938">
                  <c:v>0.2826300000000001</c:v>
                </c:pt>
                <c:pt idx="1939">
                  <c:v>0.28182000000000046</c:v>
                </c:pt>
                <c:pt idx="1940">
                  <c:v>0.28164</c:v>
                </c:pt>
                <c:pt idx="1941">
                  <c:v>0.28084000000000031</c:v>
                </c:pt>
                <c:pt idx="1942">
                  <c:v>0.28066000000000002</c:v>
                </c:pt>
                <c:pt idx="1943">
                  <c:v>0.27986000000000033</c:v>
                </c:pt>
                <c:pt idx="1944">
                  <c:v>0.27967000000000031</c:v>
                </c:pt>
                <c:pt idx="1945">
                  <c:v>0.27889000000000008</c:v>
                </c:pt>
                <c:pt idx="1946">
                  <c:v>0.2786900000000001</c:v>
                </c:pt>
                <c:pt idx="1947">
                  <c:v>0.27792000000000033</c:v>
                </c:pt>
                <c:pt idx="1948">
                  <c:v>0.27771000000000001</c:v>
                </c:pt>
                <c:pt idx="1949">
                  <c:v>0.27695000000000008</c:v>
                </c:pt>
                <c:pt idx="1950">
                  <c:v>0.27673000000000003</c:v>
                </c:pt>
                <c:pt idx="1951">
                  <c:v>0.27598000000000039</c:v>
                </c:pt>
                <c:pt idx="1952">
                  <c:v>0.27575</c:v>
                </c:pt>
                <c:pt idx="1953">
                  <c:v>0.27501000000000031</c:v>
                </c:pt>
                <c:pt idx="1954">
                  <c:v>0.27478000000000002</c:v>
                </c:pt>
                <c:pt idx="1955">
                  <c:v>0.27405000000000002</c:v>
                </c:pt>
                <c:pt idx="1956">
                  <c:v>0.27380000000000032</c:v>
                </c:pt>
                <c:pt idx="1957">
                  <c:v>0.27308000000000032</c:v>
                </c:pt>
                <c:pt idx="1958">
                  <c:v>0.27283000000000002</c:v>
                </c:pt>
                <c:pt idx="1959">
                  <c:v>0.27212000000000008</c:v>
                </c:pt>
                <c:pt idx="1960">
                  <c:v>0.27186000000000032</c:v>
                </c:pt>
                <c:pt idx="1961">
                  <c:v>0.27116000000000001</c:v>
                </c:pt>
                <c:pt idx="1962">
                  <c:v>0.27090000000000031</c:v>
                </c:pt>
                <c:pt idx="1963">
                  <c:v>0.27021000000000001</c:v>
                </c:pt>
                <c:pt idx="1964">
                  <c:v>0.26993</c:v>
                </c:pt>
                <c:pt idx="1965">
                  <c:v>0.26925000000000004</c:v>
                </c:pt>
                <c:pt idx="1966">
                  <c:v>0.26897000000000032</c:v>
                </c:pt>
                <c:pt idx="1967">
                  <c:v>0.26829999999999998</c:v>
                </c:pt>
                <c:pt idx="1968">
                  <c:v>0.26801000000000008</c:v>
                </c:pt>
                <c:pt idx="1969">
                  <c:v>0.26735000000000031</c:v>
                </c:pt>
                <c:pt idx="1970">
                  <c:v>0.26705000000000001</c:v>
                </c:pt>
                <c:pt idx="1971">
                  <c:v>0.26640000000000008</c:v>
                </c:pt>
                <c:pt idx="1972">
                  <c:v>0.2660900000000001</c:v>
                </c:pt>
                <c:pt idx="1973">
                  <c:v>0.26545000000000002</c:v>
                </c:pt>
                <c:pt idx="1974">
                  <c:v>0.26514000000000004</c:v>
                </c:pt>
                <c:pt idx="1975">
                  <c:v>0.26451000000000002</c:v>
                </c:pt>
                <c:pt idx="1976">
                  <c:v>0.26418000000000008</c:v>
                </c:pt>
                <c:pt idx="1977">
                  <c:v>0.26357000000000008</c:v>
                </c:pt>
                <c:pt idx="1978">
                  <c:v>0.26323000000000002</c:v>
                </c:pt>
                <c:pt idx="1979">
                  <c:v>0.26262000000000002</c:v>
                </c:pt>
                <c:pt idx="1980">
                  <c:v>0.26228000000000001</c:v>
                </c:pt>
                <c:pt idx="1981">
                  <c:v>0.26168000000000002</c:v>
                </c:pt>
                <c:pt idx="1982">
                  <c:v>0.26133000000000001</c:v>
                </c:pt>
                <c:pt idx="1983">
                  <c:v>0.26074999999999998</c:v>
                </c:pt>
                <c:pt idx="1984">
                  <c:v>0.26039000000000001</c:v>
                </c:pt>
                <c:pt idx="1985">
                  <c:v>0.25981000000000032</c:v>
                </c:pt>
                <c:pt idx="1986">
                  <c:v>0.25944</c:v>
                </c:pt>
                <c:pt idx="1987">
                  <c:v>0.25888000000000033</c:v>
                </c:pt>
                <c:pt idx="1988">
                  <c:v>0.25850000000000001</c:v>
                </c:pt>
                <c:pt idx="1989">
                  <c:v>0.25795000000000001</c:v>
                </c:pt>
                <c:pt idx="1990">
                  <c:v>0.25756000000000001</c:v>
                </c:pt>
                <c:pt idx="1991">
                  <c:v>0.25702000000000008</c:v>
                </c:pt>
                <c:pt idx="1992">
                  <c:v>0.25662000000000001</c:v>
                </c:pt>
                <c:pt idx="1993">
                  <c:v>0.25609000000000004</c:v>
                </c:pt>
                <c:pt idx="1994">
                  <c:v>0.25569000000000003</c:v>
                </c:pt>
                <c:pt idx="1995">
                  <c:v>0.25516</c:v>
                </c:pt>
                <c:pt idx="1996">
                  <c:v>0.25474999999999998</c:v>
                </c:pt>
                <c:pt idx="1997">
                  <c:v>0.25423999999999997</c:v>
                </c:pt>
                <c:pt idx="1998">
                  <c:v>0.25382000000000032</c:v>
                </c:pt>
                <c:pt idx="1999">
                  <c:v>0.25332000000000032</c:v>
                </c:pt>
                <c:pt idx="2000">
                  <c:v>0.25289</c:v>
                </c:pt>
                <c:pt idx="2001">
                  <c:v>0.25240000000000001</c:v>
                </c:pt>
                <c:pt idx="2002">
                  <c:v>0.25196000000000002</c:v>
                </c:pt>
                <c:pt idx="2003">
                  <c:v>0.25148000000000031</c:v>
                </c:pt>
                <c:pt idx="2004">
                  <c:v>0.25104000000000004</c:v>
                </c:pt>
                <c:pt idx="2005">
                  <c:v>0.25056</c:v>
                </c:pt>
                <c:pt idx="2006">
                  <c:v>0.25011</c:v>
                </c:pt>
                <c:pt idx="2007">
                  <c:v>0.24965000000000001</c:v>
                </c:pt>
                <c:pt idx="2008">
                  <c:v>0.24918999999999999</c:v>
                </c:pt>
                <c:pt idx="2009">
                  <c:v>0.24873000000000023</c:v>
                </c:pt>
                <c:pt idx="2010">
                  <c:v>0.24827000000000016</c:v>
                </c:pt>
                <c:pt idx="2011">
                  <c:v>0.24782000000000001</c:v>
                </c:pt>
                <c:pt idx="2012">
                  <c:v>0.24735000000000001</c:v>
                </c:pt>
                <c:pt idx="2013">
                  <c:v>0.24691000000000027</c:v>
                </c:pt>
                <c:pt idx="2014">
                  <c:v>0.24643000000000026</c:v>
                </c:pt>
                <c:pt idx="2015">
                  <c:v>0.24601000000000023</c:v>
                </c:pt>
                <c:pt idx="2016">
                  <c:v>0.24552000000000004</c:v>
                </c:pt>
                <c:pt idx="2017">
                  <c:v>0.24510000000000001</c:v>
                </c:pt>
                <c:pt idx="2018">
                  <c:v>0.24460999999999999</c:v>
                </c:pt>
                <c:pt idx="2019">
                  <c:v>0.24420000000000017</c:v>
                </c:pt>
                <c:pt idx="2020">
                  <c:v>0.24368999999999999</c:v>
                </c:pt>
                <c:pt idx="2021">
                  <c:v>0.24330000000000004</c:v>
                </c:pt>
                <c:pt idx="2022">
                  <c:v>0.24279000000000023</c:v>
                </c:pt>
                <c:pt idx="2023">
                  <c:v>0.24240000000000023</c:v>
                </c:pt>
                <c:pt idx="2024">
                  <c:v>0.24188000000000001</c:v>
                </c:pt>
                <c:pt idx="2025">
                  <c:v>0.24150000000000016</c:v>
                </c:pt>
                <c:pt idx="2026">
                  <c:v>0.24097000000000016</c:v>
                </c:pt>
                <c:pt idx="2027">
                  <c:v>0.24060000000000001</c:v>
                </c:pt>
                <c:pt idx="2028">
                  <c:v>0.24007000000000001</c:v>
                </c:pt>
                <c:pt idx="2029">
                  <c:v>0.23971000000000023</c:v>
                </c:pt>
                <c:pt idx="2030">
                  <c:v>0.23916999999999999</c:v>
                </c:pt>
                <c:pt idx="2031">
                  <c:v>0.23882</c:v>
                </c:pt>
                <c:pt idx="2032">
                  <c:v>0.23827000000000001</c:v>
                </c:pt>
                <c:pt idx="2033">
                  <c:v>0.23793000000000017</c:v>
                </c:pt>
                <c:pt idx="2034">
                  <c:v>0.23737</c:v>
                </c:pt>
                <c:pt idx="2035">
                  <c:v>0.23704000000000017</c:v>
                </c:pt>
                <c:pt idx="2036">
                  <c:v>0.23647000000000001</c:v>
                </c:pt>
                <c:pt idx="2037">
                  <c:v>0.23615</c:v>
                </c:pt>
                <c:pt idx="2038">
                  <c:v>0.23558000000000001</c:v>
                </c:pt>
                <c:pt idx="2039">
                  <c:v>0.23527000000000001</c:v>
                </c:pt>
                <c:pt idx="2040">
                  <c:v>0.23469000000000001</c:v>
                </c:pt>
                <c:pt idx="2041">
                  <c:v>0.23438999999999999</c:v>
                </c:pt>
                <c:pt idx="2042">
                  <c:v>0.23380000000000001</c:v>
                </c:pt>
                <c:pt idx="2043">
                  <c:v>0.23350000000000001</c:v>
                </c:pt>
                <c:pt idx="2044">
                  <c:v>0.23291000000000023</c:v>
                </c:pt>
                <c:pt idx="2045">
                  <c:v>0.23263</c:v>
                </c:pt>
                <c:pt idx="2046">
                  <c:v>0.23202</c:v>
                </c:pt>
                <c:pt idx="2047">
                  <c:v>0.23175000000000001</c:v>
                </c:pt>
                <c:pt idx="2048">
                  <c:v>0.23114000000000001</c:v>
                </c:pt>
                <c:pt idx="2049">
                  <c:v>0.23086999999999999</c:v>
                </c:pt>
                <c:pt idx="2050">
                  <c:v>0.23025999999999999</c:v>
                </c:pt>
                <c:pt idx="2051">
                  <c:v>0.23</c:v>
                </c:pt>
                <c:pt idx="2052">
                  <c:v>0.22938</c:v>
                </c:pt>
                <c:pt idx="2053">
                  <c:v>0.22913</c:v>
                </c:pt>
                <c:pt idx="2054">
                  <c:v>0.22850000000000001</c:v>
                </c:pt>
                <c:pt idx="2055">
                  <c:v>0.22825999999999999</c:v>
                </c:pt>
                <c:pt idx="2056">
                  <c:v>0.22761999999999999</c:v>
                </c:pt>
                <c:pt idx="2057">
                  <c:v>0.22739000000000001</c:v>
                </c:pt>
                <c:pt idx="2058">
                  <c:v>0.22675000000000001</c:v>
                </c:pt>
                <c:pt idx="2059">
                  <c:v>0.22653000000000001</c:v>
                </c:pt>
                <c:pt idx="2060">
                  <c:v>0.22586999999999999</c:v>
                </c:pt>
                <c:pt idx="2061">
                  <c:v>0.22566</c:v>
                </c:pt>
                <c:pt idx="2062">
                  <c:v>0.22500000000000001</c:v>
                </c:pt>
                <c:pt idx="2063">
                  <c:v>0.2248</c:v>
                </c:pt>
                <c:pt idx="2064">
                  <c:v>0.22413</c:v>
                </c:pt>
                <c:pt idx="2065">
                  <c:v>0.22394000000000017</c:v>
                </c:pt>
                <c:pt idx="2066">
                  <c:v>0.22327</c:v>
                </c:pt>
                <c:pt idx="2067">
                  <c:v>0.22308</c:v>
                </c:pt>
                <c:pt idx="2068">
                  <c:v>0.22239999999999999</c:v>
                </c:pt>
                <c:pt idx="2069">
                  <c:v>0.22222</c:v>
                </c:pt>
                <c:pt idx="2070">
                  <c:v>0.22153999999999999</c:v>
                </c:pt>
                <c:pt idx="2071">
                  <c:v>0.22136999999999998</c:v>
                </c:pt>
                <c:pt idx="2072">
                  <c:v>0.22067999999999988</c:v>
                </c:pt>
                <c:pt idx="2073">
                  <c:v>0.22051999999999999</c:v>
                </c:pt>
                <c:pt idx="2074">
                  <c:v>0.21982000000000004</c:v>
                </c:pt>
                <c:pt idx="2075">
                  <c:v>0.21967</c:v>
                </c:pt>
                <c:pt idx="2076">
                  <c:v>0.21896000000000027</c:v>
                </c:pt>
                <c:pt idx="2077">
                  <c:v>0.21882000000000001</c:v>
                </c:pt>
                <c:pt idx="2078">
                  <c:v>0.21810000000000004</c:v>
                </c:pt>
                <c:pt idx="2079">
                  <c:v>0.21797000000000016</c:v>
                </c:pt>
                <c:pt idx="2080">
                  <c:v>0.21725000000000017</c:v>
                </c:pt>
                <c:pt idx="2081">
                  <c:v>0.21712000000000001</c:v>
                </c:pt>
                <c:pt idx="2082">
                  <c:v>0.21640000000000023</c:v>
                </c:pt>
                <c:pt idx="2083">
                  <c:v>0.21628000000000017</c:v>
                </c:pt>
                <c:pt idx="2084">
                  <c:v>0.21555000000000016</c:v>
                </c:pt>
                <c:pt idx="2085">
                  <c:v>0.21544000000000027</c:v>
                </c:pt>
                <c:pt idx="2086">
                  <c:v>0.21470000000000017</c:v>
                </c:pt>
                <c:pt idx="2087">
                  <c:v>0.21460000000000001</c:v>
                </c:pt>
                <c:pt idx="2088">
                  <c:v>0.21385000000000001</c:v>
                </c:pt>
                <c:pt idx="2089">
                  <c:v>0.21376000000000023</c:v>
                </c:pt>
                <c:pt idx="2090">
                  <c:v>0.21301000000000023</c:v>
                </c:pt>
                <c:pt idx="2091">
                  <c:v>0.21292000000000016</c:v>
                </c:pt>
                <c:pt idx="2092">
                  <c:v>0.21215999999999999</c:v>
                </c:pt>
                <c:pt idx="2093">
                  <c:v>0.21209000000000017</c:v>
                </c:pt>
                <c:pt idx="2094">
                  <c:v>0.21132000000000001</c:v>
                </c:pt>
                <c:pt idx="2095">
                  <c:v>0.21126000000000017</c:v>
                </c:pt>
                <c:pt idx="2096">
                  <c:v>0.21048000000000017</c:v>
                </c:pt>
                <c:pt idx="2097">
                  <c:v>0.21043000000000023</c:v>
                </c:pt>
                <c:pt idx="2098">
                  <c:v>0.20965</c:v>
                </c:pt>
                <c:pt idx="2099">
                  <c:v>0.20960000000000001</c:v>
                </c:pt>
                <c:pt idx="2100">
                  <c:v>0.20881000000000016</c:v>
                </c:pt>
                <c:pt idx="2101">
                  <c:v>0.20877000000000001</c:v>
                </c:pt>
                <c:pt idx="2102">
                  <c:v>0.20798000000000016</c:v>
                </c:pt>
                <c:pt idx="2103">
                  <c:v>0.20795000000000016</c:v>
                </c:pt>
                <c:pt idx="2104">
                  <c:v>0.20715</c:v>
                </c:pt>
                <c:pt idx="2105">
                  <c:v>0.20712</c:v>
                </c:pt>
                <c:pt idx="2106">
                  <c:v>0.20632</c:v>
                </c:pt>
                <c:pt idx="2107">
                  <c:v>0.20630000000000001</c:v>
                </c:pt>
                <c:pt idx="2108">
                  <c:v>0.20549000000000023</c:v>
                </c:pt>
                <c:pt idx="2109">
                  <c:v>0.20548000000000016</c:v>
                </c:pt>
                <c:pt idx="2110">
                  <c:v>0.20466000000000001</c:v>
                </c:pt>
                <c:pt idx="2111">
                  <c:v>0.20466000000000001</c:v>
                </c:pt>
                <c:pt idx="2112">
                  <c:v>0.20385</c:v>
                </c:pt>
                <c:pt idx="2113">
                  <c:v>0.20383999999999999</c:v>
                </c:pt>
                <c:pt idx="2114">
                  <c:v>0.20302999999999999</c:v>
                </c:pt>
                <c:pt idx="2115">
                  <c:v>0.20302000000000001</c:v>
                </c:pt>
                <c:pt idx="2116">
                  <c:v>0.20222000000000001</c:v>
                </c:pt>
                <c:pt idx="2117">
                  <c:v>0.20219999999999999</c:v>
                </c:pt>
                <c:pt idx="2118">
                  <c:v>0.20141000000000023</c:v>
                </c:pt>
                <c:pt idx="2119">
                  <c:v>0.20138</c:v>
                </c:pt>
                <c:pt idx="2120">
                  <c:v>0.2006</c:v>
                </c:pt>
                <c:pt idx="2121">
                  <c:v>0.20055999999999999</c:v>
                </c:pt>
                <c:pt idx="2122">
                  <c:v>0.19980000000000001</c:v>
                </c:pt>
                <c:pt idx="2123">
                  <c:v>0.19975000000000001</c:v>
                </c:pt>
                <c:pt idx="2124">
                  <c:v>0.19899000000000017</c:v>
                </c:pt>
                <c:pt idx="2125">
                  <c:v>0.19893000000000016</c:v>
                </c:pt>
                <c:pt idx="2126">
                  <c:v>0.19819000000000001</c:v>
                </c:pt>
                <c:pt idx="2127">
                  <c:v>0.19811999999999999</c:v>
                </c:pt>
                <c:pt idx="2128">
                  <c:v>0.19739000000000001</c:v>
                </c:pt>
                <c:pt idx="2129">
                  <c:v>0.19731000000000001</c:v>
                </c:pt>
                <c:pt idx="2130">
                  <c:v>0.19658999999999999</c:v>
                </c:pt>
                <c:pt idx="2131">
                  <c:v>0.19650999999999999</c:v>
                </c:pt>
                <c:pt idx="2132">
                  <c:v>0.19578999999999999</c:v>
                </c:pt>
                <c:pt idx="2133">
                  <c:v>0.19570000000000001</c:v>
                </c:pt>
                <c:pt idx="2134">
                  <c:v>0.19499000000000016</c:v>
                </c:pt>
                <c:pt idx="2135">
                  <c:v>0.19489999999999999</c:v>
                </c:pt>
                <c:pt idx="2136">
                  <c:v>0.19420000000000001</c:v>
                </c:pt>
                <c:pt idx="2137">
                  <c:v>0.19409000000000001</c:v>
                </c:pt>
                <c:pt idx="2138">
                  <c:v>0.19341000000000017</c:v>
                </c:pt>
                <c:pt idx="2139">
                  <c:v>0.19328999999999999</c:v>
                </c:pt>
                <c:pt idx="2140">
                  <c:v>0.19261999999999999</c:v>
                </c:pt>
                <c:pt idx="2141">
                  <c:v>0.1925</c:v>
                </c:pt>
                <c:pt idx="2142">
                  <c:v>0.19183</c:v>
                </c:pt>
                <c:pt idx="2143">
                  <c:v>0.19170000000000001</c:v>
                </c:pt>
                <c:pt idx="2144">
                  <c:v>0.19103999999999999</c:v>
                </c:pt>
                <c:pt idx="2145">
                  <c:v>0.19089999999999999</c:v>
                </c:pt>
                <c:pt idx="2146">
                  <c:v>0.19025</c:v>
                </c:pt>
                <c:pt idx="2147">
                  <c:v>0.19011</c:v>
                </c:pt>
                <c:pt idx="2148">
                  <c:v>0.18947000000000017</c:v>
                </c:pt>
                <c:pt idx="2149">
                  <c:v>0.18932000000000004</c:v>
                </c:pt>
                <c:pt idx="2150">
                  <c:v>0.18869000000000016</c:v>
                </c:pt>
                <c:pt idx="2151">
                  <c:v>0.18853000000000017</c:v>
                </c:pt>
                <c:pt idx="2152">
                  <c:v>0.18791000000000027</c:v>
                </c:pt>
                <c:pt idx="2153">
                  <c:v>0.18774000000000027</c:v>
                </c:pt>
                <c:pt idx="2154">
                  <c:v>0.18712999999999999</c:v>
                </c:pt>
                <c:pt idx="2155">
                  <c:v>0.18696000000000026</c:v>
                </c:pt>
                <c:pt idx="2156">
                  <c:v>0.18636000000000016</c:v>
                </c:pt>
                <c:pt idx="2157">
                  <c:v>0.18618000000000001</c:v>
                </c:pt>
                <c:pt idx="2158">
                  <c:v>0.18557999999999999</c:v>
                </c:pt>
                <c:pt idx="2159">
                  <c:v>0.18539000000000017</c:v>
                </c:pt>
                <c:pt idx="2160">
                  <c:v>0.18481000000000017</c:v>
                </c:pt>
                <c:pt idx="2161">
                  <c:v>0.18461000000000016</c:v>
                </c:pt>
                <c:pt idx="2162">
                  <c:v>0.18404000000000023</c:v>
                </c:pt>
                <c:pt idx="2163">
                  <c:v>0.18384000000000017</c:v>
                </c:pt>
                <c:pt idx="2164">
                  <c:v>0.18327000000000004</c:v>
                </c:pt>
                <c:pt idx="2165">
                  <c:v>0.18306000000000017</c:v>
                </c:pt>
                <c:pt idx="2166">
                  <c:v>0.18250000000000016</c:v>
                </c:pt>
                <c:pt idx="2167">
                  <c:v>0.18229000000000023</c:v>
                </c:pt>
                <c:pt idx="2168">
                  <c:v>0.18174000000000026</c:v>
                </c:pt>
                <c:pt idx="2169">
                  <c:v>0.18151000000000023</c:v>
                </c:pt>
                <c:pt idx="2170">
                  <c:v>0.18097000000000016</c:v>
                </c:pt>
                <c:pt idx="2171">
                  <c:v>0.18074000000000026</c:v>
                </c:pt>
                <c:pt idx="2172">
                  <c:v>0.18021000000000023</c:v>
                </c:pt>
                <c:pt idx="2173">
                  <c:v>0.17997000000000016</c:v>
                </c:pt>
                <c:pt idx="2174">
                  <c:v>0.17945000000000016</c:v>
                </c:pt>
                <c:pt idx="2175">
                  <c:v>0.17921000000000023</c:v>
                </c:pt>
                <c:pt idx="2176">
                  <c:v>0.17868999999999999</c:v>
                </c:pt>
                <c:pt idx="2177">
                  <c:v>0.17844000000000027</c:v>
                </c:pt>
                <c:pt idx="2178">
                  <c:v>0.17794000000000024</c:v>
                </c:pt>
                <c:pt idx="2179">
                  <c:v>0.17768</c:v>
                </c:pt>
                <c:pt idx="2180">
                  <c:v>0.17718</c:v>
                </c:pt>
                <c:pt idx="2181">
                  <c:v>0.17692000000000016</c:v>
                </c:pt>
                <c:pt idx="2182">
                  <c:v>0.17643000000000017</c:v>
                </c:pt>
                <c:pt idx="2183">
                  <c:v>0.17616000000000001</c:v>
                </c:pt>
                <c:pt idx="2184">
                  <c:v>0.17568</c:v>
                </c:pt>
                <c:pt idx="2185">
                  <c:v>0.17540000000000017</c:v>
                </c:pt>
                <c:pt idx="2186">
                  <c:v>0.17493000000000017</c:v>
                </c:pt>
                <c:pt idx="2187">
                  <c:v>0.17463999999999999</c:v>
                </c:pt>
                <c:pt idx="2188">
                  <c:v>0.17418</c:v>
                </c:pt>
                <c:pt idx="2189">
                  <c:v>0.17388999999999999</c:v>
                </c:pt>
                <c:pt idx="2190">
                  <c:v>0.17344000000000026</c:v>
                </c:pt>
                <c:pt idx="2191">
                  <c:v>0.17313000000000001</c:v>
                </c:pt>
                <c:pt idx="2192">
                  <c:v>0.17269000000000001</c:v>
                </c:pt>
                <c:pt idx="2193">
                  <c:v>0.17238000000000001</c:v>
                </c:pt>
                <c:pt idx="2194">
                  <c:v>0.17195000000000016</c:v>
                </c:pt>
                <c:pt idx="2195">
                  <c:v>0.17163</c:v>
                </c:pt>
                <c:pt idx="2196">
                  <c:v>0.17121000000000017</c:v>
                </c:pt>
                <c:pt idx="2197">
                  <c:v>0.17088999999999999</c:v>
                </c:pt>
                <c:pt idx="2198">
                  <c:v>0.17047000000000001</c:v>
                </c:pt>
                <c:pt idx="2199">
                  <c:v>0.17014000000000001</c:v>
                </c:pt>
                <c:pt idx="2200">
                  <c:v>0.16974000000000017</c:v>
                </c:pt>
                <c:pt idx="2201">
                  <c:v>0.16940000000000016</c:v>
                </c:pt>
                <c:pt idx="2202">
                  <c:v>0.16900000000000001</c:v>
                </c:pt>
                <c:pt idx="2203">
                  <c:v>0.16866</c:v>
                </c:pt>
                <c:pt idx="2204">
                  <c:v>0.16827</c:v>
                </c:pt>
                <c:pt idx="2205">
                  <c:v>0.16792000000000001</c:v>
                </c:pt>
                <c:pt idx="2206">
                  <c:v>0.16753999999999999</c:v>
                </c:pt>
                <c:pt idx="2207">
                  <c:v>0.16718</c:v>
                </c:pt>
                <c:pt idx="2208">
                  <c:v>0.16681000000000001</c:v>
                </c:pt>
                <c:pt idx="2209">
                  <c:v>0.16644000000000023</c:v>
                </c:pt>
                <c:pt idx="2210">
                  <c:v>0.16608000000000001</c:v>
                </c:pt>
                <c:pt idx="2211">
                  <c:v>0.16571000000000016</c:v>
                </c:pt>
                <c:pt idx="2212">
                  <c:v>0.16535</c:v>
                </c:pt>
                <c:pt idx="2213">
                  <c:v>0.16497000000000001</c:v>
                </c:pt>
                <c:pt idx="2214">
                  <c:v>0.16463</c:v>
                </c:pt>
                <c:pt idx="2215">
                  <c:v>0.16424000000000016</c:v>
                </c:pt>
                <c:pt idx="2216">
                  <c:v>0.16391000000000017</c:v>
                </c:pt>
                <c:pt idx="2217">
                  <c:v>0.16350999999999999</c:v>
                </c:pt>
                <c:pt idx="2218">
                  <c:v>0.16317999999999988</c:v>
                </c:pt>
                <c:pt idx="2219">
                  <c:v>0.16278999999999999</c:v>
                </c:pt>
                <c:pt idx="2220">
                  <c:v>0.16247</c:v>
                </c:pt>
                <c:pt idx="2221">
                  <c:v>0.16206000000000001</c:v>
                </c:pt>
                <c:pt idx="2222">
                  <c:v>0.16175</c:v>
                </c:pt>
                <c:pt idx="2223">
                  <c:v>0.16134000000000001</c:v>
                </c:pt>
                <c:pt idx="2224">
                  <c:v>0.16103000000000001</c:v>
                </c:pt>
                <c:pt idx="2225">
                  <c:v>0.16061999999999999</c:v>
                </c:pt>
                <c:pt idx="2226">
                  <c:v>0.16031999999999999</c:v>
                </c:pt>
                <c:pt idx="2227">
                  <c:v>0.15990000000000024</c:v>
                </c:pt>
                <c:pt idx="2228">
                  <c:v>0.15961000000000017</c:v>
                </c:pt>
                <c:pt idx="2229">
                  <c:v>0.15917999999999999</c:v>
                </c:pt>
                <c:pt idx="2230">
                  <c:v>0.15890000000000026</c:v>
                </c:pt>
                <c:pt idx="2231">
                  <c:v>0.15846000000000027</c:v>
                </c:pt>
                <c:pt idx="2232">
                  <c:v>0.15819000000000016</c:v>
                </c:pt>
                <c:pt idx="2233">
                  <c:v>0.15775000000000017</c:v>
                </c:pt>
                <c:pt idx="2234">
                  <c:v>0.15748000000000023</c:v>
                </c:pt>
                <c:pt idx="2235">
                  <c:v>0.15703000000000017</c:v>
                </c:pt>
                <c:pt idx="2236">
                  <c:v>0.15678000000000017</c:v>
                </c:pt>
                <c:pt idx="2237">
                  <c:v>0.15632000000000001</c:v>
                </c:pt>
                <c:pt idx="2238">
                  <c:v>0.15607000000000001</c:v>
                </c:pt>
                <c:pt idx="2239">
                  <c:v>0.15561000000000016</c:v>
                </c:pt>
                <c:pt idx="2240">
                  <c:v>0.15537000000000001</c:v>
                </c:pt>
                <c:pt idx="2241">
                  <c:v>0.15490000000000026</c:v>
                </c:pt>
                <c:pt idx="2242">
                  <c:v>0.15467</c:v>
                </c:pt>
                <c:pt idx="2243">
                  <c:v>0.15420000000000017</c:v>
                </c:pt>
                <c:pt idx="2244">
                  <c:v>0.15397000000000016</c:v>
                </c:pt>
                <c:pt idx="2245">
                  <c:v>0.15349000000000027</c:v>
                </c:pt>
                <c:pt idx="2246">
                  <c:v>0.15328000000000017</c:v>
                </c:pt>
                <c:pt idx="2247">
                  <c:v>0.15279000000000023</c:v>
                </c:pt>
                <c:pt idx="2248">
                  <c:v>0.15257999999999999</c:v>
                </c:pt>
                <c:pt idx="2249">
                  <c:v>0.15209000000000017</c:v>
                </c:pt>
                <c:pt idx="2250">
                  <c:v>0.15189000000000016</c:v>
                </c:pt>
                <c:pt idx="2251">
                  <c:v>0.15139000000000016</c:v>
                </c:pt>
                <c:pt idx="2252">
                  <c:v>0.15120000000000017</c:v>
                </c:pt>
                <c:pt idx="2253">
                  <c:v>0.15068999999999999</c:v>
                </c:pt>
                <c:pt idx="2254">
                  <c:v>0.15051000000000023</c:v>
                </c:pt>
                <c:pt idx="2255">
                  <c:v>0.15000000000000016</c:v>
                </c:pt>
                <c:pt idx="2256">
                  <c:v>0.14982000000000001</c:v>
                </c:pt>
                <c:pt idx="2257">
                  <c:v>0.14931000000000016</c:v>
                </c:pt>
                <c:pt idx="2258">
                  <c:v>0.14913999999999999</c:v>
                </c:pt>
                <c:pt idx="2259">
                  <c:v>0.14860999999999999</c:v>
                </c:pt>
                <c:pt idx="2260">
                  <c:v>0.14845000000000017</c:v>
                </c:pt>
                <c:pt idx="2261">
                  <c:v>0.14792000000000016</c:v>
                </c:pt>
                <c:pt idx="2262">
                  <c:v>0.14777000000000001</c:v>
                </c:pt>
                <c:pt idx="2263">
                  <c:v>0.14724000000000026</c:v>
                </c:pt>
                <c:pt idx="2264">
                  <c:v>0.14709000000000017</c:v>
                </c:pt>
                <c:pt idx="2265">
                  <c:v>0.14655000000000001</c:v>
                </c:pt>
                <c:pt idx="2266">
                  <c:v>0.14641000000000026</c:v>
                </c:pt>
                <c:pt idx="2267">
                  <c:v>0.14585999999999999</c:v>
                </c:pt>
                <c:pt idx="2268">
                  <c:v>0.14573000000000016</c:v>
                </c:pt>
                <c:pt idx="2269">
                  <c:v>0.14518</c:v>
                </c:pt>
                <c:pt idx="2270">
                  <c:v>0.14505999999999999</c:v>
                </c:pt>
                <c:pt idx="2271">
                  <c:v>0.14450000000000016</c:v>
                </c:pt>
                <c:pt idx="2272">
                  <c:v>0.14438000000000001</c:v>
                </c:pt>
                <c:pt idx="2273">
                  <c:v>0.14382</c:v>
                </c:pt>
                <c:pt idx="2274">
                  <c:v>0.14371000000000023</c:v>
                </c:pt>
                <c:pt idx="2275">
                  <c:v>0.14313999999999999</c:v>
                </c:pt>
                <c:pt idx="2276">
                  <c:v>0.14304000000000017</c:v>
                </c:pt>
                <c:pt idx="2277">
                  <c:v>0.14247000000000001</c:v>
                </c:pt>
                <c:pt idx="2278">
                  <c:v>0.14237</c:v>
                </c:pt>
                <c:pt idx="2279">
                  <c:v>0.14179000000000017</c:v>
                </c:pt>
                <c:pt idx="2280">
                  <c:v>0.14171000000000017</c:v>
                </c:pt>
                <c:pt idx="2281">
                  <c:v>0.14112</c:v>
                </c:pt>
                <c:pt idx="2282">
                  <c:v>0.14104000000000017</c:v>
                </c:pt>
                <c:pt idx="2283">
                  <c:v>0.14045000000000016</c:v>
                </c:pt>
                <c:pt idx="2284">
                  <c:v>0.14038</c:v>
                </c:pt>
                <c:pt idx="2285">
                  <c:v>0.13977999999999999</c:v>
                </c:pt>
                <c:pt idx="2286">
                  <c:v>0.13972000000000001</c:v>
                </c:pt>
                <c:pt idx="2287">
                  <c:v>0.13911000000000001</c:v>
                </c:pt>
                <c:pt idx="2288">
                  <c:v>0.13905999999999999</c:v>
                </c:pt>
                <c:pt idx="2289">
                  <c:v>0.13845000000000016</c:v>
                </c:pt>
                <c:pt idx="2290">
                  <c:v>0.13840000000000016</c:v>
                </c:pt>
                <c:pt idx="2291">
                  <c:v>0.13778000000000001</c:v>
                </c:pt>
                <c:pt idx="2292">
                  <c:v>0.13774000000000017</c:v>
                </c:pt>
                <c:pt idx="2293">
                  <c:v>0.13711999999999999</c:v>
                </c:pt>
                <c:pt idx="2294">
                  <c:v>0.13708999999999999</c:v>
                </c:pt>
                <c:pt idx="2295">
                  <c:v>0.13646000000000016</c:v>
                </c:pt>
                <c:pt idx="2296">
                  <c:v>0.13643000000000016</c:v>
                </c:pt>
                <c:pt idx="2297">
                  <c:v>0.1358</c:v>
                </c:pt>
                <c:pt idx="2298">
                  <c:v>0.13578000000000001</c:v>
                </c:pt>
                <c:pt idx="2299">
                  <c:v>0.13514999999999999</c:v>
                </c:pt>
                <c:pt idx="2300">
                  <c:v>0.13513</c:v>
                </c:pt>
                <c:pt idx="2301">
                  <c:v>0.13449000000000016</c:v>
                </c:pt>
                <c:pt idx="2302">
                  <c:v>0.13447999999999999</c:v>
                </c:pt>
                <c:pt idx="2303">
                  <c:v>0.13383999999999999</c:v>
                </c:pt>
                <c:pt idx="2304">
                  <c:v>0.13383999999999999</c:v>
                </c:pt>
                <c:pt idx="2305">
                  <c:v>0.13319</c:v>
                </c:pt>
                <c:pt idx="2306">
                  <c:v>0.13319</c:v>
                </c:pt>
                <c:pt idx="2307">
                  <c:v>0.13255</c:v>
                </c:pt>
                <c:pt idx="2308">
                  <c:v>0.13253999999999999</c:v>
                </c:pt>
                <c:pt idx="2309">
                  <c:v>0.13191000000000017</c:v>
                </c:pt>
                <c:pt idx="2310">
                  <c:v>0.13189000000000001</c:v>
                </c:pt>
                <c:pt idx="2311">
                  <c:v>0.13127</c:v>
                </c:pt>
                <c:pt idx="2312">
                  <c:v>0.13124000000000016</c:v>
                </c:pt>
                <c:pt idx="2313">
                  <c:v>0.13063</c:v>
                </c:pt>
                <c:pt idx="2314">
                  <c:v>0.13059999999999999</c:v>
                </c:pt>
                <c:pt idx="2315">
                  <c:v>0.13</c:v>
                </c:pt>
                <c:pt idx="2316">
                  <c:v>0.12995999999999999</c:v>
                </c:pt>
                <c:pt idx="2317">
                  <c:v>0.12936</c:v>
                </c:pt>
                <c:pt idx="2318">
                  <c:v>0.12931999999999999</c:v>
                </c:pt>
                <c:pt idx="2319">
                  <c:v>0.12873000000000001</c:v>
                </c:pt>
                <c:pt idx="2320">
                  <c:v>0.12867999999999988</c:v>
                </c:pt>
                <c:pt idx="2321">
                  <c:v>0.12809999999999999</c:v>
                </c:pt>
                <c:pt idx="2322">
                  <c:v>0.12803999999999999</c:v>
                </c:pt>
                <c:pt idx="2323">
                  <c:v>0.12747</c:v>
                </c:pt>
                <c:pt idx="2324">
                  <c:v>0.12740000000000001</c:v>
                </c:pt>
                <c:pt idx="2325">
                  <c:v>0.12684000000000001</c:v>
                </c:pt>
                <c:pt idx="2326">
                  <c:v>0.12676999999999999</c:v>
                </c:pt>
                <c:pt idx="2327">
                  <c:v>0.12622</c:v>
                </c:pt>
                <c:pt idx="2328">
                  <c:v>0.12614</c:v>
                </c:pt>
                <c:pt idx="2329">
                  <c:v>0.12559000000000001</c:v>
                </c:pt>
                <c:pt idx="2330">
                  <c:v>0.12551000000000001</c:v>
                </c:pt>
                <c:pt idx="2331">
                  <c:v>0.12497000000000008</c:v>
                </c:pt>
                <c:pt idx="2332">
                  <c:v>0.12488</c:v>
                </c:pt>
                <c:pt idx="2333">
                  <c:v>0.12435</c:v>
                </c:pt>
                <c:pt idx="2334">
                  <c:v>0.12425000000000008</c:v>
                </c:pt>
                <c:pt idx="2335">
                  <c:v>0.12373000000000013</c:v>
                </c:pt>
                <c:pt idx="2336">
                  <c:v>0.12361999999999998</c:v>
                </c:pt>
                <c:pt idx="2337">
                  <c:v>0.12311000000000002</c:v>
                </c:pt>
                <c:pt idx="2338">
                  <c:v>0.12300000000000008</c:v>
                </c:pt>
                <c:pt idx="2339">
                  <c:v>0.12250000000000008</c:v>
                </c:pt>
                <c:pt idx="2340">
                  <c:v>0.12238</c:v>
                </c:pt>
                <c:pt idx="2341">
                  <c:v>0.12188</c:v>
                </c:pt>
                <c:pt idx="2342">
                  <c:v>0.12175999999999998</c:v>
                </c:pt>
                <c:pt idx="2343">
                  <c:v>0.12127000000000009</c:v>
                </c:pt>
                <c:pt idx="2344">
                  <c:v>0.12114000000000008</c:v>
                </c:pt>
                <c:pt idx="2345">
                  <c:v>0.12066000000000009</c:v>
                </c:pt>
                <c:pt idx="2346">
                  <c:v>0.12052000000000009</c:v>
                </c:pt>
                <c:pt idx="2347">
                  <c:v>0.12005</c:v>
                </c:pt>
                <c:pt idx="2348">
                  <c:v>0.11991</c:v>
                </c:pt>
                <c:pt idx="2349">
                  <c:v>0.11944</c:v>
                </c:pt>
                <c:pt idx="2350">
                  <c:v>0.11928999999999998</c:v>
                </c:pt>
                <c:pt idx="2351">
                  <c:v>0.11884</c:v>
                </c:pt>
                <c:pt idx="2352">
                  <c:v>0.11867999999999998</c:v>
                </c:pt>
                <c:pt idx="2353">
                  <c:v>0.11824000000000008</c:v>
                </c:pt>
                <c:pt idx="2354">
                  <c:v>0.11806999999999998</c:v>
                </c:pt>
                <c:pt idx="2355">
                  <c:v>0.11763000000000008</c:v>
                </c:pt>
                <c:pt idx="2356">
                  <c:v>0.1174599999999999</c:v>
                </c:pt>
                <c:pt idx="2357">
                  <c:v>0.11703000000000002</c:v>
                </c:pt>
                <c:pt idx="2358">
                  <c:v>0.11686000000000002</c:v>
                </c:pt>
                <c:pt idx="2359">
                  <c:v>0.11643000000000002</c:v>
                </c:pt>
                <c:pt idx="2360">
                  <c:v>0.11625000000000002</c:v>
                </c:pt>
                <c:pt idx="2361">
                  <c:v>0.11584</c:v>
                </c:pt>
                <c:pt idx="2362">
                  <c:v>0.11565</c:v>
                </c:pt>
                <c:pt idx="2363">
                  <c:v>0.11524000000000002</c:v>
                </c:pt>
                <c:pt idx="2364">
                  <c:v>0.11505</c:v>
                </c:pt>
                <c:pt idx="2365">
                  <c:v>0.11465</c:v>
                </c:pt>
                <c:pt idx="2366">
                  <c:v>0.11445</c:v>
                </c:pt>
                <c:pt idx="2367">
                  <c:v>0.1140599999999999</c:v>
                </c:pt>
                <c:pt idx="2368">
                  <c:v>0.11385000000000001</c:v>
                </c:pt>
                <c:pt idx="2369">
                  <c:v>0.11347</c:v>
                </c:pt>
                <c:pt idx="2370">
                  <c:v>0.11325</c:v>
                </c:pt>
                <c:pt idx="2371">
                  <c:v>0.11287999999999988</c:v>
                </c:pt>
                <c:pt idx="2372">
                  <c:v>0.11266000000000002</c:v>
                </c:pt>
                <c:pt idx="2373">
                  <c:v>0.11229000000000008</c:v>
                </c:pt>
                <c:pt idx="2374">
                  <c:v>0.11207</c:v>
                </c:pt>
                <c:pt idx="2375">
                  <c:v>0.11169999999999998</c:v>
                </c:pt>
                <c:pt idx="2376">
                  <c:v>0.11148</c:v>
                </c:pt>
                <c:pt idx="2377">
                  <c:v>0.11112000000000002</c:v>
                </c:pt>
                <c:pt idx="2378">
                  <c:v>0.11089</c:v>
                </c:pt>
                <c:pt idx="2379">
                  <c:v>0.11054</c:v>
                </c:pt>
                <c:pt idx="2380">
                  <c:v>0.1103</c:v>
                </c:pt>
                <c:pt idx="2381">
                  <c:v>0.10996000000000009</c:v>
                </c:pt>
                <c:pt idx="2382">
                  <c:v>0.10971000000000009</c:v>
                </c:pt>
                <c:pt idx="2383">
                  <c:v>0.10938000000000002</c:v>
                </c:pt>
                <c:pt idx="2384">
                  <c:v>0.1091300000000001</c:v>
                </c:pt>
                <c:pt idx="2385">
                  <c:v>0.10879999999999999</c:v>
                </c:pt>
                <c:pt idx="2386">
                  <c:v>0.10854000000000008</c:v>
                </c:pt>
                <c:pt idx="2387">
                  <c:v>0.10823000000000013</c:v>
                </c:pt>
                <c:pt idx="2388">
                  <c:v>0.10796000000000008</c:v>
                </c:pt>
                <c:pt idx="2389">
                  <c:v>0.10765000000000002</c:v>
                </c:pt>
                <c:pt idx="2390">
                  <c:v>0.10738</c:v>
                </c:pt>
                <c:pt idx="2391">
                  <c:v>0.10707999999999998</c:v>
                </c:pt>
                <c:pt idx="2392">
                  <c:v>0.10681</c:v>
                </c:pt>
                <c:pt idx="2393">
                  <c:v>0.10650999999999998</c:v>
                </c:pt>
                <c:pt idx="2394">
                  <c:v>0.1062300000000001</c:v>
                </c:pt>
                <c:pt idx="2395">
                  <c:v>0.10594000000000002</c:v>
                </c:pt>
                <c:pt idx="2396">
                  <c:v>0.1056600000000001</c:v>
                </c:pt>
                <c:pt idx="2397">
                  <c:v>0.10538</c:v>
                </c:pt>
                <c:pt idx="2398">
                  <c:v>0.10508000000000002</c:v>
                </c:pt>
                <c:pt idx="2399">
                  <c:v>0.10481</c:v>
                </c:pt>
                <c:pt idx="2400">
                  <c:v>0.10451000000000002</c:v>
                </c:pt>
                <c:pt idx="2401">
                  <c:v>0.10425000000000002</c:v>
                </c:pt>
                <c:pt idx="2402">
                  <c:v>0.10394</c:v>
                </c:pt>
                <c:pt idx="2403">
                  <c:v>0.10367999999999998</c:v>
                </c:pt>
                <c:pt idx="2404">
                  <c:v>0.10338</c:v>
                </c:pt>
                <c:pt idx="2405">
                  <c:v>0.10312000000000009</c:v>
                </c:pt>
                <c:pt idx="2406">
                  <c:v>0.10281</c:v>
                </c:pt>
                <c:pt idx="2407">
                  <c:v>0.10256000000000008</c:v>
                </c:pt>
                <c:pt idx="2408">
                  <c:v>0.10224999999999998</c:v>
                </c:pt>
                <c:pt idx="2409">
                  <c:v>0.10201</c:v>
                </c:pt>
                <c:pt idx="2410">
                  <c:v>0.10168000000000002</c:v>
                </c:pt>
                <c:pt idx="2411">
                  <c:v>0.10145</c:v>
                </c:pt>
                <c:pt idx="2412">
                  <c:v>0.10112000000000008</c:v>
                </c:pt>
                <c:pt idx="2413">
                  <c:v>0.1009</c:v>
                </c:pt>
                <c:pt idx="2414">
                  <c:v>0.10056000000000002</c:v>
                </c:pt>
                <c:pt idx="2415">
                  <c:v>0.1003499999999999</c:v>
                </c:pt>
                <c:pt idx="2416">
                  <c:v>0.10001</c:v>
                </c:pt>
                <c:pt idx="2417">
                  <c:v>9.9800000000000028E-2</c:v>
                </c:pt>
                <c:pt idx="2418">
                  <c:v>9.9450000000000066E-2</c:v>
                </c:pt>
                <c:pt idx="2419">
                  <c:v>9.925000000000013E-2</c:v>
                </c:pt>
                <c:pt idx="2420">
                  <c:v>9.8900000000000099E-2</c:v>
                </c:pt>
                <c:pt idx="2421">
                  <c:v>9.8700000000000149E-2</c:v>
                </c:pt>
                <c:pt idx="2422">
                  <c:v>9.8340000000000025E-2</c:v>
                </c:pt>
                <c:pt idx="2423">
                  <c:v>9.8150000000000154E-2</c:v>
                </c:pt>
                <c:pt idx="2424">
                  <c:v>9.7790000000000044E-2</c:v>
                </c:pt>
                <c:pt idx="2425">
                  <c:v>9.7610000000000002E-2</c:v>
                </c:pt>
                <c:pt idx="2426">
                  <c:v>9.7239999999999993E-2</c:v>
                </c:pt>
                <c:pt idx="2427">
                  <c:v>9.7070000000000004E-2</c:v>
                </c:pt>
                <c:pt idx="2428">
                  <c:v>9.6700000000000022E-2</c:v>
                </c:pt>
                <c:pt idx="2429">
                  <c:v>9.6530000000000046E-2</c:v>
                </c:pt>
                <c:pt idx="2430">
                  <c:v>9.6150000000000027E-2</c:v>
                </c:pt>
                <c:pt idx="2431">
                  <c:v>9.5990000000000006E-2</c:v>
                </c:pt>
                <c:pt idx="2432">
                  <c:v>9.5610000000000028E-2</c:v>
                </c:pt>
                <c:pt idx="2433">
                  <c:v>9.5450000000000007E-2</c:v>
                </c:pt>
                <c:pt idx="2434">
                  <c:v>9.5060000000000047E-2</c:v>
                </c:pt>
                <c:pt idx="2435">
                  <c:v>9.4910000000000022E-2</c:v>
                </c:pt>
                <c:pt idx="2436">
                  <c:v>9.4520000000000173E-2</c:v>
                </c:pt>
                <c:pt idx="2437">
                  <c:v>9.4380000000000006E-2</c:v>
                </c:pt>
                <c:pt idx="2438">
                  <c:v>9.3980000000000022E-2</c:v>
                </c:pt>
                <c:pt idx="2439">
                  <c:v>9.3850000000000183E-2</c:v>
                </c:pt>
                <c:pt idx="2440">
                  <c:v>9.3450000000000047E-2</c:v>
                </c:pt>
                <c:pt idx="2441">
                  <c:v>9.3320000000000111E-2</c:v>
                </c:pt>
                <c:pt idx="2442">
                  <c:v>9.291000000000002E-2</c:v>
                </c:pt>
                <c:pt idx="2443">
                  <c:v>9.2790000000000025E-2</c:v>
                </c:pt>
                <c:pt idx="2444">
                  <c:v>9.2380000000000004E-2</c:v>
                </c:pt>
                <c:pt idx="2445">
                  <c:v>9.2260000000000023E-2</c:v>
                </c:pt>
                <c:pt idx="2446">
                  <c:v>9.1840000000000005E-2</c:v>
                </c:pt>
                <c:pt idx="2447">
                  <c:v>9.1730000000000006E-2</c:v>
                </c:pt>
                <c:pt idx="2448">
                  <c:v>9.1310000000000016E-2</c:v>
                </c:pt>
                <c:pt idx="2449">
                  <c:v>9.1210000000000013E-2</c:v>
                </c:pt>
                <c:pt idx="2450">
                  <c:v>9.078E-2</c:v>
                </c:pt>
                <c:pt idx="2451">
                  <c:v>9.0690000000000048E-2</c:v>
                </c:pt>
                <c:pt idx="2452">
                  <c:v>9.0260000000000007E-2</c:v>
                </c:pt>
                <c:pt idx="2453">
                  <c:v>9.0160000000000004E-2</c:v>
                </c:pt>
                <c:pt idx="2454">
                  <c:v>8.9730000000000101E-2</c:v>
                </c:pt>
                <c:pt idx="2455">
                  <c:v>8.9640000000000025E-2</c:v>
                </c:pt>
                <c:pt idx="2456">
                  <c:v>8.9210000000000025E-2</c:v>
                </c:pt>
                <c:pt idx="2457">
                  <c:v>8.9130000000000043E-2</c:v>
                </c:pt>
                <c:pt idx="2458">
                  <c:v>8.8680000000000064E-2</c:v>
                </c:pt>
                <c:pt idx="2459">
                  <c:v>8.8610000000000064E-2</c:v>
                </c:pt>
                <c:pt idx="2460">
                  <c:v>8.8160000000000099E-2</c:v>
                </c:pt>
                <c:pt idx="2461">
                  <c:v>8.8100000000000067E-2</c:v>
                </c:pt>
                <c:pt idx="2462">
                  <c:v>8.7640000000000023E-2</c:v>
                </c:pt>
                <c:pt idx="2463">
                  <c:v>8.7580000000000005E-2</c:v>
                </c:pt>
                <c:pt idx="2464">
                  <c:v>8.7130000000000041E-2</c:v>
                </c:pt>
                <c:pt idx="2465">
                  <c:v>8.7070000000000022E-2</c:v>
                </c:pt>
                <c:pt idx="2466">
                  <c:v>8.6610000000000006E-2</c:v>
                </c:pt>
                <c:pt idx="2467">
                  <c:v>8.6560000000000067E-2</c:v>
                </c:pt>
                <c:pt idx="2468">
                  <c:v>8.6100000000000024E-2</c:v>
                </c:pt>
                <c:pt idx="2469">
                  <c:v>8.6050000000000043E-2</c:v>
                </c:pt>
                <c:pt idx="2470">
                  <c:v>8.5580000000000003E-2</c:v>
                </c:pt>
                <c:pt idx="2471">
                  <c:v>8.5550000000000181E-2</c:v>
                </c:pt>
                <c:pt idx="2472">
                  <c:v>8.5070000000000007E-2</c:v>
                </c:pt>
                <c:pt idx="2473">
                  <c:v>8.5040000000000004E-2</c:v>
                </c:pt>
                <c:pt idx="2474">
                  <c:v>8.4560000000000163E-2</c:v>
                </c:pt>
                <c:pt idx="2475">
                  <c:v>8.4540000000000046E-2</c:v>
                </c:pt>
                <c:pt idx="2476">
                  <c:v>8.4060000000000065E-2</c:v>
                </c:pt>
                <c:pt idx="2477">
                  <c:v>8.4040000000000004E-2</c:v>
                </c:pt>
                <c:pt idx="2478">
                  <c:v>8.3550000000000221E-2</c:v>
                </c:pt>
                <c:pt idx="2479">
                  <c:v>8.3540000000000142E-2</c:v>
                </c:pt>
                <c:pt idx="2480">
                  <c:v>8.3040000000000044E-2</c:v>
                </c:pt>
                <c:pt idx="2481">
                  <c:v>8.3040000000000044E-2</c:v>
                </c:pt>
                <c:pt idx="2482">
                  <c:v>8.2540000000000002E-2</c:v>
                </c:pt>
                <c:pt idx="2483">
                  <c:v>8.2540000000000002E-2</c:v>
                </c:pt>
                <c:pt idx="2484">
                  <c:v>8.2050000000000026E-2</c:v>
                </c:pt>
                <c:pt idx="2485">
                  <c:v>8.2040000000000002E-2</c:v>
                </c:pt>
                <c:pt idx="2486">
                  <c:v>8.1550000000000067E-2</c:v>
                </c:pt>
                <c:pt idx="2487">
                  <c:v>8.1540000000000001E-2</c:v>
                </c:pt>
                <c:pt idx="2488">
                  <c:v>8.1060000000000021E-2</c:v>
                </c:pt>
                <c:pt idx="2489">
                  <c:v>8.1040000000000001E-2</c:v>
                </c:pt>
                <c:pt idx="2490">
                  <c:v>8.0570000000000044E-2</c:v>
                </c:pt>
                <c:pt idx="2491">
                  <c:v>8.0550000000000135E-2</c:v>
                </c:pt>
                <c:pt idx="2492">
                  <c:v>8.0080000000000012E-2</c:v>
                </c:pt>
                <c:pt idx="2493">
                  <c:v>8.0050000000000066E-2</c:v>
                </c:pt>
                <c:pt idx="2494">
                  <c:v>7.9589999999999994E-2</c:v>
                </c:pt>
                <c:pt idx="2495">
                  <c:v>7.9560000000000033E-2</c:v>
                </c:pt>
                <c:pt idx="2496">
                  <c:v>7.9110000000000083E-2</c:v>
                </c:pt>
                <c:pt idx="2497">
                  <c:v>7.9070000000000029E-2</c:v>
                </c:pt>
                <c:pt idx="2498">
                  <c:v>7.8619999999999995E-2</c:v>
                </c:pt>
                <c:pt idx="2499">
                  <c:v>7.8579999999999997E-2</c:v>
                </c:pt>
                <c:pt idx="2500">
                  <c:v>7.8140000000000001E-2</c:v>
                </c:pt>
                <c:pt idx="2501">
                  <c:v>7.8090000000000034E-2</c:v>
                </c:pt>
                <c:pt idx="2502">
                  <c:v>7.7660000000000021E-2</c:v>
                </c:pt>
                <c:pt idx="2503">
                  <c:v>7.7600000000000002E-2</c:v>
                </c:pt>
                <c:pt idx="2504">
                  <c:v>7.7179999999999999E-2</c:v>
                </c:pt>
                <c:pt idx="2505">
                  <c:v>7.7119999999999994E-2</c:v>
                </c:pt>
                <c:pt idx="2506">
                  <c:v>7.6700000000000004E-2</c:v>
                </c:pt>
                <c:pt idx="2507">
                  <c:v>7.664E-2</c:v>
                </c:pt>
                <c:pt idx="2508">
                  <c:v>7.6230000000000006E-2</c:v>
                </c:pt>
                <c:pt idx="2509">
                  <c:v>7.6149999999999995E-2</c:v>
                </c:pt>
                <c:pt idx="2510">
                  <c:v>7.5749999999999998E-2</c:v>
                </c:pt>
                <c:pt idx="2511">
                  <c:v>7.5679999999999997E-2</c:v>
                </c:pt>
                <c:pt idx="2512">
                  <c:v>7.528E-2</c:v>
                </c:pt>
                <c:pt idx="2513">
                  <c:v>7.5200000000000003E-2</c:v>
                </c:pt>
                <c:pt idx="2514">
                  <c:v>7.4810000000000099E-2</c:v>
                </c:pt>
                <c:pt idx="2515">
                  <c:v>7.4720000000000078E-2</c:v>
                </c:pt>
                <c:pt idx="2516">
                  <c:v>7.4340000000000003E-2</c:v>
                </c:pt>
                <c:pt idx="2517">
                  <c:v>7.4249999999999997E-2</c:v>
                </c:pt>
                <c:pt idx="2518">
                  <c:v>7.3870000000000019E-2</c:v>
                </c:pt>
                <c:pt idx="2519">
                  <c:v>7.3770000000000002E-2</c:v>
                </c:pt>
                <c:pt idx="2520">
                  <c:v>7.3400000000000021E-2</c:v>
                </c:pt>
                <c:pt idx="2521">
                  <c:v>7.3300000000000004E-2</c:v>
                </c:pt>
                <c:pt idx="2522">
                  <c:v>7.2940000000000019E-2</c:v>
                </c:pt>
                <c:pt idx="2523">
                  <c:v>7.2830000000000034E-2</c:v>
                </c:pt>
                <c:pt idx="2524">
                  <c:v>7.2470000000000021E-2</c:v>
                </c:pt>
                <c:pt idx="2525">
                  <c:v>7.2359999999999994E-2</c:v>
                </c:pt>
                <c:pt idx="2526">
                  <c:v>7.2010000000000088E-2</c:v>
                </c:pt>
                <c:pt idx="2527">
                  <c:v>7.1889999999999996E-2</c:v>
                </c:pt>
                <c:pt idx="2528">
                  <c:v>7.1550000000000002E-2</c:v>
                </c:pt>
                <c:pt idx="2529">
                  <c:v>7.1429999999999993E-2</c:v>
                </c:pt>
                <c:pt idx="2530">
                  <c:v>7.1090000000000014E-2</c:v>
                </c:pt>
                <c:pt idx="2531">
                  <c:v>7.0970000000000005E-2</c:v>
                </c:pt>
                <c:pt idx="2532">
                  <c:v>7.0639999999999994E-2</c:v>
                </c:pt>
                <c:pt idx="2533">
                  <c:v>7.0499999999999993E-2</c:v>
                </c:pt>
                <c:pt idx="2534">
                  <c:v>7.018000000000002E-2</c:v>
                </c:pt>
                <c:pt idx="2535">
                  <c:v>7.0040000000000019E-2</c:v>
                </c:pt>
                <c:pt idx="2536">
                  <c:v>6.9730000000000097E-2</c:v>
                </c:pt>
                <c:pt idx="2537">
                  <c:v>6.9580000000000003E-2</c:v>
                </c:pt>
                <c:pt idx="2538">
                  <c:v>6.9279999999999994E-2</c:v>
                </c:pt>
                <c:pt idx="2539">
                  <c:v>6.9129999999999997E-2</c:v>
                </c:pt>
                <c:pt idx="2540">
                  <c:v>6.882000000000002E-2</c:v>
                </c:pt>
                <c:pt idx="2541">
                  <c:v>6.8669999999999995E-2</c:v>
                </c:pt>
                <c:pt idx="2542">
                  <c:v>6.8379999999999996E-2</c:v>
                </c:pt>
                <c:pt idx="2543">
                  <c:v>6.8220000000000003E-2</c:v>
                </c:pt>
                <c:pt idx="2544">
                  <c:v>6.7930000000000004E-2</c:v>
                </c:pt>
                <c:pt idx="2545">
                  <c:v>6.7760000000000084E-2</c:v>
                </c:pt>
                <c:pt idx="2546">
                  <c:v>6.7479999999999998E-2</c:v>
                </c:pt>
                <c:pt idx="2547">
                  <c:v>6.7310000000000078E-2</c:v>
                </c:pt>
                <c:pt idx="2548">
                  <c:v>6.7040000000000002E-2</c:v>
                </c:pt>
                <c:pt idx="2549">
                  <c:v>6.6860000000000003E-2</c:v>
                </c:pt>
                <c:pt idx="2550">
                  <c:v>6.6589999999999996E-2</c:v>
                </c:pt>
                <c:pt idx="2551">
                  <c:v>6.6420000000000007E-2</c:v>
                </c:pt>
                <c:pt idx="2552">
                  <c:v>6.615E-2</c:v>
                </c:pt>
                <c:pt idx="2553">
                  <c:v>6.5970000000000001E-2</c:v>
                </c:pt>
                <c:pt idx="2554">
                  <c:v>6.5710000000000088E-2</c:v>
                </c:pt>
                <c:pt idx="2555">
                  <c:v>6.5530000000000019E-2</c:v>
                </c:pt>
                <c:pt idx="2556">
                  <c:v>6.5280000000000019E-2</c:v>
                </c:pt>
                <c:pt idx="2557">
                  <c:v>6.5079999999999999E-2</c:v>
                </c:pt>
                <c:pt idx="2558">
                  <c:v>6.4840000000000023E-2</c:v>
                </c:pt>
                <c:pt idx="2559">
                  <c:v>6.4640000000000003E-2</c:v>
                </c:pt>
                <c:pt idx="2560">
                  <c:v>6.4400000000000082E-2</c:v>
                </c:pt>
                <c:pt idx="2561">
                  <c:v>6.4199999999999993E-2</c:v>
                </c:pt>
                <c:pt idx="2562">
                  <c:v>6.3969999999999999E-2</c:v>
                </c:pt>
                <c:pt idx="2563">
                  <c:v>6.3759999999999997E-2</c:v>
                </c:pt>
                <c:pt idx="2564">
                  <c:v>6.3539999999999999E-2</c:v>
                </c:pt>
                <c:pt idx="2565">
                  <c:v>6.3329999999999997E-2</c:v>
                </c:pt>
                <c:pt idx="2566">
                  <c:v>6.3109999999999999E-2</c:v>
                </c:pt>
                <c:pt idx="2567">
                  <c:v>6.2890000000000085E-2</c:v>
                </c:pt>
                <c:pt idx="2568">
                  <c:v>6.268E-2</c:v>
                </c:pt>
                <c:pt idx="2569">
                  <c:v>6.2460000000000064E-2</c:v>
                </c:pt>
                <c:pt idx="2570">
                  <c:v>6.2250000000000014E-2</c:v>
                </c:pt>
                <c:pt idx="2571">
                  <c:v>6.2030000000000057E-2</c:v>
                </c:pt>
                <c:pt idx="2572">
                  <c:v>6.1830000000000003E-2</c:v>
                </c:pt>
                <c:pt idx="2573">
                  <c:v>6.1600000000000002E-2</c:v>
                </c:pt>
                <c:pt idx="2574">
                  <c:v>6.1400000000000003E-2</c:v>
                </c:pt>
                <c:pt idx="2575">
                  <c:v>6.1169999999999995E-2</c:v>
                </c:pt>
                <c:pt idx="2576">
                  <c:v>6.0979999999999999E-2</c:v>
                </c:pt>
                <c:pt idx="2577">
                  <c:v>6.0740000000000002E-2</c:v>
                </c:pt>
                <c:pt idx="2578">
                  <c:v>6.0560000000000024E-2</c:v>
                </c:pt>
                <c:pt idx="2579">
                  <c:v>6.0320000000000012E-2</c:v>
                </c:pt>
                <c:pt idx="2580">
                  <c:v>6.0139999999999999E-2</c:v>
                </c:pt>
                <c:pt idx="2581">
                  <c:v>5.9890000000000096E-2</c:v>
                </c:pt>
                <c:pt idx="2582">
                  <c:v>5.9720000000000058E-2</c:v>
                </c:pt>
                <c:pt idx="2583">
                  <c:v>5.9470000000000023E-2</c:v>
                </c:pt>
                <c:pt idx="2584">
                  <c:v>5.9300000000000068E-2</c:v>
                </c:pt>
                <c:pt idx="2585">
                  <c:v>5.9049999999999998E-2</c:v>
                </c:pt>
                <c:pt idx="2586">
                  <c:v>5.8889999999999998E-2</c:v>
                </c:pt>
                <c:pt idx="2587">
                  <c:v>5.8630000000000002E-2</c:v>
                </c:pt>
                <c:pt idx="2588">
                  <c:v>5.8479999999999997E-2</c:v>
                </c:pt>
                <c:pt idx="2589">
                  <c:v>5.8209999999999998E-2</c:v>
                </c:pt>
                <c:pt idx="2590">
                  <c:v>5.8060000000000014E-2</c:v>
                </c:pt>
                <c:pt idx="2591">
                  <c:v>5.780000000000006E-2</c:v>
                </c:pt>
                <c:pt idx="2592">
                  <c:v>5.765E-2</c:v>
                </c:pt>
                <c:pt idx="2593">
                  <c:v>5.7380000000000063E-2</c:v>
                </c:pt>
                <c:pt idx="2594">
                  <c:v>5.7250000000000002E-2</c:v>
                </c:pt>
                <c:pt idx="2595">
                  <c:v>5.697E-2</c:v>
                </c:pt>
                <c:pt idx="2596">
                  <c:v>5.6840000000000002E-2</c:v>
                </c:pt>
                <c:pt idx="2597">
                  <c:v>5.6559999999999985E-2</c:v>
                </c:pt>
                <c:pt idx="2598">
                  <c:v>5.6430000000000001E-2</c:v>
                </c:pt>
                <c:pt idx="2599">
                  <c:v>5.6149999999999985E-2</c:v>
                </c:pt>
                <c:pt idx="2600">
                  <c:v>5.6030000000000003E-2</c:v>
                </c:pt>
                <c:pt idx="2601">
                  <c:v>5.5740000000000012E-2</c:v>
                </c:pt>
                <c:pt idx="2602">
                  <c:v>5.5629999999999985E-2</c:v>
                </c:pt>
                <c:pt idx="2603">
                  <c:v>5.5340000000000014E-2</c:v>
                </c:pt>
                <c:pt idx="2604">
                  <c:v>5.5230000000000001E-2</c:v>
                </c:pt>
                <c:pt idx="2605">
                  <c:v>5.4930000000000034E-2</c:v>
                </c:pt>
                <c:pt idx="2606">
                  <c:v>5.4830000000000045E-2</c:v>
                </c:pt>
                <c:pt idx="2607">
                  <c:v>5.4530000000000051E-2</c:v>
                </c:pt>
                <c:pt idx="2608">
                  <c:v>5.4429999999999999E-2</c:v>
                </c:pt>
                <c:pt idx="2609">
                  <c:v>5.4129999999999998E-2</c:v>
                </c:pt>
                <c:pt idx="2610">
                  <c:v>5.4030000000000057E-2</c:v>
                </c:pt>
                <c:pt idx="2611">
                  <c:v>5.3730000000000014E-2</c:v>
                </c:pt>
                <c:pt idx="2612">
                  <c:v>5.3639999999999986E-2</c:v>
                </c:pt>
                <c:pt idx="2613">
                  <c:v>5.3330000000000023E-2</c:v>
                </c:pt>
                <c:pt idx="2614">
                  <c:v>5.3249999999999957E-2</c:v>
                </c:pt>
                <c:pt idx="2615">
                  <c:v>5.2929999999999998E-2</c:v>
                </c:pt>
                <c:pt idx="2616">
                  <c:v>5.2850000000000022E-2</c:v>
                </c:pt>
                <c:pt idx="2617">
                  <c:v>5.2540000000000003E-2</c:v>
                </c:pt>
                <c:pt idx="2618">
                  <c:v>5.2460000000000034E-2</c:v>
                </c:pt>
                <c:pt idx="2619">
                  <c:v>5.2139999999999999E-2</c:v>
                </c:pt>
                <c:pt idx="2620">
                  <c:v>5.2070000000000012E-2</c:v>
                </c:pt>
                <c:pt idx="2621">
                  <c:v>5.1749999999999997E-2</c:v>
                </c:pt>
                <c:pt idx="2622">
                  <c:v>5.169E-2</c:v>
                </c:pt>
                <c:pt idx="2623">
                  <c:v>5.1360000000000024E-2</c:v>
                </c:pt>
                <c:pt idx="2624">
                  <c:v>5.1299999999999998E-2</c:v>
                </c:pt>
                <c:pt idx="2625">
                  <c:v>5.0970000000000001E-2</c:v>
                </c:pt>
                <c:pt idx="2626">
                  <c:v>5.092E-2</c:v>
                </c:pt>
                <c:pt idx="2627">
                  <c:v>5.0580000000000014E-2</c:v>
                </c:pt>
                <c:pt idx="2628">
                  <c:v>5.0540000000000002E-2</c:v>
                </c:pt>
                <c:pt idx="2629">
                  <c:v>5.0200000000000002E-2</c:v>
                </c:pt>
                <c:pt idx="2630">
                  <c:v>5.015E-2</c:v>
                </c:pt>
                <c:pt idx="2631">
                  <c:v>4.9810000000000076E-2</c:v>
                </c:pt>
                <c:pt idx="2632">
                  <c:v>4.9780000000000067E-2</c:v>
                </c:pt>
                <c:pt idx="2633">
                  <c:v>4.9430000000000057E-2</c:v>
                </c:pt>
                <c:pt idx="2634">
                  <c:v>4.9400000000000034E-2</c:v>
                </c:pt>
                <c:pt idx="2635">
                  <c:v>4.9050000000000024E-2</c:v>
                </c:pt>
                <c:pt idx="2636">
                  <c:v>4.9020000000000022E-2</c:v>
                </c:pt>
                <c:pt idx="2637">
                  <c:v>4.8669999999999998E-2</c:v>
                </c:pt>
                <c:pt idx="2638">
                  <c:v>4.8649999999999957E-2</c:v>
                </c:pt>
                <c:pt idx="2639">
                  <c:v>4.829E-2</c:v>
                </c:pt>
                <c:pt idx="2640">
                  <c:v>4.8269999999999987E-2</c:v>
                </c:pt>
                <c:pt idx="2641">
                  <c:v>4.7920000000000004E-2</c:v>
                </c:pt>
                <c:pt idx="2642">
                  <c:v>4.7900000000000012E-2</c:v>
                </c:pt>
                <c:pt idx="2643">
                  <c:v>4.7539999999999999E-2</c:v>
                </c:pt>
                <c:pt idx="2644">
                  <c:v>4.7530000000000024E-2</c:v>
                </c:pt>
                <c:pt idx="2645">
                  <c:v>4.7170000000000004E-2</c:v>
                </c:pt>
                <c:pt idx="2646">
                  <c:v>4.7160000000000014E-2</c:v>
                </c:pt>
                <c:pt idx="2647">
                  <c:v>4.6800000000000001E-2</c:v>
                </c:pt>
                <c:pt idx="2648">
                  <c:v>4.6800000000000001E-2</c:v>
                </c:pt>
                <c:pt idx="2649">
                  <c:v>4.6429999999999985E-2</c:v>
                </c:pt>
                <c:pt idx="2650">
                  <c:v>4.6429999999999985E-2</c:v>
                </c:pt>
                <c:pt idx="2651">
                  <c:v>4.607E-2</c:v>
                </c:pt>
                <c:pt idx="2652">
                  <c:v>4.6059999999999997E-2</c:v>
                </c:pt>
                <c:pt idx="2653">
                  <c:v>4.5699999999999998E-2</c:v>
                </c:pt>
                <c:pt idx="2654">
                  <c:v>4.5690000000000001E-2</c:v>
                </c:pt>
                <c:pt idx="2655">
                  <c:v>4.5340000000000012E-2</c:v>
                </c:pt>
                <c:pt idx="2656">
                  <c:v>4.5320000000000013E-2</c:v>
                </c:pt>
                <c:pt idx="2657">
                  <c:v>4.4979999999999999E-2</c:v>
                </c:pt>
                <c:pt idx="2658">
                  <c:v>4.4960000000000055E-2</c:v>
                </c:pt>
                <c:pt idx="2659">
                  <c:v>4.462E-2</c:v>
                </c:pt>
                <c:pt idx="2660">
                  <c:v>4.4600000000000022E-2</c:v>
                </c:pt>
                <c:pt idx="2661">
                  <c:v>4.4270000000000004E-2</c:v>
                </c:pt>
                <c:pt idx="2662">
                  <c:v>4.4240000000000002E-2</c:v>
                </c:pt>
                <c:pt idx="2663">
                  <c:v>4.3909999999999998E-2</c:v>
                </c:pt>
                <c:pt idx="2664">
                  <c:v>4.3880000000000002E-2</c:v>
                </c:pt>
                <c:pt idx="2665">
                  <c:v>4.3560000000000001E-2</c:v>
                </c:pt>
                <c:pt idx="2666">
                  <c:v>4.3519999999999996E-2</c:v>
                </c:pt>
                <c:pt idx="2667">
                  <c:v>4.3209999999999985E-2</c:v>
                </c:pt>
                <c:pt idx="2668">
                  <c:v>4.3159999999999997E-2</c:v>
                </c:pt>
                <c:pt idx="2669">
                  <c:v>4.2860000000000051E-2</c:v>
                </c:pt>
                <c:pt idx="2670">
                  <c:v>4.2810000000000063E-2</c:v>
                </c:pt>
                <c:pt idx="2671">
                  <c:v>4.2509999999999999E-2</c:v>
                </c:pt>
                <c:pt idx="2672">
                  <c:v>4.2450000000000022E-2</c:v>
                </c:pt>
                <c:pt idx="2673">
                  <c:v>4.2160000000000024E-2</c:v>
                </c:pt>
                <c:pt idx="2674">
                  <c:v>4.2100000000000012E-2</c:v>
                </c:pt>
                <c:pt idx="2675">
                  <c:v>4.1810000000000014E-2</c:v>
                </c:pt>
                <c:pt idx="2676">
                  <c:v>4.1750000000000002E-2</c:v>
                </c:pt>
                <c:pt idx="2677">
                  <c:v>4.147E-2</c:v>
                </c:pt>
                <c:pt idx="2678">
                  <c:v>4.1399999999999999E-2</c:v>
                </c:pt>
                <c:pt idx="2679">
                  <c:v>4.113E-2</c:v>
                </c:pt>
                <c:pt idx="2680">
                  <c:v>4.1059999999999985E-2</c:v>
                </c:pt>
                <c:pt idx="2681">
                  <c:v>4.0779999999999997E-2</c:v>
                </c:pt>
                <c:pt idx="2682">
                  <c:v>4.0710000000000066E-2</c:v>
                </c:pt>
                <c:pt idx="2683">
                  <c:v>4.0440000000000004E-2</c:v>
                </c:pt>
                <c:pt idx="2684">
                  <c:v>4.0370000000000003E-2</c:v>
                </c:pt>
                <c:pt idx="2685">
                  <c:v>4.0110000000000014E-2</c:v>
                </c:pt>
                <c:pt idx="2686">
                  <c:v>4.002E-2</c:v>
                </c:pt>
                <c:pt idx="2687">
                  <c:v>3.977E-2</c:v>
                </c:pt>
                <c:pt idx="2688">
                  <c:v>3.9680000000000042E-2</c:v>
                </c:pt>
                <c:pt idx="2689">
                  <c:v>3.9430000000000041E-2</c:v>
                </c:pt>
                <c:pt idx="2690">
                  <c:v>3.934E-2</c:v>
                </c:pt>
                <c:pt idx="2691">
                  <c:v>3.9100000000000003E-2</c:v>
                </c:pt>
                <c:pt idx="2692">
                  <c:v>3.901000000000001E-2</c:v>
                </c:pt>
                <c:pt idx="2693">
                  <c:v>3.8769999999999999E-2</c:v>
                </c:pt>
                <c:pt idx="2694">
                  <c:v>3.867000000000001E-2</c:v>
                </c:pt>
                <c:pt idx="2695">
                  <c:v>3.8440000000000002E-2</c:v>
                </c:pt>
                <c:pt idx="2696">
                  <c:v>3.8330000000000003E-2</c:v>
                </c:pt>
                <c:pt idx="2697">
                  <c:v>3.8109999999999998E-2</c:v>
                </c:pt>
                <c:pt idx="2698">
                  <c:v>3.7999999999999999E-2</c:v>
                </c:pt>
                <c:pt idx="2699">
                  <c:v>3.7780000000000001E-2</c:v>
                </c:pt>
                <c:pt idx="2700">
                  <c:v>3.7670000000000058E-2</c:v>
                </c:pt>
                <c:pt idx="2701">
                  <c:v>3.7450000000000011E-2</c:v>
                </c:pt>
                <c:pt idx="2702">
                  <c:v>3.7340000000000005E-2</c:v>
                </c:pt>
                <c:pt idx="2703">
                  <c:v>3.7130000000000045E-2</c:v>
                </c:pt>
                <c:pt idx="2704">
                  <c:v>3.7010000000000015E-2</c:v>
                </c:pt>
                <c:pt idx="2705">
                  <c:v>3.6799999999999999E-2</c:v>
                </c:pt>
                <c:pt idx="2706">
                  <c:v>3.6680000000000011E-2</c:v>
                </c:pt>
                <c:pt idx="2707">
                  <c:v>3.6480000000000012E-2</c:v>
                </c:pt>
                <c:pt idx="2708">
                  <c:v>3.6360000000000003E-2</c:v>
                </c:pt>
                <c:pt idx="2709">
                  <c:v>3.6159999999999998E-2</c:v>
                </c:pt>
                <c:pt idx="2710">
                  <c:v>3.6030000000000041E-2</c:v>
                </c:pt>
                <c:pt idx="2711">
                  <c:v>3.5840000000000011E-2</c:v>
                </c:pt>
                <c:pt idx="2712">
                  <c:v>3.5709999999999999E-2</c:v>
                </c:pt>
                <c:pt idx="2713">
                  <c:v>3.5709999999999999E-2</c:v>
                </c:pt>
                <c:pt idx="2714">
                  <c:v>3.5520000000000003E-2</c:v>
                </c:pt>
                <c:pt idx="2715">
                  <c:v>3.5389999999999998E-2</c:v>
                </c:pt>
                <c:pt idx="2716">
                  <c:v>3.5210000000000005E-2</c:v>
                </c:pt>
                <c:pt idx="2717">
                  <c:v>3.5070000000000011E-2</c:v>
                </c:pt>
                <c:pt idx="2718">
                  <c:v>3.4890000000000004E-2</c:v>
                </c:pt>
                <c:pt idx="2719">
                  <c:v>3.4750000000000003E-2</c:v>
                </c:pt>
                <c:pt idx="2720">
                  <c:v>3.458E-2</c:v>
                </c:pt>
                <c:pt idx="2721">
                  <c:v>3.4440000000000005E-2</c:v>
                </c:pt>
                <c:pt idx="2722">
                  <c:v>3.4270000000000002E-2</c:v>
                </c:pt>
                <c:pt idx="2723">
                  <c:v>3.4119999999999998E-2</c:v>
                </c:pt>
                <c:pt idx="2724">
                  <c:v>3.3959999999999997E-2</c:v>
                </c:pt>
                <c:pt idx="2725">
                  <c:v>3.381E-2</c:v>
                </c:pt>
                <c:pt idx="2726">
                  <c:v>3.3649999999999999E-2</c:v>
                </c:pt>
                <c:pt idx="2727">
                  <c:v>3.3489999999999999E-2</c:v>
                </c:pt>
                <c:pt idx="2728">
                  <c:v>3.3340000000000002E-2</c:v>
                </c:pt>
                <c:pt idx="2729">
                  <c:v>3.3340000000000002E-2</c:v>
                </c:pt>
                <c:pt idx="2730">
                  <c:v>3.3180000000000001E-2</c:v>
                </c:pt>
                <c:pt idx="2731">
                  <c:v>3.304E-2</c:v>
                </c:pt>
                <c:pt idx="2732">
                  <c:v>3.2880000000000041E-2</c:v>
                </c:pt>
                <c:pt idx="2733">
                  <c:v>3.2730000000000002E-2</c:v>
                </c:pt>
                <c:pt idx="2734">
                  <c:v>3.2570000000000002E-2</c:v>
                </c:pt>
                <c:pt idx="2735">
                  <c:v>3.2430000000000042E-2</c:v>
                </c:pt>
                <c:pt idx="2736">
                  <c:v>3.2260000000000011E-2</c:v>
                </c:pt>
                <c:pt idx="2737">
                  <c:v>3.2129999999999999E-2</c:v>
                </c:pt>
                <c:pt idx="2738">
                  <c:v>3.1960000000000002E-2</c:v>
                </c:pt>
                <c:pt idx="2739">
                  <c:v>3.1830000000000039E-2</c:v>
                </c:pt>
                <c:pt idx="2740">
                  <c:v>3.1650000000000011E-2</c:v>
                </c:pt>
                <c:pt idx="2741">
                  <c:v>3.1530000000000002E-2</c:v>
                </c:pt>
                <c:pt idx="2742">
                  <c:v>3.1350000000000003E-2</c:v>
                </c:pt>
                <c:pt idx="2743">
                  <c:v>3.1230000000000032E-2</c:v>
                </c:pt>
                <c:pt idx="2744">
                  <c:v>3.1050000000000012E-2</c:v>
                </c:pt>
                <c:pt idx="2745">
                  <c:v>3.1050000000000012E-2</c:v>
                </c:pt>
                <c:pt idx="2746">
                  <c:v>3.0940000000000002E-2</c:v>
                </c:pt>
                <c:pt idx="2747">
                  <c:v>3.075E-2</c:v>
                </c:pt>
                <c:pt idx="2748">
                  <c:v>3.0650000000000011E-2</c:v>
                </c:pt>
                <c:pt idx="2749">
                  <c:v>3.0460000000000001E-2</c:v>
                </c:pt>
                <c:pt idx="2750">
                  <c:v>3.0350000000000002E-2</c:v>
                </c:pt>
                <c:pt idx="2751">
                  <c:v>3.0159999999999999E-2</c:v>
                </c:pt>
                <c:pt idx="2752">
                  <c:v>3.006E-2</c:v>
                </c:pt>
                <c:pt idx="2753">
                  <c:v>2.9870000000000025E-2</c:v>
                </c:pt>
                <c:pt idx="2754">
                  <c:v>2.9770000000000001E-2</c:v>
                </c:pt>
                <c:pt idx="2755">
                  <c:v>2.9580000000000002E-2</c:v>
                </c:pt>
                <c:pt idx="2756">
                  <c:v>2.9480000000000006E-2</c:v>
                </c:pt>
                <c:pt idx="2757">
                  <c:v>2.929E-2</c:v>
                </c:pt>
                <c:pt idx="2758">
                  <c:v>2.9200000000000011E-2</c:v>
                </c:pt>
                <c:pt idx="2759">
                  <c:v>2.9000000000000001E-2</c:v>
                </c:pt>
                <c:pt idx="2760">
                  <c:v>2.8909999999999998E-2</c:v>
                </c:pt>
                <c:pt idx="2761">
                  <c:v>2.8840000000000001E-2</c:v>
                </c:pt>
                <c:pt idx="2762">
                  <c:v>2.8709999999999999E-2</c:v>
                </c:pt>
                <c:pt idx="2763">
                  <c:v>2.8629999999999999E-2</c:v>
                </c:pt>
                <c:pt idx="2764">
                  <c:v>2.8420000000000001E-2</c:v>
                </c:pt>
                <c:pt idx="2765">
                  <c:v>2.8349999999999997E-2</c:v>
                </c:pt>
                <c:pt idx="2766">
                  <c:v>2.8139999999999998E-2</c:v>
                </c:pt>
                <c:pt idx="2767">
                  <c:v>2.8070000000000001E-2</c:v>
                </c:pt>
                <c:pt idx="2768">
                  <c:v>2.7850000000000028E-2</c:v>
                </c:pt>
                <c:pt idx="2769">
                  <c:v>2.7790000000000002E-2</c:v>
                </c:pt>
                <c:pt idx="2770">
                  <c:v>2.7570000000000025E-2</c:v>
                </c:pt>
                <c:pt idx="2771">
                  <c:v>2.751000000000001E-2</c:v>
                </c:pt>
                <c:pt idx="2772">
                  <c:v>2.7290000000000012E-2</c:v>
                </c:pt>
                <c:pt idx="2773">
                  <c:v>2.7230000000000039E-2</c:v>
                </c:pt>
                <c:pt idx="2774">
                  <c:v>2.7010000000000027E-2</c:v>
                </c:pt>
                <c:pt idx="2775">
                  <c:v>2.6960000000000001E-2</c:v>
                </c:pt>
                <c:pt idx="2776">
                  <c:v>2.6730000000000011E-2</c:v>
                </c:pt>
                <c:pt idx="2777">
                  <c:v>2.6720000000000001E-2</c:v>
                </c:pt>
                <c:pt idx="2778">
                  <c:v>2.6680000000000016E-2</c:v>
                </c:pt>
                <c:pt idx="2779">
                  <c:v>2.6460000000000001E-2</c:v>
                </c:pt>
                <c:pt idx="2780">
                  <c:v>2.6410000000000006E-2</c:v>
                </c:pt>
                <c:pt idx="2781">
                  <c:v>2.6180000000000002E-2</c:v>
                </c:pt>
                <c:pt idx="2782">
                  <c:v>2.614E-2</c:v>
                </c:pt>
                <c:pt idx="2783">
                  <c:v>2.5909999999999999E-2</c:v>
                </c:pt>
                <c:pt idx="2784">
                  <c:v>2.5870000000000028E-2</c:v>
                </c:pt>
                <c:pt idx="2785">
                  <c:v>2.5640000000000027E-2</c:v>
                </c:pt>
                <c:pt idx="2786">
                  <c:v>2.5610000000000001E-2</c:v>
                </c:pt>
                <c:pt idx="2787">
                  <c:v>2.5370000000000011E-2</c:v>
                </c:pt>
                <c:pt idx="2788">
                  <c:v>2.5340000000000001E-2</c:v>
                </c:pt>
                <c:pt idx="2789">
                  <c:v>2.5100000000000001E-2</c:v>
                </c:pt>
                <c:pt idx="2790">
                  <c:v>2.5069999999999999E-2</c:v>
                </c:pt>
                <c:pt idx="2791">
                  <c:v>2.4830000000000012E-2</c:v>
                </c:pt>
                <c:pt idx="2792">
                  <c:v>2.4810000000000002E-2</c:v>
                </c:pt>
                <c:pt idx="2793">
                  <c:v>2.4680000000000011E-2</c:v>
                </c:pt>
                <c:pt idx="2794">
                  <c:v>2.4570000000000002E-2</c:v>
                </c:pt>
                <c:pt idx="2795">
                  <c:v>2.4549999999999999E-2</c:v>
                </c:pt>
                <c:pt idx="2796">
                  <c:v>2.4309999999999998E-2</c:v>
                </c:pt>
                <c:pt idx="2797">
                  <c:v>2.4290000000000006E-2</c:v>
                </c:pt>
                <c:pt idx="2798">
                  <c:v>2.4040000000000002E-2</c:v>
                </c:pt>
                <c:pt idx="2799">
                  <c:v>2.2730000000000024E-2</c:v>
                </c:pt>
                <c:pt idx="2800">
                  <c:v>2.2180000000000002E-2</c:v>
                </c:pt>
                <c:pt idx="2801">
                  <c:v>2.086E-2</c:v>
                </c:pt>
                <c:pt idx="2802">
                  <c:v>2.035E-2</c:v>
                </c:pt>
                <c:pt idx="2803">
                  <c:v>1.9070000000000021E-2</c:v>
                </c:pt>
                <c:pt idx="2804">
                  <c:v>1.8599999999999998E-2</c:v>
                </c:pt>
                <c:pt idx="2805">
                  <c:v>1.737E-2</c:v>
                </c:pt>
                <c:pt idx="2806">
                  <c:v>1.6930000000000021E-2</c:v>
                </c:pt>
                <c:pt idx="2807">
                  <c:v>1.5740000000000007E-2</c:v>
                </c:pt>
                <c:pt idx="2808">
                  <c:v>1.5350000000000001E-2</c:v>
                </c:pt>
                <c:pt idx="2809">
                  <c:v>1.4200000000000001E-2</c:v>
                </c:pt>
                <c:pt idx="2810">
                  <c:v>1.3840000000000015E-2</c:v>
                </c:pt>
                <c:pt idx="2811">
                  <c:v>1.2740000000000001E-2</c:v>
                </c:pt>
                <c:pt idx="2812">
                  <c:v>1.2409999999999996E-2</c:v>
                </c:pt>
                <c:pt idx="2813">
                  <c:v>1.1360000000000018E-2</c:v>
                </c:pt>
                <c:pt idx="2814">
                  <c:v>1.1060000000000013E-2</c:v>
                </c:pt>
                <c:pt idx="2815">
                  <c:v>1.0070000000000001E-2</c:v>
                </c:pt>
                <c:pt idx="2816">
                  <c:v>9.7900000000000001E-3</c:v>
                </c:pt>
                <c:pt idx="2817">
                  <c:v>8.850000000000021E-3</c:v>
                </c:pt>
                <c:pt idx="2818">
                  <c:v>8.6000000000000104E-3</c:v>
                </c:pt>
                <c:pt idx="2819">
                  <c:v>7.7100000000000094E-3</c:v>
                </c:pt>
                <c:pt idx="2820">
                  <c:v>7.4900000000000105E-3</c:v>
                </c:pt>
                <c:pt idx="2821">
                  <c:v>6.6600000000000001E-3</c:v>
                </c:pt>
                <c:pt idx="2822">
                  <c:v>6.4600000000000065E-3</c:v>
                </c:pt>
                <c:pt idx="2823">
                  <c:v>5.6800000000000062E-3</c:v>
                </c:pt>
                <c:pt idx="2824">
                  <c:v>5.5000000000000014E-3</c:v>
                </c:pt>
                <c:pt idx="2825">
                  <c:v>4.7775000000000014E-3</c:v>
                </c:pt>
                <c:pt idx="2826">
                  <c:v>4.6239999999999996E-3</c:v>
                </c:pt>
                <c:pt idx="2827">
                  <c:v>3.9569000000000002E-3</c:v>
                </c:pt>
                <c:pt idx="2828">
                  <c:v>3.8236000000000012E-3</c:v>
                </c:pt>
                <c:pt idx="2829">
                  <c:v>3.2150000000000026E-3</c:v>
                </c:pt>
                <c:pt idx="2830">
                  <c:v>3.0999000000000027E-3</c:v>
                </c:pt>
                <c:pt idx="2831">
                  <c:v>2.5506999999999999E-3</c:v>
                </c:pt>
                <c:pt idx="2832">
                  <c:v>2.4531000000000032E-3</c:v>
                </c:pt>
                <c:pt idx="2833">
                  <c:v>1.9642000000000027E-3</c:v>
                </c:pt>
                <c:pt idx="2834">
                  <c:v>1.8824000000000026E-3</c:v>
                </c:pt>
                <c:pt idx="2835">
                  <c:v>1.4549000000000001E-3</c:v>
                </c:pt>
                <c:pt idx="2836">
                  <c:v>1.3881000000000024E-3</c:v>
                </c:pt>
                <c:pt idx="2837">
                  <c:v>1.0225000000000013E-3</c:v>
                </c:pt>
                <c:pt idx="2838">
                  <c:v>9.6938000000000048E-4</c:v>
                </c:pt>
                <c:pt idx="2839">
                  <c:v>6.6684000000000003E-4</c:v>
                </c:pt>
                <c:pt idx="2840">
                  <c:v>6.2605000000000061E-4</c:v>
                </c:pt>
                <c:pt idx="2841">
                  <c:v>3.8720000000000014E-4</c:v>
                </c:pt>
                <c:pt idx="2842">
                  <c:v>3.5786000000000032E-4</c:v>
                </c:pt>
                <c:pt idx="2843">
                  <c:v>1.8339000000000015E-4</c:v>
                </c:pt>
                <c:pt idx="2844">
                  <c:v>1.6439000000000018E-4</c:v>
                </c:pt>
                <c:pt idx="2845">
                  <c:v>5.5015000000000103E-5</c:v>
                </c:pt>
                <c:pt idx="2846">
                  <c:v>4.5381000000000066E-5</c:v>
                </c:pt>
                <c:pt idx="2847">
                  <c:v>1.6985000000000042E-6</c:v>
                </c:pt>
                <c:pt idx="2848">
                  <c:v>4.3800000000000088E-7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'SD0 vs SD1'!$I$1</c:f>
              <c:strCache>
                <c:ptCount val="1"/>
                <c:pt idx="0">
                  <c:v>SD1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'SD0 vs SD1'!$B$3:$B$187</c:f>
              <c:numCache>
                <c:formatCode>General</c:formatCode>
                <c:ptCount val="185"/>
                <c:pt idx="0">
                  <c:v>180</c:v>
                </c:pt>
                <c:pt idx="1">
                  <c:v>185</c:v>
                </c:pt>
                <c:pt idx="2">
                  <c:v>190</c:v>
                </c:pt>
                <c:pt idx="3">
                  <c:v>195</c:v>
                </c:pt>
                <c:pt idx="4">
                  <c:v>200</c:v>
                </c:pt>
                <c:pt idx="5">
                  <c:v>205</c:v>
                </c:pt>
                <c:pt idx="6">
                  <c:v>210</c:v>
                </c:pt>
                <c:pt idx="7">
                  <c:v>215</c:v>
                </c:pt>
                <c:pt idx="8">
                  <c:v>220</c:v>
                </c:pt>
                <c:pt idx="9">
                  <c:v>225</c:v>
                </c:pt>
                <c:pt idx="10">
                  <c:v>230</c:v>
                </c:pt>
                <c:pt idx="11">
                  <c:v>235</c:v>
                </c:pt>
                <c:pt idx="12">
                  <c:v>240</c:v>
                </c:pt>
                <c:pt idx="13">
                  <c:v>245</c:v>
                </c:pt>
                <c:pt idx="14">
                  <c:v>250</c:v>
                </c:pt>
                <c:pt idx="15">
                  <c:v>255</c:v>
                </c:pt>
                <c:pt idx="16">
                  <c:v>260</c:v>
                </c:pt>
                <c:pt idx="17">
                  <c:v>265</c:v>
                </c:pt>
                <c:pt idx="18">
                  <c:v>270</c:v>
                </c:pt>
                <c:pt idx="19">
                  <c:v>275</c:v>
                </c:pt>
                <c:pt idx="20">
                  <c:v>280</c:v>
                </c:pt>
                <c:pt idx="21">
                  <c:v>285</c:v>
                </c:pt>
                <c:pt idx="22">
                  <c:v>290</c:v>
                </c:pt>
                <c:pt idx="23">
                  <c:v>295</c:v>
                </c:pt>
                <c:pt idx="24">
                  <c:v>300</c:v>
                </c:pt>
                <c:pt idx="25">
                  <c:v>305</c:v>
                </c:pt>
                <c:pt idx="26">
                  <c:v>310</c:v>
                </c:pt>
                <c:pt idx="27">
                  <c:v>315</c:v>
                </c:pt>
                <c:pt idx="28">
                  <c:v>320</c:v>
                </c:pt>
                <c:pt idx="29">
                  <c:v>325</c:v>
                </c:pt>
                <c:pt idx="30">
                  <c:v>330</c:v>
                </c:pt>
                <c:pt idx="31">
                  <c:v>335</c:v>
                </c:pt>
                <c:pt idx="32">
                  <c:v>340</c:v>
                </c:pt>
                <c:pt idx="33">
                  <c:v>345</c:v>
                </c:pt>
                <c:pt idx="34">
                  <c:v>350</c:v>
                </c:pt>
                <c:pt idx="35">
                  <c:v>355</c:v>
                </c:pt>
                <c:pt idx="36">
                  <c:v>360</c:v>
                </c:pt>
                <c:pt idx="37">
                  <c:v>365</c:v>
                </c:pt>
                <c:pt idx="38">
                  <c:v>370</c:v>
                </c:pt>
                <c:pt idx="39">
                  <c:v>375</c:v>
                </c:pt>
                <c:pt idx="40">
                  <c:v>380</c:v>
                </c:pt>
                <c:pt idx="41">
                  <c:v>385</c:v>
                </c:pt>
                <c:pt idx="42">
                  <c:v>390</c:v>
                </c:pt>
                <c:pt idx="43">
                  <c:v>395</c:v>
                </c:pt>
                <c:pt idx="44">
                  <c:v>400</c:v>
                </c:pt>
                <c:pt idx="45">
                  <c:v>405</c:v>
                </c:pt>
                <c:pt idx="46">
                  <c:v>410</c:v>
                </c:pt>
                <c:pt idx="47">
                  <c:v>415</c:v>
                </c:pt>
                <c:pt idx="48">
                  <c:v>420</c:v>
                </c:pt>
                <c:pt idx="49">
                  <c:v>425</c:v>
                </c:pt>
                <c:pt idx="50">
                  <c:v>430</c:v>
                </c:pt>
                <c:pt idx="51">
                  <c:v>435</c:v>
                </c:pt>
                <c:pt idx="52">
                  <c:v>440</c:v>
                </c:pt>
                <c:pt idx="53">
                  <c:v>445</c:v>
                </c:pt>
                <c:pt idx="54">
                  <c:v>450</c:v>
                </c:pt>
                <c:pt idx="55">
                  <c:v>455</c:v>
                </c:pt>
                <c:pt idx="56">
                  <c:v>460</c:v>
                </c:pt>
                <c:pt idx="57">
                  <c:v>465</c:v>
                </c:pt>
                <c:pt idx="58">
                  <c:v>470</c:v>
                </c:pt>
                <c:pt idx="59">
                  <c:v>475</c:v>
                </c:pt>
                <c:pt idx="60">
                  <c:v>480</c:v>
                </c:pt>
                <c:pt idx="61">
                  <c:v>485</c:v>
                </c:pt>
                <c:pt idx="62">
                  <c:v>490</c:v>
                </c:pt>
                <c:pt idx="63">
                  <c:v>495</c:v>
                </c:pt>
                <c:pt idx="64">
                  <c:v>500</c:v>
                </c:pt>
                <c:pt idx="65">
                  <c:v>505</c:v>
                </c:pt>
                <c:pt idx="66">
                  <c:v>510</c:v>
                </c:pt>
                <c:pt idx="67">
                  <c:v>515</c:v>
                </c:pt>
                <c:pt idx="68">
                  <c:v>520</c:v>
                </c:pt>
                <c:pt idx="69">
                  <c:v>525</c:v>
                </c:pt>
                <c:pt idx="70">
                  <c:v>530</c:v>
                </c:pt>
                <c:pt idx="71">
                  <c:v>535</c:v>
                </c:pt>
                <c:pt idx="72">
                  <c:v>540</c:v>
                </c:pt>
                <c:pt idx="73">
                  <c:v>545</c:v>
                </c:pt>
                <c:pt idx="74">
                  <c:v>550</c:v>
                </c:pt>
                <c:pt idx="75">
                  <c:v>555</c:v>
                </c:pt>
                <c:pt idx="76">
                  <c:v>560</c:v>
                </c:pt>
                <c:pt idx="77">
                  <c:v>565</c:v>
                </c:pt>
                <c:pt idx="78">
                  <c:v>570</c:v>
                </c:pt>
                <c:pt idx="79">
                  <c:v>575</c:v>
                </c:pt>
                <c:pt idx="80">
                  <c:v>580</c:v>
                </c:pt>
                <c:pt idx="81">
                  <c:v>585</c:v>
                </c:pt>
                <c:pt idx="82">
                  <c:v>590</c:v>
                </c:pt>
                <c:pt idx="83">
                  <c:v>595</c:v>
                </c:pt>
                <c:pt idx="84">
                  <c:v>600</c:v>
                </c:pt>
                <c:pt idx="85">
                  <c:v>605</c:v>
                </c:pt>
                <c:pt idx="86">
                  <c:v>610</c:v>
                </c:pt>
                <c:pt idx="87">
                  <c:v>615</c:v>
                </c:pt>
                <c:pt idx="88">
                  <c:v>620</c:v>
                </c:pt>
                <c:pt idx="89">
                  <c:v>625</c:v>
                </c:pt>
                <c:pt idx="90">
                  <c:v>630</c:v>
                </c:pt>
                <c:pt idx="91">
                  <c:v>635</c:v>
                </c:pt>
                <c:pt idx="92">
                  <c:v>640</c:v>
                </c:pt>
                <c:pt idx="93">
                  <c:v>645</c:v>
                </c:pt>
                <c:pt idx="94">
                  <c:v>650</c:v>
                </c:pt>
                <c:pt idx="95">
                  <c:v>655</c:v>
                </c:pt>
                <c:pt idx="96">
                  <c:v>660</c:v>
                </c:pt>
                <c:pt idx="97">
                  <c:v>665</c:v>
                </c:pt>
                <c:pt idx="98">
                  <c:v>670</c:v>
                </c:pt>
                <c:pt idx="99">
                  <c:v>675</c:v>
                </c:pt>
                <c:pt idx="100">
                  <c:v>680</c:v>
                </c:pt>
                <c:pt idx="101">
                  <c:v>685</c:v>
                </c:pt>
                <c:pt idx="102">
                  <c:v>690</c:v>
                </c:pt>
                <c:pt idx="103">
                  <c:v>695</c:v>
                </c:pt>
                <c:pt idx="104">
                  <c:v>700</c:v>
                </c:pt>
                <c:pt idx="105">
                  <c:v>705</c:v>
                </c:pt>
                <c:pt idx="106">
                  <c:v>710</c:v>
                </c:pt>
                <c:pt idx="107">
                  <c:v>715</c:v>
                </c:pt>
                <c:pt idx="108">
                  <c:v>720</c:v>
                </c:pt>
                <c:pt idx="109">
                  <c:v>725</c:v>
                </c:pt>
                <c:pt idx="110">
                  <c:v>730</c:v>
                </c:pt>
                <c:pt idx="111">
                  <c:v>735</c:v>
                </c:pt>
                <c:pt idx="112">
                  <c:v>740</c:v>
                </c:pt>
                <c:pt idx="113">
                  <c:v>745</c:v>
                </c:pt>
                <c:pt idx="114">
                  <c:v>750</c:v>
                </c:pt>
                <c:pt idx="115">
                  <c:v>755</c:v>
                </c:pt>
                <c:pt idx="116">
                  <c:v>760</c:v>
                </c:pt>
                <c:pt idx="117">
                  <c:v>765</c:v>
                </c:pt>
                <c:pt idx="118">
                  <c:v>770</c:v>
                </c:pt>
                <c:pt idx="119">
                  <c:v>775</c:v>
                </c:pt>
                <c:pt idx="120">
                  <c:v>780</c:v>
                </c:pt>
                <c:pt idx="121">
                  <c:v>785</c:v>
                </c:pt>
                <c:pt idx="122">
                  <c:v>790</c:v>
                </c:pt>
                <c:pt idx="123">
                  <c:v>795</c:v>
                </c:pt>
                <c:pt idx="124">
                  <c:v>800</c:v>
                </c:pt>
                <c:pt idx="125">
                  <c:v>805</c:v>
                </c:pt>
                <c:pt idx="126">
                  <c:v>810</c:v>
                </c:pt>
                <c:pt idx="127">
                  <c:v>815</c:v>
                </c:pt>
                <c:pt idx="128">
                  <c:v>820</c:v>
                </c:pt>
                <c:pt idx="129">
                  <c:v>825</c:v>
                </c:pt>
                <c:pt idx="130">
                  <c:v>830</c:v>
                </c:pt>
                <c:pt idx="131">
                  <c:v>835</c:v>
                </c:pt>
                <c:pt idx="132">
                  <c:v>840</c:v>
                </c:pt>
                <c:pt idx="133">
                  <c:v>845</c:v>
                </c:pt>
                <c:pt idx="134">
                  <c:v>850</c:v>
                </c:pt>
                <c:pt idx="135">
                  <c:v>855</c:v>
                </c:pt>
                <c:pt idx="136">
                  <c:v>860</c:v>
                </c:pt>
                <c:pt idx="137">
                  <c:v>865</c:v>
                </c:pt>
                <c:pt idx="138">
                  <c:v>870</c:v>
                </c:pt>
                <c:pt idx="139">
                  <c:v>875</c:v>
                </c:pt>
                <c:pt idx="140">
                  <c:v>880</c:v>
                </c:pt>
                <c:pt idx="141">
                  <c:v>885</c:v>
                </c:pt>
                <c:pt idx="142">
                  <c:v>890</c:v>
                </c:pt>
                <c:pt idx="143">
                  <c:v>895</c:v>
                </c:pt>
                <c:pt idx="144">
                  <c:v>900</c:v>
                </c:pt>
                <c:pt idx="145">
                  <c:v>905</c:v>
                </c:pt>
                <c:pt idx="146">
                  <c:v>910</c:v>
                </c:pt>
                <c:pt idx="147">
                  <c:v>915</c:v>
                </c:pt>
                <c:pt idx="148">
                  <c:v>920</c:v>
                </c:pt>
                <c:pt idx="149">
                  <c:v>925</c:v>
                </c:pt>
                <c:pt idx="150">
                  <c:v>930</c:v>
                </c:pt>
                <c:pt idx="151">
                  <c:v>935</c:v>
                </c:pt>
                <c:pt idx="152">
                  <c:v>940</c:v>
                </c:pt>
                <c:pt idx="153">
                  <c:v>945</c:v>
                </c:pt>
                <c:pt idx="154">
                  <c:v>950</c:v>
                </c:pt>
                <c:pt idx="155">
                  <c:v>955</c:v>
                </c:pt>
                <c:pt idx="156">
                  <c:v>960</c:v>
                </c:pt>
                <c:pt idx="157">
                  <c:v>965</c:v>
                </c:pt>
                <c:pt idx="158">
                  <c:v>970</c:v>
                </c:pt>
                <c:pt idx="159">
                  <c:v>975</c:v>
                </c:pt>
                <c:pt idx="160">
                  <c:v>980</c:v>
                </c:pt>
                <c:pt idx="161">
                  <c:v>985</c:v>
                </c:pt>
                <c:pt idx="162">
                  <c:v>990</c:v>
                </c:pt>
                <c:pt idx="163">
                  <c:v>995</c:v>
                </c:pt>
                <c:pt idx="164">
                  <c:v>1000</c:v>
                </c:pt>
                <c:pt idx="165">
                  <c:v>1005</c:v>
                </c:pt>
                <c:pt idx="166">
                  <c:v>1010</c:v>
                </c:pt>
                <c:pt idx="167">
                  <c:v>1015</c:v>
                </c:pt>
                <c:pt idx="168">
                  <c:v>1020</c:v>
                </c:pt>
                <c:pt idx="169">
                  <c:v>1025</c:v>
                </c:pt>
                <c:pt idx="170">
                  <c:v>1030</c:v>
                </c:pt>
                <c:pt idx="171">
                  <c:v>1035</c:v>
                </c:pt>
                <c:pt idx="172">
                  <c:v>1040</c:v>
                </c:pt>
                <c:pt idx="173">
                  <c:v>1045</c:v>
                </c:pt>
                <c:pt idx="174">
                  <c:v>1050</c:v>
                </c:pt>
                <c:pt idx="175">
                  <c:v>1055</c:v>
                </c:pt>
                <c:pt idx="176">
                  <c:v>1060</c:v>
                </c:pt>
                <c:pt idx="177">
                  <c:v>1065</c:v>
                </c:pt>
                <c:pt idx="178">
                  <c:v>1070</c:v>
                </c:pt>
                <c:pt idx="179">
                  <c:v>1075</c:v>
                </c:pt>
                <c:pt idx="180">
                  <c:v>1080</c:v>
                </c:pt>
                <c:pt idx="181">
                  <c:v>1085</c:v>
                </c:pt>
                <c:pt idx="182">
                  <c:v>1090</c:v>
                </c:pt>
                <c:pt idx="183">
                  <c:v>1095</c:v>
                </c:pt>
                <c:pt idx="184">
                  <c:v>1100</c:v>
                </c:pt>
              </c:numCache>
            </c:numRef>
          </c:xVal>
          <c:yVal>
            <c:numRef>
              <c:f>'SD0 vs SD1'!$J$3:$J$208</c:f>
              <c:numCache>
                <c:formatCode>General</c:formatCode>
                <c:ptCount val="206"/>
                <c:pt idx="0">
                  <c:v>1.5948899999999999</c:v>
                </c:pt>
                <c:pt idx="1">
                  <c:v>1.6138089999999998</c:v>
                </c:pt>
                <c:pt idx="2">
                  <c:v>1.6303639999999999</c:v>
                </c:pt>
                <c:pt idx="3">
                  <c:v>1.6446190000000001</c:v>
                </c:pt>
                <c:pt idx="4">
                  <c:v>1.656636</c:v>
                </c:pt>
                <c:pt idx="5">
                  <c:v>1.6664780000000001</c:v>
                </c:pt>
                <c:pt idx="6">
                  <c:v>1.6742090000000001</c:v>
                </c:pt>
                <c:pt idx="7">
                  <c:v>1.6798919999999986</c:v>
                </c:pt>
                <c:pt idx="8">
                  <c:v>1.6835909999999998</c:v>
                </c:pt>
                <c:pt idx="9">
                  <c:v>1.685371</c:v>
                </c:pt>
                <c:pt idx="10">
                  <c:v>1.6852939999999998</c:v>
                </c:pt>
                <c:pt idx="11">
                  <c:v>1.683427</c:v>
                </c:pt>
                <c:pt idx="12">
                  <c:v>1.6798339999999998</c:v>
                </c:pt>
                <c:pt idx="13">
                  <c:v>1.6745810000000001</c:v>
                </c:pt>
                <c:pt idx="14">
                  <c:v>1.6677329999999999</c:v>
                </c:pt>
                <c:pt idx="15">
                  <c:v>1.6593549999999999</c:v>
                </c:pt>
                <c:pt idx="16">
                  <c:v>1.6495120000000001</c:v>
                </c:pt>
                <c:pt idx="17">
                  <c:v>1.6382699999999999</c:v>
                </c:pt>
                <c:pt idx="18">
                  <c:v>1.6256929999999998</c:v>
                </c:pt>
                <c:pt idx="19">
                  <c:v>1.611845</c:v>
                </c:pt>
                <c:pt idx="20">
                  <c:v>1.5967899999999999</c:v>
                </c:pt>
                <c:pt idx="21">
                  <c:v>1.5805909999999999</c:v>
                </c:pt>
                <c:pt idx="22">
                  <c:v>1.56331</c:v>
                </c:pt>
                <c:pt idx="23">
                  <c:v>1.5450079999999999</c:v>
                </c:pt>
                <c:pt idx="24">
                  <c:v>1.525747</c:v>
                </c:pt>
                <c:pt idx="25">
                  <c:v>1.5055839999999998</c:v>
                </c:pt>
                <c:pt idx="26">
                  <c:v>1.4845789999999999</c:v>
                </c:pt>
                <c:pt idx="27">
                  <c:v>1.4627889999999999</c:v>
                </c:pt>
                <c:pt idx="28">
                  <c:v>1.4402699999999986</c:v>
                </c:pt>
                <c:pt idx="29">
                  <c:v>1.4170759999999998</c:v>
                </c:pt>
                <c:pt idx="30">
                  <c:v>1.393259</c:v>
                </c:pt>
                <c:pt idx="31">
                  <c:v>1.368873</c:v>
                </c:pt>
                <c:pt idx="32">
                  <c:v>1.3439679999999998</c:v>
                </c:pt>
                <c:pt idx="33">
                  <c:v>1.3185929999999999</c:v>
                </c:pt>
                <c:pt idx="34">
                  <c:v>1.2927949999999986</c:v>
                </c:pt>
                <c:pt idx="35">
                  <c:v>1.2666199999999999</c:v>
                </c:pt>
                <c:pt idx="36">
                  <c:v>1.240113</c:v>
                </c:pt>
                <c:pt idx="37">
                  <c:v>1.2133159999999998</c:v>
                </c:pt>
                <c:pt idx="38">
                  <c:v>1.1862720000000013</c:v>
                </c:pt>
                <c:pt idx="39">
                  <c:v>1.1590209999999999</c:v>
                </c:pt>
                <c:pt idx="40">
                  <c:v>1.1315999999999986</c:v>
                </c:pt>
                <c:pt idx="41">
                  <c:v>1.1040480000000001</c:v>
                </c:pt>
                <c:pt idx="42">
                  <c:v>1.0763989999999999</c:v>
                </c:pt>
                <c:pt idx="43">
                  <c:v>1.048689</c:v>
                </c:pt>
                <c:pt idx="44">
                  <c:v>1.02095</c:v>
                </c:pt>
                <c:pt idx="45">
                  <c:v>0.99321399999999915</c:v>
                </c:pt>
                <c:pt idx="46">
                  <c:v>0.96551100000000001</c:v>
                </c:pt>
                <c:pt idx="47">
                  <c:v>0.93786999999999998</c:v>
                </c:pt>
                <c:pt idx="48">
                  <c:v>0.91031799999999907</c:v>
                </c:pt>
                <c:pt idx="49">
                  <c:v>0.8828819999999995</c:v>
                </c:pt>
                <c:pt idx="50">
                  <c:v>0.85558900000000004</c:v>
                </c:pt>
                <c:pt idx="51">
                  <c:v>0.82845999999999997</c:v>
                </c:pt>
                <c:pt idx="52">
                  <c:v>0.80152000000000001</c:v>
                </c:pt>
                <c:pt idx="53">
                  <c:v>0.77479100000000134</c:v>
                </c:pt>
                <c:pt idx="54">
                  <c:v>0.74829400000000079</c:v>
                </c:pt>
                <c:pt idx="55">
                  <c:v>0.72204800000000091</c:v>
                </c:pt>
                <c:pt idx="56">
                  <c:v>0.69607399999999997</c:v>
                </c:pt>
                <c:pt idx="57">
                  <c:v>0.67038799999999998</c:v>
                </c:pt>
                <c:pt idx="58">
                  <c:v>0.64500900000000094</c:v>
                </c:pt>
                <c:pt idx="59">
                  <c:v>0.61995299999999998</c:v>
                </c:pt>
                <c:pt idx="60">
                  <c:v>0.59523499999999907</c:v>
                </c:pt>
                <c:pt idx="61">
                  <c:v>0.57087100000000079</c:v>
                </c:pt>
                <c:pt idx="62">
                  <c:v>0.54687600000000003</c:v>
                </c:pt>
                <c:pt idx="63">
                  <c:v>0.52326199999999956</c:v>
                </c:pt>
                <c:pt idx="64">
                  <c:v>0.50004300000000002</c:v>
                </c:pt>
                <c:pt idx="65">
                  <c:v>0.47723100000000002</c:v>
                </c:pt>
                <c:pt idx="66">
                  <c:v>0.4548390000000001</c:v>
                </c:pt>
                <c:pt idx="67">
                  <c:v>0.4328770000000004</c:v>
                </c:pt>
                <c:pt idx="68">
                  <c:v>0.41135700000000008</c:v>
                </c:pt>
                <c:pt idx="69">
                  <c:v>0.39028800000000047</c:v>
                </c:pt>
                <c:pt idx="70">
                  <c:v>0.3696820000000004</c:v>
                </c:pt>
                <c:pt idx="71">
                  <c:v>0.34954800000000008</c:v>
                </c:pt>
                <c:pt idx="72">
                  <c:v>0.32989500000000038</c:v>
                </c:pt>
                <c:pt idx="73">
                  <c:v>0.31073200000000001</c:v>
                </c:pt>
                <c:pt idx="74">
                  <c:v>0.29206700000000002</c:v>
                </c:pt>
                <c:pt idx="75">
                  <c:v>0.27390900000000001</c:v>
                </c:pt>
                <c:pt idx="76">
                  <c:v>0.25626700000000002</c:v>
                </c:pt>
                <c:pt idx="77">
                  <c:v>0.23914800000000017</c:v>
                </c:pt>
                <c:pt idx="78">
                  <c:v>0.22256000000000001</c:v>
                </c:pt>
                <c:pt idx="79">
                  <c:v>0.20651000000000017</c:v>
                </c:pt>
                <c:pt idx="80">
                  <c:v>0.19100600000000001</c:v>
                </c:pt>
                <c:pt idx="81">
                  <c:v>0.17605499999999999</c:v>
                </c:pt>
                <c:pt idx="82">
                  <c:v>0.161663</c:v>
                </c:pt>
                <c:pt idx="83">
                  <c:v>0.14783900000000016</c:v>
                </c:pt>
                <c:pt idx="84">
                  <c:v>0.13458800000000001</c:v>
                </c:pt>
                <c:pt idx="85">
                  <c:v>0.121918</c:v>
                </c:pt>
                <c:pt idx="86">
                  <c:v>0.10983500000000009</c:v>
                </c:pt>
                <c:pt idx="87">
                  <c:v>9.8346000000000044E-2</c:v>
                </c:pt>
                <c:pt idx="88">
                  <c:v>8.7457000000000021E-2</c:v>
                </c:pt>
                <c:pt idx="89">
                  <c:v>7.7175999999999995E-2</c:v>
                </c:pt>
                <c:pt idx="90">
                  <c:v>6.7507000000000011E-2</c:v>
                </c:pt>
                <c:pt idx="91">
                  <c:v>5.8459000000000004E-2</c:v>
                </c:pt>
                <c:pt idx="92">
                  <c:v>5.0036000000000046E-2</c:v>
                </c:pt>
                <c:pt idx="93">
                  <c:v>4.2245999999999985E-2</c:v>
                </c:pt>
                <c:pt idx="94">
                  <c:v>3.5095000000000001E-2</c:v>
                </c:pt>
                <c:pt idx="95">
                  <c:v>2.8589E-2</c:v>
                </c:pt>
                <c:pt idx="96">
                  <c:v>2.2734000000000011E-2</c:v>
                </c:pt>
                <c:pt idx="97">
                  <c:v>1.7536E-2</c:v>
                </c:pt>
                <c:pt idx="98">
                  <c:v>1.3001000000000013E-2</c:v>
                </c:pt>
                <c:pt idx="99">
                  <c:v>9.1340000000000015E-3</c:v>
                </c:pt>
                <c:pt idx="100">
                  <c:v>5.9410000000000105E-3</c:v>
                </c:pt>
                <c:pt idx="101">
                  <c:v>3.4280000000000027E-3</c:v>
                </c:pt>
                <c:pt idx="102">
                  <c:v>1.5980000000000024E-3</c:v>
                </c:pt>
                <c:pt idx="103">
                  <c:v>4.5700000000000065E-4</c:v>
                </c:pt>
                <c:pt idx="104">
                  <c:v>8.0000000000000183E-6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2.1079000000000032E-2</c:v>
                </c:pt>
                <c:pt idx="186">
                  <c:v>2.1066999999999999E-2</c:v>
                </c:pt>
                <c:pt idx="187">
                  <c:v>2.1048000000000001E-2</c:v>
                </c:pt>
                <c:pt idx="188">
                  <c:v>2.1022000000000002E-2</c:v>
                </c:pt>
                <c:pt idx="189">
                  <c:v>2.0989000000000001E-2</c:v>
                </c:pt>
                <c:pt idx="190">
                  <c:v>2.095E-2</c:v>
                </c:pt>
                <c:pt idx="191">
                  <c:v>2.090500000000001E-2</c:v>
                </c:pt>
                <c:pt idx="192">
                  <c:v>2.0854999999999999E-2</c:v>
                </c:pt>
                <c:pt idx="193">
                  <c:v>2.0798000000000001E-2</c:v>
                </c:pt>
                <c:pt idx="194">
                  <c:v>2.0736000000000001E-2</c:v>
                </c:pt>
                <c:pt idx="195">
                  <c:v>2.0667999999999999E-2</c:v>
                </c:pt>
                <c:pt idx="196">
                  <c:v>2.0594999999999988E-2</c:v>
                </c:pt>
                <c:pt idx="197">
                  <c:v>2.0517000000000001E-2</c:v>
                </c:pt>
                <c:pt idx="198">
                  <c:v>2.0434000000000011E-2</c:v>
                </c:pt>
                <c:pt idx="199">
                  <c:v>2.0346E-2</c:v>
                </c:pt>
                <c:pt idx="200">
                  <c:v>2.0254000000000001E-2</c:v>
                </c:pt>
                <c:pt idx="201">
                  <c:v>2.0157000000000001E-2</c:v>
                </c:pt>
                <c:pt idx="202">
                  <c:v>2.0056000000000001E-2</c:v>
                </c:pt>
                <c:pt idx="203">
                  <c:v>1.9951000000000021E-2</c:v>
                </c:pt>
              </c:numCache>
            </c:numRef>
          </c:yVal>
          <c:smooth val="1"/>
        </c:ser>
        <c:axId val="108382848"/>
        <c:axId val="107326080"/>
      </c:scatterChart>
      <c:valAx>
        <c:axId val="107297408"/>
        <c:scaling>
          <c:orientation val="minMax"/>
          <c:max val="1300"/>
          <c:min val="2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324160"/>
        <c:crosses val="autoZero"/>
        <c:crossBetween val="midCat"/>
        <c:majorUnit val="100"/>
        <c:minorUnit val="50"/>
      </c:valAx>
      <c:valAx>
        <c:axId val="107324160"/>
        <c:scaling>
          <c:orientation val="minMax"/>
          <c:max val="4"/>
          <c:min val="2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400" baseline="-25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3.7534080746831858E-2"/>
              <c:y val="0.43905982303234525"/>
            </c:manualLayout>
          </c:layout>
        </c:title>
        <c:numFmt formatCode="General" sourceLinked="0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297408"/>
        <c:crosses val="autoZero"/>
        <c:crossBetween val="midCat"/>
      </c:valAx>
      <c:valAx>
        <c:axId val="107326080"/>
        <c:scaling>
          <c:orientation val="minMax"/>
          <c:max val="2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</c:title>
        <c:numFmt formatCode="General" sourceLinked="1"/>
        <c:tickLblPos val="nextTo"/>
        <c:crossAx val="108382848"/>
        <c:crosses val="max"/>
        <c:crossBetween val="midCat"/>
      </c:valAx>
      <c:valAx>
        <c:axId val="108382848"/>
        <c:scaling>
          <c:orientation val="minMax"/>
        </c:scaling>
        <c:delete val="1"/>
        <c:axPos val="b"/>
        <c:numFmt formatCode="General" sourceLinked="1"/>
        <c:tickLblPos val="none"/>
        <c:crossAx val="107326080"/>
        <c:crosses val="autoZero"/>
        <c:crossBetween val="midCat"/>
      </c:valAx>
      <c:spPr>
        <a:noFill/>
        <a:ln w="25400">
          <a:solidFill>
            <a:sysClr val="windowText" lastClr="000000">
              <a:shade val="95000"/>
              <a:satMod val="105000"/>
            </a:sysClr>
          </a:solidFill>
        </a:ln>
      </c:spPr>
    </c:plotArea>
    <c:legend>
      <c:legendPos val="r"/>
      <c:layout>
        <c:manualLayout>
          <c:xMode val="edge"/>
          <c:yMode val="edge"/>
          <c:x val="0.47861498812808617"/>
          <c:y val="0.56905762441871643"/>
          <c:w val="0.35564263007997848"/>
          <c:h val="0.10420819587238969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</c:chart>
  <c:txPr>
    <a:bodyPr/>
    <a:lstStyle/>
    <a:p>
      <a:pPr>
        <a:defRPr sz="105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1"/>
          <c:order val="0"/>
          <c:tx>
            <c:v>SD1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'SD0 vs SD1'!$A$3:$A$999</c:f>
              <c:numCache>
                <c:formatCode>General</c:formatCode>
                <c:ptCount val="997"/>
                <c:pt idx="0">
                  <c:v>6.8888888888888875</c:v>
                </c:pt>
                <c:pt idx="1">
                  <c:v>6.702702702702708</c:v>
                </c:pt>
                <c:pt idx="2">
                  <c:v>6.5263157894736894</c:v>
                </c:pt>
                <c:pt idx="3">
                  <c:v>6.3589743589743533</c:v>
                </c:pt>
                <c:pt idx="4">
                  <c:v>6.2</c:v>
                </c:pt>
                <c:pt idx="5">
                  <c:v>6.0487804878048834</c:v>
                </c:pt>
                <c:pt idx="6">
                  <c:v>5.9047619047619104</c:v>
                </c:pt>
                <c:pt idx="7">
                  <c:v>5.7674418604651088</c:v>
                </c:pt>
                <c:pt idx="8">
                  <c:v>5.6363636363636438</c:v>
                </c:pt>
                <c:pt idx="9">
                  <c:v>5.5111111111111111</c:v>
                </c:pt>
                <c:pt idx="10">
                  <c:v>5.3913043478260807</c:v>
                </c:pt>
                <c:pt idx="11">
                  <c:v>5.2765957446808534</c:v>
                </c:pt>
                <c:pt idx="12">
                  <c:v>5.166666666666667</c:v>
                </c:pt>
                <c:pt idx="13">
                  <c:v>5.0612244897959187</c:v>
                </c:pt>
                <c:pt idx="14">
                  <c:v>4.96</c:v>
                </c:pt>
                <c:pt idx="15">
                  <c:v>4.86274509803921</c:v>
                </c:pt>
                <c:pt idx="16">
                  <c:v>4.7692307692307692</c:v>
                </c:pt>
                <c:pt idx="17">
                  <c:v>4.6792452830188758</c:v>
                </c:pt>
                <c:pt idx="18">
                  <c:v>4.5925925925925926</c:v>
                </c:pt>
                <c:pt idx="19">
                  <c:v>4.5090909090909088</c:v>
                </c:pt>
                <c:pt idx="20">
                  <c:v>4.4285714285714288</c:v>
                </c:pt>
                <c:pt idx="21">
                  <c:v>4.3508771929824563</c:v>
                </c:pt>
                <c:pt idx="22">
                  <c:v>4.2758620689655169</c:v>
                </c:pt>
                <c:pt idx="23">
                  <c:v>4.2033898305084749</c:v>
                </c:pt>
                <c:pt idx="24">
                  <c:v>4.13333333333334</c:v>
                </c:pt>
                <c:pt idx="25">
                  <c:v>4.0655737704918025</c:v>
                </c:pt>
                <c:pt idx="26">
                  <c:v>4</c:v>
                </c:pt>
                <c:pt idx="27">
                  <c:v>3.9365079365079372</c:v>
                </c:pt>
                <c:pt idx="28">
                  <c:v>3.8749999999999987</c:v>
                </c:pt>
                <c:pt idx="29">
                  <c:v>3.8153846153846147</c:v>
                </c:pt>
                <c:pt idx="30">
                  <c:v>3.7575757575757613</c:v>
                </c:pt>
                <c:pt idx="31">
                  <c:v>3.7014925373134342</c:v>
                </c:pt>
                <c:pt idx="32">
                  <c:v>3.6470588235294117</c:v>
                </c:pt>
                <c:pt idx="33">
                  <c:v>3.5942028985507237</c:v>
                </c:pt>
                <c:pt idx="34">
                  <c:v>3.5428571428571431</c:v>
                </c:pt>
                <c:pt idx="35">
                  <c:v>3.492957746478873</c:v>
                </c:pt>
                <c:pt idx="36">
                  <c:v>3.4444444444444438</c:v>
                </c:pt>
                <c:pt idx="37">
                  <c:v>3.3972602739726026</c:v>
                </c:pt>
                <c:pt idx="38">
                  <c:v>3.351351351351354</c:v>
                </c:pt>
                <c:pt idx="39">
                  <c:v>3.306666666666664</c:v>
                </c:pt>
                <c:pt idx="40">
                  <c:v>3.2631578947368447</c:v>
                </c:pt>
                <c:pt idx="41">
                  <c:v>3.220779220779221</c:v>
                </c:pt>
                <c:pt idx="42">
                  <c:v>3.1794871794871793</c:v>
                </c:pt>
                <c:pt idx="43">
                  <c:v>3.1392405063291138</c:v>
                </c:pt>
                <c:pt idx="44">
                  <c:v>3.1</c:v>
                </c:pt>
                <c:pt idx="45">
                  <c:v>3.0617283950617278</c:v>
                </c:pt>
                <c:pt idx="46">
                  <c:v>3.0243902439024444</c:v>
                </c:pt>
                <c:pt idx="47">
                  <c:v>2.9879518072289195</c:v>
                </c:pt>
                <c:pt idx="48">
                  <c:v>2.9523809523809552</c:v>
                </c:pt>
                <c:pt idx="49">
                  <c:v>2.9176470588235293</c:v>
                </c:pt>
                <c:pt idx="50">
                  <c:v>2.8837209302325602</c:v>
                </c:pt>
                <c:pt idx="51">
                  <c:v>2.8505747126436782</c:v>
                </c:pt>
                <c:pt idx="52">
                  <c:v>2.8181818181818192</c:v>
                </c:pt>
                <c:pt idx="53">
                  <c:v>2.7865168539325871</c:v>
                </c:pt>
                <c:pt idx="54">
                  <c:v>2.7555555555555555</c:v>
                </c:pt>
                <c:pt idx="55">
                  <c:v>2.7252747252747254</c:v>
                </c:pt>
                <c:pt idx="56">
                  <c:v>2.6956521739130381</c:v>
                </c:pt>
                <c:pt idx="57">
                  <c:v>2.6666666666666665</c:v>
                </c:pt>
                <c:pt idx="58">
                  <c:v>2.6382978723404285</c:v>
                </c:pt>
                <c:pt idx="59">
                  <c:v>2.6105263157894742</c:v>
                </c:pt>
                <c:pt idx="60">
                  <c:v>2.5833333333333361</c:v>
                </c:pt>
                <c:pt idx="61">
                  <c:v>2.5567010309278349</c:v>
                </c:pt>
                <c:pt idx="62">
                  <c:v>2.5306122448979602</c:v>
                </c:pt>
                <c:pt idx="63">
                  <c:v>2.5050505050505047</c:v>
                </c:pt>
                <c:pt idx="64">
                  <c:v>2.48</c:v>
                </c:pt>
                <c:pt idx="65">
                  <c:v>2.4554455445544527</c:v>
                </c:pt>
                <c:pt idx="66">
                  <c:v>2.4313725490196068</c:v>
                </c:pt>
                <c:pt idx="67">
                  <c:v>2.407766990291262</c:v>
                </c:pt>
                <c:pt idx="68">
                  <c:v>2.3846153846153837</c:v>
                </c:pt>
                <c:pt idx="69">
                  <c:v>2.3619047619047642</c:v>
                </c:pt>
                <c:pt idx="70">
                  <c:v>2.3396226415094339</c:v>
                </c:pt>
                <c:pt idx="71">
                  <c:v>2.3177570093457938</c:v>
                </c:pt>
                <c:pt idx="72">
                  <c:v>2.2962962962962972</c:v>
                </c:pt>
                <c:pt idx="73">
                  <c:v>2.2752293577981653</c:v>
                </c:pt>
                <c:pt idx="74">
                  <c:v>2.2545454545454544</c:v>
                </c:pt>
                <c:pt idx="75">
                  <c:v>2.2342342342342341</c:v>
                </c:pt>
                <c:pt idx="76">
                  <c:v>2.2142857142857144</c:v>
                </c:pt>
                <c:pt idx="77">
                  <c:v>2.1946902654867255</c:v>
                </c:pt>
                <c:pt idx="78">
                  <c:v>2.1754385964912277</c:v>
                </c:pt>
                <c:pt idx="79">
                  <c:v>2.1565217391304352</c:v>
                </c:pt>
                <c:pt idx="80">
                  <c:v>2.1379310344827602</c:v>
                </c:pt>
                <c:pt idx="81">
                  <c:v>2.1196581196581139</c:v>
                </c:pt>
                <c:pt idx="82">
                  <c:v>2.1016949152542375</c:v>
                </c:pt>
                <c:pt idx="83">
                  <c:v>2.0840336134453792</c:v>
                </c:pt>
                <c:pt idx="84">
                  <c:v>2.0666666666666669</c:v>
                </c:pt>
                <c:pt idx="85">
                  <c:v>2.0495867768595066</c:v>
                </c:pt>
                <c:pt idx="86">
                  <c:v>2.0327868852459017</c:v>
                </c:pt>
                <c:pt idx="87">
                  <c:v>2.0162601626016237</c:v>
                </c:pt>
                <c:pt idx="88">
                  <c:v>2</c:v>
                </c:pt>
                <c:pt idx="89">
                  <c:v>1.9840000000000013</c:v>
                </c:pt>
                <c:pt idx="90">
                  <c:v>1.9682539682539704</c:v>
                </c:pt>
                <c:pt idx="91">
                  <c:v>1.9527559055118142</c:v>
                </c:pt>
                <c:pt idx="92">
                  <c:v>1.9375</c:v>
                </c:pt>
                <c:pt idx="93">
                  <c:v>1.9224806201550402</c:v>
                </c:pt>
                <c:pt idx="94">
                  <c:v>1.9076923076923078</c:v>
                </c:pt>
                <c:pt idx="95">
                  <c:v>1.8931297709923658</c:v>
                </c:pt>
                <c:pt idx="96">
                  <c:v>1.8787878787878804</c:v>
                </c:pt>
                <c:pt idx="97">
                  <c:v>1.8646616541353378</c:v>
                </c:pt>
                <c:pt idx="98">
                  <c:v>1.8507462686567178</c:v>
                </c:pt>
                <c:pt idx="99">
                  <c:v>1.837037037037037</c:v>
                </c:pt>
                <c:pt idx="100">
                  <c:v>1.8235294117647058</c:v>
                </c:pt>
                <c:pt idx="101">
                  <c:v>1.81021897810219</c:v>
                </c:pt>
                <c:pt idx="102">
                  <c:v>1.7971014492753619</c:v>
                </c:pt>
                <c:pt idx="103">
                  <c:v>1.7841726618705052</c:v>
                </c:pt>
                <c:pt idx="104">
                  <c:v>1.771428571428572</c:v>
                </c:pt>
                <c:pt idx="105">
                  <c:v>1.7588652482269498</c:v>
                </c:pt>
                <c:pt idx="106">
                  <c:v>1.7464788732394358</c:v>
                </c:pt>
                <c:pt idx="107">
                  <c:v>1.7342657342657355</c:v>
                </c:pt>
                <c:pt idx="108">
                  <c:v>1.7222222222222219</c:v>
                </c:pt>
                <c:pt idx="109">
                  <c:v>1.7103448275862081</c:v>
                </c:pt>
                <c:pt idx="110">
                  <c:v>1.6986301369863039</c:v>
                </c:pt>
                <c:pt idx="111">
                  <c:v>1.6870748299319744</c:v>
                </c:pt>
                <c:pt idx="112">
                  <c:v>1.6756756756756757</c:v>
                </c:pt>
                <c:pt idx="113">
                  <c:v>1.6644295302013423</c:v>
                </c:pt>
                <c:pt idx="114">
                  <c:v>1.6533333333333333</c:v>
                </c:pt>
                <c:pt idx="115">
                  <c:v>1.6423841059602662</c:v>
                </c:pt>
                <c:pt idx="116">
                  <c:v>1.631578947368421</c:v>
                </c:pt>
                <c:pt idx="117">
                  <c:v>1.6209150326797399</c:v>
                </c:pt>
                <c:pt idx="118">
                  <c:v>1.6103896103896098</c:v>
                </c:pt>
                <c:pt idx="119">
                  <c:v>1.6</c:v>
                </c:pt>
                <c:pt idx="120">
                  <c:v>1.5897435897435901</c:v>
                </c:pt>
                <c:pt idx="121">
                  <c:v>1.5796178343949059</c:v>
                </c:pt>
                <c:pt idx="122">
                  <c:v>1.5696202531645544</c:v>
                </c:pt>
                <c:pt idx="123">
                  <c:v>1.5597484276729559</c:v>
                </c:pt>
                <c:pt idx="124">
                  <c:v>1.55</c:v>
                </c:pt>
                <c:pt idx="125">
                  <c:v>1.5403726708074534</c:v>
                </c:pt>
                <c:pt idx="126">
                  <c:v>1.5308641975308626</c:v>
                </c:pt>
                <c:pt idx="127">
                  <c:v>1.5214723926380358</c:v>
                </c:pt>
                <c:pt idx="128">
                  <c:v>1.5121951219512222</c:v>
                </c:pt>
                <c:pt idx="129">
                  <c:v>1.5030303030303018</c:v>
                </c:pt>
                <c:pt idx="130">
                  <c:v>1.4939759036144578</c:v>
                </c:pt>
                <c:pt idx="131">
                  <c:v>1.4850299401197598</c:v>
                </c:pt>
                <c:pt idx="132">
                  <c:v>1.4761904761904758</c:v>
                </c:pt>
                <c:pt idx="133">
                  <c:v>1.4674556213017766</c:v>
                </c:pt>
                <c:pt idx="134">
                  <c:v>1.458823529411766</c:v>
                </c:pt>
                <c:pt idx="135">
                  <c:v>1.4502923976608173</c:v>
                </c:pt>
                <c:pt idx="136">
                  <c:v>1.441860465116279</c:v>
                </c:pt>
                <c:pt idx="137">
                  <c:v>1.4335260115606916</c:v>
                </c:pt>
                <c:pt idx="138">
                  <c:v>1.4252873563218391</c:v>
                </c:pt>
                <c:pt idx="139">
                  <c:v>1.4171428571428555</c:v>
                </c:pt>
                <c:pt idx="140">
                  <c:v>1.4090909090909092</c:v>
                </c:pt>
                <c:pt idx="141">
                  <c:v>1.4011299435028235</c:v>
                </c:pt>
                <c:pt idx="142">
                  <c:v>1.3932584269662949</c:v>
                </c:pt>
                <c:pt idx="143">
                  <c:v>1.3854748603351956</c:v>
                </c:pt>
                <c:pt idx="144">
                  <c:v>1.377777777777778</c:v>
                </c:pt>
                <c:pt idx="145">
                  <c:v>1.3701657458563541</c:v>
                </c:pt>
                <c:pt idx="146">
                  <c:v>1.3626373626373627</c:v>
                </c:pt>
                <c:pt idx="147">
                  <c:v>1.3551912568305997</c:v>
                </c:pt>
                <c:pt idx="148">
                  <c:v>1.3478260869565217</c:v>
                </c:pt>
                <c:pt idx="149">
                  <c:v>1.3405405405405419</c:v>
                </c:pt>
                <c:pt idx="150">
                  <c:v>1.3333333333333333</c:v>
                </c:pt>
                <c:pt idx="151">
                  <c:v>1.3262032085561497</c:v>
                </c:pt>
                <c:pt idx="152">
                  <c:v>1.3191489361702142</c:v>
                </c:pt>
                <c:pt idx="153">
                  <c:v>1.3121693121693105</c:v>
                </c:pt>
                <c:pt idx="154">
                  <c:v>1.3052631578947358</c:v>
                </c:pt>
                <c:pt idx="155">
                  <c:v>1.298429319371728</c:v>
                </c:pt>
                <c:pt idx="156">
                  <c:v>1.2916666666666659</c:v>
                </c:pt>
                <c:pt idx="157">
                  <c:v>1.2849740932642473</c:v>
                </c:pt>
                <c:pt idx="158">
                  <c:v>1.2783505154639181</c:v>
                </c:pt>
                <c:pt idx="159">
                  <c:v>1.2717948717948704</c:v>
                </c:pt>
                <c:pt idx="160">
                  <c:v>1.2653061224489797</c:v>
                </c:pt>
                <c:pt idx="161">
                  <c:v>1.2588832487309638</c:v>
                </c:pt>
                <c:pt idx="162">
                  <c:v>1.2525252525252513</c:v>
                </c:pt>
                <c:pt idx="163">
                  <c:v>1.2462311557788939</c:v>
                </c:pt>
                <c:pt idx="164">
                  <c:v>1.24</c:v>
                </c:pt>
                <c:pt idx="165">
                  <c:v>1.2338308457711438</c:v>
                </c:pt>
                <c:pt idx="166">
                  <c:v>1.2277227722772264</c:v>
                </c:pt>
                <c:pt idx="167">
                  <c:v>1.2216748768472898</c:v>
                </c:pt>
                <c:pt idx="168">
                  <c:v>1.2156862745098038</c:v>
                </c:pt>
                <c:pt idx="169">
                  <c:v>1.2097560975609736</c:v>
                </c:pt>
                <c:pt idx="170">
                  <c:v>1.2038834951456292</c:v>
                </c:pt>
                <c:pt idx="171">
                  <c:v>1.1980676328502431</c:v>
                </c:pt>
                <c:pt idx="172">
                  <c:v>1.1923076923076918</c:v>
                </c:pt>
                <c:pt idx="173">
                  <c:v>1.1866028708133987</c:v>
                </c:pt>
                <c:pt idx="174">
                  <c:v>1.1809523809523821</c:v>
                </c:pt>
                <c:pt idx="175">
                  <c:v>1.1753554502369667</c:v>
                </c:pt>
                <c:pt idx="176">
                  <c:v>1.1698113207547169</c:v>
                </c:pt>
                <c:pt idx="177">
                  <c:v>1.1643192488262921</c:v>
                </c:pt>
                <c:pt idx="178">
                  <c:v>1.1588785046728987</c:v>
                </c:pt>
                <c:pt idx="179">
                  <c:v>1.153488372093024</c:v>
                </c:pt>
                <c:pt idx="180">
                  <c:v>1.1481481481481481</c:v>
                </c:pt>
                <c:pt idx="181">
                  <c:v>1.1428571428571441</c:v>
                </c:pt>
                <c:pt idx="182">
                  <c:v>1.1376146788990813</c:v>
                </c:pt>
                <c:pt idx="183">
                  <c:v>1.1324200913242009</c:v>
                </c:pt>
                <c:pt idx="184">
                  <c:v>1.1272727272727281</c:v>
                </c:pt>
              </c:numCache>
            </c:numRef>
          </c:xVal>
          <c:yVal>
            <c:numRef>
              <c:f>'SD0 vs SD1'!$U$3:$U$999</c:f>
              <c:numCache>
                <c:formatCode>General</c:formatCode>
                <c:ptCount val="997"/>
                <c:pt idx="0">
                  <c:v>2769.5463453964253</c:v>
                </c:pt>
                <c:pt idx="1">
                  <c:v>2710.6292021588047</c:v>
                </c:pt>
                <c:pt idx="2">
                  <c:v>2652.7997149503772</c:v>
                </c:pt>
                <c:pt idx="3">
                  <c:v>2596.0545557733226</c:v>
                </c:pt>
                <c:pt idx="4">
                  <c:v>2540.3837513686294</c:v>
                </c:pt>
                <c:pt idx="5">
                  <c:v>2485.7743702731359</c:v>
                </c:pt>
                <c:pt idx="6">
                  <c:v>2432.2113789881669</c:v>
                </c:pt>
                <c:pt idx="7">
                  <c:v>2379.6769042968363</c:v>
                </c:pt>
                <c:pt idx="8">
                  <c:v>2328.1523240810211</c:v>
                </c:pt>
                <c:pt idx="9">
                  <c:v>2277.6186738916908</c:v>
                </c:pt>
                <c:pt idx="10">
                  <c:v>2228.0543258553662</c:v>
                </c:pt>
                <c:pt idx="11">
                  <c:v>2179.4406982648757</c:v>
                </c:pt>
                <c:pt idx="12">
                  <c:v>2131.7570919259747</c:v>
                </c:pt>
                <c:pt idx="13">
                  <c:v>2084.9842079593395</c:v>
                </c:pt>
                <c:pt idx="14">
                  <c:v>2039.1023591809553</c:v>
                </c:pt>
                <c:pt idx="15">
                  <c:v>1994.092262332096</c:v>
                </c:pt>
                <c:pt idx="16">
                  <c:v>1949.9351421012161</c:v>
                </c:pt>
                <c:pt idx="17">
                  <c:v>1906.6133952916548</c:v>
                </c:pt>
                <c:pt idx="18">
                  <c:v>1864.108892888125</c:v>
                </c:pt>
                <c:pt idx="19">
                  <c:v>1822.4042474935147</c:v>
                </c:pt>
                <c:pt idx="20">
                  <c:v>1781.4828479135299</c:v>
                </c:pt>
                <c:pt idx="21">
                  <c:v>1741.3283349697394</c:v>
                </c:pt>
                <c:pt idx="22">
                  <c:v>1701.9246546422646</c:v>
                </c:pt>
                <c:pt idx="23">
                  <c:v>1663.2560999247519</c:v>
                </c:pt>
                <c:pt idx="24">
                  <c:v>1625.3084086660756</c:v>
                </c:pt>
                <c:pt idx="25">
                  <c:v>1588.065571856903</c:v>
                </c:pt>
                <c:pt idx="26">
                  <c:v>1551.5141374630482</c:v>
                </c:pt>
                <c:pt idx="27">
                  <c:v>1515.6400184506952</c:v>
                </c:pt>
                <c:pt idx="28">
                  <c:v>1480.4295786335501</c:v>
                </c:pt>
                <c:pt idx="29">
                  <c:v>1445.8691285631846</c:v>
                </c:pt>
                <c:pt idx="30">
                  <c:v>1411.9449462489522</c:v>
                </c:pt>
                <c:pt idx="31">
                  <c:v>1378.6453053539026</c:v>
                </c:pt>
                <c:pt idx="32">
                  <c:v>1345.9574221107391</c:v>
                </c:pt>
                <c:pt idx="33">
                  <c:v>1313.8689898234256</c:v>
                </c:pt>
                <c:pt idx="34">
                  <c:v>1282.3676750609231</c:v>
                </c:pt>
                <c:pt idx="35">
                  <c:v>1251.4416133256461</c:v>
                </c:pt>
                <c:pt idx="36">
                  <c:v>1221.0793980466779</c:v>
                </c:pt>
                <c:pt idx="37">
                  <c:v>1191.2690879025581</c:v>
                </c:pt>
                <c:pt idx="38">
                  <c:v>1162.000166766878</c:v>
                </c:pt>
                <c:pt idx="39">
                  <c:v>1133.261563858488</c:v>
                </c:pt>
                <c:pt idx="40">
                  <c:v>1105.0416502390694</c:v>
                </c:pt>
                <c:pt idx="41">
                  <c:v>1077.3306675701001</c:v>
                </c:pt>
                <c:pt idx="42">
                  <c:v>1050.1172930332114</c:v>
                </c:pt>
                <c:pt idx="43">
                  <c:v>1023.3920413605675</c:v>
                </c:pt>
                <c:pt idx="44">
                  <c:v>997.14432059836554</c:v>
                </c:pt>
                <c:pt idx="45">
                  <c:v>971.36436625052033</c:v>
                </c:pt>
                <c:pt idx="46">
                  <c:v>946.04224689496118</c:v>
                </c:pt>
                <c:pt idx="47">
                  <c:v>921.16833329982353</c:v>
                </c:pt>
                <c:pt idx="48">
                  <c:v>896.73278757877324</c:v>
                </c:pt>
                <c:pt idx="49">
                  <c:v>872.7265251147121</c:v>
                </c:pt>
                <c:pt idx="50">
                  <c:v>849.1412039208077</c:v>
                </c:pt>
                <c:pt idx="51">
                  <c:v>825.96622720335972</c:v>
                </c:pt>
                <c:pt idx="52">
                  <c:v>803.19367514458463</c:v>
                </c:pt>
                <c:pt idx="53">
                  <c:v>780.81481916979499</c:v>
                </c:pt>
                <c:pt idx="54">
                  <c:v>758.82108915621643</c:v>
                </c:pt>
                <c:pt idx="55">
                  <c:v>737.20354104873184</c:v>
                </c:pt>
                <c:pt idx="56">
                  <c:v>715.95487236418069</c:v>
                </c:pt>
                <c:pt idx="57">
                  <c:v>695.06582812640647</c:v>
                </c:pt>
                <c:pt idx="58">
                  <c:v>674.52927630537442</c:v>
                </c:pt>
                <c:pt idx="59">
                  <c:v>654.33710458541543</c:v>
                </c:pt>
                <c:pt idx="60">
                  <c:v>634.48121304570736</c:v>
                </c:pt>
                <c:pt idx="61">
                  <c:v>614.9545607891414</c:v>
                </c:pt>
                <c:pt idx="62">
                  <c:v>595.75010397600249</c:v>
                </c:pt>
                <c:pt idx="63">
                  <c:v>576.85966586953089</c:v>
                </c:pt>
                <c:pt idx="64">
                  <c:v>558.27662748081548</c:v>
                </c:pt>
                <c:pt idx="65">
                  <c:v>539.99373340952332</c:v>
                </c:pt>
                <c:pt idx="66">
                  <c:v>522.00473991758463</c:v>
                </c:pt>
                <c:pt idx="67">
                  <c:v>504.30212841148625</c:v>
                </c:pt>
                <c:pt idx="68">
                  <c:v>486.87993492974078</c:v>
                </c:pt>
                <c:pt idx="69">
                  <c:v>469.73083550877209</c:v>
                </c:pt>
                <c:pt idx="70">
                  <c:v>452.84967201039217</c:v>
                </c:pt>
                <c:pt idx="71">
                  <c:v>436.22987363837547</c:v>
                </c:pt>
                <c:pt idx="72">
                  <c:v>419.86520119225747</c:v>
                </c:pt>
                <c:pt idx="73">
                  <c:v>403.74974634029934</c:v>
                </c:pt>
                <c:pt idx="74">
                  <c:v>387.87726976530701</c:v>
                </c:pt>
                <c:pt idx="75">
                  <c:v>372.24248832395938</c:v>
                </c:pt>
                <c:pt idx="76">
                  <c:v>356.84045955856965</c:v>
                </c:pt>
                <c:pt idx="77">
                  <c:v>341.66516616940208</c:v>
                </c:pt>
                <c:pt idx="78">
                  <c:v>326.71154036651529</c:v>
                </c:pt>
                <c:pt idx="79">
                  <c:v>311.97405168178682</c:v>
                </c:pt>
                <c:pt idx="80">
                  <c:v>297.44815943887193</c:v>
                </c:pt>
                <c:pt idx="81">
                  <c:v>283.12882742661367</c:v>
                </c:pt>
                <c:pt idx="82">
                  <c:v>269.01040594724924</c:v>
                </c:pt>
                <c:pt idx="83">
                  <c:v>255.08993139647561</c:v>
                </c:pt>
                <c:pt idx="84">
                  <c:v>241.36133202134593</c:v>
                </c:pt>
                <c:pt idx="85">
                  <c:v>227.82129426545981</c:v>
                </c:pt>
                <c:pt idx="86">
                  <c:v>214.46494564316495</c:v>
                </c:pt>
                <c:pt idx="87">
                  <c:v>201.28852115204961</c:v>
                </c:pt>
                <c:pt idx="88">
                  <c:v>188.28744967169584</c:v>
                </c:pt>
                <c:pt idx="89">
                  <c:v>175.45950103980215</c:v>
                </c:pt>
                <c:pt idx="90">
                  <c:v>162.79821147615098</c:v>
                </c:pt>
                <c:pt idx="91">
                  <c:v>150.30303158644341</c:v>
                </c:pt>
                <c:pt idx="92">
                  <c:v>137.9675945657392</c:v>
                </c:pt>
                <c:pt idx="93">
                  <c:v>125.79079367554669</c:v>
                </c:pt>
                <c:pt idx="94">
                  <c:v>113.76928830513546</c:v>
                </c:pt>
                <c:pt idx="95">
                  <c:v>101.8999467202955</c:v>
                </c:pt>
                <c:pt idx="96">
                  <c:v>90.179903632903418</c:v>
                </c:pt>
                <c:pt idx="97">
                  <c:v>78.606669812411738</c:v>
                </c:pt>
                <c:pt idx="98">
                  <c:v>67.178352833312218</c:v>
                </c:pt>
                <c:pt idx="99">
                  <c:v>55.891080475898313</c:v>
                </c:pt>
                <c:pt idx="100">
                  <c:v>44.744188720282807</c:v>
                </c:pt>
                <c:pt idx="101">
                  <c:v>33.740041289687504</c:v>
                </c:pt>
                <c:pt idx="102">
                  <c:v>22.869415834895829</c:v>
                </c:pt>
                <c:pt idx="103">
                  <c:v>12.141967610715163</c:v>
                </c:pt>
                <c:pt idx="104">
                  <c:v>1.5950074946688686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'SD0 vs SD1'!$S$1</c:f>
              <c:strCache>
                <c:ptCount val="1"/>
                <c:pt idx="0">
                  <c:v>D2 (29nm) SCI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'SD0 vs SD1'!$K$3:$K$3250</c:f>
              <c:numCache>
                <c:formatCode>General</c:formatCode>
                <c:ptCount val="3248"/>
                <c:pt idx="0">
                  <c:v>4.6730732994158704</c:v>
                </c:pt>
                <c:pt idx="1">
                  <c:v>4.664810774208104</c:v>
                </c:pt>
                <c:pt idx="2">
                  <c:v>4.6565774155995339</c:v>
                </c:pt>
                <c:pt idx="3">
                  <c:v>4.6485473289596975</c:v>
                </c:pt>
                <c:pt idx="4">
                  <c:v>4.640371229698375</c:v>
                </c:pt>
                <c:pt idx="5">
                  <c:v>4.6322238410101289</c:v>
                </c:pt>
                <c:pt idx="6">
                  <c:v>4.6241050119331684</c:v>
                </c:pt>
                <c:pt idx="7">
                  <c:v>4.6160145925622551</c:v>
                </c:pt>
                <c:pt idx="8">
                  <c:v>4.6081236760934949</c:v>
                </c:pt>
                <c:pt idx="9">
                  <c:v>4.6000890339813028</c:v>
                </c:pt>
                <c:pt idx="10">
                  <c:v>4.5920823612191244</c:v>
                </c:pt>
                <c:pt idx="11">
                  <c:v>4.5841035120147877</c:v>
                </c:pt>
                <c:pt idx="12">
                  <c:v>4.5761523415876324</c:v>
                </c:pt>
                <c:pt idx="13">
                  <c:v>4.5683970084367926</c:v>
                </c:pt>
                <c:pt idx="14">
                  <c:v>4.5605001838911425</c:v>
                </c:pt>
                <c:pt idx="15">
                  <c:v>4.5526306127693941</c:v>
                </c:pt>
                <c:pt idx="16">
                  <c:v>4.5447881542295852</c:v>
                </c:pt>
                <c:pt idx="17">
                  <c:v>4.537138675448225</c:v>
                </c:pt>
                <c:pt idx="18">
                  <c:v>4.529349453921184</c:v>
                </c:pt>
                <c:pt idx="19">
                  <c:v>4.5215869311551851</c:v>
                </c:pt>
                <c:pt idx="20">
                  <c:v>4.5138509701139355</c:v>
                </c:pt>
                <c:pt idx="21">
                  <c:v>4.5063051931533344</c:v>
                </c:pt>
                <c:pt idx="22">
                  <c:v>4.4986213902191361</c:v>
                </c:pt>
                <c:pt idx="23">
                  <c:v>4.4909637463329828</c:v>
                </c:pt>
                <c:pt idx="24">
                  <c:v>4.4833321281365306</c:v>
                </c:pt>
                <c:pt idx="25">
                  <c:v>4.4758879584175517</c:v>
                </c:pt>
                <c:pt idx="26">
                  <c:v>4.468307448380239</c:v>
                </c:pt>
                <c:pt idx="27">
                  <c:v>4.4607525721274852</c:v>
                </c:pt>
                <c:pt idx="28">
                  <c:v>4.4532231998563558</c:v>
                </c:pt>
                <c:pt idx="29">
                  <c:v>4.44587859883117</c:v>
                </c:pt>
                <c:pt idx="30">
                  <c:v>4.4383993127639858</c:v>
                </c:pt>
                <c:pt idx="31">
                  <c:v>4.4309451491870639</c:v>
                </c:pt>
                <c:pt idx="32">
                  <c:v>4.4235159817351555</c:v>
                </c:pt>
                <c:pt idx="33">
                  <c:v>4.4162689650259992</c:v>
                </c:pt>
                <c:pt idx="34">
                  <c:v>4.4088888888888889</c:v>
                </c:pt>
                <c:pt idx="35">
                  <c:v>4.4015334374556314</c:v>
                </c:pt>
                <c:pt idx="36">
                  <c:v>4.3943582110709416</c:v>
                </c:pt>
                <c:pt idx="37">
                  <c:v>4.3870511232973683</c:v>
                </c:pt>
                <c:pt idx="38">
                  <c:v>4.3797682961288524</c:v>
                </c:pt>
                <c:pt idx="39">
                  <c:v>4.3725096089424875</c:v>
                </c:pt>
                <c:pt idx="40">
                  <c:v>4.3654286217215281</c:v>
                </c:pt>
                <c:pt idx="41">
                  <c:v>4.3582173485167921</c:v>
                </c:pt>
                <c:pt idx="42">
                  <c:v>4.3510298606968663</c:v>
                </c:pt>
                <c:pt idx="43">
                  <c:v>4.3440182168505785</c:v>
                </c:pt>
                <c:pt idx="44">
                  <c:v>4.336877448237269</c:v>
                </c:pt>
                <c:pt idx="45">
                  <c:v>4.3297601173225324</c:v>
                </c:pt>
                <c:pt idx="46">
                  <c:v>4.3228168032072389</c:v>
                </c:pt>
                <c:pt idx="47">
                  <c:v>4.3157455102324871</c:v>
                </c:pt>
                <c:pt idx="48">
                  <c:v>4.3086973140136964</c:v>
                </c:pt>
                <c:pt idx="49">
                  <c:v>4.3016721015749759</c:v>
                </c:pt>
                <c:pt idx="50">
                  <c:v>4.2948185092823445</c:v>
                </c:pt>
                <c:pt idx="51">
                  <c:v>4.2878384453127714</c:v>
                </c:pt>
                <c:pt idx="52">
                  <c:v>4.2808810329351674</c:v>
                </c:pt>
                <c:pt idx="53">
                  <c:v>4.2740934785605953</c:v>
                </c:pt>
                <c:pt idx="54">
                  <c:v>4.2671805636807782</c:v>
                </c:pt>
                <c:pt idx="55">
                  <c:v>4.2602899745756888</c:v>
                </c:pt>
                <c:pt idx="56">
                  <c:v>4.2535675082327105</c:v>
                </c:pt>
                <c:pt idx="57">
                  <c:v>4.2467207781088394</c:v>
                </c:pt>
                <c:pt idx="58">
                  <c:v>4.2400410326551574</c:v>
                </c:pt>
                <c:pt idx="59">
                  <c:v>4.2332377440939553</c:v>
                </c:pt>
                <c:pt idx="60">
                  <c:v>4.2264562527693466</c:v>
                </c:pt>
                <c:pt idx="61">
                  <c:v>4.2198400544495493</c:v>
                </c:pt>
                <c:pt idx="62">
                  <c:v>4.2131013862462625</c:v>
                </c:pt>
                <c:pt idx="63">
                  <c:v>4.2063842057057546</c:v>
                </c:pt>
                <c:pt idx="64">
                  <c:v>4.1998306519898385</c:v>
                </c:pt>
                <c:pt idx="65">
                  <c:v>4.1931556878127889</c:v>
                </c:pt>
                <c:pt idx="66">
                  <c:v>4.1865019075593368</c:v>
                </c:pt>
                <c:pt idx="67">
                  <c:v>4.1800101129276905</c:v>
                </c:pt>
                <c:pt idx="68">
                  <c:v>4.1733979536887453</c:v>
                </c:pt>
                <c:pt idx="69">
                  <c:v>4.1669467034074845</c:v>
                </c:pt>
                <c:pt idx="70">
                  <c:v>4.1603757758765285</c:v>
                </c:pt>
                <c:pt idx="71">
                  <c:v>4.1538255393273413</c:v>
                </c:pt>
                <c:pt idx="72">
                  <c:v>4.1474346110107643</c:v>
                </c:pt>
                <c:pt idx="73">
                  <c:v>4.1409250292202318</c:v>
                </c:pt>
                <c:pt idx="74">
                  <c:v>4.1344358495598739</c:v>
                </c:pt>
                <c:pt idx="75">
                  <c:v>4.1281044010919441</c:v>
                </c:pt>
                <c:pt idx="76">
                  <c:v>4.121655309955127</c:v>
                </c:pt>
                <c:pt idx="77">
                  <c:v>4.115362915269988</c:v>
                </c:pt>
                <c:pt idx="78">
                  <c:v>4.1089535423155867</c:v>
                </c:pt>
                <c:pt idx="79">
                  <c:v>4.1025641025641022</c:v>
                </c:pt>
                <c:pt idx="80">
                  <c:v>4.0963298206203964</c:v>
                </c:pt>
                <c:pt idx="81">
                  <c:v>4.0899795501022496</c:v>
                </c:pt>
                <c:pt idx="82">
                  <c:v>4.0837834277433824</c:v>
                </c:pt>
                <c:pt idx="83">
                  <c:v>4.077471967380224</c:v>
                </c:pt>
                <c:pt idx="84">
                  <c:v>4.071313655317339</c:v>
                </c:pt>
                <c:pt idx="85">
                  <c:v>4.0650406504064973</c:v>
                </c:pt>
                <c:pt idx="86">
                  <c:v>4.0587869464174577</c:v>
                </c:pt>
                <c:pt idx="87">
                  <c:v>4.0526849037487285</c:v>
                </c:pt>
                <c:pt idx="88">
                  <c:v>4.0464691293564812</c:v>
                </c:pt>
                <c:pt idx="89">
                  <c:v>4.0404040404040407</c:v>
                </c:pt>
                <c:pt idx="90">
                  <c:v>4.0342258515795297</c:v>
                </c:pt>
                <c:pt idx="91">
                  <c:v>4.0281973816717018</c:v>
                </c:pt>
                <c:pt idx="92">
                  <c:v>4.0220564385338955</c:v>
                </c:pt>
                <c:pt idx="93">
                  <c:v>4.0160642570281073</c:v>
                </c:pt>
                <c:pt idx="94">
                  <c:v>4.0099602237816514</c:v>
                </c:pt>
                <c:pt idx="95">
                  <c:v>4.0038747174685145</c:v>
                </c:pt>
                <c:pt idx="96">
                  <c:v>3.9979365488780032</c:v>
                </c:pt>
                <c:pt idx="97">
                  <c:v>3.9918874545278937</c:v>
                </c:pt>
                <c:pt idx="98">
                  <c:v>3.9859847632517948</c:v>
                </c:pt>
                <c:pt idx="99">
                  <c:v>3.9799717550391582</c:v>
                </c:pt>
                <c:pt idx="100">
                  <c:v>3.9741042240881987</c:v>
                </c:pt>
                <c:pt idx="101">
                  <c:v>3.9681269800633618</c:v>
                </c:pt>
                <c:pt idx="102">
                  <c:v>3.9622942962134542</c:v>
                </c:pt>
                <c:pt idx="103">
                  <c:v>3.956352498245161</c:v>
                </c:pt>
                <c:pt idx="104">
                  <c:v>3.9505543519816491</c:v>
                </c:pt>
                <c:pt idx="105">
                  <c:v>3.9446476857006521</c:v>
                </c:pt>
                <c:pt idx="106">
                  <c:v>3.9388837711635589</c:v>
                </c:pt>
                <c:pt idx="107">
                  <c:v>3.9330119259071306</c:v>
                </c:pt>
                <c:pt idx="108">
                  <c:v>3.927281940837402</c:v>
                </c:pt>
                <c:pt idx="109">
                  <c:v>3.9214446095948849</c:v>
                </c:pt>
                <c:pt idx="110">
                  <c:v>3.9157482552815233</c:v>
                </c:pt>
                <c:pt idx="111">
                  <c:v>3.9099451346408474</c:v>
                </c:pt>
                <c:pt idx="112">
                  <c:v>3.9042821158690173</c:v>
                </c:pt>
                <c:pt idx="113">
                  <c:v>3.8985129059640937</c:v>
                </c:pt>
                <c:pt idx="114">
                  <c:v>3.8928829309641113</c:v>
                </c:pt>
                <c:pt idx="115">
                  <c:v>3.8871473354231973</c:v>
                </c:pt>
                <c:pt idx="116">
                  <c:v>3.8815501158204473</c:v>
                </c:pt>
                <c:pt idx="117">
                  <c:v>3.875847841715375</c:v>
                </c:pt>
                <c:pt idx="118">
                  <c:v>3.870283092481039</c:v>
                </c:pt>
                <c:pt idx="119">
                  <c:v>3.8646138502773812</c:v>
                </c:pt>
                <c:pt idx="120">
                  <c:v>3.8590812896800677</c:v>
                </c:pt>
                <c:pt idx="121">
                  <c:v>3.8534447931881006</c:v>
                </c:pt>
                <c:pt idx="122">
                  <c:v>3.8479441427463197</c:v>
                </c:pt>
                <c:pt idx="123">
                  <c:v>3.842340109072877</c:v>
                </c:pt>
                <c:pt idx="124">
                  <c:v>3.8368710935082553</c:v>
                </c:pt>
                <c:pt idx="125">
                  <c:v>3.8312992430094237</c:v>
                </c:pt>
                <c:pt idx="126">
                  <c:v>3.8258615902008577</c:v>
                </c:pt>
                <c:pt idx="127">
                  <c:v>3.8204393505253136</c:v>
                </c:pt>
                <c:pt idx="128">
                  <c:v>3.814915087373858</c:v>
                </c:pt>
                <c:pt idx="129">
                  <c:v>3.8095238095238066</c:v>
                </c:pt>
                <c:pt idx="130">
                  <c:v>3.8040310458017612</c:v>
                </c:pt>
                <c:pt idx="131">
                  <c:v>3.7986704653371319</c:v>
                </c:pt>
                <c:pt idx="132">
                  <c:v>3.7932089323952267</c:v>
                </c:pt>
                <c:pt idx="133">
                  <c:v>3.7878787878787876</c:v>
                </c:pt>
                <c:pt idx="134">
                  <c:v>3.7824482201140812</c:v>
                </c:pt>
                <c:pt idx="135">
                  <c:v>3.7771482530689342</c:v>
                </c:pt>
                <c:pt idx="136">
                  <c:v>3.7718631178707223</c:v>
                </c:pt>
                <c:pt idx="137">
                  <c:v>3.766478342749529</c:v>
                </c:pt>
                <c:pt idx="138">
                  <c:v>3.7612230041252142</c:v>
                </c:pt>
                <c:pt idx="139">
                  <c:v>3.7558685446009394</c:v>
                </c:pt>
                <c:pt idx="140">
                  <c:v>3.7506427512779412</c:v>
                </c:pt>
                <c:pt idx="141">
                  <c:v>3.7453183520599285</c:v>
                </c:pt>
                <c:pt idx="142">
                  <c:v>3.740121855583042</c:v>
                </c:pt>
                <c:pt idx="143">
                  <c:v>3.7349397590361471</c:v>
                </c:pt>
                <c:pt idx="144">
                  <c:v>3.7296598189310339</c:v>
                </c:pt>
                <c:pt idx="145">
                  <c:v>3.7245066530501911</c:v>
                </c:pt>
                <c:pt idx="146">
                  <c:v>3.719256148770246</c:v>
                </c:pt>
                <c:pt idx="147">
                  <c:v>3.7141316719583095</c:v>
                </c:pt>
                <c:pt idx="148">
                  <c:v>3.7090212969610006</c:v>
                </c:pt>
                <c:pt idx="149">
                  <c:v>3.7038143313719076</c:v>
                </c:pt>
                <c:pt idx="150">
                  <c:v>3.6987322893363199</c:v>
                </c:pt>
                <c:pt idx="151">
                  <c:v>3.6936641744362677</c:v>
                </c:pt>
                <c:pt idx="152">
                  <c:v>3.6885002082217895</c:v>
                </c:pt>
                <c:pt idx="153">
                  <c:v>3.6834600760456282</c:v>
                </c:pt>
                <c:pt idx="154">
                  <c:v>3.6783245824805011</c:v>
                </c:pt>
                <c:pt idx="155">
                  <c:v>3.6733122019136792</c:v>
                </c:pt>
                <c:pt idx="156">
                  <c:v>3.6683134633020766</c:v>
                </c:pt>
                <c:pt idx="157">
                  <c:v>3.6632200886262969</c:v>
                </c:pt>
                <c:pt idx="158">
                  <c:v>3.6582487609157424</c:v>
                </c:pt>
                <c:pt idx="159">
                  <c:v>3.6532909080195632</c:v>
                </c:pt>
                <c:pt idx="160">
                  <c:v>3.6482391361911208</c:v>
                </c:pt>
                <c:pt idx="161">
                  <c:v>3.6433083590421642</c:v>
                </c:pt>
                <c:pt idx="162">
                  <c:v>3.6382841382547975</c:v>
                </c:pt>
                <c:pt idx="163">
                  <c:v>3.6333802156586992</c:v>
                </c:pt>
                <c:pt idx="164">
                  <c:v>3.6284894949376718</c:v>
                </c:pt>
                <c:pt idx="165">
                  <c:v>3.6235060343064212</c:v>
                </c:pt>
                <c:pt idx="166">
                  <c:v>3.6186418420054292</c:v>
                </c:pt>
                <c:pt idx="167">
                  <c:v>3.6137906915746218</c:v>
                </c:pt>
                <c:pt idx="168">
                  <c:v>3.6088474970896387</c:v>
                </c:pt>
                <c:pt idx="169">
                  <c:v>3.6040225542056619</c:v>
                </c:pt>
                <c:pt idx="170">
                  <c:v>3.5992104957622177</c:v>
                </c:pt>
                <c:pt idx="171">
                  <c:v>3.5943070813646782</c:v>
                </c:pt>
                <c:pt idx="172">
                  <c:v>3.5895209147488778</c:v>
                </c:pt>
                <c:pt idx="173">
                  <c:v>3.5847474776676012</c:v>
                </c:pt>
                <c:pt idx="174">
                  <c:v>3.5798833650903634</c:v>
                </c:pt>
                <c:pt idx="175">
                  <c:v>3.5751355091684931</c:v>
                </c:pt>
                <c:pt idx="176">
                  <c:v>3.5704002303483997</c:v>
                </c:pt>
                <c:pt idx="177">
                  <c:v>3.5656774787209597</c:v>
                </c:pt>
                <c:pt idx="178">
                  <c:v>3.5608649455819452</c:v>
                </c:pt>
                <c:pt idx="179">
                  <c:v>3.5561673692965097</c:v>
                </c:pt>
                <c:pt idx="180">
                  <c:v>3.5514821709866795</c:v>
                </c:pt>
                <c:pt idx="181">
                  <c:v>3.5467078542417481</c:v>
                </c:pt>
                <c:pt idx="182">
                  <c:v>3.5420475319926874</c:v>
                </c:pt>
                <c:pt idx="183">
                  <c:v>3.5373994408626692</c:v>
                </c:pt>
                <c:pt idx="184">
                  <c:v>3.5326628870972328</c:v>
                </c:pt>
                <c:pt idx="185">
                  <c:v>3.5280393774717611</c:v>
                </c:pt>
                <c:pt idx="186">
                  <c:v>3.5234279544227576</c:v>
                </c:pt>
                <c:pt idx="187">
                  <c:v>3.5188285706177798</c:v>
                </c:pt>
                <c:pt idx="188">
                  <c:v>3.5141415858980887</c:v>
                </c:pt>
                <c:pt idx="189">
                  <c:v>3.5095663987320282</c:v>
                </c:pt>
                <c:pt idx="190">
                  <c:v>3.5050031092769522</c:v>
                </c:pt>
                <c:pt idx="191">
                  <c:v>3.5004516711833786</c:v>
                </c:pt>
                <c:pt idx="192">
                  <c:v>3.4958134814355377</c:v>
                </c:pt>
                <c:pt idx="193">
                  <c:v>3.4912858631078043</c:v>
                </c:pt>
                <c:pt idx="194">
                  <c:v>3.4867699575401403</c:v>
                </c:pt>
                <c:pt idx="195">
                  <c:v>3.4821679303566397</c:v>
                </c:pt>
                <c:pt idx="196">
                  <c:v>3.4776755665245678</c:v>
                </c:pt>
                <c:pt idx="197">
                  <c:v>3.4731947790039808</c:v>
                </c:pt>
                <c:pt idx="198">
                  <c:v>3.4687255231061878</c:v>
                </c:pt>
                <c:pt idx="199">
                  <c:v>3.4641709735996637</c:v>
                </c:pt>
                <c:pt idx="200">
                  <c:v>3.4597248960687477</c:v>
                </c:pt>
                <c:pt idx="201">
                  <c:v>3.4552902165129442</c:v>
                </c:pt>
                <c:pt idx="202">
                  <c:v>3.4508668911585421</c:v>
                </c:pt>
                <c:pt idx="203">
                  <c:v>3.4464548764557077</c:v>
                </c:pt>
                <c:pt idx="204">
                  <c:v>3.4419585854660526</c:v>
                </c:pt>
                <c:pt idx="205">
                  <c:v>3.4375693058327785</c:v>
                </c:pt>
                <c:pt idx="206">
                  <c:v>3.4331912066005899</c:v>
                </c:pt>
                <c:pt idx="207">
                  <c:v>3.4288242451056332</c:v>
                </c:pt>
                <c:pt idx="208">
                  <c:v>3.4243738090635443</c:v>
                </c:pt>
                <c:pt idx="209">
                  <c:v>3.4200292357337867</c:v>
                </c:pt>
                <c:pt idx="210">
                  <c:v>3.4156956725339507</c:v>
                </c:pt>
                <c:pt idx="211">
                  <c:v>3.4113730776637587</c:v>
                </c:pt>
                <c:pt idx="212">
                  <c:v>3.4070614095342768</c:v>
                </c:pt>
                <c:pt idx="213">
                  <c:v>3.4026672520717853</c:v>
                </c:pt>
                <c:pt idx="214">
                  <c:v>3.3983775487831616</c:v>
                </c:pt>
                <c:pt idx="215">
                  <c:v>3.3940986478348938</c:v>
                </c:pt>
                <c:pt idx="216">
                  <c:v>3.3898305084745788</c:v>
                </c:pt>
                <c:pt idx="217">
                  <c:v>3.3855730901545349</c:v>
                </c:pt>
                <c:pt idx="218">
                  <c:v>3.3812341504649202</c:v>
                </c:pt>
                <c:pt idx="219">
                  <c:v>3.3769982842669997</c:v>
                </c:pt>
                <c:pt idx="220">
                  <c:v>3.3727730178158577</c:v>
                </c:pt>
                <c:pt idx="221">
                  <c:v>3.3685583113743172</c:v>
                </c:pt>
                <c:pt idx="222">
                  <c:v>3.3643541254035867</c:v>
                </c:pt>
                <c:pt idx="223">
                  <c:v>3.3600693691740733</c:v>
                </c:pt>
                <c:pt idx="224">
                  <c:v>3.3558863328822728</c:v>
                </c:pt>
                <c:pt idx="225">
                  <c:v>3.3517136987782434</c:v>
                </c:pt>
                <c:pt idx="226">
                  <c:v>3.3475514281086332</c:v>
                </c:pt>
                <c:pt idx="227">
                  <c:v>3.3433994823123414</c:v>
                </c:pt>
                <c:pt idx="228">
                  <c:v>3.339257823019333</c:v>
                </c:pt>
                <c:pt idx="229">
                  <c:v>3.3350367122992925</c:v>
                </c:pt>
                <c:pt idx="230">
                  <c:v>3.3309157332043937</c:v>
                </c:pt>
                <c:pt idx="231">
                  <c:v>3.326804925817616</c:v>
                </c:pt>
                <c:pt idx="232">
                  <c:v>3.3227042525255257</c:v>
                </c:pt>
                <c:pt idx="233">
                  <c:v>3.3186136758999067</c:v>
                </c:pt>
                <c:pt idx="234">
                  <c:v>3.3145331586966402</c:v>
                </c:pt>
                <c:pt idx="235">
                  <c:v>3.3104626638545502</c:v>
                </c:pt>
                <c:pt idx="236">
                  <c:v>3.3063139931740575</c:v>
                </c:pt>
                <c:pt idx="237">
                  <c:v>3.3022636484687067</c:v>
                </c:pt>
                <c:pt idx="238">
                  <c:v>3.2982232152356636</c:v>
                </c:pt>
                <c:pt idx="239">
                  <c:v>3.2941926571383058</c:v>
                </c:pt>
                <c:pt idx="240">
                  <c:v>3.2901719380174095</c:v>
                </c:pt>
                <c:pt idx="241">
                  <c:v>3.2861610218900759</c:v>
                </c:pt>
                <c:pt idx="242">
                  <c:v>3.2821598729486499</c:v>
                </c:pt>
                <c:pt idx="243">
                  <c:v>3.2781684555596677</c:v>
                </c:pt>
                <c:pt idx="244">
                  <c:v>3.2741002825231695</c:v>
                </c:pt>
                <c:pt idx="245">
                  <c:v>3.2701284316569552</c:v>
                </c:pt>
                <c:pt idx="246">
                  <c:v>3.2661662057157912</c:v>
                </c:pt>
                <c:pt idx="247">
                  <c:v>3.2622135697561232</c:v>
                </c:pt>
                <c:pt idx="248">
                  <c:v>3.2582704890033374</c:v>
                </c:pt>
                <c:pt idx="249">
                  <c:v>3.2543369288507482</c:v>
                </c:pt>
                <c:pt idx="250">
                  <c:v>3.2504128548585807</c:v>
                </c:pt>
                <c:pt idx="251">
                  <c:v>3.2464982327529808</c:v>
                </c:pt>
                <c:pt idx="252">
                  <c:v>3.2425930284249915</c:v>
                </c:pt>
                <c:pt idx="253">
                  <c:v>3.238697207929587</c:v>
                </c:pt>
                <c:pt idx="254">
                  <c:v>3.2347263525851764</c:v>
                </c:pt>
                <c:pt idx="255">
                  <c:v>3.2308494007295434</c:v>
                </c:pt>
                <c:pt idx="256">
                  <c:v>3.2269817311195577</c:v>
                </c:pt>
                <c:pt idx="257">
                  <c:v>3.2231233104595596</c:v>
                </c:pt>
                <c:pt idx="258">
                  <c:v>3.2192741056129601</c:v>
                </c:pt>
                <c:pt idx="259">
                  <c:v>3.2154340836012865</c:v>
                </c:pt>
                <c:pt idx="260">
                  <c:v>3.2116032116032107</c:v>
                </c:pt>
                <c:pt idx="261">
                  <c:v>3.2077814569536454</c:v>
                </c:pt>
                <c:pt idx="262">
                  <c:v>3.2039687871427862</c:v>
                </c:pt>
                <c:pt idx="263">
                  <c:v>3.2001651698152171</c:v>
                </c:pt>
                <c:pt idx="264">
                  <c:v>3.1963705727689851</c:v>
                </c:pt>
                <c:pt idx="265">
                  <c:v>3.1925849639546837</c:v>
                </c:pt>
                <c:pt idx="266">
                  <c:v>3.1888083114745664</c:v>
                </c:pt>
                <c:pt idx="267">
                  <c:v>3.1850405835816287</c:v>
                </c:pt>
                <c:pt idx="268">
                  <c:v>3.1812817486787455</c:v>
                </c:pt>
                <c:pt idx="269">
                  <c:v>3.1774503523382447</c:v>
                </c:pt>
                <c:pt idx="270">
                  <c:v>3.1737094008343791</c:v>
                </c:pt>
                <c:pt idx="271">
                  <c:v>3.1699772477439518</c:v>
                </c:pt>
                <c:pt idx="272">
                  <c:v>3.1662538620636824</c:v>
                </c:pt>
                <c:pt idx="273">
                  <c:v>3.1625392129358056</c:v>
                </c:pt>
                <c:pt idx="274">
                  <c:v>3.1588332696471801</c:v>
                </c:pt>
                <c:pt idx="275">
                  <c:v>3.1551360016284602</c:v>
                </c:pt>
                <c:pt idx="276">
                  <c:v>3.1514473784532466</c:v>
                </c:pt>
                <c:pt idx="277">
                  <c:v>3.1477673698372812</c:v>
                </c:pt>
                <c:pt idx="278">
                  <c:v>3.1440959456375692</c:v>
                </c:pt>
                <c:pt idx="279">
                  <c:v>3.1404330758515915</c:v>
                </c:pt>
                <c:pt idx="280">
                  <c:v>3.1367787306164781</c:v>
                </c:pt>
                <c:pt idx="281">
                  <c:v>3.1331328802082017</c:v>
                </c:pt>
                <c:pt idx="282">
                  <c:v>3.1294954950407567</c:v>
                </c:pt>
                <c:pt idx="283">
                  <c:v>3.1258665456653811</c:v>
                </c:pt>
                <c:pt idx="284">
                  <c:v>3.1222460027697347</c:v>
                </c:pt>
                <c:pt idx="285">
                  <c:v>3.1186338371771352</c:v>
                </c:pt>
                <c:pt idx="286">
                  <c:v>3.1150300198457557</c:v>
                </c:pt>
                <c:pt idx="287">
                  <c:v>3.1114345218678645</c:v>
                </c:pt>
                <c:pt idx="288">
                  <c:v>3.1078473144690344</c:v>
                </c:pt>
                <c:pt idx="289">
                  <c:v>3.1042683690073853</c:v>
                </c:pt>
                <c:pt idx="290">
                  <c:v>3.1006976569728213</c:v>
                </c:pt>
                <c:pt idx="291">
                  <c:v>3.0986830596996273</c:v>
                </c:pt>
                <c:pt idx="292">
                  <c:v>3.0971351499862632</c:v>
                </c:pt>
                <c:pt idx="293">
                  <c:v>3.0951251778448943</c:v>
                </c:pt>
                <c:pt idx="294">
                  <c:v>3.0935808197989192</c:v>
                </c:pt>
                <c:pt idx="295">
                  <c:v>3.0916525381470028</c:v>
                </c:pt>
                <c:pt idx="296">
                  <c:v>3.0900346382915096</c:v>
                </c:pt>
                <c:pt idx="297">
                  <c:v>3.0881876821159118</c:v>
                </c:pt>
                <c:pt idx="298">
                  <c:v>3.0864965774735542</c:v>
                </c:pt>
                <c:pt idx="299">
                  <c:v>3.0846538471106246</c:v>
                </c:pt>
                <c:pt idx="300">
                  <c:v>3.0829666094826087</c:v>
                </c:pt>
                <c:pt idx="301">
                  <c:v>3.0812046516250882</c:v>
                </c:pt>
                <c:pt idx="302">
                  <c:v>3.0794447065835548</c:v>
                </c:pt>
                <c:pt idx="303">
                  <c:v>3.0776867709108982</c:v>
                </c:pt>
                <c:pt idx="304">
                  <c:v>3.0759308411678616</c:v>
                </c:pt>
                <c:pt idx="305">
                  <c:v>3.0742531300359461</c:v>
                </c:pt>
                <c:pt idx="306">
                  <c:v>3.0724249857528667</c:v>
                </c:pt>
                <c:pt idx="307">
                  <c:v>3.0707510958123891</c:v>
                </c:pt>
                <c:pt idx="308">
                  <c:v>3.0690030690030667</c:v>
                </c:pt>
                <c:pt idx="309">
                  <c:v>3.0673329045663711</c:v>
                </c:pt>
                <c:pt idx="310">
                  <c:v>3.0655129789864057</c:v>
                </c:pt>
                <c:pt idx="311">
                  <c:v>3.0638466100019772</c:v>
                </c:pt>
                <c:pt idx="312">
                  <c:v>3.0620308178585542</c:v>
                </c:pt>
                <c:pt idx="313">
                  <c:v>3.06044376434583</c:v>
                </c:pt>
                <c:pt idx="314">
                  <c:v>3.058556558630559</c:v>
                </c:pt>
                <c:pt idx="315">
                  <c:v>3.0570484690104007</c:v>
                </c:pt>
                <c:pt idx="316">
                  <c:v>3.0550901744357937</c:v>
                </c:pt>
                <c:pt idx="317">
                  <c:v>3.0535855003940111</c:v>
                </c:pt>
                <c:pt idx="318">
                  <c:v>3.0516316385293112</c:v>
                </c:pt>
                <c:pt idx="319">
                  <c:v>3.0502053968956777</c:v>
                </c:pt>
                <c:pt idx="320">
                  <c:v>3.0481809242871192</c:v>
                </c:pt>
                <c:pt idx="321">
                  <c:v>3.0467579055996463</c:v>
                </c:pt>
                <c:pt idx="322">
                  <c:v>3.0447380052055202</c:v>
                </c:pt>
                <c:pt idx="323">
                  <c:v>3.0433928922049898</c:v>
                </c:pt>
                <c:pt idx="324">
                  <c:v>3.0413028549004215</c:v>
                </c:pt>
                <c:pt idx="325">
                  <c:v>3.0399607746996797</c:v>
                </c:pt>
                <c:pt idx="326">
                  <c:v>3.0378754471066687</c:v>
                </c:pt>
                <c:pt idx="327">
                  <c:v>3.0366107505816089</c:v>
                </c:pt>
                <c:pt idx="328">
                  <c:v>3.034455755677369</c:v>
                </c:pt>
                <c:pt idx="329">
                  <c:v>3.0332681017612524</c:v>
                </c:pt>
                <c:pt idx="330">
                  <c:v>3.0310437545832283</c:v>
                </c:pt>
                <c:pt idx="331">
                  <c:v>3.0298587694863901</c:v>
                </c:pt>
                <c:pt idx="332">
                  <c:v>3.0276394179119079</c:v>
                </c:pt>
                <c:pt idx="333">
                  <c:v>3.0265309609235804</c:v>
                </c:pt>
                <c:pt idx="334">
                  <c:v>3.0242427198673236</c:v>
                </c:pt>
                <c:pt idx="335">
                  <c:v>3.0231367481775928</c:v>
                </c:pt>
                <c:pt idx="336">
                  <c:v>3.0208536347690473</c:v>
                </c:pt>
                <c:pt idx="337">
                  <c:v>3.0198236812624808</c:v>
                </c:pt>
                <c:pt idx="338">
                  <c:v>3.0175455673715716</c:v>
                </c:pt>
                <c:pt idx="339">
                  <c:v>3.0165178680030182</c:v>
                </c:pt>
                <c:pt idx="340">
                  <c:v>3.0141714674639641</c:v>
                </c:pt>
                <c:pt idx="341">
                  <c:v>3.0131460646854422</c:v>
                </c:pt>
                <c:pt idx="342">
                  <c:v>3.0108049046983125</c:v>
                </c:pt>
                <c:pt idx="343">
                  <c:v>3.0098548473226856</c:v>
                </c:pt>
                <c:pt idx="344">
                  <c:v>3.007445853847833</c:v>
                </c:pt>
                <c:pt idx="345">
                  <c:v>3.0064979148482176</c:v>
                </c:pt>
                <c:pt idx="346">
                  <c:v>3.0040942897981942</c:v>
                </c:pt>
                <c:pt idx="347">
                  <c:v>3.0032211969289642</c:v>
                </c:pt>
                <c:pt idx="348">
                  <c:v>3.0007501875468865</c:v>
                </c:pt>
                <c:pt idx="349">
                  <c:v>2.9999516136836464</c:v>
                </c:pt>
                <c:pt idx="350">
                  <c:v>2.9974135222026184</c:v>
                </c:pt>
                <c:pt idx="351">
                  <c:v>2.9966167230546126</c:v>
                </c:pt>
                <c:pt idx="352">
                  <c:v>2.9940842689846692</c:v>
                </c:pt>
                <c:pt idx="353">
                  <c:v>2.9933614966807478</c:v>
                </c:pt>
                <c:pt idx="354">
                  <c:v>2.9907624032223037</c:v>
                </c:pt>
                <c:pt idx="355">
                  <c:v>2.9901133349409208</c:v>
                </c:pt>
                <c:pt idx="356">
                  <c:v>2.987447900354157</c:v>
                </c:pt>
                <c:pt idx="357">
                  <c:v>2.9868002697755083</c:v>
                </c:pt>
                <c:pt idx="358">
                  <c:v>2.9842125529457082</c:v>
                </c:pt>
                <c:pt idx="359">
                  <c:v>2.9835663241981663</c:v>
                </c:pt>
                <c:pt idx="360">
                  <c:v>2.9809125438723045</c:v>
                </c:pt>
                <c:pt idx="361">
                  <c:v>2.9802677434085609</c:v>
                </c:pt>
                <c:pt idx="362">
                  <c:v>2.977619825184898</c:v>
                </c:pt>
                <c:pt idx="363">
                  <c:v>2.977047920868142</c:v>
                </c:pt>
                <c:pt idx="364">
                  <c:v>2.9743343727512612</c:v>
                </c:pt>
                <c:pt idx="365">
                  <c:v>2.9738350480849967</c:v>
                </c:pt>
                <c:pt idx="366">
                  <c:v>2.9710561625455227</c:v>
                </c:pt>
                <c:pt idx="367">
                  <c:v>2.9705579378578437</c:v>
                </c:pt>
                <c:pt idx="368">
                  <c:v>2.9677851706476472</c:v>
                </c:pt>
                <c:pt idx="369">
                  <c:v>2.9673590504451042</c:v>
                </c:pt>
                <c:pt idx="370">
                  <c:v>2.9645213732428042</c:v>
                </c:pt>
                <c:pt idx="371">
                  <c:v>2.9641670451557411</c:v>
                </c:pt>
                <c:pt idx="372">
                  <c:v>2.9612647466208175</c:v>
                </c:pt>
                <c:pt idx="373">
                  <c:v>2.9609111965424222</c:v>
                </c:pt>
                <c:pt idx="374">
                  <c:v>2.9580858322001937</c:v>
                </c:pt>
                <c:pt idx="375">
                  <c:v>2.9577330407403903</c:v>
                </c:pt>
                <c:pt idx="376">
                  <c:v>2.9548433218157961</c:v>
                </c:pt>
                <c:pt idx="377">
                  <c:v>2.9545617003026052</c:v>
                </c:pt>
                <c:pt idx="378">
                  <c:v>2.9516079122134653</c:v>
                </c:pt>
                <c:pt idx="379">
                  <c:v>2.9513269070570036</c:v>
                </c:pt>
                <c:pt idx="380">
                  <c:v>2.9483795800936825</c:v>
                </c:pt>
                <c:pt idx="381">
                  <c:v>2.9481692819781262</c:v>
                </c:pt>
                <c:pt idx="382">
                  <c:v>2.945158302258744</c:v>
                </c:pt>
                <c:pt idx="383">
                  <c:v>2.9449484634018859</c:v>
                </c:pt>
                <c:pt idx="384">
                  <c:v>2.9419440556122352</c:v>
                </c:pt>
                <c:pt idx="385">
                  <c:v>2.9418044649000024</c:v>
                </c:pt>
                <c:pt idx="386">
                  <c:v>2.9387368171584312</c:v>
                </c:pt>
                <c:pt idx="387">
                  <c:v>2.9386671722438127</c:v>
                </c:pt>
                <c:pt idx="388">
                  <c:v>2.9356060606060597</c:v>
                </c:pt>
                <c:pt idx="389">
                  <c:v>2.9354670706879409</c:v>
                </c:pt>
                <c:pt idx="390">
                  <c:v>2.9324126188336535</c:v>
                </c:pt>
                <c:pt idx="391">
                  <c:v>2.9323432733464183</c:v>
                </c:pt>
                <c:pt idx="392">
                  <c:v>2.9292261173580267</c:v>
                </c:pt>
                <c:pt idx="393">
                  <c:v>2.9292261173580267</c:v>
                </c:pt>
                <c:pt idx="394">
                  <c:v>2.926046533578738</c:v>
                </c:pt>
                <c:pt idx="395">
                  <c:v>2.926046533578738</c:v>
                </c:pt>
                <c:pt idx="396">
                  <c:v>2.9229427433231967</c:v>
                </c:pt>
                <c:pt idx="397">
                  <c:v>2.9228738449933998</c:v>
                </c:pt>
                <c:pt idx="398">
                  <c:v>2.9198455307525628</c:v>
                </c:pt>
                <c:pt idx="399">
                  <c:v>2.9197080291970776</c:v>
                </c:pt>
                <c:pt idx="400">
                  <c:v>2.9166862680528771</c:v>
                </c:pt>
                <c:pt idx="401">
                  <c:v>2.9166176643537547</c:v>
                </c:pt>
                <c:pt idx="402">
                  <c:v>2.9136022932869663</c:v>
                </c:pt>
                <c:pt idx="403">
                  <c:v>2.9134653791029343</c:v>
                </c:pt>
                <c:pt idx="404">
                  <c:v>2.9105248333489797</c:v>
                </c:pt>
                <c:pt idx="405">
                  <c:v>2.9103199004858347</c:v>
                </c:pt>
                <c:pt idx="406">
                  <c:v>2.9074538676170611</c:v>
                </c:pt>
                <c:pt idx="407">
                  <c:v>2.9071812064802041</c:v>
                </c:pt>
                <c:pt idx="408">
                  <c:v>2.9043213491041135</c:v>
                </c:pt>
                <c:pt idx="409">
                  <c:v>2.9040492751586662</c:v>
                </c:pt>
                <c:pt idx="410">
                  <c:v>2.9012634534393986</c:v>
                </c:pt>
                <c:pt idx="411">
                  <c:v>2.9009919520868452</c:v>
                </c:pt>
                <c:pt idx="412">
                  <c:v>2.8982119901834738</c:v>
                </c:pt>
                <c:pt idx="413">
                  <c:v>2.8978733348913277</c:v>
                </c:pt>
                <c:pt idx="414">
                  <c:v>2.8950993439331327</c:v>
                </c:pt>
                <c:pt idx="415">
                  <c:v>2.8947614156317107</c:v>
                </c:pt>
                <c:pt idx="416">
                  <c:v>2.8920608265696388</c:v>
                </c:pt>
                <c:pt idx="417">
                  <c:v>2.8916561727531329</c:v>
                </c:pt>
                <c:pt idx="418">
                  <c:v>2.8890286805992376</c:v>
                </c:pt>
                <c:pt idx="419">
                  <c:v>2.8885575847931424</c:v>
                </c:pt>
                <c:pt idx="420">
                  <c:v>2.8859357181092471</c:v>
                </c:pt>
                <c:pt idx="421">
                  <c:v>2.8855327763944802</c:v>
                </c:pt>
                <c:pt idx="422">
                  <c:v>2.8829163954245325</c:v>
                </c:pt>
                <c:pt idx="423">
                  <c:v>2.882447290732002</c:v>
                </c:pt>
                <c:pt idx="424">
                  <c:v>2.879903383886476</c:v>
                </c:pt>
                <c:pt idx="425">
                  <c:v>2.879368396609773</c:v>
                </c:pt>
                <c:pt idx="426">
                  <c:v>2.8768299190311541</c:v>
                </c:pt>
                <c:pt idx="427">
                  <c:v>2.8762960729280227</c:v>
                </c:pt>
                <c:pt idx="428">
                  <c:v>2.8738296097153979</c:v>
                </c:pt>
                <c:pt idx="429">
                  <c:v>2.8732302986769271</c:v>
                </c:pt>
                <c:pt idx="430">
                  <c:v>2.8708355520570472</c:v>
                </c:pt>
                <c:pt idx="431">
                  <c:v>2.8702374890051368</c:v>
                </c:pt>
                <c:pt idx="432">
                  <c:v>2.8678477265368425</c:v>
                </c:pt>
                <c:pt idx="433">
                  <c:v>2.8671846096929388</c:v>
                </c:pt>
                <c:pt idx="434">
                  <c:v>2.8647999260696797</c:v>
                </c:pt>
                <c:pt idx="435">
                  <c:v>2.8641382177668988</c:v>
                </c:pt>
                <c:pt idx="436">
                  <c:v>2.8618246440028607</c:v>
                </c:pt>
                <c:pt idx="437">
                  <c:v>2.8610982925703752</c:v>
                </c:pt>
                <c:pt idx="438">
                  <c:v>2.8588555355743033</c:v>
                </c:pt>
                <c:pt idx="439">
                  <c:v>2.8581306903307593</c:v>
                </c:pt>
                <c:pt idx="440">
                  <c:v>2.8558268079226172</c:v>
                </c:pt>
                <c:pt idx="441">
                  <c:v>2.8551034975017817</c:v>
                </c:pt>
                <c:pt idx="442">
                  <c:v>2.8528701253882369</c:v>
                </c:pt>
                <c:pt idx="443">
                  <c:v>2.852082710398598</c:v>
                </c:pt>
                <c:pt idx="444">
                  <c:v>2.8499195587221369</c:v>
                </c:pt>
                <c:pt idx="445">
                  <c:v>2.8490683087103372</c:v>
                </c:pt>
                <c:pt idx="446">
                  <c:v>2.8469750889679712</c:v>
                </c:pt>
                <c:pt idx="447">
                  <c:v>2.8460602722118939</c:v>
                </c:pt>
                <c:pt idx="448">
                  <c:v>2.8439714685442996</c:v>
                </c:pt>
                <c:pt idx="449">
                  <c:v>2.8431237675975658</c:v>
                </c:pt>
                <c:pt idx="450">
                  <c:v>2.8410392704944352</c:v>
                </c:pt>
                <c:pt idx="451">
                  <c:v>2.8401282638570797</c:v>
                </c:pt>
                <c:pt idx="452">
                  <c:v>2.83811311254034</c:v>
                </c:pt>
                <c:pt idx="453">
                  <c:v>2.8371390655745206</c:v>
                </c:pt>
                <c:pt idx="454">
                  <c:v>2.8351929760380434</c:v>
                </c:pt>
                <c:pt idx="455">
                  <c:v>2.8341561528615835</c:v>
                </c:pt>
                <c:pt idx="456">
                  <c:v>2.8322141519345827</c:v>
                </c:pt>
                <c:pt idx="457">
                  <c:v>2.8312441491426337</c:v>
                </c:pt>
                <c:pt idx="458">
                  <c:v>2.8293061354872568</c:v>
                </c:pt>
                <c:pt idx="459">
                  <c:v>2.828273612663367</c:v>
                </c:pt>
                <c:pt idx="460">
                  <c:v>2.8264040846097727</c:v>
                </c:pt>
                <c:pt idx="461">
                  <c:v>2.8253093030144227</c:v>
                </c:pt>
                <c:pt idx="462">
                  <c:v>2.8235079809640911</c:v>
                </c:pt>
                <c:pt idx="463">
                  <c:v>2.8224154413438316</c:v>
                </c:pt>
                <c:pt idx="464">
                  <c:v>2.8205536473853012</c:v>
                </c:pt>
                <c:pt idx="465">
                  <c:v>2.8194633924511137</c:v>
                </c:pt>
                <c:pt idx="466">
                  <c:v>2.8176695146336983</c:v>
                </c:pt>
                <c:pt idx="467">
                  <c:v>2.8165175123790487</c:v>
                </c:pt>
                <c:pt idx="468">
                  <c:v>2.8147912741470535</c:v>
                </c:pt>
                <c:pt idx="469">
                  <c:v>2.8135777818115812</c:v>
                </c:pt>
                <c:pt idx="470">
                  <c:v>2.8119189078869788</c:v>
                </c:pt>
                <c:pt idx="471">
                  <c:v>2.8107078903823948</c:v>
                </c:pt>
                <c:pt idx="472">
                  <c:v>2.808988764044944</c:v>
                </c:pt>
                <c:pt idx="473">
                  <c:v>2.807780268550601</c:v>
                </c:pt>
                <c:pt idx="474">
                  <c:v>2.8061282219556904</c:v>
                </c:pt>
                <c:pt idx="475">
                  <c:v>2.8048587391707542</c:v>
                </c:pt>
                <c:pt idx="476">
                  <c:v>2.8032735000226072</c:v>
                </c:pt>
                <c:pt idx="477">
                  <c:v>2.8019432832448263</c:v>
                </c:pt>
                <c:pt idx="478">
                  <c:v>2.8004245805009176</c:v>
                </c:pt>
                <c:pt idx="479">
                  <c:v>2.7990970654627572</c:v>
                </c:pt>
                <c:pt idx="480">
                  <c:v>2.7975183305132543</c:v>
                </c:pt>
                <c:pt idx="481">
                  <c:v>2.796193568754795</c:v>
                </c:pt>
                <c:pt idx="482">
                  <c:v>2.7946810908271384</c:v>
                </c:pt>
                <c:pt idx="483">
                  <c:v>2.7932960893854752</c:v>
                </c:pt>
                <c:pt idx="484">
                  <c:v>2.7918496003602367</c:v>
                </c:pt>
                <c:pt idx="485">
                  <c:v>2.7904674032900507</c:v>
                </c:pt>
                <c:pt idx="486">
                  <c:v>2.7890238416554247</c:v>
                </c:pt>
                <c:pt idx="487">
                  <c:v>2.7875817728120942</c:v>
                </c:pt>
                <c:pt idx="488">
                  <c:v>2.7862037973261442</c:v>
                </c:pt>
                <c:pt idx="489">
                  <c:v>2.7847021042466706</c:v>
                </c:pt>
                <c:pt idx="490">
                  <c:v>2.7833269735808401</c:v>
                </c:pt>
                <c:pt idx="491">
                  <c:v>2.7818907883519599</c:v>
                </c:pt>
                <c:pt idx="492">
                  <c:v>2.7805184321463812</c:v>
                </c:pt>
                <c:pt idx="493">
                  <c:v>2.7790228597041677</c:v>
                </c:pt>
                <c:pt idx="494">
                  <c:v>2.7777155529670083</c:v>
                </c:pt>
                <c:pt idx="495">
                  <c:v>2.7761608382214682</c:v>
                </c:pt>
                <c:pt idx="496">
                  <c:v>2.7749183189365811</c:v>
                </c:pt>
                <c:pt idx="497">
                  <c:v>2.77330470567186</c:v>
                </c:pt>
                <c:pt idx="498">
                  <c:v>2.7721267130178182</c:v>
                </c:pt>
                <c:pt idx="499">
                  <c:v>2.7705163438121412</c:v>
                </c:pt>
                <c:pt idx="500">
                  <c:v>2.7692788708488734</c:v>
                </c:pt>
                <c:pt idx="501">
                  <c:v>2.767671807691455</c:v>
                </c:pt>
                <c:pt idx="502">
                  <c:v>2.7664985944402303</c:v>
                </c:pt>
                <c:pt idx="503">
                  <c:v>2.7648331066467482</c:v>
                </c:pt>
                <c:pt idx="504">
                  <c:v>2.7637238950676473</c:v>
                </c:pt>
                <c:pt idx="505">
                  <c:v>2.7620617454448255</c:v>
                </c:pt>
                <c:pt idx="506">
                  <c:v>2.7609547559672296</c:v>
                </c:pt>
                <c:pt idx="507">
                  <c:v>2.7592345349354694</c:v>
                </c:pt>
                <c:pt idx="508">
                  <c:v>2.7581911604422036</c:v>
                </c:pt>
                <c:pt idx="509">
                  <c:v>2.7564131062997377</c:v>
                </c:pt>
                <c:pt idx="510">
                  <c:v>2.7553718640979525</c:v>
                </c:pt>
                <c:pt idx="511">
                  <c:v>2.7536585907485938</c:v>
                </c:pt>
                <c:pt idx="512">
                  <c:v>2.7526194281655121</c:v>
                </c:pt>
                <c:pt idx="513">
                  <c:v>2.7508485480400204</c:v>
                </c:pt>
                <c:pt idx="514">
                  <c:v>2.7498724857516677</c:v>
                </c:pt>
                <c:pt idx="515">
                  <c:v>2.7480442346475202</c:v>
                </c:pt>
                <c:pt idx="516">
                  <c:v>2.7471310204262527</c:v>
                </c:pt>
                <c:pt idx="517">
                  <c:v>2.7453064116188437</c:v>
                </c:pt>
                <c:pt idx="518">
                  <c:v>2.7443950158245389</c:v>
                </c:pt>
                <c:pt idx="519">
                  <c:v>2.7425133808112552</c:v>
                </c:pt>
                <c:pt idx="520">
                  <c:v>2.7416038382453762</c:v>
                </c:pt>
                <c:pt idx="521">
                  <c:v>2.7397260273972601</c:v>
                </c:pt>
                <c:pt idx="522">
                  <c:v>2.7388788266996507</c:v>
                </c:pt>
                <c:pt idx="523">
                  <c:v>2.7370047456130697</c:v>
                </c:pt>
                <c:pt idx="524">
                  <c:v>2.7361592268143604</c:v>
                </c:pt>
                <c:pt idx="525">
                  <c:v>2.7342285726885844</c:v>
                </c:pt>
                <c:pt idx="526">
                  <c:v>2.733445022484787</c:v>
                </c:pt>
                <c:pt idx="527">
                  <c:v>2.7315181954357186</c:v>
                </c:pt>
                <c:pt idx="528">
                  <c:v>2.7307361976700655</c:v>
                </c:pt>
                <c:pt idx="529">
                  <c:v>2.7287531358654986</c:v>
                </c:pt>
                <c:pt idx="530">
                  <c:v>2.7280327363928398</c:v>
                </c:pt>
                <c:pt idx="531">
                  <c:v>2.7259936686598691</c:v>
                </c:pt>
                <c:pt idx="532">
                  <c:v>2.7252747252747254</c:v>
                </c:pt>
                <c:pt idx="533">
                  <c:v>2.7232995849164388</c:v>
                </c:pt>
                <c:pt idx="534">
                  <c:v>2.7225820616972252</c:v>
                </c:pt>
                <c:pt idx="535">
                  <c:v>2.7205511310033152</c:v>
                </c:pt>
                <c:pt idx="536">
                  <c:v>2.7198947137530172</c:v>
                </c:pt>
                <c:pt idx="537">
                  <c:v>2.717808219178079</c:v>
                </c:pt>
                <c:pt idx="538">
                  <c:v>2.7172126657171032</c:v>
                </c:pt>
                <c:pt idx="539">
                  <c:v>2.7151302824611387</c:v>
                </c:pt>
                <c:pt idx="540">
                  <c:v>2.7145359019264452</c:v>
                </c:pt>
                <c:pt idx="541">
                  <c:v>2.7123982850643098</c:v>
                </c:pt>
                <c:pt idx="542">
                  <c:v>2.7118644067796587</c:v>
                </c:pt>
                <c:pt idx="543">
                  <c:v>2.7097309936408731</c:v>
                </c:pt>
                <c:pt idx="544">
                  <c:v>2.7091981647367271</c:v>
                </c:pt>
                <c:pt idx="545">
                  <c:v>2.7070098456567804</c:v>
                </c:pt>
                <c:pt idx="546">
                  <c:v>2.7064780862580737</c:v>
                </c:pt>
                <c:pt idx="547">
                  <c:v>2.7042941574160957</c:v>
                </c:pt>
                <c:pt idx="548">
                  <c:v>2.7038224199210648</c:v>
                </c:pt>
                <c:pt idx="549">
                  <c:v>2.7016427731055797</c:v>
                </c:pt>
                <c:pt idx="550">
                  <c:v>2.7011719600923669</c:v>
                </c:pt>
                <c:pt idx="551">
                  <c:v>2.6989378373672324</c:v>
                </c:pt>
                <c:pt idx="552">
                  <c:v>2.6985266914757022</c:v>
                </c:pt>
                <c:pt idx="553">
                  <c:v>2.6962383126766687</c:v>
                </c:pt>
                <c:pt idx="554">
                  <c:v>2.6958865988346807</c:v>
                </c:pt>
                <c:pt idx="555">
                  <c:v>2.6936026936026933</c:v>
                </c:pt>
                <c:pt idx="556">
                  <c:v>2.6932516669924658</c:v>
                </c:pt>
                <c:pt idx="557">
                  <c:v>2.6909138256548237</c:v>
                </c:pt>
                <c:pt idx="558">
                  <c:v>2.6906218808314892</c:v>
                </c:pt>
                <c:pt idx="559">
                  <c:v>2.6882886007891429</c:v>
                </c:pt>
                <c:pt idx="560">
                  <c:v>2.6879389577733495</c:v>
                </c:pt>
                <c:pt idx="561">
                  <c:v>2.6856103266048668</c:v>
                </c:pt>
                <c:pt idx="562">
                  <c:v>2.685319531368433</c:v>
                </c:pt>
                <c:pt idx="563">
                  <c:v>2.6829373837033192</c:v>
                </c:pt>
                <c:pt idx="564">
                  <c:v>2.682705205313487</c:v>
                </c:pt>
                <c:pt idx="565">
                  <c:v>2.6803276916758558</c:v>
                </c:pt>
                <c:pt idx="566">
                  <c:v>2.6800959647264802</c:v>
                </c:pt>
                <c:pt idx="567">
                  <c:v>2.677665248655769</c:v>
                </c:pt>
                <c:pt idx="568">
                  <c:v>2.6774917947832093</c:v>
                </c:pt>
                <c:pt idx="569">
                  <c:v>2.6750657979893857</c:v>
                </c:pt>
                <c:pt idx="570">
                  <c:v>2.6748926807170439</c:v>
                </c:pt>
                <c:pt idx="571">
                  <c:v>2.6724137931034457</c:v>
                </c:pt>
                <c:pt idx="572">
                  <c:v>2.6722986078186262</c:v>
                </c:pt>
                <c:pt idx="573">
                  <c:v>2.6698245236301004</c:v>
                </c:pt>
                <c:pt idx="574">
                  <c:v>2.6697095614356177</c:v>
                </c:pt>
                <c:pt idx="575">
                  <c:v>2.667182895614205</c:v>
                </c:pt>
                <c:pt idx="576">
                  <c:v>2.6670681607983999</c:v>
                </c:pt>
                <c:pt idx="577">
                  <c:v>2.6645464898897626</c:v>
                </c:pt>
                <c:pt idx="578">
                  <c:v>2.6644892346039795</c:v>
                </c:pt>
                <c:pt idx="579">
                  <c:v>2.6619724357047767</c:v>
                </c:pt>
                <c:pt idx="580">
                  <c:v>2.6619152909859842</c:v>
                </c:pt>
                <c:pt idx="581">
                  <c:v>2.6593463155185728</c:v>
                </c:pt>
                <c:pt idx="582">
                  <c:v>2.6593463155185728</c:v>
                </c:pt>
                <c:pt idx="583">
                  <c:v>2.6567822938315513</c:v>
                </c:pt>
                <c:pt idx="584">
                  <c:v>2.6567822938315513</c:v>
                </c:pt>
                <c:pt idx="585">
                  <c:v>2.6542232116100859</c:v>
                </c:pt>
                <c:pt idx="586">
                  <c:v>2.6541663991095672</c:v>
                </c:pt>
                <c:pt idx="587">
                  <c:v>2.6516690545944437</c:v>
                </c:pt>
                <c:pt idx="588">
                  <c:v>2.6516123513814045</c:v>
                </c:pt>
                <c:pt idx="589">
                  <c:v>2.6491198085797332</c:v>
                </c:pt>
                <c:pt idx="590">
                  <c:v>2.6490066225165587</c:v>
                </c:pt>
                <c:pt idx="591">
                  <c:v>2.6465754594156188</c:v>
                </c:pt>
                <c:pt idx="592">
                  <c:v>2.6464624906626795</c:v>
                </c:pt>
                <c:pt idx="593">
                  <c:v>2.6440359930060984</c:v>
                </c:pt>
                <c:pt idx="594">
                  <c:v>2.6438668685102682</c:v>
                </c:pt>
                <c:pt idx="595">
                  <c:v>2.6415013953092048</c:v>
                </c:pt>
                <c:pt idx="596">
                  <c:v>2.64127633288602</c:v>
                </c:pt>
                <c:pt idx="597">
                  <c:v>2.6389154908595627</c:v>
                </c:pt>
                <c:pt idx="598">
                  <c:v>2.6387470207694932</c:v>
                </c:pt>
                <c:pt idx="599">
                  <c:v>2.6363906960921888</c:v>
                </c:pt>
                <c:pt idx="600">
                  <c:v>2.6361665036778774</c:v>
                </c:pt>
                <c:pt idx="601">
                  <c:v>2.6338707279254043</c:v>
                </c:pt>
                <c:pt idx="602">
                  <c:v>2.6336469638723106</c:v>
                </c:pt>
                <c:pt idx="603">
                  <c:v>2.6313555725320432</c:v>
                </c:pt>
                <c:pt idx="604">
                  <c:v>2.6310764073076025</c:v>
                </c:pt>
                <c:pt idx="605">
                  <c:v>2.6288452161377176</c:v>
                </c:pt>
                <c:pt idx="606">
                  <c:v>2.6285665832874052</c:v>
                </c:pt>
                <c:pt idx="607">
                  <c:v>2.6263396450205452</c:v>
                </c:pt>
                <c:pt idx="608">
                  <c:v>2.626005929690804</c:v>
                </c:pt>
                <c:pt idx="609">
                  <c:v>2.6238388455109112</c:v>
                </c:pt>
                <c:pt idx="610">
                  <c:v>2.623505765365497</c:v>
                </c:pt>
                <c:pt idx="611">
                  <c:v>2.6213428039912037</c:v>
                </c:pt>
                <c:pt idx="612">
                  <c:v>2.6209549576208491</c:v>
                </c:pt>
                <c:pt idx="613">
                  <c:v>2.6188515068956049</c:v>
                </c:pt>
                <c:pt idx="614">
                  <c:v>2.6184643973308557</c:v>
                </c:pt>
                <c:pt idx="615">
                  <c:v>2.6163649407097944</c:v>
                </c:pt>
                <c:pt idx="616">
                  <c:v>2.6159233787603933</c:v>
                </c:pt>
                <c:pt idx="617">
                  <c:v>2.6138830919707408</c:v>
                </c:pt>
                <c:pt idx="618">
                  <c:v>2.6134423672729592</c:v>
                </c:pt>
                <c:pt idx="619">
                  <c:v>2.6114059472664479</c:v>
                </c:pt>
                <c:pt idx="620">
                  <c:v>2.6109110816330832</c:v>
                </c:pt>
                <c:pt idx="621">
                  <c:v>2.6089334932357087</c:v>
                </c:pt>
                <c:pt idx="622">
                  <c:v>2.608439564138163</c:v>
                </c:pt>
                <c:pt idx="623">
                  <c:v>2.6064657165678731</c:v>
                </c:pt>
                <c:pt idx="624">
                  <c:v>2.6059179556153378</c:v>
                </c:pt>
                <c:pt idx="625">
                  <c:v>2.6040026040026039</c:v>
                </c:pt>
                <c:pt idx="626">
                  <c:v>2.6034558777215588</c:v>
                </c:pt>
                <c:pt idx="627">
                  <c:v>2.601544142329641</c:v>
                </c:pt>
                <c:pt idx="628">
                  <c:v>2.6009438909281593</c:v>
                </c:pt>
                <c:pt idx="629">
                  <c:v>2.5990903183885643</c:v>
                </c:pt>
                <c:pt idx="630">
                  <c:v>2.5984911986588433</c:v>
                </c:pt>
                <c:pt idx="631">
                  <c:v>2.5965867448434716</c:v>
                </c:pt>
                <c:pt idx="632">
                  <c:v>2.5959887786291502</c:v>
                </c:pt>
                <c:pt idx="633">
                  <c:v>2.5941422594142232</c:v>
                </c:pt>
                <c:pt idx="634">
                  <c:v>2.5935454184183557</c:v>
                </c:pt>
                <c:pt idx="635">
                  <c:v>2.5917023722437027</c:v>
                </c:pt>
                <c:pt idx="636">
                  <c:v>2.5910525106045066</c:v>
                </c:pt>
                <c:pt idx="637">
                  <c:v>2.5892670703695972</c:v>
                </c:pt>
                <c:pt idx="638">
                  <c:v>2.5886184292931365</c:v>
                </c:pt>
                <c:pt idx="639">
                  <c:v>2.5868363408782726</c:v>
                </c:pt>
                <c:pt idx="640">
                  <c:v>2.5861349795611912</c:v>
                </c:pt>
                <c:pt idx="641">
                  <c:v>2.5844101709045435</c:v>
                </c:pt>
                <c:pt idx="642">
                  <c:v>2.5837101243931397</c:v>
                </c:pt>
                <c:pt idx="643">
                  <c:v>2.5819885476314455</c:v>
                </c:pt>
                <c:pt idx="644">
                  <c:v>2.5812360790191304</c:v>
                </c:pt>
                <c:pt idx="645">
                  <c:v>2.5795714582899967</c:v>
                </c:pt>
                <c:pt idx="646">
                  <c:v>2.5788203976374682</c:v>
                </c:pt>
                <c:pt idx="647">
                  <c:v>2.5771588901589944</c:v>
                </c:pt>
                <c:pt idx="648">
                  <c:v>2.5763557033035527</c:v>
                </c:pt>
                <c:pt idx="649">
                  <c:v>2.5747508305647813</c:v>
                </c:pt>
                <c:pt idx="650">
                  <c:v>2.5739491437467565</c:v>
                </c:pt>
                <c:pt idx="651">
                  <c:v>2.572347266881029</c:v>
                </c:pt>
                <c:pt idx="652">
                  <c:v>2.5714937475373847</c:v>
                </c:pt>
                <c:pt idx="653">
                  <c:v>2.5699481865284968</c:v>
                </c:pt>
                <c:pt idx="654">
                  <c:v>2.5690962582356156</c:v>
                </c:pt>
                <c:pt idx="655">
                  <c:v>2.5675535769748432</c:v>
                </c:pt>
                <c:pt idx="656">
                  <c:v>2.5666501076337127</c:v>
                </c:pt>
                <c:pt idx="657">
                  <c:v>2.5651634257343807</c:v>
                </c:pt>
                <c:pt idx="658">
                  <c:v>2.5642616374051332</c:v>
                </c:pt>
                <c:pt idx="659">
                  <c:v>2.5627777203678832</c:v>
                </c:pt>
                <c:pt idx="660">
                  <c:v>2.5618776083632908</c:v>
                </c:pt>
                <c:pt idx="661">
                  <c:v>2.5603964484823516</c:v>
                </c:pt>
                <c:pt idx="662">
                  <c:v>2.5594451783355328</c:v>
                </c:pt>
                <c:pt idx="663">
                  <c:v>2.5580195977307887</c:v>
                </c:pt>
                <c:pt idx="664">
                  <c:v>2.5570700925906831</c:v>
                </c:pt>
                <c:pt idx="665">
                  <c:v>2.5556471558120362</c:v>
                </c:pt>
                <c:pt idx="666">
                  <c:v>2.5546467788788387</c:v>
                </c:pt>
                <c:pt idx="667">
                  <c:v>2.5532791104705037</c:v>
                </c:pt>
                <c:pt idx="668">
                  <c:v>2.5522805862012188</c:v>
                </c:pt>
                <c:pt idx="669">
                  <c:v>2.5509154494959883</c:v>
                </c:pt>
                <c:pt idx="670">
                  <c:v>2.5498663376516553</c:v>
                </c:pt>
                <c:pt idx="671">
                  <c:v>2.5485561607234613</c:v>
                </c:pt>
                <c:pt idx="672">
                  <c:v>2.5475089881869573</c:v>
                </c:pt>
                <c:pt idx="673">
                  <c:v>2.5462012320328542</c:v>
                </c:pt>
                <c:pt idx="674">
                  <c:v>2.5451037540280392</c:v>
                </c:pt>
                <c:pt idx="675">
                  <c:v>2.5438506513488566</c:v>
                </c:pt>
                <c:pt idx="676">
                  <c:v>2.5427551982938899</c:v>
                </c:pt>
                <c:pt idx="677">
                  <c:v>2.5415044066407053</c:v>
                </c:pt>
                <c:pt idx="678">
                  <c:v>2.540410972936431</c:v>
                </c:pt>
                <c:pt idx="679">
                  <c:v>2.5391624859219797</c:v>
                </c:pt>
                <c:pt idx="680">
                  <c:v>2.538019117014962</c:v>
                </c:pt>
                <c:pt idx="681">
                  <c:v>2.5368248772504089</c:v>
                </c:pt>
                <c:pt idx="682">
                  <c:v>2.5356836121222037</c:v>
                </c:pt>
                <c:pt idx="683">
                  <c:v>2.5344915687276472</c:v>
                </c:pt>
                <c:pt idx="684">
                  <c:v>2.5333006455830676</c:v>
                </c:pt>
                <c:pt idx="685">
                  <c:v>2.5321625484990813</c:v>
                </c:pt>
                <c:pt idx="686">
                  <c:v>2.5309738125854739</c:v>
                </c:pt>
                <c:pt idx="687">
                  <c:v>2.5298378047536469</c:v>
                </c:pt>
                <c:pt idx="688">
                  <c:v>2.5286512500509812</c:v>
                </c:pt>
                <c:pt idx="689">
                  <c:v>2.5275173257236041</c:v>
                </c:pt>
                <c:pt idx="690">
                  <c:v>2.5262814766522697</c:v>
                </c:pt>
                <c:pt idx="691">
                  <c:v>2.5252525252525237</c:v>
                </c:pt>
                <c:pt idx="692">
                  <c:v>2.5239675140955442</c:v>
                </c:pt>
                <c:pt idx="693">
                  <c:v>2.5229404463976888</c:v>
                </c:pt>
                <c:pt idx="694">
                  <c:v>2.5216065073716347</c:v>
                </c:pt>
                <c:pt idx="695">
                  <c:v>2.5206325974712382</c:v>
                </c:pt>
                <c:pt idx="696">
                  <c:v>2.5193010971149952</c:v>
                </c:pt>
                <c:pt idx="697">
                  <c:v>2.5183289668758504</c:v>
                </c:pt>
                <c:pt idx="698">
                  <c:v>2.5169998985080677</c:v>
                </c:pt>
                <c:pt idx="699">
                  <c:v>2.51602954305657</c:v>
                </c:pt>
                <c:pt idx="700">
                  <c:v>2.5146519032264587</c:v>
                </c:pt>
                <c:pt idx="701">
                  <c:v>2.5137343145006001</c:v>
                </c:pt>
                <c:pt idx="702">
                  <c:v>2.512359186319796</c:v>
                </c:pt>
                <c:pt idx="703">
                  <c:v>2.5114432697371067</c:v>
                </c:pt>
                <c:pt idx="704">
                  <c:v>2.5100198372535525</c:v>
                </c:pt>
                <c:pt idx="705">
                  <c:v>2.5091563973370592</c:v>
                </c:pt>
                <c:pt idx="706">
                  <c:v>2.5077355552409686</c:v>
                </c:pt>
                <c:pt idx="707">
                  <c:v>2.5068736859129874</c:v>
                </c:pt>
                <c:pt idx="708">
                  <c:v>2.505455427139736</c:v>
                </c:pt>
                <c:pt idx="709">
                  <c:v>2.5045951241188442</c:v>
                </c:pt>
                <c:pt idx="710">
                  <c:v>2.5031289111389241</c:v>
                </c:pt>
                <c:pt idx="711">
                  <c:v>2.5023207006497987</c:v>
                </c:pt>
                <c:pt idx="712">
                  <c:v>2.5008571486194882</c:v>
                </c:pt>
                <c:pt idx="713">
                  <c:v>2.5000504042420197</c:v>
                </c:pt>
                <c:pt idx="714">
                  <c:v>2.4985391605714402</c:v>
                </c:pt>
                <c:pt idx="715">
                  <c:v>2.4977842236725492</c:v>
                </c:pt>
                <c:pt idx="716">
                  <c:v>2.496275717679266</c:v>
                </c:pt>
                <c:pt idx="717">
                  <c:v>2.4955221477590608</c:v>
                </c:pt>
                <c:pt idx="718">
                  <c:v>2.4940163720107003</c:v>
                </c:pt>
                <c:pt idx="719">
                  <c:v>2.4932641653597138</c:v>
                </c:pt>
                <c:pt idx="720">
                  <c:v>2.4917110418969206</c:v>
                </c:pt>
                <c:pt idx="721">
                  <c:v>2.4910102653729482</c:v>
                </c:pt>
                <c:pt idx="722">
                  <c:v>2.4894599478016461</c:v>
                </c:pt>
                <c:pt idx="723">
                  <c:v>2.4887604367373179</c:v>
                </c:pt>
                <c:pt idx="724">
                  <c:v>2.4872129174606359</c:v>
                </c:pt>
                <c:pt idx="725">
                  <c:v>2.4865645303601509</c:v>
                </c:pt>
                <c:pt idx="726">
                  <c:v>2.4849201418809272</c:v>
                </c:pt>
                <c:pt idx="727">
                  <c:v>2.484322721535476</c:v>
                </c:pt>
                <c:pt idx="728">
                  <c:v>2.4826812957994635</c:v>
                </c:pt>
                <c:pt idx="729">
                  <c:v>2.4820849513591408</c:v>
                </c:pt>
                <c:pt idx="730">
                  <c:v>2.4804464803664632</c:v>
                </c:pt>
                <c:pt idx="731">
                  <c:v>2.4798512089274651</c:v>
                </c:pt>
                <c:pt idx="732">
                  <c:v>2.4781661570437867</c:v>
                </c:pt>
                <c:pt idx="733">
                  <c:v>2.4776214833759589</c:v>
                </c:pt>
                <c:pt idx="734">
                  <c:v>2.4759394592867672</c:v>
                </c:pt>
                <c:pt idx="735">
                  <c:v>2.4753957638791837</c:v>
                </c:pt>
                <c:pt idx="736">
                  <c:v>2.4737167594310452</c:v>
                </c:pt>
                <c:pt idx="737">
                  <c:v>2.4731740396505644</c:v>
                </c:pt>
                <c:pt idx="738">
                  <c:v>2.4714487871963007</c:v>
                </c:pt>
                <c:pt idx="739">
                  <c:v>2.4709562999422117</c:v>
                </c:pt>
                <c:pt idx="740">
                  <c:v>2.4692341391532882</c:v>
                </c:pt>
                <c:pt idx="741">
                  <c:v>2.4687425340447535</c:v>
                </c:pt>
                <c:pt idx="742">
                  <c:v>2.4670234566181883</c:v>
                </c:pt>
                <c:pt idx="743">
                  <c:v>2.4665327312871748</c:v>
                </c:pt>
                <c:pt idx="744">
                  <c:v>2.4647677353952582</c:v>
                </c:pt>
                <c:pt idx="745">
                  <c:v>2.4643758570662002</c:v>
                </c:pt>
                <c:pt idx="746">
                  <c:v>2.4625650395201939</c:v>
                </c:pt>
                <c:pt idx="747">
                  <c:v>2.4621738612445894</c:v>
                </c:pt>
                <c:pt idx="748">
                  <c:v>2.4603662771086752</c:v>
                </c:pt>
                <c:pt idx="749">
                  <c:v>2.4599757970123202</c:v>
                </c:pt>
                <c:pt idx="750">
                  <c:v>2.4581227078996952</c:v>
                </c:pt>
                <c:pt idx="751">
                  <c:v>2.4577816538492034</c:v>
                </c:pt>
                <c:pt idx="752">
                  <c:v>2.4559318676965787</c:v>
                </c:pt>
                <c:pt idx="753">
                  <c:v>2.4555914212725511</c:v>
                </c:pt>
                <c:pt idx="754">
                  <c:v>2.4537449292569504</c:v>
                </c:pt>
                <c:pt idx="755">
                  <c:v>2.4534050888370071</c:v>
                </c:pt>
                <c:pt idx="756">
                  <c:v>2.4515134141278327</c:v>
                </c:pt>
                <c:pt idx="757">
                  <c:v>2.4512226461343825</c:v>
                </c:pt>
                <c:pt idx="758">
                  <c:v>2.4493343341366098</c:v>
                </c:pt>
                <c:pt idx="759">
                  <c:v>2.4490440827934905</c:v>
                </c:pt>
                <c:pt idx="760">
                  <c:v>2.4471591245485587</c:v>
                </c:pt>
                <c:pt idx="761">
                  <c:v>2.4468693884799797</c:v>
                </c:pt>
                <c:pt idx="762">
                  <c:v>2.4449395666147451</c:v>
                </c:pt>
                <c:pt idx="763">
                  <c:v>2.4447467518384891</c:v>
                </c:pt>
                <c:pt idx="764">
                  <c:v>2.4427721523974641</c:v>
                </c:pt>
                <c:pt idx="765">
                  <c:v>2.4425796793129257</c:v>
                </c:pt>
                <c:pt idx="766">
                  <c:v>2.4406085775582107</c:v>
                </c:pt>
                <c:pt idx="767">
                  <c:v>2.4404164452579198</c:v>
                </c:pt>
                <c:pt idx="768">
                  <c:v>2.4384008809706397</c:v>
                </c:pt>
                <c:pt idx="769">
                  <c:v>2.4382570394840308</c:v>
                </c:pt>
                <c:pt idx="770">
                  <c:v>2.4362450390977961</c:v>
                </c:pt>
                <c:pt idx="771">
                  <c:v>2.4361014518378807</c:v>
                </c:pt>
                <c:pt idx="772">
                  <c:v>2.4340930059085637</c:v>
                </c:pt>
                <c:pt idx="773">
                  <c:v>2.4339496722019396</c:v>
                </c:pt>
                <c:pt idx="774">
                  <c:v>2.4319447713187397</c:v>
                </c:pt>
                <c:pt idx="775">
                  <c:v>2.4318016904943982</c:v>
                </c:pt>
                <c:pt idx="776">
                  <c:v>2.4297527138770234</c:v>
                </c:pt>
                <c:pt idx="777">
                  <c:v>2.4297051043401567</c:v>
                </c:pt>
                <c:pt idx="778">
                  <c:v>2.4276121302296416</c:v>
                </c:pt>
                <c:pt idx="779">
                  <c:v>2.427564604541895</c:v>
                </c:pt>
                <c:pt idx="780">
                  <c:v>2.4254753149205821</c:v>
                </c:pt>
                <c:pt idx="781">
                  <c:v>2.4254278728606389</c:v>
                </c:pt>
                <c:pt idx="782">
                  <c:v>2.4232948993550911</c:v>
                </c:pt>
                <c:pt idx="783">
                  <c:v>2.4232948993550911</c:v>
                </c:pt>
                <c:pt idx="784">
                  <c:v>2.4211656741189107</c:v>
                </c:pt>
                <c:pt idx="785">
                  <c:v>2.4211656741189107</c:v>
                </c:pt>
                <c:pt idx="786">
                  <c:v>2.4190401872805274</c:v>
                </c:pt>
                <c:pt idx="787">
                  <c:v>2.4190401872805274</c:v>
                </c:pt>
                <c:pt idx="788">
                  <c:v>2.4169655387494147</c:v>
                </c:pt>
                <c:pt idx="789">
                  <c:v>2.4169184290030152</c:v>
                </c:pt>
                <c:pt idx="790">
                  <c:v>2.4148474166974987</c:v>
                </c:pt>
                <c:pt idx="791">
                  <c:v>2.4147533641019647</c:v>
                </c:pt>
                <c:pt idx="792">
                  <c:v>2.4127330038525887</c:v>
                </c:pt>
                <c:pt idx="793">
                  <c:v>2.4126391158845015</c:v>
                </c:pt>
                <c:pt idx="794">
                  <c:v>2.4106222904799837</c:v>
                </c:pt>
                <c:pt idx="795">
                  <c:v>2.4105285667074936</c:v>
                </c:pt>
                <c:pt idx="796">
                  <c:v>2.4085152668790331</c:v>
                </c:pt>
                <c:pt idx="797">
                  <c:v>2.4084217068717746</c:v>
                </c:pt>
                <c:pt idx="798">
                  <c:v>2.4064119233829477</c:v>
                </c:pt>
                <c:pt idx="799">
                  <c:v>2.4062718310952387</c:v>
                </c:pt>
                <c:pt idx="800">
                  <c:v>2.4043588699513312</c:v>
                </c:pt>
                <c:pt idx="801">
                  <c:v>2.4041724024274402</c:v>
                </c:pt>
                <c:pt idx="802">
                  <c:v>2.402262776550816</c:v>
                </c:pt>
                <c:pt idx="803">
                  <c:v>2.4020766339932536</c:v>
                </c:pt>
                <c:pt idx="804">
                  <c:v>2.4001703346689118</c:v>
                </c:pt>
                <c:pt idx="805">
                  <c:v>2.3999845162289279</c:v>
                </c:pt>
                <c:pt idx="806">
                  <c:v>2.398081534772182</c:v>
                </c:pt>
                <c:pt idx="807">
                  <c:v>2.3978496702956669</c:v>
                </c:pt>
                <c:pt idx="808">
                  <c:v>2.3959963673603482</c:v>
                </c:pt>
                <c:pt idx="809">
                  <c:v>2.3957649059082615</c:v>
                </c:pt>
                <c:pt idx="810">
                  <c:v>2.3939148229661402</c:v>
                </c:pt>
                <c:pt idx="811">
                  <c:v>2.3936837634885997</c:v>
                </c:pt>
                <c:pt idx="812">
                  <c:v>2.3918830292041164</c:v>
                </c:pt>
                <c:pt idx="813">
                  <c:v>2.3916062336059221</c:v>
                </c:pt>
                <c:pt idx="814">
                  <c:v>2.3898086225836872</c:v>
                </c:pt>
                <c:pt idx="815">
                  <c:v>2.3894862604540021</c:v>
                </c:pt>
                <c:pt idx="816">
                  <c:v>2.3877378109835963</c:v>
                </c:pt>
                <c:pt idx="817">
                  <c:v>2.3874160072392607</c:v>
                </c:pt>
                <c:pt idx="818">
                  <c:v>2.3856705850664719</c:v>
                </c:pt>
                <c:pt idx="819">
                  <c:v>2.3853493382579254</c:v>
                </c:pt>
                <c:pt idx="820">
                  <c:v>2.3836069355272769</c:v>
                </c:pt>
                <c:pt idx="821">
                  <c:v>2.3832862442099612</c:v>
                </c:pt>
                <c:pt idx="822">
                  <c:v>2.3815925940152867</c:v>
                </c:pt>
                <c:pt idx="823">
                  <c:v>2.3812267158274794</c:v>
                </c:pt>
                <c:pt idx="824">
                  <c:v>2.3795359904818532</c:v>
                </c:pt>
                <c:pt idx="825">
                  <c:v>2.3791250959324635</c:v>
                </c:pt>
                <c:pt idx="826">
                  <c:v>2.3774829358079597</c:v>
                </c:pt>
                <c:pt idx="827">
                  <c:v>2.377072749928113</c:v>
                </c:pt>
                <c:pt idx="828">
                  <c:v>2.3754334208156904</c:v>
                </c:pt>
                <c:pt idx="829">
                  <c:v>2.3750239417736063</c:v>
                </c:pt>
                <c:pt idx="830">
                  <c:v>2.3734328643889366</c:v>
                </c:pt>
                <c:pt idx="831">
                  <c:v>2.3729786623289613</c:v>
                </c:pt>
                <c:pt idx="832">
                  <c:v>2.3713903231975522</c:v>
                </c:pt>
                <c:pt idx="833">
                  <c:v>2.3709369024856595</c:v>
                </c:pt>
                <c:pt idx="834">
                  <c:v>2.3693512945447597</c:v>
                </c:pt>
                <c:pt idx="835">
                  <c:v>2.3688533985404803</c:v>
                </c:pt>
                <c:pt idx="836">
                  <c:v>2.3673157693776252</c:v>
                </c:pt>
                <c:pt idx="837">
                  <c:v>2.366818728407551</c:v>
                </c:pt>
                <c:pt idx="838">
                  <c:v>2.3652837386742966</c:v>
                </c:pt>
                <c:pt idx="839">
                  <c:v>2.3647875505378013</c:v>
                </c:pt>
                <c:pt idx="840">
                  <c:v>2.3633002344241358</c:v>
                </c:pt>
                <c:pt idx="841">
                  <c:v>2.3627598559478673</c:v>
                </c:pt>
                <c:pt idx="842">
                  <c:v>2.3612750885478158</c:v>
                </c:pt>
                <c:pt idx="843">
                  <c:v>2.3607356356851827</c:v>
                </c:pt>
                <c:pt idx="844">
                  <c:v>2.3592534104530101</c:v>
                </c:pt>
                <c:pt idx="845">
                  <c:v>2.3586700144563637</c:v>
                </c:pt>
                <c:pt idx="846">
                  <c:v>2.357235191240207</c:v>
                </c:pt>
                <c:pt idx="847">
                  <c:v>2.356652792823609</c:v>
                </c:pt>
                <c:pt idx="848">
                  <c:v>2.3552651572709307</c:v>
                </c:pt>
                <c:pt idx="849">
                  <c:v>2.3546390186472217</c:v>
                </c:pt>
                <c:pt idx="850">
                  <c:v>2.3532537528704012</c:v>
                </c:pt>
                <c:pt idx="851">
                  <c:v>2.3526286830971168</c:v>
                </c:pt>
                <c:pt idx="852">
                  <c:v>2.3512457810307525</c:v>
                </c:pt>
                <c:pt idx="853">
                  <c:v>2.3506217773733726</c:v>
                </c:pt>
                <c:pt idx="854">
                  <c:v>2.3492412329727372</c:v>
                </c:pt>
                <c:pt idx="855">
                  <c:v>2.3485738096140003</c:v>
                </c:pt>
                <c:pt idx="856">
                  <c:v>2.3472845325307152</c:v>
                </c:pt>
                <c:pt idx="857">
                  <c:v>2.3465738129932063</c:v>
                </c:pt>
                <c:pt idx="858">
                  <c:v>2.3452867302163716</c:v>
                </c:pt>
                <c:pt idx="859">
                  <c:v>2.3445772197852066</c:v>
                </c:pt>
                <c:pt idx="860">
                  <c:v>2.3432923257176332</c:v>
                </c:pt>
                <c:pt idx="861">
                  <c:v>2.3425840213099582</c:v>
                </c:pt>
                <c:pt idx="862">
                  <c:v>2.3413013103734754</c:v>
                </c:pt>
                <c:pt idx="863">
                  <c:v>2.3405942089169161</c:v>
                </c:pt>
                <c:pt idx="864">
                  <c:v>2.3393578085499755</c:v>
                </c:pt>
                <c:pt idx="865">
                  <c:v>2.3386077739848727</c:v>
                </c:pt>
                <c:pt idx="866">
                  <c:v>2.3373734708111065</c:v>
                </c:pt>
                <c:pt idx="867">
                  <c:v>2.3366247079219149</c:v>
                </c:pt>
                <c:pt idx="868">
                  <c:v>2.3353924966099138</c:v>
                </c:pt>
                <c:pt idx="869">
                  <c:v>2.3346010468049854</c:v>
                </c:pt>
                <c:pt idx="870">
                  <c:v>2.3334148774016299</c:v>
                </c:pt>
                <c:pt idx="871">
                  <c:v>2.3326247672078102</c:v>
                </c:pt>
                <c:pt idx="872">
                  <c:v>2.3314844411018143</c:v>
                </c:pt>
                <c:pt idx="873">
                  <c:v>2.3306518306894195</c:v>
                </c:pt>
                <c:pt idx="874">
                  <c:v>2.329513432275033</c:v>
                </c:pt>
                <c:pt idx="875">
                  <c:v>2.3286822287742477</c:v>
                </c:pt>
                <c:pt idx="876">
                  <c:v>2.3275457531675272</c:v>
                </c:pt>
                <c:pt idx="877">
                  <c:v>2.3267159530153467</c:v>
                </c:pt>
                <c:pt idx="878">
                  <c:v>2.3256250117218977</c:v>
                </c:pt>
                <c:pt idx="879">
                  <c:v>2.3247529949942769</c:v>
                </c:pt>
                <c:pt idx="880">
                  <c:v>2.3236638932613749</c:v>
                </c:pt>
                <c:pt idx="881">
                  <c:v>2.322793346320998</c:v>
                </c:pt>
                <c:pt idx="882">
                  <c:v>2.3217060794997071</c:v>
                </c:pt>
                <c:pt idx="883">
                  <c:v>2.3207935616694773</c:v>
                </c:pt>
                <c:pt idx="884">
                  <c:v>2.3197515620907687</c:v>
                </c:pt>
                <c:pt idx="885">
                  <c:v>2.3188405797101401</c:v>
                </c:pt>
                <c:pt idx="886">
                  <c:v>2.3178436577068275</c:v>
                </c:pt>
                <c:pt idx="887">
                  <c:v>2.3168908819133027</c:v>
                </c:pt>
                <c:pt idx="888">
                  <c:v>2.3158956352837832</c:v>
                </c:pt>
                <c:pt idx="889">
                  <c:v>2.3149444600018638</c:v>
                </c:pt>
                <c:pt idx="890">
                  <c:v>2.3139508845263865</c:v>
                </c:pt>
                <c:pt idx="891">
                  <c:v>2.3130013057265435</c:v>
                </c:pt>
                <c:pt idx="892">
                  <c:v>2.3120525059665833</c:v>
                </c:pt>
                <c:pt idx="893">
                  <c:v>2.3110614108657135</c:v>
                </c:pt>
                <c:pt idx="894">
                  <c:v>2.3101142016133567</c:v>
                </c:pt>
                <c:pt idx="895">
                  <c:v>2.3091247672253306</c:v>
                </c:pt>
                <c:pt idx="896">
                  <c:v>2.3081791444845687</c:v>
                </c:pt>
                <c:pt idx="897">
                  <c:v>2.3071913666387598</c:v>
                </c:pt>
                <c:pt idx="898">
                  <c:v>2.3062902205855003</c:v>
                </c:pt>
                <c:pt idx="899">
                  <c:v>2.3052183450763142</c:v>
                </c:pt>
                <c:pt idx="900">
                  <c:v>2.3043615617624686</c:v>
                </c:pt>
                <c:pt idx="901">
                  <c:v>2.3032914778215354</c:v>
                </c:pt>
                <c:pt idx="902">
                  <c:v>2.3024361259655377</c:v>
                </c:pt>
                <c:pt idx="903">
                  <c:v>2.3013678291048767</c:v>
                </c:pt>
                <c:pt idx="904">
                  <c:v>2.3005139051223567</c:v>
                </c:pt>
                <c:pt idx="905">
                  <c:v>2.2994473908689677</c:v>
                </c:pt>
                <c:pt idx="906">
                  <c:v>2.2986375011585882</c:v>
                </c:pt>
                <c:pt idx="907">
                  <c:v>2.2975301550832854</c:v>
                </c:pt>
                <c:pt idx="908">
                  <c:v>2.2967216151139112</c:v>
                </c:pt>
                <c:pt idx="909">
                  <c:v>2.2956161137440732</c:v>
                </c:pt>
                <c:pt idx="910">
                  <c:v>2.2948089201443507</c:v>
                </c:pt>
                <c:pt idx="911">
                  <c:v>2.2937052588742382</c:v>
                </c:pt>
                <c:pt idx="912">
                  <c:v>2.2929418073559056</c:v>
                </c:pt>
                <c:pt idx="913">
                  <c:v>2.2917975825231984</c:v>
                </c:pt>
                <c:pt idx="914">
                  <c:v>2.2910354001921514</c:v>
                </c:pt>
                <c:pt idx="915">
                  <c:v>2.2898930767668202</c:v>
                </c:pt>
                <c:pt idx="916">
                  <c:v>2.2891321604607802</c:v>
                </c:pt>
                <c:pt idx="917">
                  <c:v>2.2879917337072881</c:v>
                </c:pt>
                <c:pt idx="918">
                  <c:v>2.2872742700090414</c:v>
                </c:pt>
                <c:pt idx="919">
                  <c:v>2.2860935454729869</c:v>
                </c:pt>
                <c:pt idx="920">
                  <c:v>2.2853772715544296</c:v>
                </c:pt>
                <c:pt idx="921">
                  <c:v>2.2841564278740782</c:v>
                </c:pt>
                <c:pt idx="922">
                  <c:v>2.2834834171224458</c:v>
                </c:pt>
                <c:pt idx="923">
                  <c:v>2.282264595450195</c:v>
                </c:pt>
                <c:pt idx="924">
                  <c:v>2.2816346808471515</c:v>
                </c:pt>
                <c:pt idx="925">
                  <c:v>2.2803758942199832</c:v>
                </c:pt>
                <c:pt idx="926">
                  <c:v>2.2797470216208269</c:v>
                </c:pt>
                <c:pt idx="927">
                  <c:v>2.2784903164161552</c:v>
                </c:pt>
                <c:pt idx="928">
                  <c:v>2.2778624832375027</c:v>
                </c:pt>
                <c:pt idx="929">
                  <c:v>2.2766078542970982</c:v>
                </c:pt>
                <c:pt idx="930">
                  <c:v>2.2760228336484256</c:v>
                </c:pt>
                <c:pt idx="931">
                  <c:v>2.2747285001467592</c:v>
                </c:pt>
                <c:pt idx="932">
                  <c:v>2.2741444448519998</c:v>
                </c:pt>
                <c:pt idx="933">
                  <c:v>2.2728522462745384</c:v>
                </c:pt>
                <c:pt idx="934">
                  <c:v>2.2722691539462327</c:v>
                </c:pt>
                <c:pt idx="935">
                  <c:v>2.2709790850152007</c:v>
                </c:pt>
                <c:pt idx="936">
                  <c:v>2.2704385242149594</c:v>
                </c:pt>
                <c:pt idx="937">
                  <c:v>2.2691090087287527</c:v>
                </c:pt>
                <c:pt idx="938">
                  <c:v>2.2685693377241152</c:v>
                </c:pt>
                <c:pt idx="939">
                  <c:v>2.2672420098003392</c:v>
                </c:pt>
                <c:pt idx="940">
                  <c:v>2.2667446621819276</c:v>
                </c:pt>
                <c:pt idx="941">
                  <c:v>2.2653780806401542</c:v>
                </c:pt>
                <c:pt idx="942">
                  <c:v>2.2648815503479587</c:v>
                </c:pt>
                <c:pt idx="943">
                  <c:v>2.2635172136833299</c:v>
                </c:pt>
                <c:pt idx="944">
                  <c:v>2.2630214987042403</c:v>
                </c:pt>
                <c:pt idx="945">
                  <c:v>2.261659401389823</c:v>
                </c:pt>
                <c:pt idx="946">
                  <c:v>2.2612057332506637</c:v>
                </c:pt>
                <c:pt idx="947">
                  <c:v>2.2598046362443505</c:v>
                </c:pt>
                <c:pt idx="948">
                  <c:v>2.2593517118233364</c:v>
                </c:pt>
                <c:pt idx="949">
                  <c:v>2.2579529107562322</c:v>
                </c:pt>
                <c:pt idx="950">
                  <c:v>2.2575007282260455</c:v>
                </c:pt>
                <c:pt idx="951">
                  <c:v>2.2561042174593395</c:v>
                </c:pt>
                <c:pt idx="952">
                  <c:v>2.2556938077566788</c:v>
                </c:pt>
                <c:pt idx="953">
                  <c:v>2.25425854891196</c:v>
                </c:pt>
                <c:pt idx="954">
                  <c:v>2.2538488103677037</c:v>
                </c:pt>
                <c:pt idx="955">
                  <c:v>2.2524158976967228</c:v>
                </c:pt>
                <c:pt idx="956">
                  <c:v>2.2520477288825154</c:v>
                </c:pt>
                <c:pt idx="957">
                  <c:v>2.2505762564204996</c:v>
                </c:pt>
                <c:pt idx="958">
                  <c:v>2.2502086887090336</c:v>
                </c:pt>
                <c:pt idx="959">
                  <c:v>2.2487396177142651</c:v>
                </c:pt>
                <c:pt idx="960">
                  <c:v>2.2483726496346401</c:v>
                </c:pt>
                <c:pt idx="961">
                  <c:v>2.2469059742330595</c:v>
                </c:pt>
                <c:pt idx="962">
                  <c:v>2.2465803061871576</c:v>
                </c:pt>
                <c:pt idx="963">
                  <c:v>2.2450753186558514</c:v>
                </c:pt>
                <c:pt idx="964">
                  <c:v>2.2447501810282398</c:v>
                </c:pt>
                <c:pt idx="965">
                  <c:v>2.2432476436854412</c:v>
                </c:pt>
                <c:pt idx="966">
                  <c:v>2.2429636061066494</c:v>
                </c:pt>
                <c:pt idx="967">
                  <c:v>2.2413824268387468</c:v>
                </c:pt>
                <c:pt idx="968">
                  <c:v>2.2411393663359229</c:v>
                </c:pt>
                <c:pt idx="969">
                  <c:v>2.2395607571160272</c:v>
                </c:pt>
                <c:pt idx="970">
                  <c:v>2.2393180915230975</c:v>
                </c:pt>
                <c:pt idx="971">
                  <c:v>2.2377420460902675</c:v>
                </c:pt>
                <c:pt idx="972">
                  <c:v>2.2375401494099392</c:v>
                </c:pt>
                <c:pt idx="973">
                  <c:v>2.2359262865591982</c:v>
                </c:pt>
                <c:pt idx="974">
                  <c:v>2.2357247173791572</c:v>
                </c:pt>
                <c:pt idx="975">
                  <c:v>2.2341134713438913</c:v>
                </c:pt>
                <c:pt idx="976">
                  <c:v>2.2339524744626797</c:v>
                </c:pt>
                <c:pt idx="977">
                  <c:v>2.2323035932886839</c:v>
                </c:pt>
                <c:pt idx="978">
                  <c:v>2.2321428571428572</c:v>
                </c:pt>
                <c:pt idx="979">
                  <c:v>2.230496645261097</c:v>
                </c:pt>
                <c:pt idx="980">
                  <c:v>2.2303361692177632</c:v>
                </c:pt>
                <c:pt idx="981">
                  <c:v>2.2287326778942091</c:v>
                </c:pt>
                <c:pt idx="982">
                  <c:v>2.2285724555633442</c:v>
                </c:pt>
                <c:pt idx="983">
                  <c:v>2.2269315038971338</c:v>
                </c:pt>
                <c:pt idx="984">
                  <c:v>2.2267715404230892</c:v>
                </c:pt>
                <c:pt idx="985">
                  <c:v>2.2251332388249909</c:v>
                </c:pt>
                <c:pt idx="986">
                  <c:v>2.2250134577426892</c:v>
                </c:pt>
                <c:pt idx="987">
                  <c:v>2.2233378756365259</c:v>
                </c:pt>
                <c:pt idx="988">
                  <c:v>2.2232182877633386</c:v>
                </c:pt>
                <c:pt idx="989">
                  <c:v>2.2215454073131817</c:v>
                </c:pt>
                <c:pt idx="990">
                  <c:v>2.2214260121820169</c:v>
                </c:pt>
                <c:pt idx="991">
                  <c:v>2.2197558268590427</c:v>
                </c:pt>
                <c:pt idx="992">
                  <c:v>2.2196763568666782</c:v>
                </c:pt>
                <c:pt idx="993">
                  <c:v>2.2179691273006954</c:v>
                </c:pt>
                <c:pt idx="994">
                  <c:v>2.2178897851866441</c:v>
                </c:pt>
                <c:pt idx="995">
                  <c:v>2.2161853016871604</c:v>
                </c:pt>
                <c:pt idx="996">
                  <c:v>2.2161456937072161</c:v>
                </c:pt>
                <c:pt idx="997">
                  <c:v>2.2144043430898077</c:v>
                </c:pt>
                <c:pt idx="998">
                  <c:v>2.2143647987428174</c:v>
                </c:pt>
                <c:pt idx="999">
                  <c:v>2.2126262446022626</c:v>
                </c:pt>
                <c:pt idx="1000">
                  <c:v>2.2126262446022626</c:v>
                </c:pt>
                <c:pt idx="1001">
                  <c:v>2.2108509993403107</c:v>
                </c:pt>
                <c:pt idx="1002">
                  <c:v>2.2108509993403107</c:v>
                </c:pt>
                <c:pt idx="1003">
                  <c:v>2.209117956209584</c:v>
                </c:pt>
                <c:pt idx="1004">
                  <c:v>2.2090786004418157</c:v>
                </c:pt>
                <c:pt idx="1005">
                  <c:v>2.207348333808032</c:v>
                </c:pt>
                <c:pt idx="1006">
                  <c:v>2.2073090410666341</c:v>
                </c:pt>
                <c:pt idx="1007">
                  <c:v>2.2055815442628233</c:v>
                </c:pt>
                <c:pt idx="1008">
                  <c:v>2.2055423143964994</c:v>
                </c:pt>
                <c:pt idx="1009">
                  <c:v>2.2038567493112975</c:v>
                </c:pt>
                <c:pt idx="1010">
                  <c:v>2.2037784136349905</c:v>
                </c:pt>
                <c:pt idx="1011">
                  <c:v>2.2020955425324149</c:v>
                </c:pt>
                <c:pt idx="1012">
                  <c:v>2.2020173320073892</c:v>
                </c:pt>
                <c:pt idx="1013">
                  <c:v>2.2003761933491837</c:v>
                </c:pt>
                <c:pt idx="1014">
                  <c:v>2.2002590627606184</c:v>
                </c:pt>
                <c:pt idx="1015">
                  <c:v>2.1986205429174328</c:v>
                </c:pt>
                <c:pt idx="1016">
                  <c:v>2.1985035991631503</c:v>
                </c:pt>
                <c:pt idx="1017">
                  <c:v>2.1969066137519269</c:v>
                </c:pt>
                <c:pt idx="1018">
                  <c:v>2.1967509345049328</c:v>
                </c:pt>
                <c:pt idx="1019">
                  <c:v>2.1951564934145269</c:v>
                </c:pt>
                <c:pt idx="1020">
                  <c:v>2.1950010620972882</c:v>
                </c:pt>
                <c:pt idx="1021">
                  <c:v>2.1934479586782705</c:v>
                </c:pt>
                <c:pt idx="1022">
                  <c:v>2.1932539752728277</c:v>
                </c:pt>
                <c:pt idx="1023">
                  <c:v>2.1917033423476009</c:v>
                </c:pt>
                <c:pt idx="1024">
                  <c:v>2.1915096673853882</c:v>
                </c:pt>
                <c:pt idx="1025">
                  <c:v>2.1900001766129198</c:v>
                </c:pt>
                <c:pt idx="1026">
                  <c:v>2.189768131809914</c:v>
                </c:pt>
                <c:pt idx="1027">
                  <c:v>2.1882610383651602</c:v>
                </c:pt>
                <c:pt idx="1028">
                  <c:v>2.1880679712727851</c:v>
                </c:pt>
                <c:pt idx="1029">
                  <c:v>2.1865632163639592</c:v>
                </c:pt>
                <c:pt idx="1030">
                  <c:v>2.1863318992876812</c:v>
                </c:pt>
                <c:pt idx="1031">
                  <c:v>2.1848295304378471</c:v>
                </c:pt>
                <c:pt idx="1032">
                  <c:v>2.1845985800109258</c:v>
                </c:pt>
                <c:pt idx="1033">
                  <c:v>2.1831370270603419</c:v>
                </c:pt>
                <c:pt idx="1034">
                  <c:v>2.1828680069006787</c:v>
                </c:pt>
                <c:pt idx="1035">
                  <c:v>2.1814087678558862</c:v>
                </c:pt>
                <c:pt idx="1036">
                  <c:v>2.1811401734358227</c:v>
                </c:pt>
                <c:pt idx="1037">
                  <c:v>2.179721558149351</c:v>
                </c:pt>
                <c:pt idx="1038">
                  <c:v>2.179415073115857</c:v>
                </c:pt>
                <c:pt idx="1039">
                  <c:v>2.1779987002265848</c:v>
                </c:pt>
                <c:pt idx="1040">
                  <c:v>2.1776926994608425</c:v>
                </c:pt>
                <c:pt idx="1041">
                  <c:v>2.1763167593941417</c:v>
                </c:pt>
                <c:pt idx="1042">
                  <c:v>2.175973046011304</c:v>
                </c:pt>
                <c:pt idx="1043">
                  <c:v>2.1745992774718563</c:v>
                </c:pt>
                <c:pt idx="1044">
                  <c:v>2.1742561063281367</c:v>
                </c:pt>
                <c:pt idx="1045">
                  <c:v>2.1729225808712718</c:v>
                </c:pt>
                <c:pt idx="1046">
                  <c:v>2.1725418739925715</c:v>
                </c:pt>
                <c:pt idx="1047">
                  <c:v>2.1712104498257778</c:v>
                </c:pt>
                <c:pt idx="1048">
                  <c:v>2.1708303426060498</c:v>
                </c:pt>
                <c:pt idx="1049">
                  <c:v>2.1695389729682444</c:v>
                </c:pt>
                <c:pt idx="1050">
                  <c:v>2.1691594507128489</c:v>
                </c:pt>
                <c:pt idx="1051">
                  <c:v>2.1678321678321706</c:v>
                </c:pt>
                <c:pt idx="1052">
                  <c:v>2.1674532424401378</c:v>
                </c:pt>
                <c:pt idx="1053">
                  <c:v>2.1661658863811053</c:v>
                </c:pt>
                <c:pt idx="1054">
                  <c:v>2.1657497161819959</c:v>
                </c:pt>
                <c:pt idx="1055">
                  <c:v>2.1644643823421612</c:v>
                </c:pt>
                <c:pt idx="1056">
                  <c:v>2.1640488656195465</c:v>
                </c:pt>
                <c:pt idx="1057">
                  <c:v>2.1628032721120491</c:v>
                </c:pt>
                <c:pt idx="1058">
                  <c:v>2.1623506844537421</c:v>
                </c:pt>
                <c:pt idx="1059">
                  <c:v>2.1611070445118372</c:v>
                </c:pt>
                <c:pt idx="1060">
                  <c:v>2.1606551664052973</c:v>
                </c:pt>
                <c:pt idx="1061">
                  <c:v>2.1594510814670342</c:v>
                </c:pt>
                <c:pt idx="1062">
                  <c:v>2.1589623052145903</c:v>
                </c:pt>
                <c:pt idx="1063">
                  <c:v>2.1577601057998503</c:v>
                </c:pt>
                <c:pt idx="1064">
                  <c:v>2.1572720946416148</c:v>
                </c:pt>
                <c:pt idx="1065">
                  <c:v>2.1561092660534511</c:v>
                </c:pt>
                <c:pt idx="1066">
                  <c:v>2.1556220012516514</c:v>
                </c:pt>
                <c:pt idx="1067">
                  <c:v>2.1544235179651152</c:v>
                </c:pt>
                <c:pt idx="1068">
                  <c:v>2.1539370147127812</c:v>
                </c:pt>
                <c:pt idx="1069">
                  <c:v>2.1527777777777808</c:v>
                </c:pt>
                <c:pt idx="1070">
                  <c:v>2.1522546603256147</c:v>
                </c:pt>
                <c:pt idx="1071">
                  <c:v>2.151097233064446</c:v>
                </c:pt>
                <c:pt idx="1072">
                  <c:v>2.1505749319273688</c:v>
                </c:pt>
                <c:pt idx="1073">
                  <c:v>2.1494565688432803</c:v>
                </c:pt>
                <c:pt idx="1074">
                  <c:v>2.1488978233744631</c:v>
                </c:pt>
                <c:pt idx="1075">
                  <c:v>2.1477812034503114</c:v>
                </c:pt>
                <c:pt idx="1076">
                  <c:v>2.14722332854249</c:v>
                </c:pt>
                <c:pt idx="1077">
                  <c:v>2.1461455917477243</c:v>
                </c:pt>
                <c:pt idx="1078">
                  <c:v>2.1455514413260892</c:v>
                </c:pt>
                <c:pt idx="1079">
                  <c:v>2.1445124693023416</c:v>
                </c:pt>
                <c:pt idx="1080">
                  <c:v>2.1439192226563897</c:v>
                </c:pt>
                <c:pt idx="1081">
                  <c:v>2.1428447992811104</c:v>
                </c:pt>
                <c:pt idx="1082">
                  <c:v>2.1422524748198901</c:v>
                </c:pt>
                <c:pt idx="1083">
                  <c:v>2.1412166945830644</c:v>
                </c:pt>
                <c:pt idx="1084">
                  <c:v>2.1405883165308661</c:v>
                </c:pt>
                <c:pt idx="1085">
                  <c:v>2.1395541445234318</c:v>
                </c:pt>
                <c:pt idx="1086">
                  <c:v>2.1389267417590996</c:v>
                </c:pt>
                <c:pt idx="1087">
                  <c:v>2.1379310344827602</c:v>
                </c:pt>
                <c:pt idx="1088">
                  <c:v>2.1372677444930885</c:v>
                </c:pt>
                <c:pt idx="1089">
                  <c:v>2.1362735808424498</c:v>
                </c:pt>
                <c:pt idx="1090">
                  <c:v>2.1356113187399894</c:v>
                </c:pt>
                <c:pt idx="1091">
                  <c:v>2.1346554425106303</c:v>
                </c:pt>
                <c:pt idx="1092">
                  <c:v>2.1339941831448868</c:v>
                </c:pt>
                <c:pt idx="1093">
                  <c:v>2.1330030618914955</c:v>
                </c:pt>
                <c:pt idx="1094">
                  <c:v>2.1323428256981654</c:v>
                </c:pt>
                <c:pt idx="1095">
                  <c:v>2.131389872460383</c:v>
                </c:pt>
                <c:pt idx="1096">
                  <c:v>2.130694022028627</c:v>
                </c:pt>
                <c:pt idx="1097">
                  <c:v>2.1297791212943582</c:v>
                </c:pt>
                <c:pt idx="1098">
                  <c:v>2.1290477662168201</c:v>
                </c:pt>
                <c:pt idx="1099">
                  <c:v>2.1281342784080239</c:v>
                </c:pt>
                <c:pt idx="1100">
                  <c:v>2.1274040523615958</c:v>
                </c:pt>
                <c:pt idx="1101">
                  <c:v>2.1265284423179205</c:v>
                </c:pt>
                <c:pt idx="1102">
                  <c:v>2.1257628745799901</c:v>
                </c:pt>
                <c:pt idx="1103">
                  <c:v>2.1248886147097128</c:v>
                </c:pt>
                <c:pt idx="1104">
                  <c:v>2.1241606139509392</c:v>
                </c:pt>
                <c:pt idx="1105">
                  <c:v>2.1232876712328799</c:v>
                </c:pt>
                <c:pt idx="1106">
                  <c:v>2.1225244347066976</c:v>
                </c:pt>
                <c:pt idx="1107">
                  <c:v>2.1216891383204435</c:v>
                </c:pt>
                <c:pt idx="1108">
                  <c:v>2.1208907741251353</c:v>
                </c:pt>
                <c:pt idx="1109">
                  <c:v>2.1200567628101012</c:v>
                </c:pt>
                <c:pt idx="1110">
                  <c:v>2.1192596263950367</c:v>
                </c:pt>
                <c:pt idx="1111">
                  <c:v>2.1184630891975464</c:v>
                </c:pt>
                <c:pt idx="1112">
                  <c:v>2.1176309857230677</c:v>
                </c:pt>
                <c:pt idx="1113">
                  <c:v>2.1168356720953261</c:v>
                </c:pt>
                <c:pt idx="1114">
                  <c:v>2.1160409556313993</c:v>
                </c:pt>
                <c:pt idx="1115">
                  <c:v>2.1152468356589642</c:v>
                </c:pt>
                <c:pt idx="1116">
                  <c:v>2.1144172563730947</c:v>
                </c:pt>
                <c:pt idx="1117">
                  <c:v>2.1136603825043472</c:v>
                </c:pt>
                <c:pt idx="1118">
                  <c:v>2.1127960470267535</c:v>
                </c:pt>
                <c:pt idx="1119">
                  <c:v>2.112040333157327</c:v>
                </c:pt>
                <c:pt idx="1120">
                  <c:v>2.1111773218694152</c:v>
                </c:pt>
                <c:pt idx="1121">
                  <c:v>2.1104586843672832</c:v>
                </c:pt>
                <c:pt idx="1122">
                  <c:v>2.1095610751956451</c:v>
                </c:pt>
                <c:pt idx="1123">
                  <c:v>2.1088435374149661</c:v>
                </c:pt>
                <c:pt idx="1124">
                  <c:v>2.1079831361349135</c:v>
                </c:pt>
                <c:pt idx="1125">
                  <c:v>2.1072666711984231</c:v>
                </c:pt>
                <c:pt idx="1126">
                  <c:v>2.10637177461822</c:v>
                </c:pt>
                <c:pt idx="1127">
                  <c:v>2.1056921613911155</c:v>
                </c:pt>
                <c:pt idx="1128">
                  <c:v>2.1047628746987135</c:v>
                </c:pt>
                <c:pt idx="1129">
                  <c:v>2.1040842991193411</c:v>
                </c:pt>
                <c:pt idx="1130">
                  <c:v>2.1031564307400057</c:v>
                </c:pt>
                <c:pt idx="1131">
                  <c:v>2.1025145395662719</c:v>
                </c:pt>
                <c:pt idx="1132">
                  <c:v>2.1015880548446688</c:v>
                </c:pt>
                <c:pt idx="1133">
                  <c:v>2.1009115245162819</c:v>
                </c:pt>
                <c:pt idx="1134">
                  <c:v>2.0999864517003144</c:v>
                </c:pt>
                <c:pt idx="1135">
                  <c:v>2.0993464937527477</c:v>
                </c:pt>
                <c:pt idx="1136">
                  <c:v>2.0983872878344356</c:v>
                </c:pt>
                <c:pt idx="1137">
                  <c:v>2.0977837929284413</c:v>
                </c:pt>
                <c:pt idx="1138">
                  <c:v>2.0967905576786499</c:v>
                </c:pt>
                <c:pt idx="1139">
                  <c:v>2.0961879807285944</c:v>
                </c:pt>
                <c:pt idx="1140">
                  <c:v>2.0951962556815347</c:v>
                </c:pt>
                <c:pt idx="1141">
                  <c:v>2.0946299768577172</c:v>
                </c:pt>
                <c:pt idx="1142">
                  <c:v>2.0936397251253651</c:v>
                </c:pt>
                <c:pt idx="1143">
                  <c:v>2.0930742872575694</c:v>
                </c:pt>
                <c:pt idx="1144">
                  <c:v>2.0920502092050182</c:v>
                </c:pt>
                <c:pt idx="1145">
                  <c:v>2.0914856294697017</c:v>
                </c:pt>
                <c:pt idx="1146">
                  <c:v>2.0904631050120539</c:v>
                </c:pt>
                <c:pt idx="1147">
                  <c:v>2.0899346052720316</c:v>
                </c:pt>
                <c:pt idx="1148">
                  <c:v>2.0888784070617565</c:v>
                </c:pt>
                <c:pt idx="1149">
                  <c:v>2.0883858798167609</c:v>
                </c:pt>
                <c:pt idx="1150">
                  <c:v>2.0873312460020959</c:v>
                </c:pt>
                <c:pt idx="1151">
                  <c:v>2.0868043284360751</c:v>
                </c:pt>
                <c:pt idx="1152">
                  <c:v>2.0857512909791258</c:v>
                </c:pt>
                <c:pt idx="1153">
                  <c:v>2.0852602371142677</c:v>
                </c:pt>
                <c:pt idx="1154">
                  <c:v>2.0841737259647712</c:v>
                </c:pt>
                <c:pt idx="1155">
                  <c:v>2.0836834145521759</c:v>
                </c:pt>
                <c:pt idx="1156">
                  <c:v>2.0825985455400482</c:v>
                </c:pt>
                <c:pt idx="1157">
                  <c:v>2.0821439365953589</c:v>
                </c:pt>
                <c:pt idx="1158">
                  <c:v>2.0810606696316185</c:v>
                </c:pt>
                <c:pt idx="1159">
                  <c:v>2.0806067317695232</c:v>
                </c:pt>
                <c:pt idx="1160">
                  <c:v>2.0794901895019287</c:v>
                </c:pt>
                <c:pt idx="1161">
                  <c:v>2.079036936438476</c:v>
                </c:pt>
                <c:pt idx="1162">
                  <c:v>2.0779220779220808</c:v>
                </c:pt>
                <c:pt idx="1163">
                  <c:v>2.0775043141722653</c:v>
                </c:pt>
                <c:pt idx="1164">
                  <c:v>2.0763910983104212</c:v>
                </c:pt>
                <c:pt idx="1165">
                  <c:v>2.0759739498752743</c:v>
                </c:pt>
                <c:pt idx="1166">
                  <c:v>2.0748276554447487</c:v>
                </c:pt>
                <c:pt idx="1167">
                  <c:v>2.0744111349036376</c:v>
                </c:pt>
                <c:pt idx="1168">
                  <c:v>2.0732665652326592</c:v>
                </c:pt>
                <c:pt idx="1169">
                  <c:v>2.0728853226345669</c:v>
                </c:pt>
                <c:pt idx="1170">
                  <c:v>2.0717078223677619</c:v>
                </c:pt>
                <c:pt idx="1171">
                  <c:v>2.0713617533075004</c:v>
                </c:pt>
                <c:pt idx="1172">
                  <c:v>2.0701859828374936</c:v>
                </c:pt>
                <c:pt idx="1173">
                  <c:v>2.0698058722395634</c:v>
                </c:pt>
                <c:pt idx="1174">
                  <c:v>2.0686318669402612</c:v>
                </c:pt>
                <c:pt idx="1175">
                  <c:v>2.0682868246793342</c:v>
                </c:pt>
                <c:pt idx="1176">
                  <c:v>2.0670800826832032</c:v>
                </c:pt>
                <c:pt idx="1177">
                  <c:v>2.0667700051669251</c:v>
                </c:pt>
                <c:pt idx="1178">
                  <c:v>2.0655650319829442</c:v>
                </c:pt>
                <c:pt idx="1179">
                  <c:v>2.0652554088039827</c:v>
                </c:pt>
                <c:pt idx="1180">
                  <c:v>2.0640178437671683</c:v>
                </c:pt>
                <c:pt idx="1181">
                  <c:v>2.0637086842192831</c:v>
                </c:pt>
                <c:pt idx="1182">
                  <c:v>2.0624729716243637</c:v>
                </c:pt>
                <c:pt idx="1183">
                  <c:v>2.0621985697655081</c:v>
                </c:pt>
                <c:pt idx="1184">
                  <c:v>2.0609304103578392</c:v>
                </c:pt>
                <c:pt idx="1185">
                  <c:v>2.0606906637418154</c:v>
                </c:pt>
                <c:pt idx="1186">
                  <c:v>2.0594243576755082</c:v>
                </c:pt>
                <c:pt idx="1187">
                  <c:v>2.0591507663694202</c:v>
                </c:pt>
                <c:pt idx="1188">
                  <c:v>2.057886351566649</c:v>
                </c:pt>
                <c:pt idx="1189">
                  <c:v>2.0576473126130463</c:v>
                </c:pt>
                <c:pt idx="1190">
                  <c:v>2.0563506409512278</c:v>
                </c:pt>
                <c:pt idx="1191">
                  <c:v>2.0561460526970352</c:v>
                </c:pt>
                <c:pt idx="1192">
                  <c:v>2.0548512718535088</c:v>
                </c:pt>
                <c:pt idx="1193">
                  <c:v>2.0546129374337179</c:v>
                </c:pt>
                <c:pt idx="1194">
                  <c:v>2.053320086106976</c:v>
                </c:pt>
                <c:pt idx="1195">
                  <c:v>2.0531161004039999</c:v>
                </c:pt>
                <c:pt idx="1196">
                  <c:v>2.051791180607264</c:v>
                </c:pt>
                <c:pt idx="1197">
                  <c:v>2.0516214427531438</c:v>
                </c:pt>
                <c:pt idx="1198">
                  <c:v>2.0502984507018969</c:v>
                </c:pt>
                <c:pt idx="1199">
                  <c:v>2.0501289597248831</c:v>
                </c:pt>
                <c:pt idx="1200">
                  <c:v>2.0487740400502292</c:v>
                </c:pt>
                <c:pt idx="1201">
                  <c:v>2.0486048010044802</c:v>
                </c:pt>
                <c:pt idx="1202">
                  <c:v>2.047251894533507</c:v>
                </c:pt>
                <c:pt idx="1203">
                  <c:v>2.047116702161035</c:v>
                </c:pt>
                <c:pt idx="1204">
                  <c:v>2.0457657598205006</c:v>
                </c:pt>
                <c:pt idx="1205">
                  <c:v>2.0456307636471642</c:v>
                </c:pt>
                <c:pt idx="1206">
                  <c:v>2.0442480793959574</c:v>
                </c:pt>
                <c:pt idx="1207">
                  <c:v>2.0441132834393856</c:v>
                </c:pt>
                <c:pt idx="1208">
                  <c:v>2.0427326491277205</c:v>
                </c:pt>
                <c:pt idx="1209">
                  <c:v>2.0426317003261651</c:v>
                </c:pt>
                <c:pt idx="1210">
                  <c:v>2.0412530659950283</c:v>
                </c:pt>
                <c:pt idx="1211">
                  <c:v>2.0411522633744847</c:v>
                </c:pt>
                <c:pt idx="1212">
                  <c:v>2.0397420713251737</c:v>
                </c:pt>
                <c:pt idx="1213">
                  <c:v>2.0396749679244661</c:v>
                </c:pt>
                <c:pt idx="1214">
                  <c:v>2.0382333119647584</c:v>
                </c:pt>
                <c:pt idx="1215">
                  <c:v>2.0381663077959882</c:v>
                </c:pt>
                <c:pt idx="1216">
                  <c:v>2.0367602371840148</c:v>
                </c:pt>
                <c:pt idx="1217">
                  <c:v>2.0366933298293421</c:v>
                </c:pt>
                <c:pt idx="1218">
                  <c:v>2.0352558841873747</c:v>
                </c:pt>
                <c:pt idx="1219">
                  <c:v>2.0352224793605429</c:v>
                </c:pt>
                <c:pt idx="1220">
                  <c:v>2.0337537517836375</c:v>
                </c:pt>
                <c:pt idx="1221">
                  <c:v>2.0337537517836375</c:v>
                </c:pt>
                <c:pt idx="1222">
                  <c:v>2.0322871425059414</c:v>
                </c:pt>
                <c:pt idx="1223">
                  <c:v>2.0322538350596528</c:v>
                </c:pt>
                <c:pt idx="1224">
                  <c:v>2.0307893874877192</c:v>
                </c:pt>
                <c:pt idx="1225">
                  <c:v>2.0307893874877192</c:v>
                </c:pt>
                <c:pt idx="1226">
                  <c:v>2.0293270489657029</c:v>
                </c:pt>
                <c:pt idx="1227">
                  <c:v>2.0292938384747572</c:v>
                </c:pt>
                <c:pt idx="1228">
                  <c:v>2.0278668149407988</c:v>
                </c:pt>
                <c:pt idx="1229">
                  <c:v>2.0278336522265317</c:v>
                </c:pt>
                <c:pt idx="1230">
                  <c:v>2.0263755658326952</c:v>
                </c:pt>
                <c:pt idx="1231">
                  <c:v>2.0263424518743665</c:v>
                </c:pt>
                <c:pt idx="1232">
                  <c:v>2.0249195747668893</c:v>
                </c:pt>
                <c:pt idx="1233">
                  <c:v>2.024886508377155</c:v>
                </c:pt>
                <c:pt idx="1234">
                  <c:v>2.0234656745157547</c:v>
                </c:pt>
                <c:pt idx="1235">
                  <c:v>2.0233996377461962</c:v>
                </c:pt>
                <c:pt idx="1236">
                  <c:v>2.0220138605788827</c:v>
                </c:pt>
                <c:pt idx="1237">
                  <c:v>2.021914949126014</c:v>
                </c:pt>
                <c:pt idx="1238">
                  <c:v>2.0205312041714238</c:v>
                </c:pt>
                <c:pt idx="1239">
                  <c:v>2.0204653587955419</c:v>
                </c:pt>
                <c:pt idx="1240">
                  <c:v>2.0190835965740708</c:v>
                </c:pt>
                <c:pt idx="1241">
                  <c:v>2.018984971587674</c:v>
                </c:pt>
                <c:pt idx="1242">
                  <c:v>2.0176380617657586</c:v>
                </c:pt>
                <c:pt idx="1243">
                  <c:v>2.0175067521395378</c:v>
                </c:pt>
                <c:pt idx="1244">
                  <c:v>2.0161945952977152</c:v>
                </c:pt>
                <c:pt idx="1245">
                  <c:v>2.0160634734822573</c:v>
                </c:pt>
                <c:pt idx="1246">
                  <c:v>2.0147204575365198</c:v>
                </c:pt>
                <c:pt idx="1247">
                  <c:v>2.0145895273837957</c:v>
                </c:pt>
                <c:pt idx="1248">
                  <c:v>2.0132811612086181</c:v>
                </c:pt>
                <c:pt idx="1249">
                  <c:v>2.0131504180534132</c:v>
                </c:pt>
                <c:pt idx="1250">
                  <c:v>2.0118439198507292</c:v>
                </c:pt>
                <c:pt idx="1251">
                  <c:v>2.0116807268007788</c:v>
                </c:pt>
                <c:pt idx="1252">
                  <c:v>2.0104087290649977</c:v>
                </c:pt>
                <c:pt idx="1253">
                  <c:v>2.0102131798654437</c:v>
                </c:pt>
                <c:pt idx="1254">
                  <c:v>2.0089755844660822</c:v>
                </c:pt>
                <c:pt idx="1255">
                  <c:v>2.0087803139529252</c:v>
                </c:pt>
                <c:pt idx="1256">
                  <c:v>2.007511980313434</c:v>
                </c:pt>
                <c:pt idx="1257">
                  <c:v>2.0073169942046807</c:v>
                </c:pt>
                <c:pt idx="1258">
                  <c:v>2.0060829612373001</c:v>
                </c:pt>
                <c:pt idx="1259">
                  <c:v>2.0058882526125092</c:v>
                </c:pt>
                <c:pt idx="1260">
                  <c:v>2.004655975168129</c:v>
                </c:pt>
                <c:pt idx="1261">
                  <c:v>2.0044291418133642</c:v>
                </c:pt>
                <c:pt idx="1262">
                  <c:v>2.0032310177706014</c:v>
                </c:pt>
                <c:pt idx="1263">
                  <c:v>2.0029721522258837</c:v>
                </c:pt>
                <c:pt idx="1264">
                  <c:v>2.0018080847216813</c:v>
                </c:pt>
                <c:pt idx="1265">
                  <c:v>2.0015495867768593</c:v>
                </c:pt>
                <c:pt idx="1266">
                  <c:v>2.0003549016761042</c:v>
                </c:pt>
                <c:pt idx="1267">
                  <c:v>2.0000967788764026</c:v>
                </c:pt>
                <c:pt idx="1268">
                  <c:v>1.9989360501668465</c:v>
                </c:pt>
                <c:pt idx="1269">
                  <c:v>1.9986782933866321</c:v>
                </c:pt>
                <c:pt idx="1270">
                  <c:v>1.9975192100133699</c:v>
                </c:pt>
                <c:pt idx="1271">
                  <c:v>1.997229649196276</c:v>
                </c:pt>
                <c:pt idx="1272">
                  <c:v>1.996104376941777</c:v>
                </c:pt>
                <c:pt idx="1273">
                  <c:v>1.9958152261387434</c:v>
                </c:pt>
                <c:pt idx="1274">
                  <c:v>1.9946915466902613</c:v>
                </c:pt>
                <c:pt idx="1275">
                  <c:v>1.9943707277844793</c:v>
                </c:pt>
                <c:pt idx="1276">
                  <c:v>1.9932807150090819</c:v>
                </c:pt>
                <c:pt idx="1277">
                  <c:v>1.9929283188685309</c:v>
                </c:pt>
                <c:pt idx="1278">
                  <c:v>1.9918398817746652</c:v>
                </c:pt>
                <c:pt idx="1279">
                  <c:v>1.9915199794423757</c:v>
                </c:pt>
                <c:pt idx="1280">
                  <c:v>1.9904330797136363</c:v>
                </c:pt>
                <c:pt idx="1281">
                  <c:v>1.9900816896435525</c:v>
                </c:pt>
                <c:pt idx="1282">
                  <c:v>1.9890282634500021</c:v>
                </c:pt>
                <c:pt idx="1283">
                  <c:v>1.9886773691722957</c:v>
                </c:pt>
                <c:pt idx="1284">
                  <c:v>1.9876254287820985</c:v>
                </c:pt>
                <c:pt idx="1285">
                  <c:v>1.9872431808711821</c:v>
                </c:pt>
                <c:pt idx="1286">
                  <c:v>1.9862245715201039</c:v>
                </c:pt>
                <c:pt idx="1287">
                  <c:v>1.9858428621761008</c:v>
                </c:pt>
                <c:pt idx="1288">
                  <c:v>1.9848256874859938</c:v>
                </c:pt>
                <c:pt idx="1289">
                  <c:v>1.9844127578536341</c:v>
                </c:pt>
                <c:pt idx="1290">
                  <c:v>1.9833970472976215</c:v>
                </c:pt>
                <c:pt idx="1291">
                  <c:v>1.9830164238537713</c:v>
                </c:pt>
                <c:pt idx="1292">
                  <c:v>1.9820021418410276</c:v>
                </c:pt>
                <c:pt idx="1293">
                  <c:v>1.981590386090514</c:v>
                </c:pt>
                <c:pt idx="1294">
                  <c:v>1.9806091970546418</c:v>
                </c:pt>
                <c:pt idx="1295">
                  <c:v>1.9801980198019813</c:v>
                </c:pt>
                <c:pt idx="1296">
                  <c:v>1.9792182088075221</c:v>
                </c:pt>
                <c:pt idx="1297">
                  <c:v>1.9787760312774281</c:v>
                </c:pt>
                <c:pt idx="1298">
                  <c:v>1.9778291729803013</c:v>
                </c:pt>
                <c:pt idx="1299">
                  <c:v>1.9773560835592421</c:v>
                </c:pt>
                <c:pt idx="1300">
                  <c:v>1.9764420854651821</c:v>
                </c:pt>
                <c:pt idx="1301">
                  <c:v>1.9759696593045848</c:v>
                </c:pt>
                <c:pt idx="1302">
                  <c:v>1.9750254841997961</c:v>
                </c:pt>
                <c:pt idx="1303">
                  <c:v>1.974553734932087</c:v>
                </c:pt>
                <c:pt idx="1304">
                  <c:v>1.9736423250779909</c:v>
                </c:pt>
                <c:pt idx="1305">
                  <c:v>1.9731712362554299</c:v>
                </c:pt>
                <c:pt idx="1306">
                  <c:v>1.9722611019213656</c:v>
                </c:pt>
                <c:pt idx="1307">
                  <c:v>1.9717593181529058</c:v>
                </c:pt>
                <c:pt idx="1308">
                  <c:v>1.9708818106681927</c:v>
                </c:pt>
                <c:pt idx="1309">
                  <c:v>1.970380728405265</c:v>
                </c:pt>
                <c:pt idx="1310">
                  <c:v>1.9695044472681058</c:v>
                </c:pt>
                <c:pt idx="1311">
                  <c:v>1.9689727995935042</c:v>
                </c:pt>
                <c:pt idx="1312">
                  <c:v>1.9681290076820519</c:v>
                </c:pt>
                <c:pt idx="1313">
                  <c:v>1.967598102219895</c:v>
                </c:pt>
                <c:pt idx="1314">
                  <c:v>1.9667554878822497</c:v>
                </c:pt>
                <c:pt idx="1315">
                  <c:v>1.966194145815495</c:v>
                </c:pt>
                <c:pt idx="1316">
                  <c:v>1.9653838838521525</c:v>
                </c:pt>
                <c:pt idx="1317">
                  <c:v>1.9648233243543021</c:v>
                </c:pt>
                <c:pt idx="1318">
                  <c:v>1.9639830844037587</c:v>
                </c:pt>
                <c:pt idx="1319">
                  <c:v>1.9634233235689971</c:v>
                </c:pt>
                <c:pt idx="1320">
                  <c:v>1.9626153432202733</c:v>
                </c:pt>
                <c:pt idx="1321">
                  <c:v>1.9620563616512949</c:v>
                </c:pt>
                <c:pt idx="1322">
                  <c:v>1.9612495057334915</c:v>
                </c:pt>
                <c:pt idx="1323">
                  <c:v>1.9606602997912843</c:v>
                </c:pt>
                <c:pt idx="1324">
                  <c:v>1.9598855679716776</c:v>
                </c:pt>
                <c:pt idx="1325">
                  <c:v>1.9592971811401845</c:v>
                </c:pt>
                <c:pt idx="1326">
                  <c:v>1.9585235259741285</c:v>
                </c:pt>
                <c:pt idx="1327">
                  <c:v>1.957905041605482</c:v>
                </c:pt>
                <c:pt idx="1328">
                  <c:v>1.9571633757911515</c:v>
                </c:pt>
                <c:pt idx="1329">
                  <c:v>1.9565457500355021</c:v>
                </c:pt>
                <c:pt idx="1330">
                  <c:v>1.9558051134840144</c:v>
                </c:pt>
                <c:pt idx="1331">
                  <c:v>1.95515751631926</c:v>
                </c:pt>
                <c:pt idx="1332">
                  <c:v>1.9544487351249111</c:v>
                </c:pt>
                <c:pt idx="1333">
                  <c:v>1.95380203573567</c:v>
                </c:pt>
                <c:pt idx="1334">
                  <c:v>1.9530942367969255</c:v>
                </c:pt>
                <c:pt idx="1335">
                  <c:v>1.9524176914235347</c:v>
                </c:pt>
                <c:pt idx="1336">
                  <c:v>1.9517108949538842</c:v>
                </c:pt>
                <c:pt idx="1337">
                  <c:v>1.9510660058217306</c:v>
                </c:pt>
                <c:pt idx="1338">
                  <c:v>1.9503601874862388</c:v>
                </c:pt>
                <c:pt idx="1339">
                  <c:v>1.9496855345911972</c:v>
                </c:pt>
                <c:pt idx="1340">
                  <c:v>1.9490113482757541</c:v>
                </c:pt>
                <c:pt idx="1341">
                  <c:v>1.9483376280560631</c:v>
                </c:pt>
                <c:pt idx="1342">
                  <c:v>1.9476643734489358</c:v>
                </c:pt>
                <c:pt idx="1343">
                  <c:v>1.9469610136758311</c:v>
                </c:pt>
                <c:pt idx="1344">
                  <c:v>1.9463192591429916</c:v>
                </c:pt>
                <c:pt idx="1345">
                  <c:v>1.9456168703811221</c:v>
                </c:pt>
                <c:pt idx="1346">
                  <c:v>1.9449760015057893</c:v>
                </c:pt>
                <c:pt idx="1347">
                  <c:v>1.9442745817457723</c:v>
                </c:pt>
                <c:pt idx="1348">
                  <c:v>1.9436345966958211</c:v>
                </c:pt>
                <c:pt idx="1349">
                  <c:v>1.9429037009181787</c:v>
                </c:pt>
                <c:pt idx="1350">
                  <c:v>1.942295040882178</c:v>
                </c:pt>
                <c:pt idx="1351">
                  <c:v>1.9415651520370778</c:v>
                </c:pt>
                <c:pt idx="1352">
                  <c:v>1.940957330244498</c:v>
                </c:pt>
                <c:pt idx="1353">
                  <c:v>1.9401980879660781</c:v>
                </c:pt>
                <c:pt idx="1354">
                  <c:v>1.9396214609729392</c:v>
                </c:pt>
                <c:pt idx="1355">
                  <c:v>1.93886326323196</c:v>
                </c:pt>
                <c:pt idx="1356">
                  <c:v>1.9382874292681431</c:v>
                </c:pt>
                <c:pt idx="1357">
                  <c:v>1.9375</c:v>
                </c:pt>
                <c:pt idx="1358">
                  <c:v>1.9369552313411869</c:v>
                </c:pt>
                <c:pt idx="1359">
                  <c:v>1.9361688838923241</c:v>
                </c:pt>
                <c:pt idx="1360">
                  <c:v>1.935624863413568</c:v>
                </c:pt>
                <c:pt idx="1361">
                  <c:v>1.9348094056702401</c:v>
                </c:pt>
                <c:pt idx="1362">
                  <c:v>1.934296321717156</c:v>
                </c:pt>
                <c:pt idx="1363">
                  <c:v>1.9334819827545879</c:v>
                </c:pt>
                <c:pt idx="1364">
                  <c:v>1.9329394709357621</c:v>
                </c:pt>
                <c:pt idx="1365">
                  <c:v>1.932126273800991</c:v>
                </c:pt>
                <c:pt idx="1366">
                  <c:v>1.9316146117298854</c:v>
                </c:pt>
                <c:pt idx="1367">
                  <c:v>1.9308025287284749</c:v>
                </c:pt>
                <c:pt idx="1368">
                  <c:v>1.9302915674278864</c:v>
                </c:pt>
                <c:pt idx="1369">
                  <c:v>1.9294805962717474</c:v>
                </c:pt>
                <c:pt idx="1370">
                  <c:v>1.9289703343030054</c:v>
                </c:pt>
                <c:pt idx="1371">
                  <c:v>1.9281304908958041</c:v>
                </c:pt>
                <c:pt idx="1372">
                  <c:v>1.9276509086386757</c:v>
                </c:pt>
                <c:pt idx="1373">
                  <c:v>1.9268122135032257</c:v>
                </c:pt>
                <c:pt idx="1374">
                  <c:v>1.9263332867284957</c:v>
                </c:pt>
                <c:pt idx="1375">
                  <c:v>1.9254658385093169</c:v>
                </c:pt>
                <c:pt idx="1376">
                  <c:v>1.9250174648761962</c:v>
                </c:pt>
                <c:pt idx="1377">
                  <c:v>1.924151201042767</c:v>
                </c:pt>
                <c:pt idx="1378">
                  <c:v>1.9237034393955847</c:v>
                </c:pt>
                <c:pt idx="1379">
                  <c:v>1.9228383575238799</c:v>
                </c:pt>
                <c:pt idx="1380">
                  <c:v>1.9223912066105453</c:v>
                </c:pt>
                <c:pt idx="1381">
                  <c:v>1.9214975283963258</c:v>
                </c:pt>
                <c:pt idx="1382">
                  <c:v>1.921080762854974</c:v>
                </c:pt>
                <c:pt idx="1383">
                  <c:v>1.9201883023367476</c:v>
                </c:pt>
                <c:pt idx="1384">
                  <c:v>1.9197721044727611</c:v>
                </c:pt>
                <c:pt idx="1385">
                  <c:v>1.9188511652378459</c:v>
                </c:pt>
                <c:pt idx="1386">
                  <c:v>1.9184652278177461</c:v>
                </c:pt>
                <c:pt idx="1387">
                  <c:v>1.9175455417066174</c:v>
                </c:pt>
                <c:pt idx="1388">
                  <c:v>1.9171601292537006</c:v>
                </c:pt>
                <c:pt idx="1389">
                  <c:v>1.9162120814081085</c:v>
                </c:pt>
                <c:pt idx="1390">
                  <c:v>1.9158568051542728</c:v>
                </c:pt>
                <c:pt idx="1391">
                  <c:v>1.9149100455563293</c:v>
                </c:pt>
                <c:pt idx="1392">
                  <c:v>1.914555251902976</c:v>
                </c:pt>
                <c:pt idx="1393">
                  <c:v>1.9136097779286718</c:v>
                </c:pt>
                <c:pt idx="1394">
                  <c:v>1.9132554658931369</c:v>
                </c:pt>
                <c:pt idx="1395">
                  <c:v>1.9122817839738462</c:v>
                </c:pt>
                <c:pt idx="1396">
                  <c:v>1.9119574435278701</c:v>
                </c:pt>
                <c:pt idx="1397">
                  <c:v>1.9109850819874259</c:v>
                </c:pt>
                <c:pt idx="1398">
                  <c:v>1.91066118122005</c:v>
                </c:pt>
                <c:pt idx="1399">
                  <c:v>1.9096607272111252</c:v>
                </c:pt>
                <c:pt idx="1400">
                  <c:v>1.9093666753922658</c:v>
                </c:pt>
                <c:pt idx="1401">
                  <c:v>1.9083675762192791</c:v>
                </c:pt>
                <c:pt idx="1402">
                  <c:v>1.9080739224768057</c:v>
                </c:pt>
                <c:pt idx="1403">
                  <c:v>1.9070761753894894</c:v>
                </c:pt>
                <c:pt idx="1404">
                  <c:v>1.9067829189155958</c:v>
                </c:pt>
                <c:pt idx="1405">
                  <c:v>1.9057572311191715</c:v>
                </c:pt>
                <c:pt idx="1406">
                  <c:v>1.9054936611601998</c:v>
                </c:pt>
                <c:pt idx="1407">
                  <c:v>1.9044693595453848</c:v>
                </c:pt>
                <c:pt idx="1408">
                  <c:v>1.9042061456717716</c:v>
                </c:pt>
                <c:pt idx="1409">
                  <c:v>1.9031832274303957</c:v>
                </c:pt>
                <c:pt idx="1410">
                  <c:v>1.9029203689210141</c:v>
                </c:pt>
                <c:pt idx="1411">
                  <c:v>1.9018696605776158</c:v>
                </c:pt>
                <c:pt idx="1412">
                  <c:v>1.9016363273881638</c:v>
                </c:pt>
                <c:pt idx="1413">
                  <c:v>1.9005870361571373</c:v>
                </c:pt>
                <c:pt idx="1414">
                  <c:v>1.9003540175629492</c:v>
                </c:pt>
                <c:pt idx="1415">
                  <c:v>1.8992770493812055</c:v>
                </c:pt>
                <c:pt idx="1416">
                  <c:v>1.8990734359445591</c:v>
                </c:pt>
                <c:pt idx="1417">
                  <c:v>1.8979979183248636</c:v>
                </c:pt>
                <c:pt idx="1418">
                  <c:v>1.8977945790416137</c:v>
                </c:pt>
                <c:pt idx="1419">
                  <c:v>1.8967205090553121</c:v>
                </c:pt>
                <c:pt idx="1420">
                  <c:v>1.8965174433721317</c:v>
                </c:pt>
                <c:pt idx="1421">
                  <c:v>1.8954158450650402</c:v>
                </c:pt>
                <c:pt idx="1422">
                  <c:v>1.8952420254634941</c:v>
                </c:pt>
                <c:pt idx="1423">
                  <c:v>1.8941419078897135</c:v>
                </c:pt>
                <c:pt idx="1424">
                  <c:v>1.893968321852423</c:v>
                </c:pt>
                <c:pt idx="1425">
                  <c:v>1.8928696820284217</c:v>
                </c:pt>
                <c:pt idx="1426">
                  <c:v>1.8926963290849419</c:v>
                </c:pt>
                <c:pt idx="1427">
                  <c:v>1.8915703084479958</c:v>
                </c:pt>
                <c:pt idx="1428">
                  <c:v>1.891426043716347</c:v>
                </c:pt>
                <c:pt idx="1429">
                  <c:v>1.8903015335833422</c:v>
                </c:pt>
                <c:pt idx="1430">
                  <c:v>1.8901574623111768</c:v>
                </c:pt>
                <c:pt idx="1431">
                  <c:v>1.8890344596447397</c:v>
                </c:pt>
                <c:pt idx="1432">
                  <c:v>1.8888905814431733</c:v>
                </c:pt>
                <c:pt idx="1433">
                  <c:v>1.8877403443603757</c:v>
                </c:pt>
                <c:pt idx="1434">
                  <c:v>1.887625397695269</c:v>
                </c:pt>
                <c:pt idx="1435">
                  <c:v>1.8864767004913969</c:v>
                </c:pt>
                <c:pt idx="1436">
                  <c:v>1.8863619076595419</c:v>
                </c:pt>
                <c:pt idx="1437">
                  <c:v>1.8852147472443925</c:v>
                </c:pt>
                <c:pt idx="1438">
                  <c:v>1.8851001079371836</c:v>
                </c:pt>
                <c:pt idx="1439">
                  <c:v>1.883925858401702</c:v>
                </c:pt>
                <c:pt idx="1440">
                  <c:v>1.8838399951384759</c:v>
                </c:pt>
                <c:pt idx="1441">
                  <c:v>1.8826673144661727</c:v>
                </c:pt>
                <c:pt idx="1442">
                  <c:v>1.8826101478759907</c:v>
                </c:pt>
                <c:pt idx="1443">
                  <c:v>1.8814104509316021</c:v>
                </c:pt>
                <c:pt idx="1444">
                  <c:v>1.8813533606433028</c:v>
                </c:pt>
                <c:pt idx="1445">
                  <c:v>1.8801267569329676</c:v>
                </c:pt>
                <c:pt idx="1446">
                  <c:v>1.8800982502956598</c:v>
                </c:pt>
                <c:pt idx="1447">
                  <c:v>1.8788732821188838</c:v>
                </c:pt>
                <c:pt idx="1448">
                  <c:v>1.8788448134791949</c:v>
                </c:pt>
                <c:pt idx="1449">
                  <c:v>1.8776214775669646</c:v>
                </c:pt>
                <c:pt idx="1450">
                  <c:v>1.877593046848975</c:v>
                </c:pt>
                <c:pt idx="1451">
                  <c:v>1.8763429470689721</c:v>
                </c:pt>
                <c:pt idx="1452">
                  <c:v>1.8763429470689721</c:v>
                </c:pt>
                <c:pt idx="1453">
                  <c:v>1.8750945108120358</c:v>
                </c:pt>
                <c:pt idx="1454">
                  <c:v>1.8750945108120358</c:v>
                </c:pt>
                <c:pt idx="1455">
                  <c:v>1.8738477347598761</c:v>
                </c:pt>
                <c:pt idx="1456">
                  <c:v>1.8738477347598761</c:v>
                </c:pt>
                <c:pt idx="1457">
                  <c:v>1.8726026156030084</c:v>
                </c:pt>
                <c:pt idx="1458">
                  <c:v>1.8725743366707441</c:v>
                </c:pt>
                <c:pt idx="1459">
                  <c:v>1.871359150040748</c:v>
                </c:pt>
                <c:pt idx="1460">
                  <c:v>1.8713309086518881</c:v>
                </c:pt>
                <c:pt idx="1461">
                  <c:v>1.8701173347811688</c:v>
                </c:pt>
                <c:pt idx="1462">
                  <c:v>1.8700891308609962</c:v>
                </c:pt>
                <c:pt idx="1463">
                  <c:v>1.8688771665410728</c:v>
                </c:pt>
                <c:pt idx="1464">
                  <c:v>1.8688490000150715</c:v>
                </c:pt>
                <c:pt idx="1465">
                  <c:v>1.8676386420459663</c:v>
                </c:pt>
                <c:pt idx="1466">
                  <c:v>1.8675823844809927</c:v>
                </c:pt>
                <c:pt idx="1467">
                  <c:v>1.8664298508361306</c:v>
                </c:pt>
                <c:pt idx="1468">
                  <c:v>1.8663455749548485</c:v>
                </c:pt>
                <c:pt idx="1469">
                  <c:v>1.8651945668687311</c:v>
                </c:pt>
                <c:pt idx="1470">
                  <c:v>1.865110402502858</c:v>
                </c:pt>
                <c:pt idx="1471">
                  <c:v>1.8639609169485161</c:v>
                </c:pt>
                <c:pt idx="1472">
                  <c:v>1.8638488478708535</c:v>
                </c:pt>
                <c:pt idx="1473">
                  <c:v>1.8627288978353278</c:v>
                </c:pt>
                <c:pt idx="1474">
                  <c:v>1.8626169768524781</c:v>
                </c:pt>
                <c:pt idx="1475">
                  <c:v>1.8614985062975695</c:v>
                </c:pt>
                <c:pt idx="1476">
                  <c:v>1.861386733116172</c:v>
                </c:pt>
                <c:pt idx="1477">
                  <c:v>1.8602697391121712</c:v>
                </c:pt>
                <c:pt idx="1478">
                  <c:v>1.8601581134396423</c:v>
                </c:pt>
                <c:pt idx="1479">
                  <c:v>1.859042593064572</c:v>
                </c:pt>
                <c:pt idx="1480">
                  <c:v>1.8589032470842191</c:v>
                </c:pt>
                <c:pt idx="1481">
                  <c:v>1.8578170649486869</c:v>
                </c:pt>
                <c:pt idx="1482">
                  <c:v>1.8576779026217247</c:v>
                </c:pt>
                <c:pt idx="1483">
                  <c:v>1.8565931515668761</c:v>
                </c:pt>
                <c:pt idx="1484">
                  <c:v>1.8564541725304666</c:v>
                </c:pt>
                <c:pt idx="1485">
                  <c:v>1.8553986114436196</c:v>
                </c:pt>
                <c:pt idx="1486">
                  <c:v>1.8552320536221898</c:v>
                </c:pt>
                <c:pt idx="1487">
                  <c:v>1.8541778814522416</c:v>
                </c:pt>
                <c:pt idx="1488">
                  <c:v>1.8539838224960017</c:v>
                </c:pt>
                <c:pt idx="1489">
                  <c:v>1.852958756724447</c:v>
                </c:pt>
                <c:pt idx="1490">
                  <c:v>1.8527649528590839</c:v>
                </c:pt>
                <c:pt idx="1491">
                  <c:v>1.8517412340959318</c:v>
                </c:pt>
                <c:pt idx="1492">
                  <c:v>1.8515476848188035</c:v>
                </c:pt>
                <c:pt idx="1493">
                  <c:v>1.8505253104106958</c:v>
                </c:pt>
                <c:pt idx="1494">
                  <c:v>1.8503044049182302</c:v>
                </c:pt>
                <c:pt idx="1495">
                  <c:v>1.8493109825210285</c:v>
                </c:pt>
                <c:pt idx="1496">
                  <c:v>1.8490903668356695</c:v>
                </c:pt>
                <c:pt idx="1497">
                  <c:v>1.8480982472874667</c:v>
                </c:pt>
                <c:pt idx="1498">
                  <c:v>1.8478779208392957</c:v>
                </c:pt>
                <c:pt idx="1499">
                  <c:v>1.8468871015787933</c:v>
                </c:pt>
                <c:pt idx="1500">
                  <c:v>1.8466670637993685</c:v>
                </c:pt>
                <c:pt idx="1501">
                  <c:v>1.8457050146614469</c:v>
                </c:pt>
                <c:pt idx="1502">
                  <c:v>1.8454577925943558</c:v>
                </c:pt>
                <c:pt idx="1503">
                  <c:v>1.8444970026923706</c:v>
                </c:pt>
                <c:pt idx="1504">
                  <c:v>1.8442226750152446</c:v>
                </c:pt>
                <c:pt idx="1505">
                  <c:v>1.8432905709741194</c:v>
                </c:pt>
                <c:pt idx="1506">
                  <c:v>1.8430166020124537</c:v>
                </c:pt>
                <c:pt idx="1507">
                  <c:v>1.8420857164079329</c:v>
                </c:pt>
                <c:pt idx="1508">
                  <c:v>1.8418121054585963</c:v>
                </c:pt>
                <c:pt idx="1509">
                  <c:v>1.840882435903147</c:v>
                </c:pt>
                <c:pt idx="1510">
                  <c:v>1.8406091822648398</c:v>
                </c:pt>
                <c:pt idx="1511">
                  <c:v>1.8396807263771644</c:v>
                </c:pt>
                <c:pt idx="1512">
                  <c:v>1.8393805441006321</c:v>
                </c:pt>
                <c:pt idx="1513">
                  <c:v>1.8384805847554389</c:v>
                </c:pt>
                <c:pt idx="1514">
                  <c:v>1.8381807939755119</c:v>
                </c:pt>
                <c:pt idx="1515">
                  <c:v>1.8373092309971832</c:v>
                </c:pt>
                <c:pt idx="1516">
                  <c:v>1.8369826079227283</c:v>
                </c:pt>
                <c:pt idx="1517">
                  <c:v>1.8361121805312903</c:v>
                </c:pt>
                <c:pt idx="1518">
                  <c:v>1.8357859828857381</c:v>
                </c:pt>
                <c:pt idx="1519">
                  <c:v>1.83491668886324</c:v>
                </c:pt>
                <c:pt idx="1520">
                  <c:v>1.8345637732834255</c:v>
                </c:pt>
                <c:pt idx="1521">
                  <c:v>1.8337227529502218</c:v>
                </c:pt>
                <c:pt idx="1522">
                  <c:v>1.833370296444147</c:v>
                </c:pt>
                <c:pt idx="1523">
                  <c:v>1.8325303697573381</c:v>
                </c:pt>
                <c:pt idx="1524">
                  <c:v>1.8321783714298381</c:v>
                </c:pt>
                <c:pt idx="1525">
                  <c:v>1.8313395362575691</c:v>
                </c:pt>
                <c:pt idx="1526">
                  <c:v>1.8309879952158061</c:v>
                </c:pt>
                <c:pt idx="1527">
                  <c:v>1.8301772615234764</c:v>
                </c:pt>
                <c:pt idx="1528">
                  <c:v>1.8297991647852201</c:v>
                </c:pt>
                <c:pt idx="1529">
                  <c:v>1.828989483310471</c:v>
                </c:pt>
                <c:pt idx="1530">
                  <c:v>1.828584911225152</c:v>
                </c:pt>
                <c:pt idx="1531">
                  <c:v>1.8278032458247948</c:v>
                </c:pt>
                <c:pt idx="1532">
                  <c:v>1.8273991983022857</c:v>
                </c:pt>
                <c:pt idx="1533">
                  <c:v>1.8266185460705617</c:v>
                </c:pt>
                <c:pt idx="1534">
                  <c:v>1.8262150220913125</c:v>
                </c:pt>
                <c:pt idx="1535">
                  <c:v>1.8254353810596358</c:v>
                </c:pt>
                <c:pt idx="1536">
                  <c:v>1.8250323796067367</c:v>
                </c:pt>
                <c:pt idx="1537">
                  <c:v>1.8242805861236981</c:v>
                </c:pt>
                <c:pt idx="1538">
                  <c:v>1.8238512678708008</c:v>
                </c:pt>
                <c:pt idx="1539">
                  <c:v>1.823100446953658</c:v>
                </c:pt>
                <c:pt idx="1540">
                  <c:v>1.8226448929196111</c:v>
                </c:pt>
                <c:pt idx="1541">
                  <c:v>1.8219218336761678</c:v>
                </c:pt>
                <c:pt idx="1542">
                  <c:v>1.8214668683990178</c:v>
                </c:pt>
                <c:pt idx="1543">
                  <c:v>1.8207447433337249</c:v>
                </c:pt>
                <c:pt idx="1544">
                  <c:v>1.8202903656728469</c:v>
                </c:pt>
                <c:pt idx="1545">
                  <c:v>1.8195691729764618</c:v>
                </c:pt>
                <c:pt idx="1546">
                  <c:v>1.8191153817941759</c:v>
                </c:pt>
                <c:pt idx="1547">
                  <c:v>1.8184217858661698</c:v>
                </c:pt>
                <c:pt idx="1548">
                  <c:v>1.817941913823689</c:v>
                </c:pt>
                <c:pt idx="1549">
                  <c:v>1.8172492122810859</c:v>
                </c:pt>
                <c:pt idx="1550">
                  <c:v>1.8167699588296478</c:v>
                </c:pt>
                <c:pt idx="1551">
                  <c:v>1.8160781499436156</c:v>
                </c:pt>
                <c:pt idx="1552">
                  <c:v>1.8155729303932777</c:v>
                </c:pt>
                <c:pt idx="1553">
                  <c:v>1.8149085959340192</c:v>
                </c:pt>
                <c:pt idx="1554">
                  <c:v>1.8144040268063577</c:v>
                </c:pt>
                <c:pt idx="1555">
                  <c:v>1.8137670772021168</c:v>
                </c:pt>
                <c:pt idx="1556">
                  <c:v>1.8132366273798715</c:v>
                </c:pt>
                <c:pt idx="1557">
                  <c:v>1.8126004970033618</c:v>
                </c:pt>
                <c:pt idx="1558">
                  <c:v>1.8120707292123341</c:v>
                </c:pt>
                <c:pt idx="1559">
                  <c:v>1.8114354164840618</c:v>
                </c:pt>
                <c:pt idx="1560">
                  <c:v>1.8109063294097041</c:v>
                </c:pt>
                <c:pt idx="1561">
                  <c:v>1.8102718327542409</c:v>
                </c:pt>
                <c:pt idx="1562">
                  <c:v>1.8097434250853792</c:v>
                </c:pt>
                <c:pt idx="1563">
                  <c:v>1.8091097429313414</c:v>
                </c:pt>
                <c:pt idx="1564">
                  <c:v>1.8085556349634655</c:v>
                </c:pt>
                <c:pt idx="1565">
                  <c:v>1.8079755048479988</c:v>
                </c:pt>
                <c:pt idx="1566">
                  <c:v>1.8073957467896846</c:v>
                </c:pt>
                <c:pt idx="1567">
                  <c:v>1.8068163604307221</c:v>
                </c:pt>
                <c:pt idx="1568">
                  <c:v>1.8062373454137601</c:v>
                </c:pt>
                <c:pt idx="1569">
                  <c:v>1.8056587013819121</c:v>
                </c:pt>
                <c:pt idx="1570">
                  <c:v>1.805080427978748</c:v>
                </c:pt>
                <c:pt idx="1571">
                  <c:v>1.8045025248482938</c:v>
                </c:pt>
                <c:pt idx="1572">
                  <c:v>1.803924991635024</c:v>
                </c:pt>
                <c:pt idx="1573">
                  <c:v>1.8033740546829538</c:v>
                </c:pt>
                <c:pt idx="1574">
                  <c:v>1.8027710335402642</c:v>
                </c:pt>
                <c:pt idx="1575">
                  <c:v>1.8022208011162155</c:v>
                </c:pt>
                <c:pt idx="1576">
                  <c:v>1.8016185508593998</c:v>
                </c:pt>
                <c:pt idx="1577">
                  <c:v>1.8010690216128282</c:v>
                </c:pt>
                <c:pt idx="1578">
                  <c:v>1.8004413985364154</c:v>
                </c:pt>
                <c:pt idx="1579">
                  <c:v>1.7999187133484296</c:v>
                </c:pt>
                <c:pt idx="1580">
                  <c:v>1.7992918915781519</c:v>
                </c:pt>
                <c:pt idx="1581">
                  <c:v>1.7987959672154918</c:v>
                </c:pt>
                <c:pt idx="1582">
                  <c:v>1.7981438515081205</c:v>
                </c:pt>
                <c:pt idx="1583">
                  <c:v>1.7976485597065781</c:v>
                </c:pt>
                <c:pt idx="1584">
                  <c:v>1.7969972755202599</c:v>
                </c:pt>
                <c:pt idx="1585">
                  <c:v>1.7965026150703378</c:v>
                </c:pt>
                <c:pt idx="1586">
                  <c:v>1.7958521608156643</c:v>
                </c:pt>
                <c:pt idx="1587">
                  <c:v>1.7953581305109541</c:v>
                </c:pt>
                <c:pt idx="1588">
                  <c:v>1.7947085046025604</c:v>
                </c:pt>
                <c:pt idx="1589">
                  <c:v>1.7942410649688914</c:v>
                </c:pt>
                <c:pt idx="1590">
                  <c:v>1.7935663040962739</c:v>
                </c:pt>
                <c:pt idx="1591">
                  <c:v>1.7930994591780658</c:v>
                </c:pt>
                <c:pt idx="1592">
                  <c:v>1.7924255565192253</c:v>
                </c:pt>
                <c:pt idx="1593">
                  <c:v>1.7919593051822298</c:v>
                </c:pt>
                <c:pt idx="1594">
                  <c:v>1.7912862591008898</c:v>
                </c:pt>
                <c:pt idx="1595">
                  <c:v>1.7908464638003501</c:v>
                </c:pt>
                <c:pt idx="1596">
                  <c:v>1.7901225656498581</c:v>
                </c:pt>
                <c:pt idx="1597">
                  <c:v>1.7897091722595078</c:v>
                </c:pt>
                <c:pt idx="1598">
                  <c:v>1.7889861930662361</c:v>
                </c:pt>
                <c:pt idx="1599">
                  <c:v>1.7885733242943069</c:v>
                </c:pt>
                <c:pt idx="1600">
                  <c:v>1.7878512623094978</c:v>
                </c:pt>
                <c:pt idx="1601">
                  <c:v>1.7874389171579705</c:v>
                </c:pt>
                <c:pt idx="1602">
                  <c:v>1.7867177706373107</c:v>
                </c:pt>
                <c:pt idx="1603">
                  <c:v>1.7863316814567247</c:v>
                </c:pt>
                <c:pt idx="1604">
                  <c:v>1.785585715314276</c:v>
                </c:pt>
                <c:pt idx="1605">
                  <c:v>1.785200115174201</c:v>
                </c:pt>
                <c:pt idx="1606">
                  <c:v>1.7844550936119385</c:v>
                </c:pt>
                <c:pt idx="1607">
                  <c:v>1.7840699815837953</c:v>
                </c:pt>
                <c:pt idx="1608">
                  <c:v>1.7833259028087383</c:v>
                </c:pt>
                <c:pt idx="1609">
                  <c:v>1.7829669144607243</c:v>
                </c:pt>
                <c:pt idx="1610">
                  <c:v>1.7821981401900053</c:v>
                </c:pt>
                <c:pt idx="1611">
                  <c:v>1.7818396056961372</c:v>
                </c:pt>
                <c:pt idx="1612">
                  <c:v>1.7810718030479298</c:v>
                </c:pt>
                <c:pt idx="1613">
                  <c:v>1.7807137215480733</c:v>
                </c:pt>
                <c:pt idx="1614">
                  <c:v>1.7799468886815475</c:v>
                </c:pt>
                <c:pt idx="1615">
                  <c:v>1.7795892593177278</c:v>
                </c:pt>
                <c:pt idx="1616">
                  <c:v>1.7788233943967062</c:v>
                </c:pt>
                <c:pt idx="1617">
                  <c:v>1.778491724276412</c:v>
                </c:pt>
                <c:pt idx="1618">
                  <c:v>1.7776758322103392</c:v>
                </c:pt>
                <c:pt idx="1619">
                  <c:v>1.777370065648024</c:v>
                </c:pt>
                <c:pt idx="1620">
                  <c:v>1.7765552021547895</c:v>
                </c:pt>
                <c:pt idx="1621">
                  <c:v>1.7762498209425583</c:v>
                </c:pt>
                <c:pt idx="1622">
                  <c:v>1.7754359840783485</c:v>
                </c:pt>
                <c:pt idx="1623">
                  <c:v>1.7751563998682949</c:v>
                </c:pt>
                <c:pt idx="1624">
                  <c:v>1.7743181753140829</c:v>
                </c:pt>
                <c:pt idx="1625">
                  <c:v>1.7740389430161523</c:v>
                </c:pt>
                <c:pt idx="1626">
                  <c:v>1.7732017732017733</c:v>
                </c:pt>
                <c:pt idx="1627">
                  <c:v>1.7729228921519558</c:v>
                </c:pt>
                <c:pt idx="1628">
                  <c:v>1.7720867750878897</c:v>
                </c:pt>
                <c:pt idx="1629">
                  <c:v>1.7718335619570187</c:v>
                </c:pt>
                <c:pt idx="1630">
                  <c:v>1.7709731783255735</c:v>
                </c:pt>
                <c:pt idx="1631">
                  <c:v>1.770720283315244</c:v>
                </c:pt>
                <c:pt idx="1632">
                  <c:v>1.7698609802746126</c:v>
                </c:pt>
                <c:pt idx="1633">
                  <c:v>1.769608402785706</c:v>
                </c:pt>
                <c:pt idx="1634">
                  <c:v>1.7687501783014301</c:v>
                </c:pt>
                <c:pt idx="1635">
                  <c:v>1.768523140554803</c:v>
                </c:pt>
                <c:pt idx="1636">
                  <c:v>1.7676407697790448</c:v>
                </c:pt>
                <c:pt idx="1637">
                  <c:v>1.7674140167334198</c:v>
                </c:pt>
                <c:pt idx="1638">
                  <c:v>1.7665327520870715</c:v>
                </c:pt>
                <c:pt idx="1639">
                  <c:v>1.7663062832072698</c:v>
                </c:pt>
                <c:pt idx="1640">
                  <c:v>1.7654261226116916</c:v>
                </c:pt>
                <c:pt idx="1641">
                  <c:v>1.7652250661959399</c:v>
                </c:pt>
                <c:pt idx="1642">
                  <c:v>1.7643208787456246</c:v>
                </c:pt>
                <c:pt idx="1643">
                  <c:v>1.7641200739792289</c:v>
                </c:pt>
                <c:pt idx="1644">
                  <c:v>1.763217017888121</c:v>
                </c:pt>
                <c:pt idx="1645">
                  <c:v>1.7630164642989179</c:v>
                </c:pt>
                <c:pt idx="1646">
                  <c:v>1.7621145374449338</c:v>
                </c:pt>
                <c:pt idx="1647">
                  <c:v>1.7619392699319378</c:v>
                </c:pt>
                <c:pt idx="1648">
                  <c:v>1.7610134348283026</c:v>
                </c:pt>
                <c:pt idx="1649">
                  <c:v>1.7608383862768207</c:v>
                </c:pt>
                <c:pt idx="1650">
                  <c:v>1.7599137074569238</c:v>
                </c:pt>
                <c:pt idx="1651">
                  <c:v>1.7597638510445037</c:v>
                </c:pt>
                <c:pt idx="1652">
                  <c:v>1.7588153527559498</c:v>
                </c:pt>
                <c:pt idx="1653">
                  <c:v>1.7586656833267147</c:v>
                </c:pt>
                <c:pt idx="1654">
                  <c:v>1.757718368156947</c:v>
                </c:pt>
                <c:pt idx="1655">
                  <c:v>1.7575688853611509</c:v>
                </c:pt>
                <c:pt idx="1656">
                  <c:v>1.756622751097888</c:v>
                </c:pt>
                <c:pt idx="1657">
                  <c:v>1.7564983355761739</c:v>
                </c:pt>
                <c:pt idx="1658">
                  <c:v>1.7555284990231317</c:v>
                </c:pt>
                <c:pt idx="1659">
                  <c:v>1.7554042384518458</c:v>
                </c:pt>
                <c:pt idx="1660">
                  <c:v>1.7544356093834008</c:v>
                </c:pt>
                <c:pt idx="1661">
                  <c:v>1.754311503473255</c:v>
                </c:pt>
                <c:pt idx="1662">
                  <c:v>1.7533440796357569</c:v>
                </c:pt>
                <c:pt idx="1663">
                  <c:v>1.7532449170036466</c:v>
                </c:pt>
                <c:pt idx="1664">
                  <c:v>1.7522539072435921</c:v>
                </c:pt>
                <c:pt idx="1665">
                  <c:v>1.7521548678818721</c:v>
                </c:pt>
                <c:pt idx="1666">
                  <c:v>1.7511650896765993</c:v>
                </c:pt>
                <c:pt idx="1667">
                  <c:v>1.7510909013881633</c:v>
                </c:pt>
                <c:pt idx="1668">
                  <c:v>1.7500776244107623</c:v>
                </c:pt>
                <c:pt idx="1669">
                  <c:v>1.75000352823292</c:v>
                </c:pt>
                <c:pt idx="1670">
                  <c:v>1.7489915089283194</c:v>
                </c:pt>
                <c:pt idx="1671">
                  <c:v>1.7489175046896381</c:v>
                </c:pt>
                <c:pt idx="1672">
                  <c:v>1.7479067407177682</c:v>
                </c:pt>
                <c:pt idx="1673">
                  <c:v>1.7478574650428507</c:v>
                </c:pt>
                <c:pt idx="1674">
                  <c:v>1.746823317273827</c:v>
                </c:pt>
                <c:pt idx="1675">
                  <c:v>1.7467741026652392</c:v>
                </c:pt>
                <c:pt idx="1676">
                  <c:v>1.745741236097422</c:v>
                </c:pt>
                <c:pt idx="1677">
                  <c:v>1.7456920824417164</c:v>
                </c:pt>
                <c:pt idx="1678">
                  <c:v>1.7446604946956692</c:v>
                </c:pt>
                <c:pt idx="1679">
                  <c:v>1.7446359479423144</c:v>
                </c:pt>
                <c:pt idx="1680">
                  <c:v>1.7435810905818498</c:v>
                </c:pt>
                <c:pt idx="1681">
                  <c:v>1.7435565741925503</c:v>
                </c:pt>
                <c:pt idx="1682">
                  <c:v>1.7425030212754</c:v>
                </c:pt>
                <c:pt idx="1683">
                  <c:v>1.7425030212754</c:v>
                </c:pt>
                <c:pt idx="1684">
                  <c:v>1.7414262843018835</c:v>
                </c:pt>
                <c:pt idx="1685">
                  <c:v>1.7414262843018835</c:v>
                </c:pt>
                <c:pt idx="1686">
                  <c:v>1.740375303513032</c:v>
                </c:pt>
                <c:pt idx="1687">
                  <c:v>1.7403508771929819</c:v>
                </c:pt>
                <c:pt idx="1688">
                  <c:v>1.739301193665576</c:v>
                </c:pt>
                <c:pt idx="1689">
                  <c:v>1.7392767974864622</c:v>
                </c:pt>
                <c:pt idx="1690">
                  <c:v>1.7382284088201074</c:v>
                </c:pt>
                <c:pt idx="1691">
                  <c:v>1.7382040427261758</c:v>
                </c:pt>
                <c:pt idx="1692">
                  <c:v>1.7371812832726239</c:v>
                </c:pt>
                <c:pt idx="1693">
                  <c:v>1.7371326104620197</c:v>
                </c:pt>
                <c:pt idx="1694">
                  <c:v>1.736111111111112</c:v>
                </c:pt>
                <c:pt idx="1695">
                  <c:v>1.7360624982499357</c:v>
                </c:pt>
                <c:pt idx="1696">
                  <c:v>1.7350665342045979</c:v>
                </c:pt>
                <c:pt idx="1697">
                  <c:v>1.7349937036518819</c:v>
                </c:pt>
                <c:pt idx="1698">
                  <c:v>1.7339989651941643</c:v>
                </c:pt>
                <c:pt idx="1699">
                  <c:v>1.7339262242358138</c:v>
                </c:pt>
                <c:pt idx="1700">
                  <c:v>1.7329569276350729</c:v>
                </c:pt>
                <c:pt idx="1701">
                  <c:v>1.732860057575671</c:v>
                </c:pt>
                <c:pt idx="1702">
                  <c:v>1.7318919522891665</c:v>
                </c:pt>
                <c:pt idx="1703">
                  <c:v>1.7317952012513618</c:v>
                </c:pt>
                <c:pt idx="1704">
                  <c:v>1.7308282850841654</c:v>
                </c:pt>
                <c:pt idx="1705">
                  <c:v>1.7307316528487278</c:v>
                </c:pt>
                <c:pt idx="1706">
                  <c:v>1.7297900537071884</c:v>
                </c:pt>
                <c:pt idx="1707">
                  <c:v>1.7296694099595478</c:v>
                </c:pt>
                <c:pt idx="1708">
                  <c:v>1.7287289659691338</c:v>
                </c:pt>
                <c:pt idx="1709">
                  <c:v>1.7286084701815041</c:v>
                </c:pt>
                <c:pt idx="1710">
                  <c:v>1.7276932508499108</c:v>
                </c:pt>
                <c:pt idx="1711">
                  <c:v>1.7275488311181699</c:v>
                </c:pt>
                <c:pt idx="1712">
                  <c:v>1.7266347332070835</c:v>
                </c:pt>
                <c:pt idx="1713">
                  <c:v>1.726490490378991</c:v>
                </c:pt>
                <c:pt idx="1714">
                  <c:v>1.7256015252090886</c:v>
                </c:pt>
                <c:pt idx="1715">
                  <c:v>1.725433445579271</c:v>
                </c:pt>
                <c:pt idx="1716">
                  <c:v>1.7245455683351183</c:v>
                </c:pt>
                <c:pt idx="1717">
                  <c:v>1.7243776943401474</c:v>
                </c:pt>
                <c:pt idx="1718">
                  <c:v>1.7235148583659949</c:v>
                </c:pt>
                <c:pt idx="1719">
                  <c:v>1.7233232342885734</c:v>
                </c:pt>
                <c:pt idx="1720">
                  <c:v>1.7224614529795788</c:v>
                </c:pt>
                <c:pt idx="1721">
                  <c:v>1.7222939844715761</c:v>
                </c:pt>
                <c:pt idx="1722">
                  <c:v>1.7214332319908918</c:v>
                </c:pt>
                <c:pt idx="1723">
                  <c:v>1.721242070487639</c:v>
                </c:pt>
                <c:pt idx="1724">
                  <c:v>1.7203823688555311</c:v>
                </c:pt>
                <c:pt idx="1725">
                  <c:v>1.7201914406603316</c:v>
                </c:pt>
                <c:pt idx="1726">
                  <c:v>1.7193327879535778</c:v>
                </c:pt>
                <c:pt idx="1727">
                  <c:v>1.7191420926395751</c:v>
                </c:pt>
                <c:pt idx="1728">
                  <c:v>1.7183082977661974</c:v>
                </c:pt>
                <c:pt idx="1729">
                  <c:v>1.7180940240810281</c:v>
                </c:pt>
                <c:pt idx="1730">
                  <c:v>1.7172612452913782</c:v>
                </c:pt>
                <c:pt idx="1731">
                  <c:v>1.7170472326460529</c:v>
                </c:pt>
                <c:pt idx="1732">
                  <c:v>1.7162392216024678</c:v>
                </c:pt>
                <c:pt idx="1733">
                  <c:v>1.716001716001716</c:v>
                </c:pt>
                <c:pt idx="1734">
                  <c:v>1.715194688429349</c:v>
                </c:pt>
                <c:pt idx="1735">
                  <c:v>1.7149574718207614</c:v>
                </c:pt>
                <c:pt idx="1736">
                  <c:v>1.714175122342338</c:v>
                </c:pt>
                <c:pt idx="1737">
                  <c:v>1.713914497781585</c:v>
                </c:pt>
                <c:pt idx="1738">
                  <c:v>1.713133099389349</c:v>
                </c:pt>
                <c:pt idx="1739">
                  <c:v>1.712872791568246</c:v>
                </c:pt>
                <c:pt idx="1740">
                  <c:v>1.7121159820503971</c:v>
                </c:pt>
                <c:pt idx="1741">
                  <c:v>1.7118323508704096</c:v>
                </c:pt>
                <c:pt idx="1742">
                  <c:v>1.7110764602795676</c:v>
                </c:pt>
                <c:pt idx="1743">
                  <c:v>1.7108167770419418</c:v>
                </c:pt>
                <c:pt idx="1744">
                  <c:v>1.7100617828773153</c:v>
                </c:pt>
                <c:pt idx="1745">
                  <c:v>1.7097788318349778</c:v>
                </c:pt>
                <c:pt idx="1746">
                  <c:v>1.7090247532940048</c:v>
                </c:pt>
                <c:pt idx="1747">
                  <c:v>1.7087421452982041</c:v>
                </c:pt>
                <c:pt idx="1748">
                  <c:v>1.7080125070593259</c:v>
                </c:pt>
                <c:pt idx="1749">
                  <c:v>1.7077067151435008</c:v>
                </c:pt>
                <c:pt idx="1750">
                  <c:v>1.7069779607119764</c:v>
                </c:pt>
                <c:pt idx="1751">
                  <c:v>1.706672539088308</c:v>
                </c:pt>
                <c:pt idx="1752">
                  <c:v>1.7059681369177007</c:v>
                </c:pt>
                <c:pt idx="1753">
                  <c:v>1.7056396148555693</c:v>
                </c:pt>
                <c:pt idx="1754">
                  <c:v>1.7049360648975664</c:v>
                </c:pt>
                <c:pt idx="1755">
                  <c:v>1.7046079401737613</c:v>
                </c:pt>
                <c:pt idx="1756">
                  <c:v>1.7039286548582564</c:v>
                </c:pt>
                <c:pt idx="1757">
                  <c:v>1.7035775127768313</c:v>
                </c:pt>
                <c:pt idx="1758">
                  <c:v>1.7028990482991584</c:v>
                </c:pt>
                <c:pt idx="1759">
                  <c:v>1.7025717071027435</c:v>
                </c:pt>
                <c:pt idx="1760">
                  <c:v>1.701894043370846</c:v>
                </c:pt>
                <c:pt idx="1761">
                  <c:v>1.7015437392795878</c:v>
                </c:pt>
                <c:pt idx="1762">
                  <c:v>1.7008668934489179</c:v>
                </c:pt>
                <c:pt idx="1763">
                  <c:v>1.7005170120270436</c:v>
                </c:pt>
                <c:pt idx="1764">
                  <c:v>1.699864285028855</c:v>
                </c:pt>
                <c:pt idx="1765">
                  <c:v>1.6994915231007501</c:v>
                </c:pt>
                <c:pt idx="1766">
                  <c:v>1.6988628579257441</c:v>
                </c:pt>
                <c:pt idx="1767">
                  <c:v>1.6984672702617571</c:v>
                </c:pt>
                <c:pt idx="1768">
                  <c:v>1.697839362488704</c:v>
                </c:pt>
                <c:pt idx="1769">
                  <c:v>1.697444251276506</c:v>
                </c:pt>
                <c:pt idx="1770">
                  <c:v>1.6968403191154535</c:v>
                </c:pt>
                <c:pt idx="1771">
                  <c:v>1.6964224639168231</c:v>
                </c:pt>
                <c:pt idx="1772">
                  <c:v>1.6958192584893517</c:v>
                </c:pt>
                <c:pt idx="1773">
                  <c:v>1.6954250868221719</c:v>
                </c:pt>
                <c:pt idx="1774">
                  <c:v>1.6948225903449778</c:v>
                </c:pt>
                <c:pt idx="1775">
                  <c:v>1.6944057281845275</c:v>
                </c:pt>
                <c:pt idx="1776">
                  <c:v>1.6938039558518201</c:v>
                </c:pt>
                <c:pt idx="1777">
                  <c:v>1.6933875945702372</c:v>
                </c:pt>
                <c:pt idx="1778">
                  <c:v>1.6928096544757067</c:v>
                </c:pt>
                <c:pt idx="1779">
                  <c:v>1.6923706837723487</c:v>
                </c:pt>
                <c:pt idx="1780">
                  <c:v>1.6917934374786818</c:v>
                </c:pt>
                <c:pt idx="1781">
                  <c:v>1.6913549935892189</c:v>
                </c:pt>
                <c:pt idx="1782">
                  <c:v>1.6908014944503531</c:v>
                </c:pt>
                <c:pt idx="1783">
                  <c:v>1.6903405218244789</c:v>
                </c:pt>
                <c:pt idx="1784">
                  <c:v>1.6897876863536021</c:v>
                </c:pt>
                <c:pt idx="1785">
                  <c:v>1.6893272662870222</c:v>
                </c:pt>
                <c:pt idx="1786">
                  <c:v>1.688798093292474</c:v>
                </c:pt>
                <c:pt idx="1787">
                  <c:v>1.6883382122676818</c:v>
                </c:pt>
                <c:pt idx="1788">
                  <c:v>1.6878096586268854</c:v>
                </c:pt>
                <c:pt idx="1789">
                  <c:v>1.6873273551143695</c:v>
                </c:pt>
                <c:pt idx="1790">
                  <c:v>1.6867994341059962</c:v>
                </c:pt>
                <c:pt idx="1791">
                  <c:v>1.6863177076958658</c:v>
                </c:pt>
                <c:pt idx="1792">
                  <c:v>1.6858133369587402</c:v>
                </c:pt>
                <c:pt idx="1793">
                  <c:v>1.6853092678418529</c:v>
                </c:pt>
                <c:pt idx="1794">
                  <c:v>1.6848055000747306</c:v>
                </c:pt>
                <c:pt idx="1795">
                  <c:v>1.6843020333872147</c:v>
                </c:pt>
                <c:pt idx="1796">
                  <c:v>1.683821732163711</c:v>
                </c:pt>
                <c:pt idx="1797">
                  <c:v>1.683318853171156</c:v>
                </c:pt>
                <c:pt idx="1798">
                  <c:v>1.6828162744619073</c:v>
                </c:pt>
                <c:pt idx="1799">
                  <c:v>1.6823139957670807</c:v>
                </c:pt>
                <c:pt idx="1800">
                  <c:v>1.6818348275441131</c:v>
                </c:pt>
                <c:pt idx="1801">
                  <c:v>1.6813103373467841</c:v>
                </c:pt>
                <c:pt idx="1802">
                  <c:v>1.6808545247519411</c:v>
                </c:pt>
                <c:pt idx="1803">
                  <c:v>1.6803078757656253</c:v>
                </c:pt>
                <c:pt idx="1804">
                  <c:v>1.67985260648098</c:v>
                </c:pt>
                <c:pt idx="1805">
                  <c:v>1.6793066088840738</c:v>
                </c:pt>
                <c:pt idx="1806">
                  <c:v>1.6788746124372114</c:v>
                </c:pt>
                <c:pt idx="1807">
                  <c:v>1.6783065345677033</c:v>
                </c:pt>
                <c:pt idx="1808">
                  <c:v>1.6778750524335955</c:v>
                </c:pt>
                <c:pt idx="1809">
                  <c:v>1.6773303393888579</c:v>
                </c:pt>
                <c:pt idx="1810">
                  <c:v>1.6768993589916958</c:v>
                </c:pt>
                <c:pt idx="1811">
                  <c:v>1.6763326168363291</c:v>
                </c:pt>
                <c:pt idx="1812">
                  <c:v>1.6759247996323761</c:v>
                </c:pt>
                <c:pt idx="1813">
                  <c:v>1.6753360805242179</c:v>
                </c:pt>
                <c:pt idx="1814">
                  <c:v>1.6749287479907609</c:v>
                </c:pt>
                <c:pt idx="1815">
                  <c:v>1.674340728338219</c:v>
                </c:pt>
                <c:pt idx="1816">
                  <c:v>1.6739564771315947</c:v>
                </c:pt>
                <c:pt idx="1817">
                  <c:v>1.6733691398342825</c:v>
                </c:pt>
                <c:pt idx="1818">
                  <c:v>1.6729627630868873</c:v>
                </c:pt>
                <c:pt idx="1819">
                  <c:v>1.6723761227847773</c:v>
                </c:pt>
                <c:pt idx="1820">
                  <c:v>1.6719927726764019</c:v>
                </c:pt>
                <c:pt idx="1821">
                  <c:v>1.6713842835961719</c:v>
                </c:pt>
                <c:pt idx="1822">
                  <c:v>1.6710239064226613</c:v>
                </c:pt>
                <c:pt idx="1823">
                  <c:v>1.6703936201740439</c:v>
                </c:pt>
                <c:pt idx="1824">
                  <c:v>1.67003367003367</c:v>
                </c:pt>
                <c:pt idx="1825">
                  <c:v>1.6694041304289293</c:v>
                </c:pt>
                <c:pt idx="1826">
                  <c:v>1.6690670722679124</c:v>
                </c:pt>
                <c:pt idx="1827">
                  <c:v>1.668438261056769</c:v>
                </c:pt>
                <c:pt idx="1828">
                  <c:v>1.6681015927679719</c:v>
                </c:pt>
                <c:pt idx="1829">
                  <c:v>1.667451085860284</c:v>
                </c:pt>
                <c:pt idx="1830">
                  <c:v>1.6671148158107021</c:v>
                </c:pt>
                <c:pt idx="1831">
                  <c:v>1.6664650781491486</c:v>
                </c:pt>
                <c:pt idx="1832">
                  <c:v>1.6661515929215449</c:v>
                </c:pt>
                <c:pt idx="1833">
                  <c:v>1.6654802358534915</c:v>
                </c:pt>
                <c:pt idx="1834">
                  <c:v>1.665167121006623</c:v>
                </c:pt>
                <c:pt idx="1835">
                  <c:v>1.6645189003436442</c:v>
                </c:pt>
                <c:pt idx="1836">
                  <c:v>1.6642061468259306</c:v>
                </c:pt>
                <c:pt idx="1837">
                  <c:v>1.6635363563187551</c:v>
                </c:pt>
                <c:pt idx="1838">
                  <c:v>1.6632462811691</c:v>
                </c:pt>
                <c:pt idx="1839">
                  <c:v>1.6625549715756744</c:v>
                </c:pt>
                <c:pt idx="1840">
                  <c:v>1.6622652385484671</c:v>
                </c:pt>
                <c:pt idx="1841">
                  <c:v>1.6615747440638904</c:v>
                </c:pt>
                <c:pt idx="1842">
                  <c:v>1.6613076098606645</c:v>
                </c:pt>
                <c:pt idx="1843">
                  <c:v>1.6606179105676901</c:v>
                </c:pt>
                <c:pt idx="1844">
                  <c:v>1.6603510839146793</c:v>
                </c:pt>
                <c:pt idx="1845">
                  <c:v>1.659639965201098</c:v>
                </c:pt>
                <c:pt idx="1846">
                  <c:v>1.6593734527011657</c:v>
                </c:pt>
                <c:pt idx="1847">
                  <c:v>1.6586631709894459</c:v>
                </c:pt>
                <c:pt idx="1848">
                  <c:v>1.6584191520663367</c:v>
                </c:pt>
                <c:pt idx="1849">
                  <c:v>1.6576875259013701</c:v>
                </c:pt>
                <c:pt idx="1850">
                  <c:v>1.6574659484314223</c:v>
                </c:pt>
                <c:pt idx="1851">
                  <c:v>1.6567351628677569</c:v>
                </c:pt>
                <c:pt idx="1852">
                  <c:v>1.6564917108620436</c:v>
                </c:pt>
                <c:pt idx="1853">
                  <c:v>1.6557617839497918</c:v>
                </c:pt>
                <c:pt idx="1854">
                  <c:v>1.6555407209612834</c:v>
                </c:pt>
                <c:pt idx="1855">
                  <c:v>1.6547895481356927</c:v>
                </c:pt>
                <c:pt idx="1856">
                  <c:v>1.6545908223583261</c:v>
                </c:pt>
                <c:pt idx="1857">
                  <c:v>1.653818453413002</c:v>
                </c:pt>
                <c:pt idx="1858">
                  <c:v>1.6536199607932056</c:v>
                </c:pt>
                <c:pt idx="1859">
                  <c:v>1.6528705295850517</c:v>
                </c:pt>
                <c:pt idx="1860">
                  <c:v>1.6526722644275638</c:v>
                </c:pt>
                <c:pt idx="1861">
                  <c:v>1.651901685206153</c:v>
                </c:pt>
                <c:pt idx="1862">
                  <c:v>1.6517256536970666</c:v>
                </c:pt>
                <c:pt idx="1863">
                  <c:v>1.6509339759549455</c:v>
                </c:pt>
                <c:pt idx="1864">
                  <c:v>1.6507581506183702</c:v>
                </c:pt>
                <c:pt idx="1865">
                  <c:v>1.6499673998376638</c:v>
                </c:pt>
                <c:pt idx="1866">
                  <c:v>1.6498137307078233</c:v>
                </c:pt>
                <c:pt idx="1867">
                  <c:v>1.6490238842491618</c:v>
                </c:pt>
                <c:pt idx="1868">
                  <c:v>1.6488703908088773</c:v>
                </c:pt>
                <c:pt idx="1869">
                  <c:v>1.6480595427963864</c:v>
                </c:pt>
                <c:pt idx="1870">
                  <c:v>1.6479062288197535</c:v>
                </c:pt>
                <c:pt idx="1871">
                  <c:v>1.64709632856915</c:v>
                </c:pt>
                <c:pt idx="1872">
                  <c:v>1.6469650684021784</c:v>
                </c:pt>
                <c:pt idx="1873">
                  <c:v>1.6461560927688621</c:v>
                </c:pt>
                <c:pt idx="1874">
                  <c:v>1.6460249824114266</c:v>
                </c:pt>
                <c:pt idx="1875">
                  <c:v>1.6451951015642621</c:v>
                </c:pt>
                <c:pt idx="1876">
                  <c:v>1.6450859690087065</c:v>
                </c:pt>
                <c:pt idx="1877">
                  <c:v>1.6442352317178281</c:v>
                </c:pt>
                <c:pt idx="1878">
                  <c:v>1.6441262264651284</c:v>
                </c:pt>
                <c:pt idx="1879">
                  <c:v>1.6432982586339406</c:v>
                </c:pt>
                <c:pt idx="1880">
                  <c:v>1.643189377575766</c:v>
                </c:pt>
                <c:pt idx="1881">
                  <c:v>1.642340600249</c:v>
                </c:pt>
                <c:pt idx="1882">
                  <c:v>1.6422535957407374</c:v>
                </c:pt>
                <c:pt idx="1883">
                  <c:v>1.6413840573954925</c:v>
                </c:pt>
                <c:pt idx="1884">
                  <c:v>1.6412971542025161</c:v>
                </c:pt>
                <c:pt idx="1885">
                  <c:v>1.6404286281254135</c:v>
                </c:pt>
                <c:pt idx="1886">
                  <c:v>1.6403635257232831</c:v>
                </c:pt>
                <c:pt idx="1887">
                  <c:v>1.6394959872013539</c:v>
                </c:pt>
                <c:pt idx="1888">
                  <c:v>1.6394309588026859</c:v>
                </c:pt>
                <c:pt idx="1889">
                  <c:v>1.6385427540732338</c:v>
                </c:pt>
                <c:pt idx="1890">
                  <c:v>1.6384994516312321</c:v>
                </c:pt>
                <c:pt idx="1891">
                  <c:v>1.637590628755563</c:v>
                </c:pt>
                <c:pt idx="1892">
                  <c:v>1.6375473766226905</c:v>
                </c:pt>
                <c:pt idx="1893">
                  <c:v>1.6366612111292949</c:v>
                </c:pt>
                <c:pt idx="1894">
                  <c:v>1.6366180080775021</c:v>
                </c:pt>
                <c:pt idx="1895">
                  <c:v>1.635711270578303</c:v>
                </c:pt>
                <c:pt idx="1896">
                  <c:v>1.6356896938358239</c:v>
                </c:pt>
                <c:pt idx="1897">
                  <c:v>1.6347624321046248</c:v>
                </c:pt>
                <c:pt idx="1898">
                  <c:v>1.6347408803870644</c:v>
                </c:pt>
                <c:pt idx="1899">
                  <c:v>1.6338362210949338</c:v>
                </c:pt>
                <c:pt idx="1900">
                  <c:v>1.6338146937915039</c:v>
                </c:pt>
                <c:pt idx="1901">
                  <c:v>1.6328895560910741</c:v>
                </c:pt>
                <c:pt idx="1902">
                  <c:v>1.6328895560910741</c:v>
                </c:pt>
                <c:pt idx="1903">
                  <c:v>1.6319654655049878</c:v>
                </c:pt>
                <c:pt idx="1904">
                  <c:v>1.6319439874708817</c:v>
                </c:pt>
                <c:pt idx="1905">
                  <c:v>1.6310209665114579</c:v>
                </c:pt>
                <c:pt idx="1906">
                  <c:v>1.6310209665114579</c:v>
                </c:pt>
                <c:pt idx="1907">
                  <c:v>1.6300989890757092</c:v>
                </c:pt>
                <c:pt idx="1908">
                  <c:v>1.6300775601419768</c:v>
                </c:pt>
                <c:pt idx="1909">
                  <c:v>1.6291780533949958</c:v>
                </c:pt>
                <c:pt idx="1910">
                  <c:v>1.6291352445016687</c:v>
                </c:pt>
                <c:pt idx="1911">
                  <c:v>1.6282581577046813</c:v>
                </c:pt>
                <c:pt idx="1912">
                  <c:v>1.6282153971401179</c:v>
                </c:pt>
                <c:pt idx="1913">
                  <c:v>1.6273179438050385</c:v>
                </c:pt>
                <c:pt idx="1914">
                  <c:v>1.6272752326084958</c:v>
                </c:pt>
                <c:pt idx="1915">
                  <c:v>1.6264001469006599</c:v>
                </c:pt>
                <c:pt idx="1916">
                  <c:v>1.6263361531903731</c:v>
                </c:pt>
                <c:pt idx="1917">
                  <c:v>1.6254833846758865</c:v>
                </c:pt>
                <c:pt idx="1918">
                  <c:v>1.6254194630872483</c:v>
                </c:pt>
                <c:pt idx="1919">
                  <c:v>1.6245676553820354</c:v>
                </c:pt>
                <c:pt idx="1920">
                  <c:v>1.6244825237122074</c:v>
                </c:pt>
                <c:pt idx="1921">
                  <c:v>1.6236316974807505</c:v>
                </c:pt>
                <c:pt idx="1922">
                  <c:v>1.6235679214402639</c:v>
                </c:pt>
                <c:pt idx="1923">
                  <c:v>1.6227180527383367</c:v>
                </c:pt>
                <c:pt idx="1924">
                  <c:v>1.6226331148012945</c:v>
                </c:pt>
                <c:pt idx="1925">
                  <c:v>1.6218054356640246</c:v>
                </c:pt>
                <c:pt idx="1926">
                  <c:v>1.6216993840157978</c:v>
                </c:pt>
                <c:pt idx="1927">
                  <c:v>1.6208938445249079</c:v>
                </c:pt>
                <c:pt idx="1928">
                  <c:v>1.620787912059185</c:v>
                </c:pt>
                <c:pt idx="1929">
                  <c:v>1.6199832775919718</c:v>
                </c:pt>
                <c:pt idx="1930">
                  <c:v>1.6198563030698878</c:v>
                </c:pt>
                <c:pt idx="1931">
                  <c:v>1.6190525930955255</c:v>
                </c:pt>
                <c:pt idx="1932">
                  <c:v>1.6189257644201895</c:v>
                </c:pt>
                <c:pt idx="1933">
                  <c:v>1.6181440931215827</c:v>
                </c:pt>
                <c:pt idx="1934">
                  <c:v>1.6180174067356521</c:v>
                </c:pt>
                <c:pt idx="1935">
                  <c:v>1.6172366121501403</c:v>
                </c:pt>
                <c:pt idx="1936">
                  <c:v>1.6170889790169682</c:v>
                </c:pt>
                <c:pt idx="1937">
                  <c:v>1.6163301484677461</c:v>
                </c:pt>
                <c:pt idx="1938">
                  <c:v>1.6161826807778541</c:v>
                </c:pt>
                <c:pt idx="1939">
                  <c:v>1.6154247003647717</c:v>
                </c:pt>
                <c:pt idx="1940">
                  <c:v>1.6152563568153397</c:v>
                </c:pt>
                <c:pt idx="1941">
                  <c:v>1.6144992448309978</c:v>
                </c:pt>
                <c:pt idx="1942">
                  <c:v>1.6143310940998798</c:v>
                </c:pt>
                <c:pt idx="1943">
                  <c:v>1.6135958462919826</c:v>
                </c:pt>
                <c:pt idx="1944">
                  <c:v>1.6134278836770544</c:v>
                </c:pt>
                <c:pt idx="1945">
                  <c:v>1.6126934581870198</c:v>
                </c:pt>
                <c:pt idx="1946">
                  <c:v>1.6125047139754738</c:v>
                </c:pt>
                <c:pt idx="1947">
                  <c:v>1.6117920788218321</c:v>
                </c:pt>
                <c:pt idx="1948">
                  <c:v>1.6116035455278002</c:v>
                </c:pt>
                <c:pt idx="1949">
                  <c:v>1.6108917065059238</c:v>
                </c:pt>
                <c:pt idx="1950">
                  <c:v>1.6106824617462947</c:v>
                </c:pt>
                <c:pt idx="1951">
                  <c:v>1.6099714359906516</c:v>
                </c:pt>
                <c:pt idx="1952">
                  <c:v>1.6097624302219915</c:v>
                </c:pt>
                <c:pt idx="1953">
                  <c:v>1.6090730960383064</c:v>
                </c:pt>
                <c:pt idx="1954">
                  <c:v>1.6088643234336277</c:v>
                </c:pt>
                <c:pt idx="1955">
                  <c:v>1.6081757580473635</c:v>
                </c:pt>
                <c:pt idx="1956">
                  <c:v>1.6079463672082679</c:v>
                </c:pt>
                <c:pt idx="1957">
                  <c:v>1.6072794203424539</c:v>
                </c:pt>
                <c:pt idx="1958">
                  <c:v>1.6070502851218247</c:v>
                </c:pt>
                <c:pt idx="1959">
                  <c:v>1.6063840812519441</c:v>
                </c:pt>
                <c:pt idx="1960">
                  <c:v>1.6061343971814914</c:v>
                </c:pt>
                <c:pt idx="1961">
                  <c:v>1.6054897391079173</c:v>
                </c:pt>
                <c:pt idx="1962">
                  <c:v>1.6052195526097759</c:v>
                </c:pt>
                <c:pt idx="1963">
                  <c:v>1.6045756285666237</c:v>
                </c:pt>
                <c:pt idx="1964">
                  <c:v>1.6043265063202703</c:v>
                </c:pt>
                <c:pt idx="1965">
                  <c:v>1.6036832984144207</c:v>
                </c:pt>
                <c:pt idx="1966">
                  <c:v>1.6034137195319067</c:v>
                </c:pt>
                <c:pt idx="1967">
                  <c:v>1.6027919601887173</c:v>
                </c:pt>
                <c:pt idx="1968">
                  <c:v>1.6025226808653619</c:v>
                </c:pt>
                <c:pt idx="1969">
                  <c:v>1.6019016122364587</c:v>
                </c:pt>
                <c:pt idx="1970">
                  <c:v>1.6016119449252164</c:v>
                </c:pt>
                <c:pt idx="1971">
                  <c:v>1.6010122529082904</c:v>
                </c:pt>
                <c:pt idx="1972">
                  <c:v>1.6007229071193438</c:v>
                </c:pt>
                <c:pt idx="1973">
                  <c:v>1.6001238805584939</c:v>
                </c:pt>
                <c:pt idx="1974">
                  <c:v>1.5998142151234029</c:v>
                </c:pt>
                <c:pt idx="1975">
                  <c:v>1.5992158683484241</c:v>
                </c:pt>
                <c:pt idx="1976">
                  <c:v>1.5989065542274317</c:v>
                </c:pt>
                <c:pt idx="1977">
                  <c:v>1.5983294878900758</c:v>
                </c:pt>
                <c:pt idx="1978">
                  <c:v>1.59802051652147</c:v>
                </c:pt>
                <c:pt idx="1979">
                  <c:v>1.5974440894568689</c:v>
                </c:pt>
                <c:pt idx="1980">
                  <c:v>1.5971148892323546</c:v>
                </c:pt>
                <c:pt idx="1981">
                  <c:v>1.5965596714177201</c:v>
                </c:pt>
                <c:pt idx="1982">
                  <c:v>1.5962308355753509</c:v>
                </c:pt>
                <c:pt idx="1983">
                  <c:v>1.5956762321451532</c:v>
                </c:pt>
                <c:pt idx="1984">
                  <c:v>1.5953272350663219</c:v>
                </c:pt>
                <c:pt idx="1985">
                  <c:v>1.594793770015305</c:v>
                </c:pt>
                <c:pt idx="1986">
                  <c:v>1.5944451588015958</c:v>
                </c:pt>
                <c:pt idx="1987">
                  <c:v>1.5939122834078872</c:v>
                </c:pt>
                <c:pt idx="1988">
                  <c:v>1.5935435782764027</c:v>
                </c:pt>
                <c:pt idx="1989">
                  <c:v>1.5930113052415211</c:v>
                </c:pt>
                <c:pt idx="1990">
                  <c:v>1.5926634727770139</c:v>
                </c:pt>
                <c:pt idx="1991">
                  <c:v>1.5921317874247258</c:v>
                </c:pt>
                <c:pt idx="1992">
                  <c:v>1.591763905469763</c:v>
                </c:pt>
                <c:pt idx="1993">
                  <c:v>1.591253240253574</c:v>
                </c:pt>
                <c:pt idx="1994">
                  <c:v>1.5908857641383571</c:v>
                </c:pt>
                <c:pt idx="1995">
                  <c:v>1.5903756621221254</c:v>
                </c:pt>
                <c:pt idx="1996">
                  <c:v>1.5899882033133304</c:v>
                </c:pt>
                <c:pt idx="1997">
                  <c:v>1.5894990514279836</c:v>
                </c:pt>
                <c:pt idx="1998">
                  <c:v>1.5891120195819621</c:v>
                </c:pt>
                <c:pt idx="1999">
                  <c:v>1.5886234065722888</c:v>
                </c:pt>
                <c:pt idx="2000">
                  <c:v>1.5882164585334615</c:v>
                </c:pt>
                <c:pt idx="2001">
                  <c:v>1.5877487259596916</c:v>
                </c:pt>
                <c:pt idx="2002">
                  <c:v>1.5873219063224056</c:v>
                </c:pt>
                <c:pt idx="2003">
                  <c:v>1.586875007998362</c:v>
                </c:pt>
                <c:pt idx="2004">
                  <c:v>1.5864486579156112</c:v>
                </c:pt>
                <c:pt idx="2005">
                  <c:v>1.5860022510999692</c:v>
                </c:pt>
                <c:pt idx="2006">
                  <c:v>1.5855560954402477</c:v>
                </c:pt>
                <c:pt idx="2007">
                  <c:v>1.5851101907245488</c:v>
                </c:pt>
                <c:pt idx="2008">
                  <c:v>1.5846847883040038</c:v>
                </c:pt>
                <c:pt idx="2009">
                  <c:v>1.58423937345888</c:v>
                </c:pt>
                <c:pt idx="2010">
                  <c:v>1.5837942089331087</c:v>
                </c:pt>
                <c:pt idx="2011">
                  <c:v>1.5833695124754181</c:v>
                </c:pt>
                <c:pt idx="2012">
                  <c:v>1.5829248366013071</c:v>
                </c:pt>
                <c:pt idx="2013">
                  <c:v>1.5825006061998288</c:v>
                </c:pt>
                <c:pt idx="2014">
                  <c:v>1.5820362337330953</c:v>
                </c:pt>
                <c:pt idx="2015">
                  <c:v>1.5816326530612246</c:v>
                </c:pt>
                <c:pt idx="2016">
                  <c:v>1.581168789768308</c:v>
                </c:pt>
                <c:pt idx="2017">
                  <c:v>1.5807656514921651</c:v>
                </c:pt>
                <c:pt idx="2018">
                  <c:v>1.5802821568302619</c:v>
                </c:pt>
                <c:pt idx="2019">
                  <c:v>1.5798995999286496</c:v>
                </c:pt>
                <c:pt idx="2020">
                  <c:v>1.5794166348235901</c:v>
                </c:pt>
                <c:pt idx="2021">
                  <c:v>1.5790344968100958</c:v>
                </c:pt>
                <c:pt idx="2022">
                  <c:v>1.5785319652722969</c:v>
                </c:pt>
                <c:pt idx="2023">
                  <c:v>1.5781703405793412</c:v>
                </c:pt>
                <c:pt idx="2024">
                  <c:v>1.5776683588432128</c:v>
                </c:pt>
                <c:pt idx="2025">
                  <c:v>1.5773071296826322</c:v>
                </c:pt>
                <c:pt idx="2026">
                  <c:v>1.5767856461642147</c:v>
                </c:pt>
                <c:pt idx="2027">
                  <c:v>1.576444862569605</c:v>
                </c:pt>
                <c:pt idx="2028">
                  <c:v>1.5759239489603978</c:v>
                </c:pt>
                <c:pt idx="2029">
                  <c:v>1.5755835376932961</c:v>
                </c:pt>
                <c:pt idx="2030">
                  <c:v>1.5750431866680221</c:v>
                </c:pt>
                <c:pt idx="2031">
                  <c:v>1.5747231535101078</c:v>
                </c:pt>
                <c:pt idx="2032">
                  <c:v>1.5741833923652104</c:v>
                </c:pt>
                <c:pt idx="2033">
                  <c:v>1.5738437325481038</c:v>
                </c:pt>
                <c:pt idx="2034">
                  <c:v>1.5733245362499038</c:v>
                </c:pt>
                <c:pt idx="2035">
                  <c:v>1.572985246920628</c:v>
                </c:pt>
                <c:pt idx="2036">
                  <c:v>1.5724466763042431</c:v>
                </c:pt>
                <c:pt idx="2037">
                  <c:v>1.57212769734006</c:v>
                </c:pt>
                <c:pt idx="2038">
                  <c:v>1.5715897136918417</c:v>
                </c:pt>
                <c:pt idx="2039">
                  <c:v>1.5712710822763156</c:v>
                </c:pt>
                <c:pt idx="2040">
                  <c:v>1.570713788080309</c:v>
                </c:pt>
                <c:pt idx="2041">
                  <c:v>1.5704154002026343</c:v>
                </c:pt>
                <c:pt idx="2042">
                  <c:v>1.5698587127158556</c:v>
                </c:pt>
                <c:pt idx="2043">
                  <c:v>1.5695606495955838</c:v>
                </c:pt>
                <c:pt idx="2044">
                  <c:v>1.5689847150521292</c:v>
                </c:pt>
                <c:pt idx="2045">
                  <c:v>1.5687068289350503</c:v>
                </c:pt>
                <c:pt idx="2046">
                  <c:v>1.5681315207081885</c:v>
                </c:pt>
                <c:pt idx="2047">
                  <c:v>1.5678539367042201</c:v>
                </c:pt>
                <c:pt idx="2048">
                  <c:v>1.5672594446340322</c:v>
                </c:pt>
                <c:pt idx="2049">
                  <c:v>1.5670019713895769</c:v>
                </c:pt>
                <c:pt idx="2050">
                  <c:v>1.5664081251105342</c:v>
                </c:pt>
                <c:pt idx="2051">
                  <c:v>1.566150931480899</c:v>
                </c:pt>
                <c:pt idx="2052">
                  <c:v>1.5655379642956355</c:v>
                </c:pt>
                <c:pt idx="2053">
                  <c:v>1.5653008154712313</c:v>
                </c:pt>
                <c:pt idx="2054">
                  <c:v>1.5646885134197281</c:v>
                </c:pt>
                <c:pt idx="2055">
                  <c:v>1.5644516218569047</c:v>
                </c:pt>
                <c:pt idx="2056">
                  <c:v>1.5638399838571344</c:v>
                </c:pt>
                <c:pt idx="2057">
                  <c:v>1.5636033491374948</c:v>
                </c:pt>
                <c:pt idx="2058">
                  <c:v>1.5629726731874558</c:v>
                </c:pt>
                <c:pt idx="2059">
                  <c:v>1.5627559958158481</c:v>
                </c:pt>
                <c:pt idx="2060">
                  <c:v>1.5621260030990558</c:v>
                </c:pt>
                <c:pt idx="2061">
                  <c:v>1.5619095603980351</c:v>
                </c:pt>
                <c:pt idx="2062">
                  <c:v>1.5612605920199421</c:v>
                </c:pt>
                <c:pt idx="2063">
                  <c:v>1.5610640413933754</c:v>
                </c:pt>
                <c:pt idx="2064">
                  <c:v>1.5604157753001284</c:v>
                </c:pt>
                <c:pt idx="2065">
                  <c:v>1.5602194373144094</c:v>
                </c:pt>
                <c:pt idx="2066">
                  <c:v>1.5595522575776617</c:v>
                </c:pt>
                <c:pt idx="2067">
                  <c:v>1.5593757466768947</c:v>
                </c:pt>
                <c:pt idx="2068">
                  <c:v>1.5587092881475231</c:v>
                </c:pt>
                <c:pt idx="2069">
                  <c:v>1.5585329679998001</c:v>
                </c:pt>
                <c:pt idx="2070">
                  <c:v>1.5578476575750329</c:v>
                </c:pt>
                <c:pt idx="2071">
                  <c:v>1.5576910998052873</c:v>
                </c:pt>
                <c:pt idx="2072">
                  <c:v>1.5570065293822213</c:v>
                </c:pt>
                <c:pt idx="2073">
                  <c:v>1.5568501406187243</c:v>
                </c:pt>
                <c:pt idx="2074">
                  <c:v>1.5561663089994098</c:v>
                </c:pt>
                <c:pt idx="2075">
                  <c:v>1.5560100889686421</c:v>
                </c:pt>
                <c:pt idx="2076">
                  <c:v>1.5553074867987022</c:v>
                </c:pt>
                <c:pt idx="2077">
                  <c:v>1.5551709433867624</c:v>
                </c:pt>
                <c:pt idx="2078">
                  <c:v>1.5544690986586436</c:v>
                </c:pt>
                <c:pt idx="2079">
                  <c:v>1.5543327024079618</c:v>
                </c:pt>
                <c:pt idx="2080">
                  <c:v>1.553612148244669</c:v>
                </c:pt>
                <c:pt idx="2081">
                  <c:v>1.5534953645702831</c:v>
                </c:pt>
                <c:pt idx="2082">
                  <c:v>1.5527755863606201</c:v>
                </c:pt>
                <c:pt idx="2083">
                  <c:v>1.5526589284149119</c:v>
                </c:pt>
                <c:pt idx="2084">
                  <c:v>1.5519399249061341</c:v>
                </c:pt>
                <c:pt idx="2085">
                  <c:v>1.5518233924861686</c:v>
                </c:pt>
                <c:pt idx="2086">
                  <c:v>1.5510857600320223</c:v>
                </c:pt>
                <c:pt idx="2087">
                  <c:v>1.550988755331524</c:v>
                </c:pt>
                <c:pt idx="2088">
                  <c:v>1.550251915936341</c:v>
                </c:pt>
                <c:pt idx="2089">
                  <c:v>1.5501550155015515</c:v>
                </c:pt>
                <c:pt idx="2090">
                  <c:v>1.5493996076520324</c:v>
                </c:pt>
                <c:pt idx="2091">
                  <c:v>1.5493221715499468</c:v>
                </c:pt>
                <c:pt idx="2092">
                  <c:v>1.5485675749931331</c:v>
                </c:pt>
                <c:pt idx="2093">
                  <c:v>1.5484902220335173</c:v>
                </c:pt>
                <c:pt idx="2094">
                  <c:v>1.547736435463134</c:v>
                </c:pt>
                <c:pt idx="2095">
                  <c:v>1.5476591655121628</c:v>
                </c:pt>
                <c:pt idx="2096">
                  <c:v>1.5468868901336059</c:v>
                </c:pt>
                <c:pt idx="2097">
                  <c:v>1.5468290005488738</c:v>
                </c:pt>
                <c:pt idx="2098">
                  <c:v>1.5460575532392413</c:v>
                </c:pt>
                <c:pt idx="2099">
                  <c:v>1.5459997257097258</c:v>
                </c:pt>
                <c:pt idx="2100">
                  <c:v>1.5452291051378853</c:v>
                </c:pt>
                <c:pt idx="2101">
                  <c:v>1.5451713395638629</c:v>
                </c:pt>
                <c:pt idx="2102">
                  <c:v>1.5443823093497417</c:v>
                </c:pt>
                <c:pt idx="2103">
                  <c:v>1.5443438406834968</c:v>
                </c:pt>
                <c:pt idx="2104">
                  <c:v>1.54355565513979</c:v>
                </c:pt>
                <c:pt idx="2105">
                  <c:v>1.5435172276438955</c:v>
                </c:pt>
                <c:pt idx="2106">
                  <c:v>1.5427106919803928</c:v>
                </c:pt>
                <c:pt idx="2107">
                  <c:v>1.5427106919803928</c:v>
                </c:pt>
                <c:pt idx="2108">
                  <c:v>1.5418858258415105</c:v>
                </c:pt>
                <c:pt idx="2109">
                  <c:v>1.5418858258415105</c:v>
                </c:pt>
                <c:pt idx="2110">
                  <c:v>1.5410618413203419</c:v>
                </c:pt>
                <c:pt idx="2111">
                  <c:v>1.5410618413203419</c:v>
                </c:pt>
                <c:pt idx="2112">
                  <c:v>1.5402387370042356</c:v>
                </c:pt>
                <c:pt idx="2113">
                  <c:v>1.540219605505043</c:v>
                </c:pt>
                <c:pt idx="2114">
                  <c:v>1.5394165114835505</c:v>
                </c:pt>
                <c:pt idx="2115">
                  <c:v>1.5393974004047126</c:v>
                </c:pt>
                <c:pt idx="2116">
                  <c:v>1.5385951633516561</c:v>
                </c:pt>
                <c:pt idx="2117">
                  <c:v>1.5385760726604958</c:v>
                </c:pt>
                <c:pt idx="2118">
                  <c:v>1.5377746912049182</c:v>
                </c:pt>
                <c:pt idx="2119">
                  <c:v>1.5377365510057293</c:v>
                </c:pt>
                <c:pt idx="2120">
                  <c:v>1.5369550936427081</c:v>
                </c:pt>
                <c:pt idx="2121">
                  <c:v>1.536916994087828</c:v>
                </c:pt>
                <c:pt idx="2122">
                  <c:v>1.536136369267362</c:v>
                </c:pt>
                <c:pt idx="2123">
                  <c:v>1.5360983102918586</c:v>
                </c:pt>
                <c:pt idx="2124">
                  <c:v>1.535318516684208</c:v>
                </c:pt>
                <c:pt idx="2125">
                  <c:v>1.5352614896988908</c:v>
                </c:pt>
                <c:pt idx="2126">
                  <c:v>1.5345015345015363</c:v>
                </c:pt>
                <c:pt idx="2127">
                  <c:v>1.5344445681899739</c:v>
                </c:pt>
                <c:pt idx="2128">
                  <c:v>1.533685421330597</c:v>
                </c:pt>
                <c:pt idx="2129">
                  <c:v>1.533609547956218</c:v>
                </c:pt>
                <c:pt idx="2130">
                  <c:v>1.532870175785596</c:v>
                </c:pt>
                <c:pt idx="2131">
                  <c:v>1.5327943830502595</c:v>
                </c:pt>
                <c:pt idx="2132">
                  <c:v>1.5320747257092022</c:v>
                </c:pt>
                <c:pt idx="2133">
                  <c:v>1.5319800842589046</c:v>
                </c:pt>
                <c:pt idx="2134">
                  <c:v>1.5312611911730198</c:v>
                </c:pt>
                <c:pt idx="2135">
                  <c:v>1.5311477434092733</c:v>
                </c:pt>
                <c:pt idx="2136">
                  <c:v>1.5304485201550211</c:v>
                </c:pt>
                <c:pt idx="2137">
                  <c:v>1.5303351927728688</c:v>
                </c:pt>
                <c:pt idx="2138">
                  <c:v>1.5296367112810698</c:v>
                </c:pt>
                <c:pt idx="2139">
                  <c:v>1.5295235040890078</c:v>
                </c:pt>
                <c:pt idx="2140">
                  <c:v>1.5288257631799576</c:v>
                </c:pt>
                <c:pt idx="2141">
                  <c:v>1.5287126759868841</c:v>
                </c:pt>
                <c:pt idx="2142">
                  <c:v>1.5280156744833719</c:v>
                </c:pt>
                <c:pt idx="2143">
                  <c:v>1.5278838808250572</c:v>
                </c:pt>
                <c:pt idx="2144">
                  <c:v>1.5272064438258979</c:v>
                </c:pt>
                <c:pt idx="2145">
                  <c:v>1.5270747897193371</c:v>
                </c:pt>
                <c:pt idx="2146">
                  <c:v>1.5263980698450221</c:v>
                </c:pt>
                <c:pt idx="2147">
                  <c:v>1.5262665550686818</c:v>
                </c:pt>
                <c:pt idx="2148">
                  <c:v>1.5256093209808193</c:v>
                </c:pt>
                <c:pt idx="2149">
                  <c:v>1.5254404094085241</c:v>
                </c:pt>
                <c:pt idx="2150">
                  <c:v>1.5248026364329454</c:v>
                </c:pt>
                <c:pt idx="2151">
                  <c:v>1.5246339034316561</c:v>
                </c:pt>
                <c:pt idx="2152">
                  <c:v>1.5239968045228294</c:v>
                </c:pt>
                <c:pt idx="2153">
                  <c:v>1.5238282498095201</c:v>
                </c:pt>
                <c:pt idx="2154">
                  <c:v>1.5231918238993698</c:v>
                </c:pt>
                <c:pt idx="2155">
                  <c:v>1.5230047409663712</c:v>
                </c:pt>
                <c:pt idx="2156">
                  <c:v>1.5223876932143252</c:v>
                </c:pt>
                <c:pt idx="2157">
                  <c:v>1.5222008077484932</c:v>
                </c:pt>
                <c:pt idx="2158">
                  <c:v>1.5215844111222898</c:v>
                </c:pt>
                <c:pt idx="2159">
                  <c:v>1.5213977228111504</c:v>
                </c:pt>
                <c:pt idx="2160">
                  <c:v>1.5207819762807084</c:v>
                </c:pt>
                <c:pt idx="2161">
                  <c:v>1.5205768381811939</c:v>
                </c:pt>
                <c:pt idx="2162">
                  <c:v>1.519980387349839</c:v>
                </c:pt>
                <c:pt idx="2163">
                  <c:v>1.5197754654312363</c:v>
                </c:pt>
                <c:pt idx="2164">
                  <c:v>1.5191982553723236</c:v>
                </c:pt>
                <c:pt idx="2165">
                  <c:v>1.5189749369135421</c:v>
                </c:pt>
                <c:pt idx="2166">
                  <c:v>1.518398334659891</c:v>
                </c:pt>
                <c:pt idx="2167">
                  <c:v>1.5181752512947342</c:v>
                </c:pt>
                <c:pt idx="2168">
                  <c:v>1.5175992558868148</c:v>
                </c:pt>
                <c:pt idx="2169">
                  <c:v>1.517357839478227</c:v>
                </c:pt>
                <c:pt idx="2170">
                  <c:v>1.5168010177245526</c:v>
                </c:pt>
                <c:pt idx="2171">
                  <c:v>1.5165598551929931</c:v>
                </c:pt>
                <c:pt idx="2172">
                  <c:v>1.5160036188473478</c:v>
                </c:pt>
                <c:pt idx="2173">
                  <c:v>1.5157627097925599</c:v>
                </c:pt>
                <c:pt idx="2174">
                  <c:v>1.5152070579322312</c:v>
                </c:pt>
                <c:pt idx="2175">
                  <c:v>1.5149664019547953</c:v>
                </c:pt>
                <c:pt idx="2176">
                  <c:v>1.5144298293823815</c:v>
                </c:pt>
                <c:pt idx="2177">
                  <c:v>1.5141524409602671</c:v>
                </c:pt>
                <c:pt idx="2178">
                  <c:v>1.5136349210224358</c:v>
                </c:pt>
                <c:pt idx="2179">
                  <c:v>1.5133578236938159</c:v>
                </c:pt>
                <c:pt idx="2180">
                  <c:v>1.5128408467028611</c:v>
                </c:pt>
                <c:pt idx="2181">
                  <c:v>1.5125640400097573</c:v>
                </c:pt>
                <c:pt idx="2182">
                  <c:v>1.5120476051116964</c:v>
                </c:pt>
                <c:pt idx="2183">
                  <c:v>1.5117526577587048</c:v>
                </c:pt>
                <c:pt idx="2184">
                  <c:v>1.5112551949397339</c:v>
                </c:pt>
                <c:pt idx="2185">
                  <c:v>1.5109605566183728</c:v>
                </c:pt>
                <c:pt idx="2186">
                  <c:v>1.5104636148805028</c:v>
                </c:pt>
                <c:pt idx="2187">
                  <c:v>1.5101692851053448</c:v>
                </c:pt>
                <c:pt idx="2188">
                  <c:v>1.5096912437907846</c:v>
                </c:pt>
                <c:pt idx="2189">
                  <c:v>1.5093788419169121</c:v>
                </c:pt>
                <c:pt idx="2190">
                  <c:v>1.5089013008189438</c:v>
                </c:pt>
                <c:pt idx="2191">
                  <c:v>1.5085708724162681</c:v>
                </c:pt>
                <c:pt idx="2192">
                  <c:v>1.5081121840869853</c:v>
                </c:pt>
                <c:pt idx="2193">
                  <c:v>1.5077821011673151</c:v>
                </c:pt>
                <c:pt idx="2194">
                  <c:v>1.5073238922992742</c:v>
                </c:pt>
                <c:pt idx="2195">
                  <c:v>1.5069941543210619</c:v>
                </c:pt>
                <c:pt idx="2196">
                  <c:v>1.5065364241629002</c:v>
                </c:pt>
                <c:pt idx="2197">
                  <c:v>1.5062070305857218</c:v>
                </c:pt>
                <c:pt idx="2198">
                  <c:v>1.5057680631451118</c:v>
                </c:pt>
                <c:pt idx="2199">
                  <c:v>1.5054024523491545</c:v>
                </c:pt>
                <c:pt idx="2200">
                  <c:v>1.504982219363296</c:v>
                </c:pt>
                <c:pt idx="2201">
                  <c:v>1.5046169900379796</c:v>
                </c:pt>
                <c:pt idx="2202">
                  <c:v>1.5041971954000679</c:v>
                </c:pt>
                <c:pt idx="2203">
                  <c:v>1.5038323469486758</c:v>
                </c:pt>
                <c:pt idx="2204">
                  <c:v>1.5034129899732072</c:v>
                </c:pt>
                <c:pt idx="2205">
                  <c:v>1.503048521800266</c:v>
                </c:pt>
                <c:pt idx="2206">
                  <c:v>1.5026296018031542</c:v>
                </c:pt>
                <c:pt idx="2207">
                  <c:v>1.5022655133144338</c:v>
                </c:pt>
                <c:pt idx="2208">
                  <c:v>1.5018652197083462</c:v>
                </c:pt>
                <c:pt idx="2209">
                  <c:v>1.501465139369869</c:v>
                </c:pt>
                <c:pt idx="2210">
                  <c:v>1.5010834432917319</c:v>
                </c:pt>
                <c:pt idx="2211">
                  <c:v>1.5006837793026662</c:v>
                </c:pt>
                <c:pt idx="2212">
                  <c:v>1.5003024803387781</c:v>
                </c:pt>
                <c:pt idx="2213">
                  <c:v>1.4999032320495429</c:v>
                </c:pt>
                <c:pt idx="2214">
                  <c:v>1.4995223295804958</c:v>
                </c:pt>
                <c:pt idx="2215">
                  <c:v>1.4991234963428626</c:v>
                </c:pt>
                <c:pt idx="2216">
                  <c:v>1.4987611047319755</c:v>
                </c:pt>
                <c:pt idx="2217">
                  <c:v>1.4983264660036975</c:v>
                </c:pt>
                <c:pt idx="2218">
                  <c:v>1.4979825557515283</c:v>
                </c:pt>
                <c:pt idx="2219">
                  <c:v>1.4975483683968986</c:v>
                </c:pt>
                <c:pt idx="2220">
                  <c:v>1.4972048152038719</c:v>
                </c:pt>
                <c:pt idx="2221">
                  <c:v>1.4967710785201278</c:v>
                </c:pt>
                <c:pt idx="2222">
                  <c:v>1.4964278818304693</c:v>
                </c:pt>
                <c:pt idx="2223">
                  <c:v>1.4959945951162998</c:v>
                </c:pt>
                <c:pt idx="2224">
                  <c:v>1.4956697947072575</c:v>
                </c:pt>
                <c:pt idx="2225">
                  <c:v>1.4952189169309427</c:v>
                </c:pt>
                <c:pt idx="2226">
                  <c:v>1.4948944532182418</c:v>
                </c:pt>
                <c:pt idx="2227">
                  <c:v>1.4944260319373306</c:v>
                </c:pt>
                <c:pt idx="2228">
                  <c:v>1.4941199151725468</c:v>
                </c:pt>
                <c:pt idx="2229">
                  <c:v>1.4936519790888725</c:v>
                </c:pt>
                <c:pt idx="2230">
                  <c:v>1.4933461793219727</c:v>
                </c:pt>
                <c:pt idx="2231">
                  <c:v>1.492878727682065</c:v>
                </c:pt>
                <c:pt idx="2232">
                  <c:v>1.4925912105636918</c:v>
                </c:pt>
                <c:pt idx="2233">
                  <c:v>1.4921062764728534</c:v>
                </c:pt>
                <c:pt idx="2234">
                  <c:v>1.4918190567853691</c:v>
                </c:pt>
                <c:pt idx="2235">
                  <c:v>1.4913346242197554</c:v>
                </c:pt>
                <c:pt idx="2236">
                  <c:v>1.4910477015018713</c:v>
                </c:pt>
                <c:pt idx="2237">
                  <c:v>1.4905637696838563</c:v>
                </c:pt>
                <c:pt idx="2238">
                  <c:v>1.4902771434752315</c:v>
                </c:pt>
                <c:pt idx="2239">
                  <c:v>1.4897758127688199</c:v>
                </c:pt>
                <c:pt idx="2240">
                  <c:v>1.4895252738804519</c:v>
                </c:pt>
                <c:pt idx="2241">
                  <c:v>1.489006568440266</c:v>
                </c:pt>
                <c:pt idx="2242">
                  <c:v>1.488756288194401</c:v>
                </c:pt>
                <c:pt idx="2243">
                  <c:v>1.4882381180988957</c:v>
                </c:pt>
                <c:pt idx="2244">
                  <c:v>1.4879880960952312</c:v>
                </c:pt>
                <c:pt idx="2245">
                  <c:v>1.4874704605160562</c:v>
                </c:pt>
                <c:pt idx="2246">
                  <c:v>1.4872206963551076</c:v>
                </c:pt>
                <c:pt idx="2247">
                  <c:v>1.4867035944656262</c:v>
                </c:pt>
                <c:pt idx="2248">
                  <c:v>1.4864719068797281</c:v>
                </c:pt>
                <c:pt idx="2249">
                  <c:v>1.4859197124026338</c:v>
                </c:pt>
                <c:pt idx="2250">
                  <c:v>1.4857060698281852</c:v>
                </c:pt>
                <c:pt idx="2251">
                  <c:v>1.485154444085133</c:v>
                </c:pt>
                <c:pt idx="2252">
                  <c:v>1.4849410214957202</c:v>
                </c:pt>
                <c:pt idx="2253">
                  <c:v>1.4843899636085056</c:v>
                </c:pt>
                <c:pt idx="2254">
                  <c:v>1.4841945252372915</c:v>
                </c:pt>
                <c:pt idx="2255">
                  <c:v>1.483626269756757</c:v>
                </c:pt>
                <c:pt idx="2256">
                  <c:v>1.4834310324201443</c:v>
                </c:pt>
                <c:pt idx="2257">
                  <c:v>1.4828633613164</c:v>
                </c:pt>
                <c:pt idx="2258">
                  <c:v>1.482668324704363</c:v>
                </c:pt>
                <c:pt idx="2259">
                  <c:v>1.4821012370764346</c:v>
                </c:pt>
                <c:pt idx="2260">
                  <c:v>1.481924111144306</c:v>
                </c:pt>
                <c:pt idx="2261">
                  <c:v>1.4813398958283543</c:v>
                </c:pt>
                <c:pt idx="2262">
                  <c:v>1.4811629518144238</c:v>
                </c:pt>
                <c:pt idx="2263">
                  <c:v>1.4805616582290546</c:v>
                </c:pt>
                <c:pt idx="2264">
                  <c:v>1.4804025739902831</c:v>
                </c:pt>
                <c:pt idx="2265">
                  <c:v>1.4798018974879141</c:v>
                </c:pt>
                <c:pt idx="2266">
                  <c:v>1.4796429764689041</c:v>
                </c:pt>
                <c:pt idx="2267">
                  <c:v>1.4790429161000977</c:v>
                </c:pt>
                <c:pt idx="2268">
                  <c:v>1.4789017961500828</c:v>
                </c:pt>
                <c:pt idx="2269">
                  <c:v>1.4782847128670378</c:v>
                </c:pt>
                <c:pt idx="2270">
                  <c:v>1.4781437375579636</c:v>
                </c:pt>
                <c:pt idx="2271">
                  <c:v>1.4775272865926299</c:v>
                </c:pt>
                <c:pt idx="2272">
                  <c:v>1.4773864557022338</c:v>
                </c:pt>
                <c:pt idx="2273">
                  <c:v>1.4767706360832233</c:v>
                </c:pt>
                <c:pt idx="2274">
                  <c:v>1.4766475337604501</c:v>
                </c:pt>
                <c:pt idx="2275">
                  <c:v>1.4760147601476015</c:v>
                </c:pt>
                <c:pt idx="2276">
                  <c:v>1.475891783805656</c:v>
                </c:pt>
                <c:pt idx="2277">
                  <c:v>1.4752421062650201</c:v>
                </c:pt>
                <c:pt idx="2278">
                  <c:v>1.4751368070425868</c:v>
                </c:pt>
                <c:pt idx="2279">
                  <c:v>1.4744877938570935</c:v>
                </c:pt>
                <c:pt idx="2280">
                  <c:v>1.4744001331716261</c:v>
                </c:pt>
                <c:pt idx="2281">
                  <c:v>1.4737342524364128</c:v>
                </c:pt>
                <c:pt idx="2282">
                  <c:v>1.4736466813239038</c:v>
                </c:pt>
                <c:pt idx="2283">
                  <c:v>1.472981480821544</c:v>
                </c:pt>
                <c:pt idx="2284">
                  <c:v>1.4728939991447698</c:v>
                </c:pt>
                <c:pt idx="2285">
                  <c:v>1.4722294778334468</c:v>
                </c:pt>
                <c:pt idx="2286">
                  <c:v>1.4721595631010347</c:v>
                </c:pt>
                <c:pt idx="2287">
                  <c:v>1.4714782422955046</c:v>
                </c:pt>
                <c:pt idx="2288">
                  <c:v>1.4714083988940685</c:v>
                </c:pt>
                <c:pt idx="2289">
                  <c:v>1.4707277730334938</c:v>
                </c:pt>
                <c:pt idx="2290">
                  <c:v>1.4706580008539305</c:v>
                </c:pt>
                <c:pt idx="2291">
                  <c:v>1.4699780688755855</c:v>
                </c:pt>
                <c:pt idx="2292">
                  <c:v>1.4699257924559586</c:v>
                </c:pt>
                <c:pt idx="2293">
                  <c:v>1.4692291286523378</c:v>
                </c:pt>
                <c:pt idx="2294">
                  <c:v>1.4691769054869019</c:v>
                </c:pt>
                <c:pt idx="2295">
                  <c:v>1.468463560787286</c:v>
                </c:pt>
                <c:pt idx="2296">
                  <c:v>1.468446170789764</c:v>
                </c:pt>
                <c:pt idx="2297">
                  <c:v>1.4677161626324198</c:v>
                </c:pt>
                <c:pt idx="2298">
                  <c:v>1.467698790332123</c:v>
                </c:pt>
                <c:pt idx="2299">
                  <c:v>1.4669695248911603</c:v>
                </c:pt>
                <c:pt idx="2300">
                  <c:v>1.4669521702610941</c:v>
                </c:pt>
                <c:pt idx="2301">
                  <c:v>1.4662236464036136</c:v>
                </c:pt>
                <c:pt idx="2302">
                  <c:v>1.4662236464036136</c:v>
                </c:pt>
                <c:pt idx="2303">
                  <c:v>1.465478526012244</c:v>
                </c:pt>
                <c:pt idx="2304">
                  <c:v>1.465478526012244</c:v>
                </c:pt>
                <c:pt idx="2305">
                  <c:v>1.4647341625618673</c:v>
                </c:pt>
                <c:pt idx="2306">
                  <c:v>1.4647341625618673</c:v>
                </c:pt>
                <c:pt idx="2307">
                  <c:v>1.464007839525852</c:v>
                </c:pt>
                <c:pt idx="2308">
                  <c:v>1.4639905548996446</c:v>
                </c:pt>
                <c:pt idx="2309">
                  <c:v>1.4632649689646218</c:v>
                </c:pt>
                <c:pt idx="2310">
                  <c:v>1.4632477018750811</c:v>
                </c:pt>
                <c:pt idx="2311">
                  <c:v>1.4625401019060214</c:v>
                </c:pt>
                <c:pt idx="2312">
                  <c:v>1.4625056023400078</c:v>
                </c:pt>
                <c:pt idx="2313">
                  <c:v>1.4617987197472491</c:v>
                </c:pt>
                <c:pt idx="2314">
                  <c:v>1.4617642551485903</c:v>
                </c:pt>
                <c:pt idx="2315">
                  <c:v>1.4610580888417581</c:v>
                </c:pt>
                <c:pt idx="2316">
                  <c:v>1.4610236591573171</c:v>
                </c:pt>
                <c:pt idx="2317">
                  <c:v>1.4603354060674578</c:v>
                </c:pt>
                <c:pt idx="2318">
                  <c:v>1.4602838132249898</c:v>
                </c:pt>
                <c:pt idx="2319">
                  <c:v>1.4595962568418559</c:v>
                </c:pt>
                <c:pt idx="2320">
                  <c:v>1.4595447162127158</c:v>
                </c:pt>
                <c:pt idx="2321">
                  <c:v>1.4588578554789524</c:v>
                </c:pt>
                <c:pt idx="2322">
                  <c:v>1.4587892049598834</c:v>
                </c:pt>
                <c:pt idx="2323">
                  <c:v>1.4581373471307619</c:v>
                </c:pt>
                <c:pt idx="2324">
                  <c:v>1.4580516197307307</c:v>
                </c:pt>
                <c:pt idx="2325">
                  <c:v>1.4574004207656053</c:v>
                </c:pt>
                <c:pt idx="2326">
                  <c:v>1.457314779992477</c:v>
                </c:pt>
                <c:pt idx="2327">
                  <c:v>1.4566813509544767</c:v>
                </c:pt>
                <c:pt idx="2328">
                  <c:v>1.4565786846154738</c:v>
                </c:pt>
                <c:pt idx="2329">
                  <c:v>1.4559458951718942</c:v>
                </c:pt>
                <c:pt idx="2330">
                  <c:v>1.455843332472349</c:v>
                </c:pt>
                <c:pt idx="2331">
                  <c:v>1.4552282595939428</c:v>
                </c:pt>
                <c:pt idx="2332">
                  <c:v>1.4551087224380113</c:v>
                </c:pt>
                <c:pt idx="2333">
                  <c:v>1.4544942699963639</c:v>
                </c:pt>
                <c:pt idx="2334">
                  <c:v>1.4543748533896304</c:v>
                </c:pt>
                <c:pt idx="2335">
                  <c:v>1.453761020446444</c:v>
                </c:pt>
                <c:pt idx="2336">
                  <c:v>1.4536417242066517</c:v>
                </c:pt>
                <c:pt idx="2337">
                  <c:v>1.4530455365722201</c:v>
                </c:pt>
                <c:pt idx="2338">
                  <c:v>1.4529093337707684</c:v>
                </c:pt>
                <c:pt idx="2339">
                  <c:v>1.4523137466181002</c:v>
                </c:pt>
                <c:pt idx="2340">
                  <c:v>1.4521776809659324</c:v>
                </c:pt>
                <c:pt idx="2341">
                  <c:v>1.4515996862671614</c:v>
                </c:pt>
                <c:pt idx="2342">
                  <c:v>1.4514467646783407</c:v>
                </c:pt>
                <c:pt idx="2343">
                  <c:v>1.4508693515550031</c:v>
                </c:pt>
                <c:pt idx="2344">
                  <c:v>1.450716583796432</c:v>
                </c:pt>
                <c:pt idx="2345">
                  <c:v>1.45015671048323</c:v>
                </c:pt>
                <c:pt idx="2346">
                  <c:v>1.4499871372108797</c:v>
                </c:pt>
                <c:pt idx="2347">
                  <c:v>1.4494278266764853</c:v>
                </c:pt>
                <c:pt idx="2348">
                  <c:v>1.4492584238145885</c:v>
                </c:pt>
                <c:pt idx="2349">
                  <c:v>1.4486996752108772</c:v>
                </c:pt>
                <c:pt idx="2350">
                  <c:v>1.4485304425026853</c:v>
                </c:pt>
                <c:pt idx="2351">
                  <c:v>1.4479891634359379</c:v>
                </c:pt>
                <c:pt idx="2352">
                  <c:v>1.4478031921725203</c:v>
                </c:pt>
                <c:pt idx="2353">
                  <c:v>1.4472624563778742</c:v>
                </c:pt>
                <c:pt idx="2354">
                  <c:v>1.4470766717236552</c:v>
                </c:pt>
                <c:pt idx="2355">
                  <c:v>1.4465533533206558</c:v>
                </c:pt>
                <c:pt idx="2356">
                  <c:v>1.4463508800578539</c:v>
                </c:pt>
                <c:pt idx="2357">
                  <c:v>1.4458280863765678</c:v>
                </c:pt>
                <c:pt idx="2358">
                  <c:v>1.4456258160790878</c:v>
                </c:pt>
                <c:pt idx="2359">
                  <c:v>1.4451203878516636</c:v>
                </c:pt>
                <c:pt idx="2360">
                  <c:v>1.4449014786935293</c:v>
                </c:pt>
                <c:pt idx="2361">
                  <c:v>1.4443965567449808</c:v>
                </c:pt>
                <c:pt idx="2362">
                  <c:v>1.4441778668095331</c:v>
                </c:pt>
                <c:pt idx="2363">
                  <c:v>1.4436902585835516</c:v>
                </c:pt>
                <c:pt idx="2364">
                  <c:v>1.4434549793376406</c:v>
                </c:pt>
                <c:pt idx="2365">
                  <c:v>1.442967859054622</c:v>
                </c:pt>
                <c:pt idx="2366">
                  <c:v>1.4427328151905798</c:v>
                </c:pt>
                <c:pt idx="2367">
                  <c:v>1.4422629571043069</c:v>
                </c:pt>
                <c:pt idx="2368">
                  <c:v>1.4420113732832507</c:v>
                </c:pt>
                <c:pt idx="2369">
                  <c:v>1.4415419849103104</c:v>
                </c:pt>
                <c:pt idx="2370">
                  <c:v>1.4412906525327176</c:v>
                </c:pt>
                <c:pt idx="2371">
                  <c:v>1.4408384750351482</c:v>
                </c:pt>
                <c:pt idx="2372">
                  <c:v>1.44057065185822</c:v>
                </c:pt>
                <c:pt idx="2373">
                  <c:v>1.4401189259500153</c:v>
                </c:pt>
                <c:pt idx="2374">
                  <c:v>1.4398513701811413</c:v>
                </c:pt>
                <c:pt idx="2375">
                  <c:v>1.439416804030367</c:v>
                </c:pt>
                <c:pt idx="2376">
                  <c:v>1.4391328064250317</c:v>
                </c:pt>
                <c:pt idx="2377">
                  <c:v>1.4386986738446883</c:v>
                </c:pt>
                <c:pt idx="2378">
                  <c:v>1.4384149595155791</c:v>
                </c:pt>
                <c:pt idx="2379">
                  <c:v>1.4379979357771555</c:v>
                </c:pt>
                <c:pt idx="2380">
                  <c:v>1.437697828380619</c:v>
                </c:pt>
                <c:pt idx="2381">
                  <c:v>1.4372812202981198</c:v>
                </c:pt>
                <c:pt idx="2382">
                  <c:v>1.436981411950123</c:v>
                </c:pt>
                <c:pt idx="2383">
                  <c:v>1.4365818619954587</c:v>
                </c:pt>
                <c:pt idx="2384">
                  <c:v>1.4362657091561939</c:v>
                </c:pt>
                <c:pt idx="2385">
                  <c:v>1.4358665570467453</c:v>
                </c:pt>
                <c:pt idx="2386">
                  <c:v>1.4355507189330616</c:v>
                </c:pt>
                <c:pt idx="2387">
                  <c:v>1.435168574437796</c:v>
                </c:pt>
                <c:pt idx="2388">
                  <c:v>1.4348364402170752</c:v>
                </c:pt>
                <c:pt idx="2389">
                  <c:v>1.4344546758595158</c:v>
                </c:pt>
                <c:pt idx="2390">
                  <c:v>1.4341228719467078</c:v>
                </c:pt>
                <c:pt idx="2391">
                  <c:v>1.4337580648891151</c:v>
                </c:pt>
                <c:pt idx="2392">
                  <c:v>1.4334100130625258</c:v>
                </c:pt>
                <c:pt idx="2393">
                  <c:v>1.4330455685377161</c:v>
                </c:pt>
                <c:pt idx="2394">
                  <c:v>1.4326978625072213</c:v>
                </c:pt>
                <c:pt idx="2395">
                  <c:v>1.4323503251666261</c:v>
                </c:pt>
                <c:pt idx="2396">
                  <c:v>1.4319864192255718</c:v>
                </c:pt>
                <c:pt idx="2397">
                  <c:v>1.4316392269148162</c:v>
                </c:pt>
                <c:pt idx="2398">
                  <c:v>1.431275682164455</c:v>
                </c:pt>
                <c:pt idx="2399">
                  <c:v>1.4309453471196436</c:v>
                </c:pt>
                <c:pt idx="2400">
                  <c:v>1.4305656502728445</c:v>
                </c:pt>
                <c:pt idx="2401">
                  <c:v>1.430235642856319</c:v>
                </c:pt>
                <c:pt idx="2402">
                  <c:v>1.4298563225017873</c:v>
                </c:pt>
                <c:pt idx="2403">
                  <c:v>1.4295431226294357</c:v>
                </c:pt>
                <c:pt idx="2404">
                  <c:v>1.4291476978044118</c:v>
                </c:pt>
                <c:pt idx="2405">
                  <c:v>1.4288348082595852</c:v>
                </c:pt>
                <c:pt idx="2406">
                  <c:v>1.4284562304883246</c:v>
                </c:pt>
                <c:pt idx="2407">
                  <c:v>1.4281436436090558</c:v>
                </c:pt>
                <c:pt idx="2408">
                  <c:v>1.4277489925158318</c:v>
                </c:pt>
                <c:pt idx="2409">
                  <c:v>1.4274367150537002</c:v>
                </c:pt>
                <c:pt idx="2410">
                  <c:v>1.427042454513022</c:v>
                </c:pt>
                <c:pt idx="2411">
                  <c:v>1.4267469020031978</c:v>
                </c:pt>
                <c:pt idx="2412">
                  <c:v>1.4263366154412438</c:v>
                </c:pt>
                <c:pt idx="2413">
                  <c:v>1.4260577553390912</c:v>
                </c:pt>
                <c:pt idx="2414">
                  <c:v>1.4256314742639018</c:v>
                </c:pt>
                <c:pt idx="2415">
                  <c:v>1.4253528897880361</c:v>
                </c:pt>
                <c:pt idx="2416">
                  <c:v>1.4249270299464503</c:v>
                </c:pt>
                <c:pt idx="2417">
                  <c:v>1.4246650888117833</c:v>
                </c:pt>
                <c:pt idx="2418">
                  <c:v>1.4242232814563818</c:v>
                </c:pt>
                <c:pt idx="2419">
                  <c:v>1.4239615989710714</c:v>
                </c:pt>
                <c:pt idx="2420">
                  <c:v>1.4235202277632351</c:v>
                </c:pt>
                <c:pt idx="2421">
                  <c:v>1.4232751397449579</c:v>
                </c:pt>
                <c:pt idx="2422">
                  <c:v>1.4228178678385801</c:v>
                </c:pt>
                <c:pt idx="2423">
                  <c:v>1.4225730215909873</c:v>
                </c:pt>
                <c:pt idx="2424">
                  <c:v>1.4221162006560084</c:v>
                </c:pt>
                <c:pt idx="2425">
                  <c:v>1.4218879001926428</c:v>
                </c:pt>
                <c:pt idx="2426">
                  <c:v>1.4214152251911458</c:v>
                </c:pt>
                <c:pt idx="2427">
                  <c:v>1.4211871497174817</c:v>
                </c:pt>
                <c:pt idx="2428">
                  <c:v>1.4207149404216317</c:v>
                </c:pt>
                <c:pt idx="2429">
                  <c:v>1.4205033622398118</c:v>
                </c:pt>
                <c:pt idx="2430">
                  <c:v>1.4200153453271178</c:v>
                </c:pt>
                <c:pt idx="2431">
                  <c:v>1.41982023243831</c:v>
                </c:pt>
                <c:pt idx="2432">
                  <c:v>1.4193326847135579</c:v>
                </c:pt>
                <c:pt idx="2433">
                  <c:v>1.4191215180022414</c:v>
                </c:pt>
                <c:pt idx="2434">
                  <c:v>1.4186344499359318</c:v>
                </c:pt>
                <c:pt idx="2435">
                  <c:v>1.418439716312055</c:v>
                </c:pt>
                <c:pt idx="2436">
                  <c:v>1.4179369018078696</c:v>
                </c:pt>
                <c:pt idx="2437">
                  <c:v>1.4177423596263559</c:v>
                </c:pt>
                <c:pt idx="2438">
                  <c:v>1.4172400393169817</c:v>
                </c:pt>
                <c:pt idx="2439">
                  <c:v>1.4170618821781586</c:v>
                </c:pt>
                <c:pt idx="2440">
                  <c:v>1.416543861452872</c:v>
                </c:pt>
                <c:pt idx="2441">
                  <c:v>1.4163820576376118</c:v>
                </c:pt>
                <c:pt idx="2442">
                  <c:v>1.4158483672071227</c:v>
                </c:pt>
                <c:pt idx="2443">
                  <c:v>1.415686722228565</c:v>
                </c:pt>
                <c:pt idx="2444">
                  <c:v>1.4151535555733084</c:v>
                </c:pt>
                <c:pt idx="2445">
                  <c:v>1.415008216176739</c:v>
                </c:pt>
                <c:pt idx="2446">
                  <c:v>1.4144594255469625</c:v>
                </c:pt>
                <c:pt idx="2447">
                  <c:v>1.4143142286854848</c:v>
                </c:pt>
                <c:pt idx="2448">
                  <c:v>1.4137659761255972</c:v>
                </c:pt>
                <c:pt idx="2449">
                  <c:v>1.4136370372903757</c:v>
                </c:pt>
                <c:pt idx="2450">
                  <c:v>1.4130893095235382</c:v>
                </c:pt>
                <c:pt idx="2451">
                  <c:v>1.4129604940803779</c:v>
                </c:pt>
                <c:pt idx="2452">
                  <c:v>1.4123972025423135</c:v>
                </c:pt>
                <c:pt idx="2453">
                  <c:v>1.412268513245712</c:v>
                </c:pt>
                <c:pt idx="2454">
                  <c:v>1.411705773193529</c:v>
                </c:pt>
                <c:pt idx="2455">
                  <c:v>1.4115932789945786</c:v>
                </c:pt>
                <c:pt idx="2456">
                  <c:v>1.4110150204824758</c:v>
                </c:pt>
                <c:pt idx="2457">
                  <c:v>1.4109026363398456</c:v>
                </c:pt>
                <c:pt idx="2458">
                  <c:v>1.4103249434163978</c:v>
                </c:pt>
                <c:pt idx="2459">
                  <c:v>1.4102287072524398</c:v>
                </c:pt>
                <c:pt idx="2460">
                  <c:v>1.4096355410044772</c:v>
                </c:pt>
                <c:pt idx="2461">
                  <c:v>1.4095554216730521</c:v>
                </c:pt>
                <c:pt idx="2462">
                  <c:v>1.4089468122578357</c:v>
                </c:pt>
                <c:pt idx="2463">
                  <c:v>1.4088667711954901</c:v>
                </c:pt>
                <c:pt idx="2464">
                  <c:v>1.4082747498608759</c:v>
                </c:pt>
                <c:pt idx="2465">
                  <c:v>1.4081947851367314</c:v>
                </c:pt>
                <c:pt idx="2466">
                  <c:v>1.4075873498762685</c:v>
                </c:pt>
                <c:pt idx="2467">
                  <c:v>1.4075234398056695</c:v>
                </c:pt>
                <c:pt idx="2468">
                  <c:v>1.4069006206247092</c:v>
                </c:pt>
                <c:pt idx="2469">
                  <c:v>1.4068367728979685</c:v>
                </c:pt>
                <c:pt idx="2470">
                  <c:v>1.4062145611249717</c:v>
                </c:pt>
                <c:pt idx="2471">
                  <c:v>1.4061667214769287</c:v>
                </c:pt>
                <c:pt idx="2472">
                  <c:v>1.4055291703977408</c:v>
                </c:pt>
                <c:pt idx="2473">
                  <c:v>1.4054973080192672</c:v>
                </c:pt>
                <c:pt idx="2474">
                  <c:v>1.4048444474656137</c:v>
                </c:pt>
                <c:pt idx="2475">
                  <c:v>1.4048126161236236</c:v>
                </c:pt>
                <c:pt idx="2476">
                  <c:v>1.4041603913530896</c:v>
                </c:pt>
                <c:pt idx="2477">
                  <c:v>1.4041444909976206</c:v>
                </c:pt>
                <c:pt idx="2478">
                  <c:v>1.4034928863283938</c:v>
                </c:pt>
                <c:pt idx="2479">
                  <c:v>1.4034770010865629</c:v>
                </c:pt>
                <c:pt idx="2480">
                  <c:v>1.4028101454849862</c:v>
                </c:pt>
                <c:pt idx="2481">
                  <c:v>1.4027942756943235</c:v>
                </c:pt>
                <c:pt idx="2482">
                  <c:v>1.4021280685685855</c:v>
                </c:pt>
                <c:pt idx="2483">
                  <c:v>1.4021280685685855</c:v>
                </c:pt>
                <c:pt idx="2484">
                  <c:v>1.4014624939251106</c:v>
                </c:pt>
                <c:pt idx="2485">
                  <c:v>1.4014466546112117</c:v>
                </c:pt>
                <c:pt idx="2486">
                  <c:v>1.4007817265764442</c:v>
                </c:pt>
                <c:pt idx="2487">
                  <c:v>1.40076590264677</c:v>
                </c:pt>
                <c:pt idx="2488">
                  <c:v>1.4001174292037424</c:v>
                </c:pt>
                <c:pt idx="2489">
                  <c:v>1.4001016202788912</c:v>
                </c:pt>
                <c:pt idx="2490">
                  <c:v>1.3994537615962823</c:v>
                </c:pt>
                <c:pt idx="2491">
                  <c:v>1.3994221740700621</c:v>
                </c:pt>
                <c:pt idx="2492">
                  <c:v>1.3987749438797961</c:v>
                </c:pt>
                <c:pt idx="2493">
                  <c:v>1.3987433869894306</c:v>
                </c:pt>
                <c:pt idx="2494">
                  <c:v>1.3981125480601204</c:v>
                </c:pt>
                <c:pt idx="2495">
                  <c:v>1.3980652580783366</c:v>
                </c:pt>
                <c:pt idx="2496">
                  <c:v>1.3974507793042059</c:v>
                </c:pt>
                <c:pt idx="2497">
                  <c:v>1.3973877863799768</c:v>
                </c:pt>
                <c:pt idx="2498">
                  <c:v>1.3967739028566293</c:v>
                </c:pt>
                <c:pt idx="2499">
                  <c:v>1.3967109709394021</c:v>
                </c:pt>
                <c:pt idx="2500">
                  <c:v>1.3961134004368505</c:v>
                </c:pt>
                <c:pt idx="2501">
                  <c:v>1.3960505280223388</c:v>
                </c:pt>
                <c:pt idx="2502">
                  <c:v>1.3954535223947795</c:v>
                </c:pt>
                <c:pt idx="2503">
                  <c:v>1.3953750070331399</c:v>
                </c:pt>
                <c:pt idx="2504">
                  <c:v>1.3947785789006011</c:v>
                </c:pt>
                <c:pt idx="2505">
                  <c:v>1.3947001394700154</c:v>
                </c:pt>
                <c:pt idx="2506">
                  <c:v>1.3941199617741313</c:v>
                </c:pt>
                <c:pt idx="2507">
                  <c:v>1.3940259243853379</c:v>
                </c:pt>
                <c:pt idx="2508">
                  <c:v>1.3934619663546362</c:v>
                </c:pt>
                <c:pt idx="2509">
                  <c:v>1.3933523608333163</c:v>
                </c:pt>
                <c:pt idx="2510">
                  <c:v>1.3928045917622349</c:v>
                </c:pt>
                <c:pt idx="2511">
                  <c:v>1.3926950896266681</c:v>
                </c:pt>
                <c:pt idx="2512">
                  <c:v>1.3921322076522364</c:v>
                </c:pt>
                <c:pt idx="2513">
                  <c:v>1.3920228112125201</c:v>
                </c:pt>
                <c:pt idx="2514">
                  <c:v>1.3914760868101532</c:v>
                </c:pt>
                <c:pt idx="2515">
                  <c:v>1.3913511815264481</c:v>
                </c:pt>
                <c:pt idx="2516">
                  <c:v>1.3908205841446455</c:v>
                </c:pt>
                <c:pt idx="2517">
                  <c:v>1.3906801996299001</c:v>
                </c:pt>
                <c:pt idx="2518">
                  <c:v>1.3901501137905155</c:v>
                </c:pt>
                <c:pt idx="2519">
                  <c:v>1.3900254464335771</c:v>
                </c:pt>
                <c:pt idx="2520">
                  <c:v>1.3894958595264508</c:v>
                </c:pt>
                <c:pt idx="2521">
                  <c:v>1.3893557422969187</c:v>
                </c:pt>
                <c:pt idx="2522">
                  <c:v>1.388842220803514</c:v>
                </c:pt>
                <c:pt idx="2523">
                  <c:v>1.388686683166654</c:v>
                </c:pt>
                <c:pt idx="2524">
                  <c:v>1.3881891967534299</c:v>
                </c:pt>
                <c:pt idx="2525">
                  <c:v>1.3880182681114011</c:v>
                </c:pt>
                <c:pt idx="2526">
                  <c:v>1.3875212604064096</c:v>
                </c:pt>
                <c:pt idx="2527">
                  <c:v>1.3873504962015699</c:v>
                </c:pt>
                <c:pt idx="2528">
                  <c:v>1.3868694776870596</c:v>
                </c:pt>
                <c:pt idx="2529">
                  <c:v>1.3866988738663191</c:v>
                </c:pt>
                <c:pt idx="2530">
                  <c:v>1.3862183070249958</c:v>
                </c:pt>
                <c:pt idx="2531">
                  <c:v>1.3860323705624609</c:v>
                </c:pt>
                <c:pt idx="2532">
                  <c:v>1.3855677475584942</c:v>
                </c:pt>
                <c:pt idx="2533">
                  <c:v>1.3853665076474451</c:v>
                </c:pt>
                <c:pt idx="2534">
                  <c:v>1.3849023308799715</c:v>
                </c:pt>
                <c:pt idx="2535">
                  <c:v>1.384701284198772</c:v>
                </c:pt>
                <c:pt idx="2536">
                  <c:v>1.384253005726791</c:v>
                </c:pt>
                <c:pt idx="2537">
                  <c:v>1.3840521475131722</c:v>
                </c:pt>
                <c:pt idx="2538">
                  <c:v>1.3836042891732958</c:v>
                </c:pt>
                <c:pt idx="2539">
                  <c:v>1.3833881854186423</c:v>
                </c:pt>
                <c:pt idx="2540">
                  <c:v>1.3829561803642527</c:v>
                </c:pt>
                <c:pt idx="2541">
                  <c:v>1.3827248600548618</c:v>
                </c:pt>
                <c:pt idx="2542">
                  <c:v>1.3822932691235821</c:v>
                </c:pt>
                <c:pt idx="2543">
                  <c:v>1.3820621705063492</c:v>
                </c:pt>
                <c:pt idx="2544">
                  <c:v>1.3816463876632348</c:v>
                </c:pt>
                <c:pt idx="2545">
                  <c:v>1.3814155052750021</c:v>
                </c:pt>
                <c:pt idx="2546">
                  <c:v>1.3810001113709767</c:v>
                </c:pt>
                <c:pt idx="2547">
                  <c:v>1.3807540698839735</c:v>
                </c:pt>
                <c:pt idx="2548">
                  <c:v>1.3803544393979881</c:v>
                </c:pt>
                <c:pt idx="2549">
                  <c:v>1.3800932675934068</c:v>
                </c:pt>
                <c:pt idx="2550">
                  <c:v>1.3797093708970336</c:v>
                </c:pt>
                <c:pt idx="2551">
                  <c:v>1.3794484431144378</c:v>
                </c:pt>
                <c:pt idx="2552">
                  <c:v>1.3790495679348733</c:v>
                </c:pt>
                <c:pt idx="2553">
                  <c:v>1.3787888896301741</c:v>
                </c:pt>
                <c:pt idx="2554">
                  <c:v>1.3784057181604954</c:v>
                </c:pt>
                <c:pt idx="2555">
                  <c:v>1.3781299665470079</c:v>
                </c:pt>
                <c:pt idx="2556">
                  <c:v>1.3777624693058965</c:v>
                </c:pt>
                <c:pt idx="2557">
                  <c:v>1.3774716729615639</c:v>
                </c:pt>
                <c:pt idx="2558">
                  <c:v>1.3771198205301911</c:v>
                </c:pt>
                <c:pt idx="2559">
                  <c:v>1.3768292953742955</c:v>
                </c:pt>
                <c:pt idx="2560">
                  <c:v>1.3764624913971093</c:v>
                </c:pt>
                <c:pt idx="2561">
                  <c:v>1.3761722434937036</c:v>
                </c:pt>
                <c:pt idx="2562">
                  <c:v>1.3758210545002658</c:v>
                </c:pt>
                <c:pt idx="2563">
                  <c:v>1.3755158184319121</c:v>
                </c:pt>
                <c:pt idx="2564">
                  <c:v>1.375180215149161</c:v>
                </c:pt>
                <c:pt idx="2565">
                  <c:v>1.3748600192923899</c:v>
                </c:pt>
                <c:pt idx="2566">
                  <c:v>1.3745399725092005</c:v>
                </c:pt>
                <c:pt idx="2567">
                  <c:v>1.374220074695512</c:v>
                </c:pt>
                <c:pt idx="2568">
                  <c:v>1.3739003257473354</c:v>
                </c:pt>
                <c:pt idx="2569">
                  <c:v>1.3735655102131239</c:v>
                </c:pt>
                <c:pt idx="2570">
                  <c:v>1.3732460657607681</c:v>
                </c:pt>
                <c:pt idx="2571">
                  <c:v>1.3729115689943423</c:v>
                </c:pt>
                <c:pt idx="2572">
                  <c:v>1.3726076224000709</c:v>
                </c:pt>
                <c:pt idx="2573">
                  <c:v>1.3722734365489551</c:v>
                </c:pt>
                <c:pt idx="2574">
                  <c:v>1.3719697724079158</c:v>
                </c:pt>
                <c:pt idx="2575">
                  <c:v>1.3716207247466927</c:v>
                </c:pt>
                <c:pt idx="2576">
                  <c:v>1.3713325149574775</c:v>
                </c:pt>
                <c:pt idx="2577">
                  <c:v>1.3709686335644078</c:v>
                </c:pt>
                <c:pt idx="2578">
                  <c:v>1.3706958492234567</c:v>
                </c:pt>
                <c:pt idx="2579">
                  <c:v>1.3703323055841039</c:v>
                </c:pt>
                <c:pt idx="2580">
                  <c:v>1.3700597743820921</c:v>
                </c:pt>
                <c:pt idx="2581">
                  <c:v>1.3696814386073433</c:v>
                </c:pt>
                <c:pt idx="2582">
                  <c:v>1.3694091662065173</c:v>
                </c:pt>
                <c:pt idx="2583">
                  <c:v>1.3690311896218603</c:v>
                </c:pt>
                <c:pt idx="2584">
                  <c:v>1.3687742847050512</c:v>
                </c:pt>
                <c:pt idx="2585">
                  <c:v>1.3683966584636438</c:v>
                </c:pt>
                <c:pt idx="2586">
                  <c:v>1.3681399916146257</c:v>
                </c:pt>
                <c:pt idx="2587">
                  <c:v>1.3677476285020957</c:v>
                </c:pt>
                <c:pt idx="2588">
                  <c:v>1.3675062861176042</c:v>
                </c:pt>
                <c:pt idx="2589">
                  <c:v>1.3670992139179505</c:v>
                </c:pt>
                <c:pt idx="2590">
                  <c:v>1.3668731673978705</c:v>
                </c:pt>
                <c:pt idx="2591">
                  <c:v>1.3664514138364225</c:v>
                </c:pt>
                <c:pt idx="2592">
                  <c:v>1.3662406346408127</c:v>
                </c:pt>
                <c:pt idx="2593">
                  <c:v>1.3658192712693298</c:v>
                </c:pt>
                <c:pt idx="2594">
                  <c:v>1.3656086870333239</c:v>
                </c:pt>
                <c:pt idx="2595">
                  <c:v>1.3651726833349838</c:v>
                </c:pt>
                <c:pt idx="2596">
                  <c:v>1.3649622984203851</c:v>
                </c:pt>
                <c:pt idx="2597">
                  <c:v>1.3645267073090197</c:v>
                </c:pt>
                <c:pt idx="2598">
                  <c:v>1.3643315325624126</c:v>
                </c:pt>
                <c:pt idx="2599">
                  <c:v>1.363896343877864</c:v>
                </c:pt>
                <c:pt idx="2600">
                  <c:v>1.3637013494044787</c:v>
                </c:pt>
                <c:pt idx="2601">
                  <c:v>1.3632515748853893</c:v>
                </c:pt>
                <c:pt idx="2602">
                  <c:v>1.3630717481395158</c:v>
                </c:pt>
                <c:pt idx="2603">
                  <c:v>1.3626223887649578</c:v>
                </c:pt>
                <c:pt idx="2604">
                  <c:v>1.3624427279619411</c:v>
                </c:pt>
                <c:pt idx="2605">
                  <c:v>1.361978823426037</c:v>
                </c:pt>
                <c:pt idx="2606">
                  <c:v>1.3618142880676496</c:v>
                </c:pt>
                <c:pt idx="2607">
                  <c:v>1.3613358657108041</c:v>
                </c:pt>
                <c:pt idx="2608">
                  <c:v>1.3611864276540391</c:v>
                </c:pt>
                <c:pt idx="2609">
                  <c:v>1.3607084462684766</c:v>
                </c:pt>
                <c:pt idx="2610">
                  <c:v>1.3605442176870732</c:v>
                </c:pt>
                <c:pt idx="2611">
                  <c:v>1.3600666871407878</c:v>
                </c:pt>
                <c:pt idx="2612">
                  <c:v>1.3599175275821982</c:v>
                </c:pt>
                <c:pt idx="2613">
                  <c:v>1.3594255330811817</c:v>
                </c:pt>
                <c:pt idx="2614">
                  <c:v>1.3592914145400332</c:v>
                </c:pt>
                <c:pt idx="2615">
                  <c:v>1.3587998728864634</c:v>
                </c:pt>
                <c:pt idx="2616">
                  <c:v>1.3586658777638989</c:v>
                </c:pt>
                <c:pt idx="2617">
                  <c:v>1.3581599123767814</c:v>
                </c:pt>
                <c:pt idx="2618">
                  <c:v>1.3580409164585812</c:v>
                </c:pt>
                <c:pt idx="2619">
                  <c:v>1.3575205543938782</c:v>
                </c:pt>
                <c:pt idx="2620">
                  <c:v>1.3574165298303245</c:v>
                </c:pt>
                <c:pt idx="2621">
                  <c:v>1.3568966460578855</c:v>
                </c:pt>
                <c:pt idx="2622">
                  <c:v>1.3567927170868348</c:v>
                </c:pt>
                <c:pt idx="2623">
                  <c:v>1.3562584766154802</c:v>
                </c:pt>
                <c:pt idx="2624">
                  <c:v>1.356169477437277</c:v>
                </c:pt>
                <c:pt idx="2625">
                  <c:v>1.355635727560949</c:v>
                </c:pt>
                <c:pt idx="2626">
                  <c:v>1.3555468100922639</c:v>
                </c:pt>
                <c:pt idx="2627">
                  <c:v>1.3549987433479396</c:v>
                </c:pt>
                <c:pt idx="2628">
                  <c:v>1.3549247142638599</c:v>
                </c:pt>
                <c:pt idx="2629">
                  <c:v>1.3543623574642838</c:v>
                </c:pt>
                <c:pt idx="2630">
                  <c:v>1.3542883978986686</c:v>
                </c:pt>
                <c:pt idx="2631">
                  <c:v>1.3537413480643667</c:v>
                </c:pt>
                <c:pt idx="2632">
                  <c:v>1.3536674563060163</c:v>
                </c:pt>
                <c:pt idx="2633">
                  <c:v>1.3531061424471578</c:v>
                </c:pt>
                <c:pt idx="2634">
                  <c:v>1.3530470838561841</c:v>
                </c:pt>
                <c:pt idx="2635">
                  <c:v>1.3524715326556433</c:v>
                </c:pt>
                <c:pt idx="2636">
                  <c:v>1.352427279767034</c:v>
                </c:pt>
                <c:pt idx="2637">
                  <c:v>1.3518522556308998</c:v>
                </c:pt>
                <c:pt idx="2638">
                  <c:v>1.3518080432578574</c:v>
                </c:pt>
                <c:pt idx="2639">
                  <c:v>1.3512188211705494</c:v>
                </c:pt>
                <c:pt idx="2640">
                  <c:v>1.3511893735493778</c:v>
                </c:pt>
                <c:pt idx="2641">
                  <c:v>1.3506006905490613</c:v>
                </c:pt>
                <c:pt idx="2642">
                  <c:v>1.3505712698637464</c:v>
                </c:pt>
                <c:pt idx="2643">
                  <c:v>1.3499684281577287</c:v>
                </c:pt>
                <c:pt idx="2644">
                  <c:v>1.349953731424528</c:v>
                </c:pt>
                <c:pt idx="2645">
                  <c:v>1.3493367574567179</c:v>
                </c:pt>
                <c:pt idx="2646">
                  <c:v>1.3493367574567179</c:v>
                </c:pt>
                <c:pt idx="2647">
                  <c:v>1.3487203471867217</c:v>
                </c:pt>
                <c:pt idx="2648">
                  <c:v>1.3487203471867217</c:v>
                </c:pt>
                <c:pt idx="2649">
                  <c:v>1.3481044998423588</c:v>
                </c:pt>
                <c:pt idx="2650">
                  <c:v>1.3480898436650661</c:v>
                </c:pt>
                <c:pt idx="2651">
                  <c:v>1.3474892146528579</c:v>
                </c:pt>
                <c:pt idx="2652">
                  <c:v>1.3474745718508221</c:v>
                </c:pt>
                <c:pt idx="2653">
                  <c:v>1.3468744908488568</c:v>
                </c:pt>
                <c:pt idx="2654">
                  <c:v>1.3468452322764939</c:v>
                </c:pt>
                <c:pt idx="2655">
                  <c:v>1.3462603276623926</c:v>
                </c:pt>
                <c:pt idx="2656">
                  <c:v>1.3462164802953001</c:v>
                </c:pt>
                <c:pt idx="2657">
                  <c:v>1.3456467243269061</c:v>
                </c:pt>
                <c:pt idx="2658">
                  <c:v>1.345602916919872</c:v>
                </c:pt>
                <c:pt idx="2659">
                  <c:v>1.3450336800772298</c:v>
                </c:pt>
                <c:pt idx="2660">
                  <c:v>1.3449753240414353</c:v>
                </c:pt>
                <c:pt idx="2661">
                  <c:v>1.3444066179499949</c:v>
                </c:pt>
                <c:pt idx="2662">
                  <c:v>1.344362891247548</c:v>
                </c:pt>
                <c:pt idx="2663">
                  <c:v>1.3437947028479755</c:v>
                </c:pt>
                <c:pt idx="2664">
                  <c:v>1.3437364542696129</c:v>
                </c:pt>
                <c:pt idx="2665">
                  <c:v>1.3431833445265293</c:v>
                </c:pt>
                <c:pt idx="2666">
                  <c:v>1.3431251489352483</c:v>
                </c:pt>
                <c:pt idx="2667">
                  <c:v>1.3425725422260721</c:v>
                </c:pt>
                <c:pt idx="2668">
                  <c:v>1.3424998646673525</c:v>
                </c:pt>
                <c:pt idx="2669">
                  <c:v>1.3419622951884138</c:v>
                </c:pt>
                <c:pt idx="2670">
                  <c:v>1.3418896836819718</c:v>
                </c:pt>
                <c:pt idx="2671">
                  <c:v>1.3413526026567448</c:v>
                </c:pt>
                <c:pt idx="2672">
                  <c:v>1.341265548945376</c:v>
                </c:pt>
                <c:pt idx="2673">
                  <c:v>1.3407434638756148</c:v>
                </c:pt>
                <c:pt idx="2674">
                  <c:v>1.340641994529316</c:v>
                </c:pt>
                <c:pt idx="2675">
                  <c:v>1.3401348780909559</c:v>
                </c:pt>
                <c:pt idx="2676">
                  <c:v>1.3400335008375222</c:v>
                </c:pt>
                <c:pt idx="2677">
                  <c:v>1.3395268445500699</c:v>
                </c:pt>
                <c:pt idx="2678">
                  <c:v>1.33941109118797</c:v>
                </c:pt>
                <c:pt idx="2679">
                  <c:v>1.33891936250162</c:v>
                </c:pt>
                <c:pt idx="2680">
                  <c:v>1.3388037141006262</c:v>
                </c:pt>
                <c:pt idx="2681">
                  <c:v>1.3383124311956329</c:v>
                </c:pt>
                <c:pt idx="2682">
                  <c:v>1.3381824460680118</c:v>
                </c:pt>
                <c:pt idx="2683">
                  <c:v>1.3377060498834898</c:v>
                </c:pt>
                <c:pt idx="2684">
                  <c:v>1.3375761825144259</c:v>
                </c:pt>
                <c:pt idx="2685">
                  <c:v>1.337100217817937</c:v>
                </c:pt>
                <c:pt idx="2686">
                  <c:v>1.3369560529607107</c:v>
                </c:pt>
                <c:pt idx="2687">
                  <c:v>1.3364949342530721</c:v>
                </c:pt>
                <c:pt idx="2688">
                  <c:v>1.3363508998814542</c:v>
                </c:pt>
                <c:pt idx="2689">
                  <c:v>1.3358901984443328</c:v>
                </c:pt>
                <c:pt idx="2690">
                  <c:v>1.3357319056800918</c:v>
                </c:pt>
                <c:pt idx="2691">
                  <c:v>1.3352860096485195</c:v>
                </c:pt>
                <c:pt idx="2692">
                  <c:v>1.3351278600269181</c:v>
                </c:pt>
                <c:pt idx="2693">
                  <c:v>1.3346823671237611</c:v>
                </c:pt>
                <c:pt idx="2694">
                  <c:v>1.3345099980628079</c:v>
                </c:pt>
                <c:pt idx="2695">
                  <c:v>1.3340792701295348</c:v>
                </c:pt>
                <c:pt idx="2696">
                  <c:v>1.3339070567986231</c:v>
                </c:pt>
                <c:pt idx="2697">
                  <c:v>1.3334767179266578</c:v>
                </c:pt>
                <c:pt idx="2698">
                  <c:v>1.333290323968044</c:v>
                </c:pt>
                <c:pt idx="2699">
                  <c:v>1.3328890369876709</c:v>
                </c:pt>
                <c:pt idx="2700">
                  <c:v>1.3326741611675945</c:v>
                </c:pt>
                <c:pt idx="2701">
                  <c:v>1.3322875592277057</c:v>
                </c:pt>
                <c:pt idx="2702">
                  <c:v>1.3320728772774149</c:v>
                </c:pt>
                <c:pt idx="2703">
                  <c:v>1.331686624067014</c:v>
                </c:pt>
                <c:pt idx="2704">
                  <c:v>1.3314578389580287</c:v>
                </c:pt>
                <c:pt idx="2705">
                  <c:v>1.3310862307717093</c:v>
                </c:pt>
                <c:pt idx="2706">
                  <c:v>1.3308576518948623</c:v>
                </c:pt>
                <c:pt idx="2707">
                  <c:v>1.3304863786092125</c:v>
                </c:pt>
                <c:pt idx="2708">
                  <c:v>1.3302437349811209</c:v>
                </c:pt>
                <c:pt idx="2709">
                  <c:v>1.329887066848277</c:v>
                </c:pt>
                <c:pt idx="2710">
                  <c:v>1.3296446417465526</c:v>
                </c:pt>
                <c:pt idx="2711">
                  <c:v>1.3292882947589593</c:v>
                </c:pt>
                <c:pt idx="2712">
                  <c:v>1.3290318431742418</c:v>
                </c:pt>
                <c:pt idx="2713">
                  <c:v>1.3290318431742418</c:v>
                </c:pt>
                <c:pt idx="2714">
                  <c:v>1.328690061612644</c:v>
                </c:pt>
                <c:pt idx="2715">
                  <c:v>1.3284338407807763</c:v>
                </c:pt>
                <c:pt idx="2716">
                  <c:v>1.3280923666820197</c:v>
                </c:pt>
                <c:pt idx="2717">
                  <c:v>1.327822157496841</c:v>
                </c:pt>
                <c:pt idx="2718">
                  <c:v>1.3274952092410794</c:v>
                </c:pt>
                <c:pt idx="2719">
                  <c:v>1.3272252429678455</c:v>
                </c:pt>
                <c:pt idx="2720">
                  <c:v>1.3268985885651299</c:v>
                </c:pt>
                <c:pt idx="2721">
                  <c:v>1.3266146719303313</c:v>
                </c:pt>
                <c:pt idx="2722">
                  <c:v>1.3263025039307776</c:v>
                </c:pt>
                <c:pt idx="2723">
                  <c:v>1.3260188423000021</c:v>
                </c:pt>
                <c:pt idx="2724">
                  <c:v>1.3257069546159193</c:v>
                </c:pt>
                <c:pt idx="2725">
                  <c:v>1.3254093804780018</c:v>
                </c:pt>
                <c:pt idx="2726">
                  <c:v>1.3251119398997631</c:v>
                </c:pt>
                <c:pt idx="2727">
                  <c:v>1.3248146327912989</c:v>
                </c:pt>
                <c:pt idx="2728">
                  <c:v>1.3245174590627984</c:v>
                </c:pt>
                <c:pt idx="2729">
                  <c:v>1.324503311258278</c:v>
                </c:pt>
                <c:pt idx="2730">
                  <c:v>1.3242204186245194</c:v>
                </c:pt>
                <c:pt idx="2731">
                  <c:v>1.3239235113868097</c:v>
                </c:pt>
                <c:pt idx="2732">
                  <c:v>1.3236126084775253</c:v>
                </c:pt>
                <c:pt idx="2733">
                  <c:v>1.3233300961548711</c:v>
                </c:pt>
                <c:pt idx="2734">
                  <c:v>1.3230194718591624</c:v>
                </c:pt>
                <c:pt idx="2735">
                  <c:v>1.3227513227513239</c:v>
                </c:pt>
                <c:pt idx="2736">
                  <c:v>1.3224127634160927</c:v>
                </c:pt>
                <c:pt idx="2737">
                  <c:v>1.3221589576269381</c:v>
                </c:pt>
                <c:pt idx="2738">
                  <c:v>1.3218207014177592</c:v>
                </c:pt>
                <c:pt idx="2739">
                  <c:v>1.3215671228204802</c:v>
                </c:pt>
                <c:pt idx="2740">
                  <c:v>1.3212150916859344</c:v>
                </c:pt>
                <c:pt idx="2741">
                  <c:v>1.320975817620113</c:v>
                </c:pt>
                <c:pt idx="2742">
                  <c:v>1.3206241013898499</c:v>
                </c:pt>
                <c:pt idx="2743">
                  <c:v>1.3203850413152753</c:v>
                </c:pt>
                <c:pt idx="2744">
                  <c:v>1.3200195873874259</c:v>
                </c:pt>
                <c:pt idx="2745">
                  <c:v>1.3200055355070843</c:v>
                </c:pt>
                <c:pt idx="2746">
                  <c:v>1.3197947931966687</c:v>
                </c:pt>
                <c:pt idx="2747">
                  <c:v>1.3194296658863578</c:v>
                </c:pt>
                <c:pt idx="2748">
                  <c:v>1.3192050725562789</c:v>
                </c:pt>
                <c:pt idx="2749">
                  <c:v>1.3188262446422678</c:v>
                </c:pt>
                <c:pt idx="2750">
                  <c:v>1.3186158786873401</c:v>
                </c:pt>
                <c:pt idx="2751">
                  <c:v>1.3182373890394938</c:v>
                </c:pt>
                <c:pt idx="2752">
                  <c:v>1.3180272108843538</c:v>
                </c:pt>
                <c:pt idx="2753">
                  <c:v>1.3176350575934019</c:v>
                </c:pt>
                <c:pt idx="2754">
                  <c:v>1.3174530657345331</c:v>
                </c:pt>
                <c:pt idx="2755">
                  <c:v>1.3170472650026552</c:v>
                </c:pt>
                <c:pt idx="2756">
                  <c:v>1.3168654354682841</c:v>
                </c:pt>
                <c:pt idx="2757">
                  <c:v>1.316459996602684</c:v>
                </c:pt>
                <c:pt idx="2758">
                  <c:v>1.3162783291757358</c:v>
                </c:pt>
                <c:pt idx="2759">
                  <c:v>1.3158592879503352</c:v>
                </c:pt>
                <c:pt idx="2760">
                  <c:v>1.3156917461563749</c:v>
                </c:pt>
                <c:pt idx="2761">
                  <c:v>1.3155382036538013</c:v>
                </c:pt>
                <c:pt idx="2762">
                  <c:v>1.3152730782693538</c:v>
                </c:pt>
                <c:pt idx="2763">
                  <c:v>1.3151056857109518</c:v>
                </c:pt>
                <c:pt idx="2764">
                  <c:v>1.3146734520780319</c:v>
                </c:pt>
                <c:pt idx="2765">
                  <c:v>1.3145201471414478</c:v>
                </c:pt>
                <c:pt idx="2766">
                  <c:v>1.3140882982556537</c:v>
                </c:pt>
                <c:pt idx="2767">
                  <c:v>1.3139351297510953</c:v>
                </c:pt>
                <c:pt idx="2768">
                  <c:v>1.3134897516021398</c:v>
                </c:pt>
                <c:pt idx="2769">
                  <c:v>1.3133506328443574</c:v>
                </c:pt>
                <c:pt idx="2770">
                  <c:v>1.3129056507882728</c:v>
                </c:pt>
                <c:pt idx="2771">
                  <c:v>1.3127805539086983</c:v>
                </c:pt>
                <c:pt idx="2772">
                  <c:v>1.3123220692355737</c:v>
                </c:pt>
                <c:pt idx="2773">
                  <c:v>1.31219708353616</c:v>
                </c:pt>
                <c:pt idx="2774">
                  <c:v>1.3117251301146688</c:v>
                </c:pt>
                <c:pt idx="2775">
                  <c:v>1.3116141315845145</c:v>
                </c:pt>
                <c:pt idx="2776">
                  <c:v>1.3111425973311899</c:v>
                </c:pt>
                <c:pt idx="2777">
                  <c:v>1.311114870580274</c:v>
                </c:pt>
                <c:pt idx="2778">
                  <c:v>1.311031697363132</c:v>
                </c:pt>
                <c:pt idx="2779">
                  <c:v>1.3105467305029752</c:v>
                </c:pt>
                <c:pt idx="2780">
                  <c:v>1.3104497801826176</c:v>
                </c:pt>
                <c:pt idx="2781">
                  <c:v>1.3099652436640976</c:v>
                </c:pt>
                <c:pt idx="2782">
                  <c:v>1.3098683793547838</c:v>
                </c:pt>
                <c:pt idx="2783">
                  <c:v>1.3093842726053566</c:v>
                </c:pt>
                <c:pt idx="2784">
                  <c:v>1.3093013188043106</c:v>
                </c:pt>
                <c:pt idx="2785">
                  <c:v>1.3087900025331418</c:v>
                </c:pt>
                <c:pt idx="2786">
                  <c:v>1.3087209363687231</c:v>
                </c:pt>
                <c:pt idx="2787">
                  <c:v>1.3082100732175641</c:v>
                </c:pt>
                <c:pt idx="2788">
                  <c:v>1.3081410682448755</c:v>
                </c:pt>
                <c:pt idx="2789">
                  <c:v>1.3076168682576006</c:v>
                </c:pt>
                <c:pt idx="2790">
                  <c:v>1.3075617137494306</c:v>
                </c:pt>
                <c:pt idx="2791">
                  <c:v>1.3070379778857619</c:v>
                </c:pt>
                <c:pt idx="2792">
                  <c:v>1.3069828722002641</c:v>
                </c:pt>
                <c:pt idx="2793">
                  <c:v>1.3067074134569787</c:v>
                </c:pt>
                <c:pt idx="2794">
                  <c:v>1.306459599844068</c:v>
                </c:pt>
                <c:pt idx="2795">
                  <c:v>1.3064045429164428</c:v>
                </c:pt>
                <c:pt idx="2796">
                  <c:v>1.3058679809596019</c:v>
                </c:pt>
                <c:pt idx="2797">
                  <c:v>1.3058404768423935</c:v>
                </c:pt>
                <c:pt idx="2798">
                  <c:v>1.3052906376976341</c:v>
                </c:pt>
                <c:pt idx="2799">
                  <c:v>1.3023294893608084</c:v>
                </c:pt>
                <c:pt idx="2800">
                  <c:v>1.3010723354248419</c:v>
                </c:pt>
                <c:pt idx="2801">
                  <c:v>1.2979943893145729</c:v>
                </c:pt>
                <c:pt idx="2802">
                  <c:v>1.2967727092091779</c:v>
                </c:pt>
                <c:pt idx="2803">
                  <c:v>1.2936745573859409</c:v>
                </c:pt>
                <c:pt idx="2804">
                  <c:v>1.2925148795563761</c:v>
                </c:pt>
                <c:pt idx="2805">
                  <c:v>1.2893967910657278</c:v>
                </c:pt>
                <c:pt idx="2806">
                  <c:v>1.2882715343937352</c:v>
                </c:pt>
                <c:pt idx="2807">
                  <c:v>1.2851472219055433</c:v>
                </c:pt>
                <c:pt idx="2808">
                  <c:v>1.2840692568966938</c:v>
                </c:pt>
                <c:pt idx="2809">
                  <c:v>1.2809255720262385</c:v>
                </c:pt>
                <c:pt idx="2810">
                  <c:v>1.2798943055025114</c:v>
                </c:pt>
                <c:pt idx="2811">
                  <c:v>1.2767315671879973</c:v>
                </c:pt>
                <c:pt idx="2812">
                  <c:v>1.275733289437132</c:v>
                </c:pt>
                <c:pt idx="2813">
                  <c:v>1.2725649367309448</c:v>
                </c:pt>
                <c:pt idx="2814">
                  <c:v>1.2716122813134518</c:v>
                </c:pt>
                <c:pt idx="2815">
                  <c:v>1.268425413516914</c:v>
                </c:pt>
                <c:pt idx="2816">
                  <c:v>1.2675178116918313</c:v>
                </c:pt>
                <c:pt idx="2817">
                  <c:v>1.2643127338723661</c:v>
                </c:pt>
                <c:pt idx="2818">
                  <c:v>1.2634496250407559</c:v>
                </c:pt>
                <c:pt idx="2819">
                  <c:v>1.2602266375323929</c:v>
                </c:pt>
                <c:pt idx="2820">
                  <c:v>1.259407469098814</c:v>
                </c:pt>
                <c:pt idx="2821">
                  <c:v>1.2561795931598996</c:v>
                </c:pt>
                <c:pt idx="2822">
                  <c:v>1.2553910948225238</c:v>
                </c:pt>
                <c:pt idx="2823">
                  <c:v>1.2521458143996769</c:v>
                </c:pt>
                <c:pt idx="2824">
                  <c:v>1.2514002563352138</c:v>
                </c:pt>
                <c:pt idx="2825">
                  <c:v>1.2481504222573403</c:v>
                </c:pt>
                <c:pt idx="2826">
                  <c:v>1.2474347108768258</c:v>
                </c:pt>
                <c:pt idx="2827">
                  <c:v>1.2441804462995665</c:v>
                </c:pt>
                <c:pt idx="2828">
                  <c:v>1.2434942187546973</c:v>
                </c:pt>
                <c:pt idx="2829">
                  <c:v>1.2402232401832318</c:v>
                </c:pt>
                <c:pt idx="2830">
                  <c:v>1.2395785432952795</c:v>
                </c:pt>
                <c:pt idx="2831">
                  <c:v>1.236303452676496</c:v>
                </c:pt>
                <c:pt idx="2832">
                  <c:v>1.2356874507967208</c:v>
                </c:pt>
                <c:pt idx="2833">
                  <c:v>1.2324083644748351</c:v>
                </c:pt>
                <c:pt idx="2834">
                  <c:v>1.231832947557691</c:v>
                </c:pt>
                <c:pt idx="2835">
                  <c:v>1.2285377428591238</c:v>
                </c:pt>
                <c:pt idx="2836">
                  <c:v>1.2279902553031325</c:v>
                </c:pt>
                <c:pt idx="2837">
                  <c:v>1.2247034538612727</c:v>
                </c:pt>
                <c:pt idx="2838">
                  <c:v>1.224171462983622</c:v>
                </c:pt>
                <c:pt idx="2839">
                  <c:v>1.2208810034854178</c:v>
                </c:pt>
                <c:pt idx="2840">
                  <c:v>1.2203883590697491</c:v>
                </c:pt>
                <c:pt idx="2841">
                  <c:v>1.2170823395463437</c:v>
                </c:pt>
                <c:pt idx="2842">
                  <c:v>1.2166166284021114</c:v>
                </c:pt>
                <c:pt idx="2843">
                  <c:v>1.2133191127114733</c:v>
                </c:pt>
                <c:pt idx="2844">
                  <c:v>1.2128800031300129</c:v>
                </c:pt>
                <c:pt idx="2845">
                  <c:v>1.2095790859874143</c:v>
                </c:pt>
                <c:pt idx="2846">
                  <c:v>1.2091544694834766</c:v>
                </c:pt>
                <c:pt idx="2847">
                  <c:v>1.2058503189668586</c:v>
                </c:pt>
                <c:pt idx="2848">
                  <c:v>1.2054634715403678</c:v>
                </c:pt>
                <c:pt idx="2849">
                  <c:v>1.202156125179354</c:v>
                </c:pt>
                <c:pt idx="2850">
                  <c:v>1.2017949388926026</c:v>
                </c:pt>
                <c:pt idx="2851">
                  <c:v>1.198484497023119</c:v>
                </c:pt>
                <c:pt idx="2852">
                  <c:v>1.198148667059608</c:v>
                </c:pt>
                <c:pt idx="2853">
                  <c:v>1.1948352283677024</c:v>
                </c:pt>
                <c:pt idx="2854">
                  <c:v>1.1945129469790403</c:v>
                </c:pt>
                <c:pt idx="2855">
                  <c:v>1.1912081155856133</c:v>
                </c:pt>
                <c:pt idx="2856">
                  <c:v>1.1909106624920767</c:v>
                </c:pt>
                <c:pt idx="2857">
                  <c:v>1.1876029575144618</c:v>
                </c:pt>
                <c:pt idx="2858">
                  <c:v>1.1873300394499982</c:v>
                </c:pt>
                <c:pt idx="2859">
                  <c:v>1.1840308611914805</c:v>
                </c:pt>
                <c:pt idx="2860">
                  <c:v>1.1837708830548919</c:v>
                </c:pt>
                <c:pt idx="2861">
                  <c:v>1.1804689508106203</c:v>
                </c:pt>
                <c:pt idx="2862">
                  <c:v>1.1802330008375845</c:v>
                </c:pt>
                <c:pt idx="2863">
                  <c:v>1.1769395774407261</c:v>
                </c:pt>
                <c:pt idx="2864">
                  <c:v>1.1767162026229379</c:v>
                </c:pt>
                <c:pt idx="2865">
                  <c:v>1.17342014118894</c:v>
                </c:pt>
                <c:pt idx="2866">
                  <c:v>1.1732314009707543</c:v>
                </c:pt>
                <c:pt idx="2867">
                  <c:v>1.1699327288680901</c:v>
                </c:pt>
                <c:pt idx="2868">
                  <c:v>1.1697561435781341</c:v>
                </c:pt>
                <c:pt idx="2869">
                  <c:v>1.1664550115234482</c:v>
                </c:pt>
                <c:pt idx="2870">
                  <c:v>1.1663014136701813</c:v>
                </c:pt>
                <c:pt idx="2871">
                  <c:v>1.1630088163571559</c:v>
                </c:pt>
                <c:pt idx="2872">
                  <c:v>1.1628670299063169</c:v>
                </c:pt>
                <c:pt idx="2873">
                  <c:v>1.1595829242062969</c:v>
                </c:pt>
                <c:pt idx="2874">
                  <c:v>1.1594636545546337</c:v>
                </c:pt>
                <c:pt idx="2875">
                  <c:v>1.1561879364842591</c:v>
                </c:pt>
                <c:pt idx="2876">
                  <c:v>1.1560693641618514</c:v>
                </c:pt>
                <c:pt idx="2877">
                  <c:v>1.1528020527313969</c:v>
                </c:pt>
                <c:pt idx="2878">
                  <c:v>1.1527056045662034</c:v>
                </c:pt>
                <c:pt idx="2879">
                  <c:v>1.1494359421203386</c:v>
                </c:pt>
                <c:pt idx="2880">
                  <c:v>1.1493613629201196</c:v>
                </c:pt>
                <c:pt idx="2881">
                  <c:v>1.1460894319463213</c:v>
                </c:pt>
                <c:pt idx="2882">
                  <c:v>1.1460258780036969</c:v>
                </c:pt>
                <c:pt idx="2883">
                  <c:v>1.142772883105394</c:v>
                </c:pt>
                <c:pt idx="2884">
                  <c:v>1.1427202270695676</c:v>
                </c:pt>
                <c:pt idx="2885">
                  <c:v>1.1394650028027162</c:v>
                </c:pt>
                <c:pt idx="2886">
                  <c:v>1.1394335912373879</c:v>
                </c:pt>
                <c:pt idx="2887">
                  <c:v>1.1361866278164143</c:v>
                </c:pt>
                <c:pt idx="2888">
                  <c:v>1.1361553967381357</c:v>
                </c:pt>
                <c:pt idx="2889">
                  <c:v>1.1329270632520489</c:v>
                </c:pt>
                <c:pt idx="2890">
                  <c:v>1.1329063616346742</c:v>
                </c:pt>
                <c:pt idx="2891">
                  <c:v>1.1296861476791318</c:v>
                </c:pt>
                <c:pt idx="2892">
                  <c:v>1.1296758559116666</c:v>
                </c:pt>
                <c:pt idx="2893">
                  <c:v>1.126463721509098</c:v>
                </c:pt>
                <c:pt idx="2894">
                  <c:v>1.126463721509098</c:v>
                </c:pt>
                <c:pt idx="2895">
                  <c:v>1.1232799775343998</c:v>
                </c:pt>
                <c:pt idx="2896">
                  <c:v>1.1232596269691013</c:v>
                </c:pt>
                <c:pt idx="2897">
                  <c:v>1.1201040612805333</c:v>
                </c:pt>
                <c:pt idx="2898">
                  <c:v>1.1200737080762748</c:v>
                </c:pt>
                <c:pt idx="2899">
                  <c:v>1.1169460533071498</c:v>
                </c:pt>
                <c:pt idx="2900">
                  <c:v>1.1169058106124066</c:v>
                </c:pt>
                <c:pt idx="2901">
                  <c:v>1.1138058025689392</c:v>
                </c:pt>
                <c:pt idx="2902">
                  <c:v>1.1137657858336178</c:v>
                </c:pt>
                <c:pt idx="2903">
                  <c:v>1.1106931083284068</c:v>
                </c:pt>
                <c:pt idx="2904">
                  <c:v>1.1106334193178562</c:v>
                </c:pt>
                <c:pt idx="2905">
                  <c:v>1.1075878701263915</c:v>
                </c:pt>
                <c:pt idx="2906">
                  <c:v>1.1075285143934051</c:v>
                </c:pt>
                <c:pt idx="2907">
                  <c:v>1.1045097847096652</c:v>
                </c:pt>
                <c:pt idx="2908">
                  <c:v>1.1044409213174924</c:v>
                </c:pt>
                <c:pt idx="2909">
                  <c:v>1.1014389767276604</c:v>
                </c:pt>
                <c:pt idx="2910">
                  <c:v>1.1013607133975198</c:v>
                </c:pt>
                <c:pt idx="2911">
                  <c:v>1.0983949261240831</c:v>
                </c:pt>
                <c:pt idx="2912">
                  <c:v>1.0983073666309435</c:v>
                </c:pt>
                <c:pt idx="2913">
                  <c:v>1.0953676548531854</c:v>
                </c:pt>
                <c:pt idx="2914">
                  <c:v>1.0952709028918683</c:v>
                </c:pt>
                <c:pt idx="2915">
                  <c:v>1.0923570245604171</c:v>
                </c:pt>
                <c:pt idx="2916">
                  <c:v>1.0922511825380747</c:v>
                </c:pt>
                <c:pt idx="2917">
                  <c:v>1.089353328237971</c:v>
                </c:pt>
                <c:pt idx="2918">
                  <c:v>1.089248067463106</c:v>
                </c:pt>
                <c:pt idx="2919">
                  <c:v>1.0863756231327921</c:v>
                </c:pt>
                <c:pt idx="2920">
                  <c:v>1.0862709369962884</c:v>
                </c:pt>
                <c:pt idx="2921">
                  <c:v>1.0834141525342278</c:v>
                </c:pt>
                <c:pt idx="2922">
                  <c:v>1.0833005722273179</c:v>
                </c:pt>
                <c:pt idx="2923">
                  <c:v>1.0804781987382801</c:v>
                </c:pt>
                <c:pt idx="2924">
                  <c:v>1.0803558204169845</c:v>
                </c:pt>
                <c:pt idx="2925">
                  <c:v>1.0775487503910459</c:v>
                </c:pt>
                <c:pt idx="2926">
                  <c:v>1.0774176731253799</c:v>
                </c:pt>
                <c:pt idx="2927">
                  <c:v>1.0746351440357764</c:v>
                </c:pt>
                <c:pt idx="2928">
                  <c:v>1.0745047746139582</c:v>
                </c:pt>
                <c:pt idx="2929">
                  <c:v>1.0717372515125319</c:v>
                </c:pt>
                <c:pt idx="2930">
                  <c:v>1.0716075842162587</c:v>
                </c:pt>
                <c:pt idx="2931">
                  <c:v>1.0688641594331574</c:v>
                </c:pt>
                <c:pt idx="2932">
                  <c:v>1.0687259752124518</c:v>
                </c:pt>
                <c:pt idx="2933">
                  <c:v>1.0659972662328172</c:v>
                </c:pt>
                <c:pt idx="2934">
                  <c:v>1.0658598222420876</c:v>
                </c:pt>
                <c:pt idx="2935">
                  <c:v>1.0631548262084813</c:v>
                </c:pt>
                <c:pt idx="2936">
                  <c:v>1.0630090012858979</c:v>
                </c:pt>
                <c:pt idx="2937">
                  <c:v>1.0603184375694759</c:v>
                </c:pt>
                <c:pt idx="2938">
                  <c:v>1.06017338964792</c:v>
                </c:pt>
                <c:pt idx="2939">
                  <c:v>1.0575061616790469</c:v>
                </c:pt>
                <c:pt idx="2940">
                  <c:v>1.0573618821041475</c:v>
                </c:pt>
                <c:pt idx="2941">
                  <c:v>1.0547087642896025</c:v>
                </c:pt>
                <c:pt idx="2942">
                  <c:v>1.054556278436876</c:v>
                </c:pt>
                <c:pt idx="2943">
                  <c:v>1.0519261276393574</c:v>
                </c:pt>
                <c:pt idx="2944">
                  <c:v>1.0517744452737998</c:v>
                </c:pt>
                <c:pt idx="2945">
                  <c:v>1.0491581352060255</c:v>
                </c:pt>
                <c:pt idx="2946">
                  <c:v>1.0489983757444488</c:v>
                </c:pt>
                <c:pt idx="2947">
                  <c:v>1.0464046716905342</c:v>
                </c:pt>
                <c:pt idx="2948">
                  <c:v>1.0462457496266435</c:v>
                </c:pt>
                <c:pt idx="2949">
                  <c:v>1.0436656230010437</c:v>
                </c:pt>
                <c:pt idx="2950">
                  <c:v>1.0435075317680733</c:v>
                </c:pt>
                <c:pt idx="2951">
                  <c:v>1.0409408762371666</c:v>
                </c:pt>
                <c:pt idx="2952">
                  <c:v>1.0407836093368361</c:v>
                </c:pt>
                <c:pt idx="2953">
                  <c:v>1.0382303196744638</c:v>
                </c:pt>
                <c:pt idx="2954">
                  <c:v>1.0380738706760881</c:v>
                </c:pt>
                <c:pt idx="2955">
                  <c:v>1.0355424906467141</c:v>
                </c:pt>
                <c:pt idx="2956">
                  <c:v>1.0353782052887786</c:v>
                </c:pt>
                <c:pt idx="2957">
                  <c:v>1.0328599391945361</c:v>
                </c:pt>
                <c:pt idx="2958">
                  <c:v>1.0326965038226428</c:v>
                </c:pt>
                <c:pt idx="2959">
                  <c:v>1.0301912500207686</c:v>
                </c:pt>
                <c:pt idx="2960">
                  <c:v>1.0300286580554043</c:v>
                </c:pt>
                <c:pt idx="2961">
                  <c:v>1.0275448307865691</c:v>
                </c:pt>
                <c:pt idx="2962">
                  <c:v>1.027383073035337</c:v>
                </c:pt>
                <c:pt idx="2963">
                  <c:v>1.0249119732861653</c:v>
                </c:pt>
                <c:pt idx="2964">
                  <c:v>1.0247425747483612</c:v>
                </c:pt>
                <c:pt idx="2965">
                  <c:v>1.0222841455270946</c:v>
                </c:pt>
                <c:pt idx="2966">
                  <c:v>1.0221240396979778</c:v>
                </c:pt>
                <c:pt idx="2967">
                  <c:v>1.0196781435279219</c:v>
                </c:pt>
                <c:pt idx="2968">
                  <c:v>1.019518852876852</c:v>
                </c:pt>
                <c:pt idx="2969">
                  <c:v>1.017085394161602</c:v>
                </c:pt>
                <c:pt idx="2970">
                  <c:v>1.0169269124786762</c:v>
                </c:pt>
                <c:pt idx="2971">
                  <c:v>1.014505796591588</c:v>
                </c:pt>
                <c:pt idx="2972">
                  <c:v>1.0143481177298235</c:v>
                </c:pt>
                <c:pt idx="2973">
                  <c:v>1.0119392510017378</c:v>
                </c:pt>
                <c:pt idx="2974">
                  <c:v>1.0117823688762702</c:v>
                </c:pt>
                <c:pt idx="2975">
                  <c:v>1.0093856585834398</c:v>
                </c:pt>
                <c:pt idx="2976">
                  <c:v>1.0092295671707388</c:v>
                </c:pt>
                <c:pt idx="2977">
                  <c:v>1.006853096885252</c:v>
                </c:pt>
                <c:pt idx="2978">
                  <c:v>1.0066896148600377</c:v>
                </c:pt>
                <c:pt idx="2979">
                  <c:v>1.0043250773492296</c:v>
                </c:pt>
                <c:pt idx="2980">
                  <c:v>1.0041705470300037</c:v>
                </c:pt>
                <c:pt idx="2981">
                  <c:v>1.0018097207859358</c:v>
                </c:pt>
                <c:pt idx="2982">
                  <c:v>1.0016559634880258</c:v>
                </c:pt>
                <c:pt idx="2983">
                  <c:v>0.99931498569528887</c:v>
                </c:pt>
                <c:pt idx="2984">
                  <c:v>0.99916199316702126</c:v>
                </c:pt>
                <c:pt idx="2985">
                  <c:v>0.9968246312150818</c:v>
                </c:pt>
                <c:pt idx="2986">
                  <c:v>0.996680411211047</c:v>
                </c:pt>
                <c:pt idx="2987">
                  <c:v>0.99435463176802652</c:v>
                </c:pt>
                <c:pt idx="2988">
                  <c:v>0.9942031541896843</c:v>
                </c:pt>
                <c:pt idx="2989">
                  <c:v>0.99189684272835621</c:v>
                </c:pt>
                <c:pt idx="2990">
                  <c:v>0.99174611299507365</c:v>
                </c:pt>
                <c:pt idx="2991">
                  <c:v>0.98945117377635117</c:v>
                </c:pt>
                <c:pt idx="2992">
                  <c:v>0.98930118636360009</c:v>
                </c:pt>
                <c:pt idx="2993">
                  <c:v>0.98701753548089255</c:v>
                </c:pt>
                <c:pt idx="2994">
                  <c:v>0.98687613908586558</c:v>
                </c:pt>
                <c:pt idx="2995">
                  <c:v>0.98459583928855066</c:v>
                </c:pt>
                <c:pt idx="2996">
                  <c:v>0.98445513583892985</c:v>
                </c:pt>
                <c:pt idx="2997">
                  <c:v>0.98218599751285152</c:v>
                </c:pt>
                <c:pt idx="2998">
                  <c:v>0.98204598192718551</c:v>
                </c:pt>
                <c:pt idx="2999">
                  <c:v>0.97978792332369435</c:v>
                </c:pt>
                <c:pt idx="3000">
                  <c:v>0.97964859057009379</c:v>
                </c:pt>
                <c:pt idx="3001">
                  <c:v>0.97740153073691338</c:v>
                </c:pt>
                <c:pt idx="3002">
                  <c:v>0.97727057785063531</c:v>
                </c:pt>
                <c:pt idx="3003">
                  <c:v>0.97503440141537334</c:v>
                </c:pt>
                <c:pt idx="3004">
                  <c:v>0.97490408201773693</c:v>
                </c:pt>
                <c:pt idx="3005">
                  <c:v>0.97267108029242955</c:v>
                </c:pt>
                <c:pt idx="3006">
                  <c:v>0.97254139183222021</c:v>
                </c:pt>
                <c:pt idx="3007">
                  <c:v>0.97032678101915559</c:v>
                </c:pt>
                <c:pt idx="3008">
                  <c:v>0.97019771690569601</c:v>
                </c:pt>
                <c:pt idx="3009">
                  <c:v>0.96798619839033251</c:v>
                </c:pt>
                <c:pt idx="3010">
                  <c:v>0.96786531061451753</c:v>
                </c:pt>
                <c:pt idx="3011">
                  <c:v>0.96566440047037294</c:v>
                </c:pt>
                <c:pt idx="3012">
                  <c:v>0.96554409188242152</c:v>
                </c:pt>
                <c:pt idx="3013">
                  <c:v>0.96335371396163649</c:v>
                </c:pt>
                <c:pt idx="3014">
                  <c:v>0.96324146288413226</c:v>
                </c:pt>
                <c:pt idx="3015">
                  <c:v>0.96105405929083565</c:v>
                </c:pt>
                <c:pt idx="3016">
                  <c:v>0.96094234345939311</c:v>
                </c:pt>
                <c:pt idx="3017">
                  <c:v>0.95876535764267512</c:v>
                </c:pt>
                <c:pt idx="3018">
                  <c:v>0.95865417323808777</c:v>
                </c:pt>
                <c:pt idx="3019">
                  <c:v>0.95648753095085659</c:v>
                </c:pt>
                <c:pt idx="3020">
                  <c:v>0.95638425051097165</c:v>
                </c:pt>
                <c:pt idx="3021">
                  <c:v>0.95422050188920249</c:v>
                </c:pt>
                <c:pt idx="3022">
                  <c:v>0.95411771042527482</c:v>
                </c:pt>
                <c:pt idx="3023">
                  <c:v>0.95197150227244864</c:v>
                </c:pt>
                <c:pt idx="3024">
                  <c:v>0.95186919474936649</c:v>
                </c:pt>
                <c:pt idx="3025">
                  <c:v>0.94972580496921111</c:v>
                </c:pt>
                <c:pt idx="3026">
                  <c:v>0.94963125205817467</c:v>
                </c:pt>
                <c:pt idx="3027">
                  <c:v>0.9474979177969145</c:v>
                </c:pt>
                <c:pt idx="3028">
                  <c:v>0.94740380795207979</c:v>
                </c:pt>
                <c:pt idx="3029">
                  <c:v>0.94527325257853911</c:v>
                </c:pt>
                <c:pt idx="3030">
                  <c:v>0.94518678872788442</c:v>
                </c:pt>
                <c:pt idx="3031">
                  <c:v>0.94306618195092851</c:v>
                </c:pt>
                <c:pt idx="3032">
                  <c:v>0.94298012137066656</c:v>
                </c:pt>
                <c:pt idx="3033">
                  <c:v>0.94086939367037792</c:v>
                </c:pt>
                <c:pt idx="3034">
                  <c:v>0.94078373354576861</c:v>
                </c:pt>
                <c:pt idx="3035">
                  <c:v>0.93868281604844905</c:v>
                </c:pt>
                <c:pt idx="3036">
                  <c:v>0.93860465820408734</c:v>
                </c:pt>
                <c:pt idx="3037">
                  <c:v>0.93650637806158288</c:v>
                </c:pt>
                <c:pt idx="3038">
                  <c:v>0.93642858221691916</c:v>
                </c:pt>
                <c:pt idx="3039">
                  <c:v>0.93434000934340078</c:v>
                </c:pt>
                <c:pt idx="3040">
                  <c:v>0.93426961212742299</c:v>
                </c:pt>
                <c:pt idx="3041">
                  <c:v>0.93218364017711486</c:v>
                </c:pt>
                <c:pt idx="3042">
                  <c:v>0.93211356751433849</c:v>
                </c:pt>
                <c:pt idx="3043">
                  <c:v>0.93003720148805968</c:v>
                </c:pt>
                <c:pt idx="3044">
                  <c:v>0.92997442570329325</c:v>
                </c:pt>
                <c:pt idx="3045">
                  <c:v>0.927907568433184</c:v>
                </c:pt>
                <c:pt idx="3046">
                  <c:v>0.92784507980215969</c:v>
                </c:pt>
                <c:pt idx="3047">
                  <c:v>0.92578075421267569</c:v>
                </c:pt>
                <c:pt idx="3048">
                  <c:v>0.92572546267609457</c:v>
                </c:pt>
                <c:pt idx="3049">
                  <c:v>0.92367054757275768</c:v>
                </c:pt>
                <c:pt idx="3050">
                  <c:v>0.92361550780231649</c:v>
                </c:pt>
                <c:pt idx="3051">
                  <c:v>0.92156993898315154</c:v>
                </c:pt>
                <c:pt idx="3052">
                  <c:v>0.92152199762187958</c:v>
                </c:pt>
                <c:pt idx="3053">
                  <c:v>0.91947886310887761</c:v>
                </c:pt>
                <c:pt idx="3054">
                  <c:v>0.9194311390565445</c:v>
                </c:pt>
                <c:pt idx="3055">
                  <c:v>0.91739046801710489</c:v>
                </c:pt>
                <c:pt idx="3056">
                  <c:v>0.91734974698902161</c:v>
                </c:pt>
                <c:pt idx="3057">
                  <c:v>0.91532505111795137</c:v>
                </c:pt>
                <c:pt idx="3058">
                  <c:v>0.91528451323840965</c:v>
                </c:pt>
                <c:pt idx="3059">
                  <c:v>0.91326218726293706</c:v>
                </c:pt>
                <c:pt idx="3060">
                  <c:v>0.91322183189353678</c:v>
                </c:pt>
                <c:pt idx="3061">
                  <c:v>0.91120860063343778</c:v>
                </c:pt>
                <c:pt idx="3062">
                  <c:v>0.91117512197989525</c:v>
                </c:pt>
                <c:pt idx="3063">
                  <c:v>0.90916422878677849</c:v>
                </c:pt>
                <c:pt idx="3064">
                  <c:v>0.90913756571084925</c:v>
                </c:pt>
                <c:pt idx="3065">
                  <c:v>0.90713564604152364</c:v>
                </c:pt>
                <c:pt idx="3066">
                  <c:v>0.90710910181568127</c:v>
                </c:pt>
                <c:pt idx="3067">
                  <c:v>0.9051094890510949</c:v>
                </c:pt>
                <c:pt idx="3068">
                  <c:v>0.90508966956927961</c:v>
                </c:pt>
                <c:pt idx="3069">
                  <c:v>0.90309894031535631</c:v>
                </c:pt>
                <c:pt idx="3070">
                  <c:v>0.90307920878608683</c:v>
                </c:pt>
                <c:pt idx="3071">
                  <c:v>0.90109730397500187</c:v>
                </c:pt>
                <c:pt idx="3072">
                  <c:v>0.90108420777257803</c:v>
                </c:pt>
                <c:pt idx="3073">
                  <c:v>0.89909800168218412</c:v>
                </c:pt>
                <c:pt idx="3074">
                  <c:v>0.89909148255835114</c:v>
                </c:pt>
                <c:pt idx="3075">
                  <c:v>0.89712053248444579</c:v>
                </c:pt>
                <c:pt idx="3076">
                  <c:v>0.89711404200519462</c:v>
                </c:pt>
                <c:pt idx="3077">
                  <c:v>0.86301093379174998</c:v>
                </c:pt>
                <c:pt idx="3078">
                  <c:v>0.86295687999331905</c:v>
                </c:pt>
                <c:pt idx="3079">
                  <c:v>0.86119483838706623</c:v>
                </c:pt>
                <c:pt idx="3080">
                  <c:v>0.86114101184068981</c:v>
                </c:pt>
                <c:pt idx="3081">
                  <c:v>0.85939232645819574</c:v>
                </c:pt>
                <c:pt idx="3082">
                  <c:v>0.85933276968495687</c:v>
                </c:pt>
                <c:pt idx="3083">
                  <c:v>0.85759734421467593</c:v>
                </c:pt>
                <c:pt idx="3084">
                  <c:v>0.85753803596127243</c:v>
                </c:pt>
                <c:pt idx="3085">
                  <c:v>0.85580984457389131</c:v>
                </c:pt>
                <c:pt idx="3086">
                  <c:v>0.85574487760778084</c:v>
                </c:pt>
                <c:pt idx="3087">
                  <c:v>0.85402978084493841</c:v>
                </c:pt>
                <c:pt idx="3088">
                  <c:v>0.853965083846975</c:v>
                </c:pt>
                <c:pt idx="3089">
                  <c:v>0.8522571067245841</c:v>
                </c:pt>
                <c:pt idx="3090">
                  <c:v>0.85219267801549148</c:v>
                </c:pt>
                <c:pt idx="3091">
                  <c:v>0.85049177629322836</c:v>
                </c:pt>
                <c:pt idx="3092">
                  <c:v>0.85042178177079752</c:v>
                </c:pt>
                <c:pt idx="3093">
                  <c:v>0.84873955331658812</c:v>
                </c:pt>
                <c:pt idx="3094">
                  <c:v>0.84866403854577455</c:v>
                </c:pt>
                <c:pt idx="3095">
                  <c:v>0.84698875007684371</c:v>
                </c:pt>
                <c:pt idx="3096">
                  <c:v>0.84691354651877626</c:v>
                </c:pt>
                <c:pt idx="3097">
                  <c:v>0.84525091682458431</c:v>
                </c:pt>
                <c:pt idx="3098">
                  <c:v>0.84517026091223857</c:v>
                </c:pt>
                <c:pt idx="3099">
                  <c:v>0.84351446219150505</c:v>
                </c:pt>
                <c:pt idx="3100">
                  <c:v>0.84343987430025091</c:v>
                </c:pt>
                <c:pt idx="3101">
                  <c:v>0.84179084213027533</c:v>
                </c:pt>
                <c:pt idx="3102">
                  <c:v>0.84171084517272043</c:v>
                </c:pt>
                <c:pt idx="3103">
                  <c:v>0.84007425172418548</c:v>
                </c:pt>
                <c:pt idx="3104">
                  <c:v>0.83999458068012534</c:v>
                </c:pt>
                <c:pt idx="3105">
                  <c:v>0.83836464805587363</c:v>
                </c:pt>
                <c:pt idx="3106">
                  <c:v>0.83828530093766185</c:v>
                </c:pt>
                <c:pt idx="3107">
                  <c:v>0.83666198855662322</c:v>
                </c:pt>
                <c:pt idx="3108">
                  <c:v>0.83657731930941892</c:v>
                </c:pt>
                <c:pt idx="3109">
                  <c:v>0.83497185336817015</c:v>
                </c:pt>
                <c:pt idx="3110">
                  <c:v>0.83488190460801026</c:v>
                </c:pt>
                <c:pt idx="3111">
                  <c:v>0.8332829331559245</c:v>
                </c:pt>
                <c:pt idx="3112">
                  <c:v>0.8331933478918192</c:v>
                </c:pt>
                <c:pt idx="3113">
                  <c:v>0.83160640873454994</c:v>
                </c:pt>
                <c:pt idx="3114">
                  <c:v>0.83151160763381393</c:v>
                </c:pt>
                <c:pt idx="3115">
                  <c:v>0.82993106217790003</c:v>
                </c:pt>
                <c:pt idx="3116">
                  <c:v>0.82984219613721844</c:v>
                </c:pt>
                <c:pt idx="3117">
                  <c:v>0.82826798477055563</c:v>
                </c:pt>
                <c:pt idx="3118">
                  <c:v>0.82817394324336968</c:v>
                </c:pt>
                <c:pt idx="3119">
                  <c:v>0.82661155922938545</c:v>
                </c:pt>
                <c:pt idx="3120">
                  <c:v>0.8265178934458467</c:v>
                </c:pt>
                <c:pt idx="3121">
                  <c:v>0.82496174572550052</c:v>
                </c:pt>
                <c:pt idx="3122">
                  <c:v>0.82486296631366052</c:v>
                </c:pt>
                <c:pt idx="3123">
                  <c:v>0.82331850474735968</c:v>
                </c:pt>
                <c:pt idx="3124">
                  <c:v>0.82322011843747589</c:v>
                </c:pt>
                <c:pt idx="3125">
                  <c:v>0.82168179709760791</c:v>
                </c:pt>
                <c:pt idx="3126">
                  <c:v>0.82158380154775756</c:v>
                </c:pt>
                <c:pt idx="3127">
                  <c:v>0.82005158388995447</c:v>
                </c:pt>
                <c:pt idx="3128">
                  <c:v>0.81995397677678761</c:v>
                </c:pt>
                <c:pt idx="3129">
                  <c:v>0.81843322838907262</c:v>
                </c:pt>
                <c:pt idx="3130">
                  <c:v>0.81833060556464809</c:v>
                </c:pt>
                <c:pt idx="3131">
                  <c:v>0.816815867306945</c:v>
                </c:pt>
                <c:pt idx="3132">
                  <c:v>0.8152102453519865</c:v>
                </c:pt>
                <c:pt idx="3133">
                  <c:v>0.81510842914144099</c:v>
                </c:pt>
                <c:pt idx="3134">
                  <c:v>0.81360558500866098</c:v>
                </c:pt>
                <c:pt idx="3135">
                  <c:v>0.81350416920886726</c:v>
                </c:pt>
                <c:pt idx="3136">
                  <c:v>0.81201254690354741</c:v>
                </c:pt>
                <c:pt idx="3137">
                  <c:v>0.81191152783416054</c:v>
                </c:pt>
                <c:pt idx="3138">
                  <c:v>0.8104257349384999</c:v>
                </c:pt>
                <c:pt idx="3139">
                  <c:v>0.81032511027609933</c:v>
                </c:pt>
                <c:pt idx="3140">
                  <c:v>0.80884511268386705</c:v>
                </c:pt>
                <c:pt idx="3141">
                  <c:v>0.80874488012313883</c:v>
                </c:pt>
                <c:pt idx="3142">
                  <c:v>0.80727064399364601</c:v>
                </c:pt>
                <c:pt idx="3143">
                  <c:v>0.80717080124720908</c:v>
                </c:pt>
                <c:pt idx="3144">
                  <c:v>0.80570752816727531</c:v>
                </c:pt>
                <c:pt idx="3145">
                  <c:v>0.80560283780096409</c:v>
                </c:pt>
                <c:pt idx="3146">
                  <c:v>0.80414523900623214</c:v>
                </c:pt>
                <c:pt idx="3147">
                  <c:v>0.80404095421505495</c:v>
                </c:pt>
                <c:pt idx="3148">
                  <c:v>0.80259419154816569</c:v>
                </c:pt>
                <c:pt idx="3149">
                  <c:v>0.80249030863518478</c:v>
                </c:pt>
                <c:pt idx="3150">
                  <c:v>0.8010439411361906</c:v>
                </c:pt>
                <c:pt idx="3151">
                  <c:v>0.80094045911974121</c:v>
                </c:pt>
                <c:pt idx="3152">
                  <c:v>0.79950482281941504</c:v>
                </c:pt>
                <c:pt idx="3153">
                  <c:v>0.79940173805410164</c:v>
                </c:pt>
                <c:pt idx="3154">
                  <c:v>0.79797160765538055</c:v>
                </c:pt>
                <c:pt idx="3155">
                  <c:v>0.79786891785810865</c:v>
                </c:pt>
                <c:pt idx="3156">
                  <c:v>0.79644426174755256</c:v>
                </c:pt>
                <c:pt idx="3157">
                  <c:v>0.79634196465269225</c:v>
                </c:pt>
                <c:pt idx="3158">
                  <c:v>0.79492275145842672</c:v>
                </c:pt>
                <c:pt idx="3159">
                  <c:v>0.79482084481763959</c:v>
                </c:pt>
                <c:pt idx="3160">
                  <c:v>0.79340704340704338</c:v>
                </c:pt>
                <c:pt idx="3161">
                  <c:v>0.79331060029301315</c:v>
                </c:pt>
                <c:pt idx="3162">
                  <c:v>0.79190216176517547</c:v>
                </c:pt>
                <c:pt idx="3163">
                  <c:v>0.79180102806423802</c:v>
                </c:pt>
                <c:pt idx="3164">
                  <c:v>0.79039793986601459</c:v>
                </c:pt>
                <c:pt idx="3165">
                  <c:v>0.79029718998361975</c:v>
                </c:pt>
                <c:pt idx="3166">
                  <c:v>0.78889942168582805</c:v>
                </c:pt>
                <c:pt idx="3167">
                  <c:v>0.78880407124681962</c:v>
                </c:pt>
                <c:pt idx="3168">
                  <c:v>0.78741157495015157</c:v>
                </c:pt>
                <c:pt idx="3169">
                  <c:v>0.78731658380794367</c:v>
                </c:pt>
                <c:pt idx="3170">
                  <c:v>0.78592932974172058</c:v>
                </c:pt>
                <c:pt idx="3171">
                  <c:v>0.78583469586929788</c:v>
                </c:pt>
                <c:pt idx="3172">
                  <c:v>0.78445265448656309</c:v>
                </c:pt>
                <c:pt idx="3173">
                  <c:v>0.78435837587212343</c:v>
                </c:pt>
                <c:pt idx="3174">
                  <c:v>0.78298151784755854</c:v>
                </c:pt>
                <c:pt idx="3175">
                  <c:v>0.78288759249438145</c:v>
                </c:pt>
                <c:pt idx="3176">
                  <c:v>0.78151588872222011</c:v>
                </c:pt>
                <c:pt idx="3177">
                  <c:v>0.78142723904111322</c:v>
                </c:pt>
                <c:pt idx="3178">
                  <c:v>0.78005573624050972</c:v>
                </c:pt>
                <c:pt idx="3179">
                  <c:v>0.77996741749014165</c:v>
                </c:pt>
                <c:pt idx="3180">
                  <c:v>0.77860102976265233</c:v>
                </c:pt>
                <c:pt idx="3181">
                  <c:v>0.77851792788663698</c:v>
                </c:pt>
                <c:pt idx="3182">
                  <c:v>0.77715660959161681</c:v>
                </c:pt>
                <c:pt idx="3183">
                  <c:v>0.77706894606890864</c:v>
                </c:pt>
                <c:pt idx="3184">
                  <c:v>0.77571268603029064</c:v>
                </c:pt>
                <c:pt idx="3185">
                  <c:v>0.77563019953712453</c:v>
                </c:pt>
                <c:pt idx="3186">
                  <c:v>0.77427895272527536</c:v>
                </c:pt>
                <c:pt idx="3187">
                  <c:v>0.77419677085024252</c:v>
                </c:pt>
                <c:pt idx="3188">
                  <c:v>0.77285050952039724</c:v>
                </c:pt>
                <c:pt idx="3189">
                  <c:v>0.77277344650725166</c:v>
                </c:pt>
                <c:pt idx="3190">
                  <c:v>0.77142732719094687</c:v>
                </c:pt>
                <c:pt idx="3191">
                  <c:v>0.77135054772109468</c:v>
                </c:pt>
                <c:pt idx="3192">
                  <c:v>0.77000937672708836</c:v>
                </c:pt>
                <c:pt idx="3193">
                  <c:v>0.7699328792385125</c:v>
                </c:pt>
                <c:pt idx="3194">
                  <c:v>0.76859662933187944</c:v>
                </c:pt>
                <c:pt idx="3195">
                  <c:v>0.76852517539727794</c:v>
                </c:pt>
                <c:pt idx="3196">
                  <c:v>0.76718905641933199</c:v>
                </c:pt>
                <c:pt idx="3197">
                  <c:v>0.76712260970162638</c:v>
                </c:pt>
                <c:pt idx="3198">
                  <c:v>0.7657913589091192</c:v>
                </c:pt>
                <c:pt idx="3199">
                  <c:v>0.76572515407131203</c:v>
                </c:pt>
                <c:pt idx="3200">
                  <c:v>0.76439403279497076</c:v>
                </c:pt>
                <c:pt idx="3201">
                  <c:v>0.76433278063032806</c:v>
                </c:pt>
                <c:pt idx="3202">
                  <c:v>0.76300649170845769</c:v>
                </c:pt>
                <c:pt idx="3203">
                  <c:v>0.76294546170506061</c:v>
                </c:pt>
                <c:pt idx="3204">
                  <c:v>0.76162397887107758</c:v>
                </c:pt>
                <c:pt idx="3205">
                  <c:v>0.76156316982244388</c:v>
                </c:pt>
                <c:pt idx="3206">
                  <c:v>0.76024180594214863</c:v>
                </c:pt>
                <c:pt idx="3207">
                  <c:v>0.76019053808002923</c:v>
                </c:pt>
                <c:pt idx="3208">
                  <c:v>0.75886928476569915</c:v>
                </c:pt>
                <c:pt idx="3209">
                  <c:v>0.75881820184564153</c:v>
                </c:pt>
                <c:pt idx="3210">
                  <c:v>0.75750171048773363</c:v>
                </c:pt>
                <c:pt idx="3211">
                  <c:v>0.75745543840787888</c:v>
                </c:pt>
                <c:pt idx="3212">
                  <c:v>0.75613905641163315</c:v>
                </c:pt>
                <c:pt idx="3213">
                  <c:v>0.75609756097560976</c:v>
                </c:pt>
                <c:pt idx="3214">
                  <c:v>0.75478589037343802</c:v>
                </c:pt>
                <c:pt idx="3215">
                  <c:v>0.75474454331868623</c:v>
                </c:pt>
                <c:pt idx="3216">
                  <c:v>0.75343298092113187</c:v>
                </c:pt>
                <c:pt idx="3217">
                  <c:v>0.75339635939436644</c:v>
                </c:pt>
                <c:pt idx="3218">
                  <c:v>0.75208947438650242</c:v>
                </c:pt>
                <c:pt idx="3219">
                  <c:v>0.75205754453211715</c:v>
                </c:pt>
              </c:numCache>
            </c:numRef>
          </c:xVal>
          <c:yVal>
            <c:numRef>
              <c:f>'SD0 vs SD1'!$S$3:$S$3250</c:f>
              <c:numCache>
                <c:formatCode>General</c:formatCode>
                <c:ptCount val="3248"/>
                <c:pt idx="0">
                  <c:v>1962.4676383792389</c:v>
                </c:pt>
                <c:pt idx="1">
                  <c:v>1959.0990826368056</c:v>
                </c:pt>
                <c:pt idx="2">
                  <c:v>1955.7367946318209</c:v>
                </c:pt>
                <c:pt idx="3">
                  <c:v>1952.4539334630681</c:v>
                </c:pt>
                <c:pt idx="4">
                  <c:v>1949.1038300996411</c:v>
                </c:pt>
                <c:pt idx="5">
                  <c:v>1945.7598992111707</c:v>
                </c:pt>
                <c:pt idx="6">
                  <c:v>1942.4221090156734</c:v>
                </c:pt>
                <c:pt idx="7">
                  <c:v>1939.0904279054748</c:v>
                </c:pt>
                <c:pt idx="8">
                  <c:v>1935.8367618950481</c:v>
                </c:pt>
                <c:pt idx="9">
                  <c:v>1932.5169562460587</c:v>
                </c:pt>
                <c:pt idx="10">
                  <c:v>1929.2031669783348</c:v>
                </c:pt>
                <c:pt idx="11">
                  <c:v>1925.8898343079466</c:v>
                </c:pt>
                <c:pt idx="12">
                  <c:v>1922.5879948741949</c:v>
                </c:pt>
                <c:pt idx="13">
                  <c:v>1919.3627898642351</c:v>
                </c:pt>
                <c:pt idx="14">
                  <c:v>1916.0670247205401</c:v>
                </c:pt>
                <c:pt idx="15">
                  <c:v>1912.7826336288688</c:v>
                </c:pt>
                <c:pt idx="16">
                  <c:v>1909.5040767534344</c:v>
                </c:pt>
                <c:pt idx="17">
                  <c:v>1906.2956009981431</c:v>
                </c:pt>
                <c:pt idx="18">
                  <c:v>1903.0283931763358</c:v>
                </c:pt>
                <c:pt idx="19">
                  <c:v>1899.7669311547761</c:v>
                </c:pt>
                <c:pt idx="20">
                  <c:v>1896.50574169636</c:v>
                </c:pt>
                <c:pt idx="21">
                  <c:v>1893.3244953510848</c:v>
                </c:pt>
                <c:pt idx="22">
                  <c:v>1890.0744431249038</c:v>
                </c:pt>
                <c:pt idx="23">
                  <c:v>1886.83545525861</c:v>
                </c:pt>
                <c:pt idx="24">
                  <c:v>1883.5966609857014</c:v>
                </c:pt>
                <c:pt idx="25">
                  <c:v>1880.4367285765275</c:v>
                </c:pt>
                <c:pt idx="26">
                  <c:v>1877.2142349602202</c:v>
                </c:pt>
                <c:pt idx="27">
                  <c:v>1873.9918769970059</c:v>
                </c:pt>
                <c:pt idx="28">
                  <c:v>1870.7803959189548</c:v>
                </c:pt>
                <c:pt idx="29">
                  <c:v>1867.6413340349131</c:v>
                </c:pt>
                <c:pt idx="30">
                  <c:v>1864.4351628149204</c:v>
                </c:pt>
                <c:pt idx="31">
                  <c:v>1861.2397587289231</c:v>
                </c:pt>
                <c:pt idx="32">
                  <c:v>1858.0497313774829</c:v>
                </c:pt>
                <c:pt idx="33">
                  <c:v>1854.9311143170978</c:v>
                </c:pt>
                <c:pt idx="34">
                  <c:v>1851.7515343445273</c:v>
                </c:pt>
                <c:pt idx="35">
                  <c:v>1848.577249664854</c:v>
                </c:pt>
                <c:pt idx="36">
                  <c:v>1845.4736313526105</c:v>
                </c:pt>
                <c:pt idx="37">
                  <c:v>1842.3096351441961</c:v>
                </c:pt>
                <c:pt idx="38">
                  <c:v>1839.1508539789438</c:v>
                </c:pt>
                <c:pt idx="39">
                  <c:v>1835.9972610627915</c:v>
                </c:pt>
                <c:pt idx="40">
                  <c:v>1832.9133553037761</c:v>
                </c:pt>
                <c:pt idx="41">
                  <c:v>1829.7698419617038</c:v>
                </c:pt>
                <c:pt idx="42">
                  <c:v>1826.6366897563369</c:v>
                </c:pt>
                <c:pt idx="43">
                  <c:v>1823.5672426528035</c:v>
                </c:pt>
                <c:pt idx="44">
                  <c:v>1820.443991808424</c:v>
                </c:pt>
                <c:pt idx="45">
                  <c:v>1817.3205295436337</c:v>
                </c:pt>
                <c:pt idx="46">
                  <c:v>1814.2705381333224</c:v>
                </c:pt>
                <c:pt idx="47">
                  <c:v>1811.16205334447</c:v>
                </c:pt>
                <c:pt idx="48">
                  <c:v>1808.05850799737</c:v>
                </c:pt>
                <c:pt idx="49">
                  <c:v>1804.9546819084437</c:v>
                </c:pt>
                <c:pt idx="50">
                  <c:v>1801.9285428465025</c:v>
                </c:pt>
                <c:pt idx="51">
                  <c:v>1798.8394555494845</c:v>
                </c:pt>
                <c:pt idx="52">
                  <c:v>1795.7552075771703</c:v>
                </c:pt>
                <c:pt idx="53">
                  <c:v>1792.737564817168</c:v>
                </c:pt>
                <c:pt idx="54">
                  <c:v>1789.667870485335</c:v>
                </c:pt>
                <c:pt idx="55">
                  <c:v>1786.5977785266168</c:v>
                </c:pt>
                <c:pt idx="56">
                  <c:v>1783.5987481590948</c:v>
                </c:pt>
                <c:pt idx="57">
                  <c:v>1780.5430351621937</c:v>
                </c:pt>
                <c:pt idx="58">
                  <c:v>1777.5527791785901</c:v>
                </c:pt>
                <c:pt idx="59">
                  <c:v>1774.5061958323208</c:v>
                </c:pt>
                <c:pt idx="60">
                  <c:v>1771.464242747059</c:v>
                </c:pt>
                <c:pt idx="61">
                  <c:v>1768.492179340986</c:v>
                </c:pt>
                <c:pt idx="62">
                  <c:v>1765.4592083566758</c:v>
                </c:pt>
                <c:pt idx="63">
                  <c:v>1762.4358839659058</c:v>
                </c:pt>
                <c:pt idx="64">
                  <c:v>1759.4766713268659</c:v>
                </c:pt>
                <c:pt idx="65">
                  <c:v>1756.4621688763878</c:v>
                </c:pt>
                <c:pt idx="66">
                  <c:v>1753.452141481021</c:v>
                </c:pt>
                <c:pt idx="67">
                  <c:v>1750.505573064537</c:v>
                </c:pt>
                <c:pt idx="68">
                  <c:v>1747.504231908302</c:v>
                </c:pt>
                <c:pt idx="69">
                  <c:v>1744.5709635838389</c:v>
                </c:pt>
                <c:pt idx="70">
                  <c:v>1741.5832483387621</c:v>
                </c:pt>
                <c:pt idx="71">
                  <c:v>1738.5998802127845</c:v>
                </c:pt>
                <c:pt idx="72">
                  <c:v>1735.6788880033998</c:v>
                </c:pt>
                <c:pt idx="73">
                  <c:v>1732.7039559423613</c:v>
                </c:pt>
                <c:pt idx="74">
                  <c:v>1729.7333042135992</c:v>
                </c:pt>
                <c:pt idx="75">
                  <c:v>1726.8293970452214</c:v>
                </c:pt>
                <c:pt idx="76">
                  <c:v>1723.8720372056928</c:v>
                </c:pt>
                <c:pt idx="77">
                  <c:v>1720.9759923083</c:v>
                </c:pt>
                <c:pt idx="78">
                  <c:v>1718.026824620601</c:v>
                </c:pt>
                <c:pt idx="79">
                  <c:v>1715.0867868481175</c:v>
                </c:pt>
                <c:pt idx="80">
                  <c:v>1712.2024657183656</c:v>
                </c:pt>
                <c:pt idx="81">
                  <c:v>1709.2704723211393</c:v>
                </c:pt>
                <c:pt idx="82">
                  <c:v>1706.3987545105499</c:v>
                </c:pt>
                <c:pt idx="83">
                  <c:v>1703.4747154263</c:v>
                </c:pt>
                <c:pt idx="84">
                  <c:v>1700.6154871100009</c:v>
                </c:pt>
                <c:pt idx="85">
                  <c:v>1697.6993131397328</c:v>
                </c:pt>
                <c:pt idx="86">
                  <c:v>1694.7920602163447</c:v>
                </c:pt>
                <c:pt idx="87">
                  <c:v>1691.9440644899539</c:v>
                </c:pt>
                <c:pt idx="88">
                  <c:v>1689.0494459821407</c:v>
                </c:pt>
                <c:pt idx="89">
                  <c:v>1686.208770524695</c:v>
                </c:pt>
                <c:pt idx="90">
                  <c:v>1683.3217742033928</c:v>
                </c:pt>
                <c:pt idx="91">
                  <c:v>1680.4932342782772</c:v>
                </c:pt>
                <c:pt idx="92">
                  <c:v>1677.6137740359388</c:v>
                </c:pt>
                <c:pt idx="93">
                  <c:v>1674.7972607395391</c:v>
                </c:pt>
                <c:pt idx="94">
                  <c:v>1671.9252512651958</c:v>
                </c:pt>
                <c:pt idx="95">
                  <c:v>1669.0618952333998</c:v>
                </c:pt>
                <c:pt idx="96">
                  <c:v>1666.2608741602007</c:v>
                </c:pt>
                <c:pt idx="97">
                  <c:v>1663.4048258664543</c:v>
                </c:pt>
                <c:pt idx="98">
                  <c:v>1660.6107185656658</c:v>
                </c:pt>
                <c:pt idx="99">
                  <c:v>1657.7667428071572</c:v>
                </c:pt>
                <c:pt idx="100">
                  <c:v>1654.9794691749751</c:v>
                </c:pt>
                <c:pt idx="101">
                  <c:v>1652.1474585822334</c:v>
                </c:pt>
                <c:pt idx="102">
                  <c:v>1649.3717624083026</c:v>
                </c:pt>
                <c:pt idx="103">
                  <c:v>1646.5467875195352</c:v>
                </c:pt>
                <c:pt idx="104">
                  <c:v>1643.7777547037604</c:v>
                </c:pt>
                <c:pt idx="105">
                  <c:v>1640.9645457188876</c:v>
                </c:pt>
                <c:pt idx="106">
                  <c:v>1638.2068972101911</c:v>
                </c:pt>
                <c:pt idx="107">
                  <c:v>1635.4005510233837</c:v>
                </c:pt>
                <c:pt idx="108">
                  <c:v>1632.6541856098138</c:v>
                </c:pt>
                <c:pt idx="109">
                  <c:v>1629.8546229911124</c:v>
                </c:pt>
                <c:pt idx="110">
                  <c:v>1627.1146655162336</c:v>
                </c:pt>
                <c:pt idx="111">
                  <c:v>1624.3313518475529</c:v>
                </c:pt>
                <c:pt idx="112">
                  <c:v>1621.602484018676</c:v>
                </c:pt>
                <c:pt idx="113">
                  <c:v>1618.8257680861877</c:v>
                </c:pt>
                <c:pt idx="114">
                  <c:v>1616.1031401455655</c:v>
                </c:pt>
                <c:pt idx="115">
                  <c:v>1613.3376965847267</c:v>
                </c:pt>
                <c:pt idx="116">
                  <c:v>1610.6259743052883</c:v>
                </c:pt>
                <c:pt idx="117">
                  <c:v>1607.866963823838</c:v>
                </c:pt>
                <c:pt idx="118">
                  <c:v>1605.1613222378287</c:v>
                </c:pt>
                <c:pt idx="119">
                  <c:v>1602.4133978609918</c:v>
                </c:pt>
                <c:pt idx="120">
                  <c:v>1599.723198464043</c:v>
                </c:pt>
                <c:pt idx="121">
                  <c:v>1596.9815397831849</c:v>
                </c:pt>
                <c:pt idx="122">
                  <c:v>1594.297247981018</c:v>
                </c:pt>
                <c:pt idx="123">
                  <c:v>1591.5664869045879</c:v>
                </c:pt>
                <c:pt idx="124">
                  <c:v>1588.8927261550598</c:v>
                </c:pt>
                <c:pt idx="125">
                  <c:v>1586.1727614071601</c:v>
                </c:pt>
                <c:pt idx="126">
                  <c:v>1583.5047496671723</c:v>
                </c:pt>
                <c:pt idx="127">
                  <c:v>1580.8441908764946</c:v>
                </c:pt>
                <c:pt idx="128">
                  <c:v>1578.1378267007215</c:v>
                </c:pt>
                <c:pt idx="129">
                  <c:v>1575.4828990653393</c:v>
                </c:pt>
                <c:pt idx="130">
                  <c:v>1572.7870995120591</c:v>
                </c:pt>
                <c:pt idx="131">
                  <c:v>1570.1423907373912</c:v>
                </c:pt>
                <c:pt idx="132">
                  <c:v>1567.4524065834858</c:v>
                </c:pt>
                <c:pt idx="133">
                  <c:v>1564.8178268298821</c:v>
                </c:pt>
                <c:pt idx="134">
                  <c:v>1562.1382285028108</c:v>
                </c:pt>
                <c:pt idx="135">
                  <c:v>1559.5136835543544</c:v>
                </c:pt>
                <c:pt idx="136">
                  <c:v>1556.8917314430851</c:v>
                </c:pt>
                <c:pt idx="137">
                  <c:v>1554.2251465260947</c:v>
                </c:pt>
                <c:pt idx="138">
                  <c:v>1551.6131006072508</c:v>
                </c:pt>
                <c:pt idx="139">
                  <c:v>1548.9566741029973</c:v>
                </c:pt>
                <c:pt idx="140">
                  <c:v>1546.3498328023418</c:v>
                </c:pt>
                <c:pt idx="141">
                  <c:v>1543.7034760800234</c:v>
                </c:pt>
                <c:pt idx="142">
                  <c:v>1541.1109725228098</c:v>
                </c:pt>
                <c:pt idx="143">
                  <c:v>1538.5163327099999</c:v>
                </c:pt>
                <c:pt idx="144">
                  <c:v>1535.8825383939484</c:v>
                </c:pt>
                <c:pt idx="145">
                  <c:v>1533.3020966260949</c:v>
                </c:pt>
                <c:pt idx="146">
                  <c:v>1530.6781469601149</c:v>
                </c:pt>
                <c:pt idx="147">
                  <c:v>1528.1026406718645</c:v>
                </c:pt>
                <c:pt idx="148">
                  <c:v>1525.529510177643</c:v>
                </c:pt>
                <c:pt idx="149">
                  <c:v>1522.9223800826751</c:v>
                </c:pt>
                <c:pt idx="150">
                  <c:v>1520.358647647095</c:v>
                </c:pt>
                <c:pt idx="151">
                  <c:v>1517.801793325641</c:v>
                </c:pt>
                <c:pt idx="152">
                  <c:v>1515.202166371778</c:v>
                </c:pt>
                <c:pt idx="153">
                  <c:v>1512.6545802903993</c:v>
                </c:pt>
                <c:pt idx="154">
                  <c:v>1510.0644606868398</c:v>
                </c:pt>
                <c:pt idx="155">
                  <c:v>1507.5260570328687</c:v>
                </c:pt>
                <c:pt idx="156">
                  <c:v>1504.9898783190638</c:v>
                </c:pt>
                <c:pt idx="157">
                  <c:v>1502.4160510474578</c:v>
                </c:pt>
                <c:pt idx="158">
                  <c:v>1499.8889328558796</c:v>
                </c:pt>
                <c:pt idx="159">
                  <c:v>1497.3639892271149</c:v>
                </c:pt>
                <c:pt idx="160">
                  <c:v>1494.8017382962478</c:v>
                </c:pt>
                <c:pt idx="161">
                  <c:v>1492.2857395402534</c:v>
                </c:pt>
                <c:pt idx="162">
                  <c:v>1489.7326565789922</c:v>
                </c:pt>
                <c:pt idx="163">
                  <c:v>1487.2255199385581</c:v>
                </c:pt>
                <c:pt idx="164">
                  <c:v>1484.7249653985907</c:v>
                </c:pt>
                <c:pt idx="165">
                  <c:v>1482.1831641279161</c:v>
                </c:pt>
                <c:pt idx="166">
                  <c:v>1479.686860786748</c:v>
                </c:pt>
                <c:pt idx="167">
                  <c:v>1477.2015569071111</c:v>
                </c:pt>
                <c:pt idx="168">
                  <c:v>1474.6708676509479</c:v>
                </c:pt>
                <c:pt idx="169">
                  <c:v>1472.18970350215</c:v>
                </c:pt>
                <c:pt idx="170">
                  <c:v>1469.7149888099327</c:v>
                </c:pt>
                <c:pt idx="171">
                  <c:v>1467.1997057871661</c:v>
                </c:pt>
                <c:pt idx="172">
                  <c:v>1464.7290298804073</c:v>
                </c:pt>
                <c:pt idx="173">
                  <c:v>1462.264742834552</c:v>
                </c:pt>
                <c:pt idx="174">
                  <c:v>1459.7602258382299</c:v>
                </c:pt>
                <c:pt idx="175">
                  <c:v>1457.3043264282649</c:v>
                </c:pt>
                <c:pt idx="176">
                  <c:v>1454.8547474307029</c:v>
                </c:pt>
                <c:pt idx="177">
                  <c:v>1452.4025923339718</c:v>
                </c:pt>
                <c:pt idx="178">
                  <c:v>1449.9195176165631</c:v>
                </c:pt>
                <c:pt idx="179">
                  <c:v>1447.4800321597745</c:v>
                </c:pt>
                <c:pt idx="180">
                  <c:v>1445.0423604041919</c:v>
                </c:pt>
                <c:pt idx="181">
                  <c:v>1442.5696464650339</c:v>
                </c:pt>
                <c:pt idx="182">
                  <c:v>1440.1400993133068</c:v>
                </c:pt>
                <c:pt idx="183">
                  <c:v>1437.7167307191532</c:v>
                </c:pt>
                <c:pt idx="184">
                  <c:v>1435.2586256116217</c:v>
                </c:pt>
                <c:pt idx="185">
                  <c:v>1432.8432610891193</c:v>
                </c:pt>
                <c:pt idx="186">
                  <c:v>1430.4296120406734</c:v>
                </c:pt>
                <c:pt idx="187">
                  <c:v>1428.0220601335125</c:v>
                </c:pt>
                <c:pt idx="188">
                  <c:v>1425.5801794144318</c:v>
                </c:pt>
                <c:pt idx="189">
                  <c:v>1423.1804847282497</c:v>
                </c:pt>
                <c:pt idx="190">
                  <c:v>1420.782441571987</c:v>
                </c:pt>
                <c:pt idx="191">
                  <c:v>1418.3904155607609</c:v>
                </c:pt>
                <c:pt idx="192">
                  <c:v>1415.9644629823001</c:v>
                </c:pt>
                <c:pt idx="193">
                  <c:v>1413.5801498754142</c:v>
                </c:pt>
                <c:pt idx="194">
                  <c:v>1411.2017907581171</c:v>
                </c:pt>
                <c:pt idx="195">
                  <c:v>1408.7854382996798</c:v>
                </c:pt>
                <c:pt idx="196">
                  <c:v>1406.4146812979288</c:v>
                </c:pt>
                <c:pt idx="197">
                  <c:v>1404.0454625468326</c:v>
                </c:pt>
                <c:pt idx="198">
                  <c:v>1401.6821202704689</c:v>
                </c:pt>
                <c:pt idx="199">
                  <c:v>1399.2811931957031</c:v>
                </c:pt>
                <c:pt idx="200">
                  <c:v>1396.9253130905799</c:v>
                </c:pt>
                <c:pt idx="201">
                  <c:v>1394.5752482479727</c:v>
                </c:pt>
                <c:pt idx="202">
                  <c:v>1392.226641914345</c:v>
                </c:pt>
                <c:pt idx="203">
                  <c:v>1389.8838133424758</c:v>
                </c:pt>
                <c:pt idx="204">
                  <c:v>1387.5038984959742</c:v>
                </c:pt>
                <c:pt idx="205">
                  <c:v>1385.1683531167284</c:v>
                </c:pt>
                <c:pt idx="206">
                  <c:v>1382.834206643407</c:v>
                </c:pt>
                <c:pt idx="207">
                  <c:v>1380.5057634169461</c:v>
                </c:pt>
                <c:pt idx="208">
                  <c:v>1378.1449416229173</c:v>
                </c:pt>
                <c:pt idx="209">
                  <c:v>1375.8236433300629</c:v>
                </c:pt>
                <c:pt idx="210">
                  <c:v>1373.5079894444395</c:v>
                </c:pt>
                <c:pt idx="211">
                  <c:v>1371.1936577571951</c:v>
                </c:pt>
                <c:pt idx="212">
                  <c:v>1368.8849344047999</c:v>
                </c:pt>
                <c:pt idx="213">
                  <c:v>1366.5400045266408</c:v>
                </c:pt>
                <c:pt idx="214">
                  <c:v>1364.2382576338871</c:v>
                </c:pt>
                <c:pt idx="215">
                  <c:v>1361.9420615046133</c:v>
                </c:pt>
                <c:pt idx="216">
                  <c:v>1359.6471124853826</c:v>
                </c:pt>
                <c:pt idx="217">
                  <c:v>1357.3576789333674</c:v>
                </c:pt>
                <c:pt idx="218">
                  <c:v>1355.0325143809082</c:v>
                </c:pt>
                <c:pt idx="219">
                  <c:v>1352.7498887966751</c:v>
                </c:pt>
                <c:pt idx="220">
                  <c:v>1350.4727223463378</c:v>
                </c:pt>
                <c:pt idx="221">
                  <c:v>1348.1967294980382</c:v>
                </c:pt>
                <c:pt idx="222">
                  <c:v>1345.9261612368732</c:v>
                </c:pt>
                <c:pt idx="223">
                  <c:v>1343.6245873111218</c:v>
                </c:pt>
                <c:pt idx="224">
                  <c:v>1341.3606586636581</c:v>
                </c:pt>
                <c:pt idx="225">
                  <c:v>1339.0978485969508</c:v>
                </c:pt>
                <c:pt idx="226">
                  <c:v>1336.8446419302809</c:v>
                </c:pt>
                <c:pt idx="227">
                  <c:v>1334.5925200212932</c:v>
                </c:pt>
                <c:pt idx="228">
                  <c:v>1332.341472828454</c:v>
                </c:pt>
                <c:pt idx="229">
                  <c:v>1330.0599541814711</c:v>
                </c:pt>
                <c:pt idx="230">
                  <c:v>1327.8195955179322</c:v>
                </c:pt>
                <c:pt idx="231">
                  <c:v>1325.5844986001728</c:v>
                </c:pt>
                <c:pt idx="232">
                  <c:v>1323.3504162809372</c:v>
                </c:pt>
                <c:pt idx="233">
                  <c:v>1321.1215627559623</c:v>
                </c:pt>
                <c:pt idx="234">
                  <c:v>1318.8936975902207</c:v>
                </c:pt>
                <c:pt idx="235">
                  <c:v>1316.6710285182062</c:v>
                </c:pt>
                <c:pt idx="236">
                  <c:v>1314.4184876853064</c:v>
                </c:pt>
                <c:pt idx="237">
                  <c:v>1312.202043299699</c:v>
                </c:pt>
                <c:pt idx="238">
                  <c:v>1309.9907428371944</c:v>
                </c:pt>
                <c:pt idx="239">
                  <c:v>1307.7845670516031</c:v>
                </c:pt>
                <c:pt idx="240">
                  <c:v>1305.57929541508</c:v>
                </c:pt>
                <c:pt idx="241">
                  <c:v>1303.3791165799107</c:v>
                </c:pt>
                <c:pt idx="242">
                  <c:v>1301.1798164720578</c:v>
                </c:pt>
                <c:pt idx="243">
                  <c:v>1298.9897694725037</c:v>
                </c:pt>
                <c:pt idx="244">
                  <c:v>1296.7621402378493</c:v>
                </c:pt>
                <c:pt idx="245">
                  <c:v>1294.5780662997256</c:v>
                </c:pt>
                <c:pt idx="246">
                  <c:v>1292.3948143486978</c:v>
                </c:pt>
                <c:pt idx="247">
                  <c:v>1290.2165544947316</c:v>
                </c:pt>
                <c:pt idx="248">
                  <c:v>1288.0432682188411</c:v>
                </c:pt>
                <c:pt idx="249">
                  <c:v>1285.8707637368825</c:v>
                </c:pt>
                <c:pt idx="250">
                  <c:v>1283.7032021305056</c:v>
                </c:pt>
                <c:pt idx="251">
                  <c:v>1281.5405651139001</c:v>
                </c:pt>
                <c:pt idx="252">
                  <c:v>1279.3786701762101</c:v>
                </c:pt>
                <c:pt idx="253">
                  <c:v>1277.2216694996532</c:v>
                </c:pt>
                <c:pt idx="254">
                  <c:v>1275.0321246640108</c:v>
                </c:pt>
                <c:pt idx="255">
                  <c:v>1272.8849572024758</c:v>
                </c:pt>
                <c:pt idx="256">
                  <c:v>1270.738477368858</c:v>
                </c:pt>
                <c:pt idx="257">
                  <c:v>1268.5968255911043</c:v>
                </c:pt>
                <c:pt idx="258">
                  <c:v>1266.4558376072519</c:v>
                </c:pt>
                <c:pt idx="259">
                  <c:v>1264.3196480782508</c:v>
                </c:pt>
                <c:pt idx="260">
                  <c:v>1262.1882393948595</c:v>
                </c:pt>
                <c:pt idx="261">
                  <c:v>1260.0574561621931</c:v>
                </c:pt>
                <c:pt idx="262">
                  <c:v>1257.935559539764</c:v>
                </c:pt>
                <c:pt idx="263">
                  <c:v>1255.8101270912489</c:v>
                </c:pt>
                <c:pt idx="264">
                  <c:v>1253.6935465497525</c:v>
                </c:pt>
                <c:pt idx="265">
                  <c:v>1251.577539144015</c:v>
                </c:pt>
                <c:pt idx="266">
                  <c:v>1249.4662198657697</c:v>
                </c:pt>
                <c:pt idx="267">
                  <c:v>1247.3595716158284</c:v>
                </c:pt>
                <c:pt idx="268">
                  <c:v>1245.2575773745086</c:v>
                </c:pt>
                <c:pt idx="269">
                  <c:v>1243.1242494279795</c:v>
                </c:pt>
                <c:pt idx="270">
                  <c:v>1241.0274937470631</c:v>
                </c:pt>
                <c:pt idx="271">
                  <c:v>1238.9312368190879</c:v>
                </c:pt>
                <c:pt idx="272">
                  <c:v>1236.8436842742858</c:v>
                </c:pt>
                <c:pt idx="273">
                  <c:v>1234.7566025167612</c:v>
                </c:pt>
                <c:pt idx="274">
                  <c:v>1232.6740847557351</c:v>
                </c:pt>
                <c:pt idx="275">
                  <c:v>1230.592015444005</c:v>
                </c:pt>
                <c:pt idx="276">
                  <c:v>1228.5144824805079</c:v>
                </c:pt>
                <c:pt idx="277">
                  <c:v>1226.4414694562552</c:v>
                </c:pt>
                <c:pt idx="278">
                  <c:v>1224.3729600374581</c:v>
                </c:pt>
                <c:pt idx="279">
                  <c:v>1222.308937965108</c:v>
                </c:pt>
                <c:pt idx="280">
                  <c:v>1220.2453012453159</c:v>
                </c:pt>
                <c:pt idx="281">
                  <c:v>1218.1861247938275</c:v>
                </c:pt>
                <c:pt idx="282">
                  <c:v>1216.1273119163798</c:v>
                </c:pt>
                <c:pt idx="283">
                  <c:v>1214.0770104607632</c:v>
                </c:pt>
                <c:pt idx="284">
                  <c:v>1212.0270458003972</c:v>
                </c:pt>
                <c:pt idx="285">
                  <c:v>1209.9814826882998</c:v>
                </c:pt>
                <c:pt idx="286">
                  <c:v>1207.9403053207789</c:v>
                </c:pt>
                <c:pt idx="287">
                  <c:v>1205.8994300897712</c:v>
                </c:pt>
                <c:pt idx="288">
                  <c:v>1203.8629142414698</c:v>
                </c:pt>
                <c:pt idx="289">
                  <c:v>1201.8307421576244</c:v>
                </c:pt>
                <c:pt idx="290">
                  <c:v>1199.8028982903447</c:v>
                </c:pt>
                <c:pt idx="291">
                  <c:v>1198.6540459516675</c:v>
                </c:pt>
                <c:pt idx="292">
                  <c:v>1197.7793671617062</c:v>
                </c:pt>
                <c:pt idx="293">
                  <c:v>1196.6370049499028</c:v>
                </c:pt>
                <c:pt idx="294">
                  <c:v>1195.7560779251596</c:v>
                </c:pt>
                <c:pt idx="295">
                  <c:v>1194.654032828736</c:v>
                </c:pt>
                <c:pt idx="296">
                  <c:v>1193.7370755910481</c:v>
                </c:pt>
                <c:pt idx="297">
                  <c:v>1192.6711105623297</c:v>
                </c:pt>
                <c:pt idx="298">
                  <c:v>1191.7223448613124</c:v>
                </c:pt>
                <c:pt idx="299">
                  <c:v>1190.6667096646611</c:v>
                </c:pt>
                <c:pt idx="300">
                  <c:v>1189.7078223733529</c:v>
                </c:pt>
                <c:pt idx="301">
                  <c:v>1188.6920369613717</c:v>
                </c:pt>
                <c:pt idx="302">
                  <c:v>1187.6975459273929</c:v>
                </c:pt>
                <c:pt idx="303">
                  <c:v>1186.6919729743856</c:v>
                </c:pt>
                <c:pt idx="304">
                  <c:v>1185.6915004020682</c:v>
                </c:pt>
                <c:pt idx="305">
                  <c:v>1184.7254941367951</c:v>
                </c:pt>
                <c:pt idx="306">
                  <c:v>1183.6896707433459</c:v>
                </c:pt>
                <c:pt idx="307">
                  <c:v>1182.7337598678735</c:v>
                </c:pt>
                <c:pt idx="308">
                  <c:v>1181.72128887142</c:v>
                </c:pt>
                <c:pt idx="309">
                  <c:v>1180.7713798434347</c:v>
                </c:pt>
                <c:pt idx="310">
                  <c:v>1179.7237272097041</c:v>
                </c:pt>
                <c:pt idx="311">
                  <c:v>1178.7838841208529</c:v>
                </c:pt>
                <c:pt idx="312">
                  <c:v>1177.7343756053904</c:v>
                </c:pt>
                <c:pt idx="313">
                  <c:v>1176.8295926032863</c:v>
                </c:pt>
                <c:pt idx="314">
                  <c:v>1175.745148998745</c:v>
                </c:pt>
                <c:pt idx="315">
                  <c:v>1174.8792839137159</c:v>
                </c:pt>
                <c:pt idx="316">
                  <c:v>1173.7560396562401</c:v>
                </c:pt>
                <c:pt idx="317">
                  <c:v>1172.9000316952611</c:v>
                </c:pt>
                <c:pt idx="318">
                  <c:v>1171.7750937767389</c:v>
                </c:pt>
                <c:pt idx="319">
                  <c:v>1170.9537032325004</c:v>
                </c:pt>
                <c:pt idx="320">
                  <c:v>1169.7942404639862</c:v>
                </c:pt>
                <c:pt idx="321">
                  <c:v>1168.9866208421952</c:v>
                </c:pt>
                <c:pt idx="322">
                  <c:v>1167.8174944157349</c:v>
                </c:pt>
                <c:pt idx="323">
                  <c:v>1167.0442257488698</c:v>
                </c:pt>
                <c:pt idx="324">
                  <c:v>1165.844841111799</c:v>
                </c:pt>
                <c:pt idx="325">
                  <c:v>1165.0812089066278</c:v>
                </c:pt>
                <c:pt idx="326">
                  <c:v>1163.8762660957184</c:v>
                </c:pt>
                <c:pt idx="327">
                  <c:v>1163.1507390469658</c:v>
                </c:pt>
                <c:pt idx="328">
                  <c:v>1161.9117549743833</c:v>
                </c:pt>
                <c:pt idx="329">
                  <c:v>1161.2201452363954</c:v>
                </c:pt>
                <c:pt idx="330">
                  <c:v>1159.9472800994945</c:v>
                </c:pt>
                <c:pt idx="331">
                  <c:v>1159.2651066170679</c:v>
                </c:pt>
                <c:pt idx="332">
                  <c:v>1157.9868449975286</c:v>
                </c:pt>
                <c:pt idx="333">
                  <c:v>1157.3423409817458</c:v>
                </c:pt>
                <c:pt idx="334">
                  <c:v>1156.0304354366347</c:v>
                </c:pt>
                <c:pt idx="335">
                  <c:v>1155.3952607210231</c:v>
                </c:pt>
                <c:pt idx="336">
                  <c:v>1154.0780372469524</c:v>
                </c:pt>
                <c:pt idx="337">
                  <c:v>1153.4762628063645</c:v>
                </c:pt>
                <c:pt idx="338">
                  <c:v>1152.1536688876974</c:v>
                </c:pt>
                <c:pt idx="339">
                  <c:v>1151.5610971148096</c:v>
                </c:pt>
                <c:pt idx="340">
                  <c:v>1150.2051723808981</c:v>
                </c:pt>
                <c:pt idx="341">
                  <c:v>1149.621814458495</c:v>
                </c:pt>
                <c:pt idx="342">
                  <c:v>1148.2646499314128</c:v>
                </c:pt>
                <c:pt idx="343">
                  <c:v>1147.7143504879718</c:v>
                </c:pt>
                <c:pt idx="344">
                  <c:v>1146.3240850134448</c:v>
                </c:pt>
                <c:pt idx="345">
                  <c:v>1145.7828977818901</c:v>
                </c:pt>
                <c:pt idx="346">
                  <c:v>1144.383470226602</c:v>
                </c:pt>
                <c:pt idx="347">
                  <c:v>1143.883082140859</c:v>
                </c:pt>
                <c:pt idx="348">
                  <c:v>1142.4507856544401</c:v>
                </c:pt>
                <c:pt idx="349">
                  <c:v>1141.9830395214458</c:v>
                </c:pt>
                <c:pt idx="350">
                  <c:v>1140.5180278691207</c:v>
                </c:pt>
                <c:pt idx="351">
                  <c:v>1140.0592027342329</c:v>
                </c:pt>
                <c:pt idx="352">
                  <c:v>1138.5891790154649</c:v>
                </c:pt>
                <c:pt idx="353">
                  <c:v>1138.1667377781057</c:v>
                </c:pt>
                <c:pt idx="354">
                  <c:v>1136.6682128055522</c:v>
                </c:pt>
                <c:pt idx="355">
                  <c:v>1136.2780043092309</c:v>
                </c:pt>
                <c:pt idx="356">
                  <c:v>1134.7431534376951</c:v>
                </c:pt>
                <c:pt idx="357">
                  <c:v>1134.3656653092955</c:v>
                </c:pt>
                <c:pt idx="358">
                  <c:v>1132.8532123774178</c:v>
                </c:pt>
                <c:pt idx="359">
                  <c:v>1132.4804484853928</c:v>
                </c:pt>
                <c:pt idx="360">
                  <c:v>1130.9397868813101</c:v>
                </c:pt>
                <c:pt idx="361">
                  <c:v>1130.5757362288427</c:v>
                </c:pt>
                <c:pt idx="362">
                  <c:v>1129.026223591384</c:v>
                </c:pt>
                <c:pt idx="363">
                  <c:v>1128.6979733282719</c:v>
                </c:pt>
                <c:pt idx="364">
                  <c:v>1127.1164923920644</c:v>
                </c:pt>
                <c:pt idx="365">
                  <c:v>1126.8238820055644</c:v>
                </c:pt>
                <c:pt idx="366">
                  <c:v>1125.2105799224362</c:v>
                </c:pt>
                <c:pt idx="367">
                  <c:v>1124.9225254496414</c:v>
                </c:pt>
                <c:pt idx="368">
                  <c:v>1123.3084728783817</c:v>
                </c:pt>
                <c:pt idx="369">
                  <c:v>1123.0558153710761</c:v>
                </c:pt>
                <c:pt idx="370">
                  <c:v>1121.4061869779866</c:v>
                </c:pt>
                <c:pt idx="371">
                  <c:v>1121.1887682968145</c:v>
                </c:pt>
                <c:pt idx="372">
                  <c:v>1119.5116531128551</c:v>
                </c:pt>
                <c:pt idx="373">
                  <c:v>1119.3025878006599</c:v>
                </c:pt>
                <c:pt idx="374">
                  <c:v>1117.6435794069239</c:v>
                </c:pt>
                <c:pt idx="375">
                  <c:v>1117.442850205033</c:v>
                </c:pt>
                <c:pt idx="376">
                  <c:v>1115.7525268130846</c:v>
                </c:pt>
                <c:pt idx="377">
                  <c:v>1115.5867130666309</c:v>
                </c:pt>
                <c:pt idx="378">
                  <c:v>1113.8652181632281</c:v>
                </c:pt>
                <c:pt idx="379">
                  <c:v>1113.7076561178785</c:v>
                </c:pt>
                <c:pt idx="380">
                  <c:v>1111.9816404606456</c:v>
                </c:pt>
                <c:pt idx="381">
                  <c:v>1111.8547944167008</c:v>
                </c:pt>
                <c:pt idx="382">
                  <c:v>1110.1017807632961</c:v>
                </c:pt>
                <c:pt idx="383">
                  <c:v>1109.9830970337252</c:v>
                </c:pt>
                <c:pt idx="384">
                  <c:v>1108.2216688779047</c:v>
                </c:pt>
                <c:pt idx="385">
                  <c:v>1108.1374280159762</c:v>
                </c:pt>
                <c:pt idx="386">
                  <c:v>1106.3492085226696</c:v>
                </c:pt>
                <c:pt idx="387">
                  <c:v>1106.2953019368204</c:v>
                </c:pt>
                <c:pt idx="388">
                  <c:v>1104.5026218597804</c:v>
                </c:pt>
                <c:pt idx="389">
                  <c:v>1104.4345142548871</c:v>
                </c:pt>
                <c:pt idx="390">
                  <c:v>1102.6334855105924</c:v>
                </c:pt>
                <c:pt idx="391">
                  <c:v>1102.5955558138101</c:v>
                </c:pt>
                <c:pt idx="392">
                  <c:v>1100.7680073092461</c:v>
                </c:pt>
                <c:pt idx="393">
                  <c:v>1100.7640575651462</c:v>
                </c:pt>
                <c:pt idx="394">
                  <c:v>1098.9101224461701</c:v>
                </c:pt>
                <c:pt idx="395">
                  <c:v>1098.9061746088651</c:v>
                </c:pt>
                <c:pt idx="396">
                  <c:v>1097.0817266386271</c:v>
                </c:pt>
                <c:pt idx="397">
                  <c:v>1097.0440288478594</c:v>
                </c:pt>
                <c:pt idx="398">
                  <c:v>1095.2607497012787</c:v>
                </c:pt>
                <c:pt idx="399">
                  <c:v>1095.1894512946949</c:v>
                </c:pt>
                <c:pt idx="400">
                  <c:v>1093.413570133428</c:v>
                </c:pt>
                <c:pt idx="401">
                  <c:v>1093.3602558115929</c:v>
                </c:pt>
                <c:pt idx="402">
                  <c:v>1091.5956311748851</c:v>
                </c:pt>
                <c:pt idx="403">
                  <c:v>1091.5088717258534</c:v>
                </c:pt>
                <c:pt idx="404">
                  <c:v>1089.7811315095148</c:v>
                </c:pt>
                <c:pt idx="405">
                  <c:v>1089.6610745980918</c:v>
                </c:pt>
                <c:pt idx="406">
                  <c:v>1087.96612250002</c:v>
                </c:pt>
                <c:pt idx="407">
                  <c:v>1087.8168520665565</c:v>
                </c:pt>
                <c:pt idx="408">
                  <c:v>1086.1330284288842</c:v>
                </c:pt>
                <c:pt idx="409">
                  <c:v>1085.976191820426</c:v>
                </c:pt>
                <c:pt idx="410">
                  <c:v>1084.3288478779473</c:v>
                </c:pt>
                <c:pt idx="411">
                  <c:v>1084.1644451378545</c:v>
                </c:pt>
                <c:pt idx="412">
                  <c:v>1082.5241285029251</c:v>
                </c:pt>
                <c:pt idx="413">
                  <c:v>1082.3268711205062</c:v>
                </c:pt>
                <c:pt idx="414">
                  <c:v>1080.6975617645196</c:v>
                </c:pt>
                <c:pt idx="415">
                  <c:v>1080.4928265665278</c:v>
                </c:pt>
                <c:pt idx="416">
                  <c:v>1078.8996691840873</c:v>
                </c:pt>
                <c:pt idx="417">
                  <c:v>1078.6662272831379</c:v>
                </c:pt>
                <c:pt idx="418">
                  <c:v>1077.1051385037508</c:v>
                </c:pt>
                <c:pt idx="419">
                  <c:v>1076.8392035341076</c:v>
                </c:pt>
                <c:pt idx="420">
                  <c:v>1075.2889318989878</c:v>
                </c:pt>
                <c:pt idx="421">
                  <c:v>1075.0406890696311</c:v>
                </c:pt>
                <c:pt idx="422">
                  <c:v>1073.5011588628727</c:v>
                </c:pt>
                <c:pt idx="423">
                  <c:v>1073.2205706995767</c:v>
                </c:pt>
                <c:pt idx="424">
                  <c:v>1071.712792349678</c:v>
                </c:pt>
                <c:pt idx="425">
                  <c:v>1071.4000008121977</c:v>
                </c:pt>
                <c:pt idx="426">
                  <c:v>1069.9068428602639</c:v>
                </c:pt>
                <c:pt idx="427">
                  <c:v>1069.5868113068889</c:v>
                </c:pt>
                <c:pt idx="428">
                  <c:v>1068.1251707383908</c:v>
                </c:pt>
                <c:pt idx="429">
                  <c:v>1067.7731499785721</c:v>
                </c:pt>
                <c:pt idx="430">
                  <c:v>1066.3507124352691</c:v>
                </c:pt>
                <c:pt idx="431">
                  <c:v>1065.9915159465731</c:v>
                </c:pt>
                <c:pt idx="432">
                  <c:v>1064.5756226548997</c:v>
                </c:pt>
                <c:pt idx="433">
                  <c:v>1064.1846479068088</c:v>
                </c:pt>
                <c:pt idx="434">
                  <c:v>1062.7792541082711</c:v>
                </c:pt>
                <c:pt idx="435">
                  <c:v>1062.3811939878528</c:v>
                </c:pt>
                <c:pt idx="436">
                  <c:v>1061.0107705195048</c:v>
                </c:pt>
                <c:pt idx="437">
                  <c:v>1060.5811425107395</c:v>
                </c:pt>
                <c:pt idx="438">
                  <c:v>1059.2416304902811</c:v>
                </c:pt>
                <c:pt idx="439">
                  <c:v>1058.8088862339848</c:v>
                </c:pt>
                <c:pt idx="440">
                  <c:v>1057.4552895141801</c:v>
                </c:pt>
                <c:pt idx="441">
                  <c:v>1057.0155376530083</c:v>
                </c:pt>
                <c:pt idx="442">
                  <c:v>1055.696600411273</c:v>
                </c:pt>
                <c:pt idx="443">
                  <c:v>1055.2255569773101</c:v>
                </c:pt>
                <c:pt idx="444">
                  <c:v>1053.9372269316759</c:v>
                </c:pt>
                <c:pt idx="445">
                  <c:v>1053.4350283039187</c:v>
                </c:pt>
                <c:pt idx="446">
                  <c:v>1052.1810663224428</c:v>
                </c:pt>
                <c:pt idx="447">
                  <c:v>1051.651750637415</c:v>
                </c:pt>
                <c:pt idx="448">
                  <c:v>1050.4079176749681</c:v>
                </c:pt>
                <c:pt idx="449">
                  <c:v>1049.8919771692861</c:v>
                </c:pt>
                <c:pt idx="450">
                  <c:v>1048.6582139773263</c:v>
                </c:pt>
                <c:pt idx="451">
                  <c:v>1048.1113911650216</c:v>
                </c:pt>
                <c:pt idx="452">
                  <c:v>1046.9116908211181</c:v>
                </c:pt>
                <c:pt idx="453">
                  <c:v>1046.33801751428</c:v>
                </c:pt>
                <c:pt idx="454">
                  <c:v>1045.1683375800908</c:v>
                </c:pt>
                <c:pt idx="455">
                  <c:v>1044.5640472240354</c:v>
                </c:pt>
                <c:pt idx="456">
                  <c:v>1043.4043113146374</c:v>
                </c:pt>
                <c:pt idx="457">
                  <c:v>1042.817178397612</c:v>
                </c:pt>
                <c:pt idx="458">
                  <c:v>1041.6634363486176</c:v>
                </c:pt>
                <c:pt idx="459">
                  <c:v>1041.0458217300511</c:v>
                </c:pt>
                <c:pt idx="460">
                  <c:v>1039.9295949120781</c:v>
                </c:pt>
                <c:pt idx="461">
                  <c:v>1039.2816296518686</c:v>
                </c:pt>
                <c:pt idx="462">
                  <c:v>1038.1988810845951</c:v>
                </c:pt>
                <c:pt idx="463">
                  <c:v>1037.5443115046508</c:v>
                </c:pt>
                <c:pt idx="464">
                  <c:v>1036.4438190737201</c:v>
                </c:pt>
                <c:pt idx="465">
                  <c:v>1035.7826718191229</c:v>
                </c:pt>
                <c:pt idx="466">
                  <c:v>1034.7155061001065</c:v>
                </c:pt>
                <c:pt idx="467">
                  <c:v>1034.0281591261494</c:v>
                </c:pt>
                <c:pt idx="468">
                  <c:v>1032.9941787681701</c:v>
                </c:pt>
                <c:pt idx="469">
                  <c:v>1032.2729862384751</c:v>
                </c:pt>
                <c:pt idx="470">
                  <c:v>1031.272052393758</c:v>
                </c:pt>
                <c:pt idx="471">
                  <c:v>1030.5482742458146</c:v>
                </c:pt>
                <c:pt idx="472">
                  <c:v>1029.5296820003227</c:v>
                </c:pt>
                <c:pt idx="473">
                  <c:v>1028.7994603920258</c:v>
                </c:pt>
                <c:pt idx="474">
                  <c:v>1027.8137651312734</c:v>
                </c:pt>
                <c:pt idx="475">
                  <c:v>1027.053842638242</c:v>
                </c:pt>
                <c:pt idx="476">
                  <c:v>1026.1009061955599</c:v>
                </c:pt>
                <c:pt idx="477">
                  <c:v>1025.3114101443578</c:v>
                </c:pt>
                <c:pt idx="478">
                  <c:v>1024.3910950249688</c:v>
                </c:pt>
                <c:pt idx="479">
                  <c:v>1023.5952575786048</c:v>
                </c:pt>
                <c:pt idx="480">
                  <c:v>1022.6573713954879</c:v>
                </c:pt>
                <c:pt idx="481">
                  <c:v>1021.8591001364828</c:v>
                </c:pt>
                <c:pt idx="482">
                  <c:v>1020.9536886069284</c:v>
                </c:pt>
                <c:pt idx="483">
                  <c:v>1020.1222202864002</c:v>
                </c:pt>
                <c:pt idx="484">
                  <c:v>1019.2530231083034</c:v>
                </c:pt>
                <c:pt idx="485">
                  <c:v>1018.4152776740559</c:v>
                </c:pt>
                <c:pt idx="486">
                  <c:v>1017.5514913686015</c:v>
                </c:pt>
                <c:pt idx="487">
                  <c:v>1016.6884867569653</c:v>
                </c:pt>
                <c:pt idx="488">
                  <c:v>1015.8529596738124</c:v>
                </c:pt>
                <c:pt idx="489">
                  <c:v>1014.9609459492334</c:v>
                </c:pt>
                <c:pt idx="490">
                  <c:v>1014.1385248020414</c:v>
                </c:pt>
                <c:pt idx="491">
                  <c:v>1013.2631205259044</c:v>
                </c:pt>
                <c:pt idx="492">
                  <c:v>1012.4460229199627</c:v>
                </c:pt>
                <c:pt idx="493">
                  <c:v>1011.5417333119734</c:v>
                </c:pt>
                <c:pt idx="494">
                  <c:v>1010.7564911251833</c:v>
                </c:pt>
                <c:pt idx="495">
                  <c:v>1009.8273062852757</c:v>
                </c:pt>
                <c:pt idx="496">
                  <c:v>1009.0699195672776</c:v>
                </c:pt>
                <c:pt idx="497">
                  <c:v>1008.1120931228114</c:v>
                </c:pt>
                <c:pt idx="498">
                  <c:v>1007.3862984325514</c:v>
                </c:pt>
                <c:pt idx="499">
                  <c:v>1006.4224379112482</c:v>
                </c:pt>
                <c:pt idx="500">
                  <c:v>1005.6831576267682</c:v>
                </c:pt>
                <c:pt idx="501">
                  <c:v>1004.7132973073672</c:v>
                </c:pt>
                <c:pt idx="502">
                  <c:v>1004.0054680241634</c:v>
                </c:pt>
                <c:pt idx="503">
                  <c:v>1003.00720826859</c:v>
                </c:pt>
                <c:pt idx="504">
                  <c:v>1002.3306994366541</c:v>
                </c:pt>
                <c:pt idx="505">
                  <c:v>1001.3264642381998</c:v>
                </c:pt>
                <c:pt idx="506">
                  <c:v>1000.6588421962775</c:v>
                </c:pt>
                <c:pt idx="507">
                  <c:v>999.62638681633155</c:v>
                </c:pt>
                <c:pt idx="508">
                  <c:v>998.98988667081949</c:v>
                </c:pt>
                <c:pt idx="509">
                  <c:v>997.9293303737968</c:v>
                </c:pt>
                <c:pt idx="510">
                  <c:v>997.2978046050182</c:v>
                </c:pt>
                <c:pt idx="511">
                  <c:v>996.25740804972827</c:v>
                </c:pt>
                <c:pt idx="512">
                  <c:v>995.63468408479639</c:v>
                </c:pt>
                <c:pt idx="513">
                  <c:v>994.56244766253042</c:v>
                </c:pt>
                <c:pt idx="514">
                  <c:v>993.97058154334854</c:v>
                </c:pt>
                <c:pt idx="515">
                  <c:v>992.87433463090804</c:v>
                </c:pt>
                <c:pt idx="516">
                  <c:v>992.31319847251439</c:v>
                </c:pt>
                <c:pt idx="517">
                  <c:v>991.2072939774356</c:v>
                </c:pt>
                <c:pt idx="518">
                  <c:v>990.65481691746254</c:v>
                </c:pt>
                <c:pt idx="519">
                  <c:v>989.52507400409809</c:v>
                </c:pt>
                <c:pt idx="520">
                  <c:v>988.98126687177148</c:v>
                </c:pt>
                <c:pt idx="521">
                  <c:v>987.84196463829039</c:v>
                </c:pt>
                <c:pt idx="522">
                  <c:v>987.32862679585992</c:v>
                </c:pt>
                <c:pt idx="523">
                  <c:v>986.18742488045655</c:v>
                </c:pt>
                <c:pt idx="524">
                  <c:v>985.67881469883355</c:v>
                </c:pt>
                <c:pt idx="525">
                  <c:v>984.5101520692466</c:v>
                </c:pt>
                <c:pt idx="526">
                  <c:v>984.03182124002672</c:v>
                </c:pt>
                <c:pt idx="527">
                  <c:v>982.86130986618491</c:v>
                </c:pt>
                <c:pt idx="528">
                  <c:v>982.38763711266529</c:v>
                </c:pt>
                <c:pt idx="529">
                  <c:v>981.18983474876836</c:v>
                </c:pt>
                <c:pt idx="530">
                  <c:v>980.74625304367032</c:v>
                </c:pt>
                <c:pt idx="531">
                  <c:v>979.52127387129042</c:v>
                </c:pt>
                <c:pt idx="532">
                  <c:v>979.08614094381585</c:v>
                </c:pt>
                <c:pt idx="533">
                  <c:v>977.87709319232408</c:v>
                </c:pt>
                <c:pt idx="534">
                  <c:v>977.45038648394336</c:v>
                </c:pt>
                <c:pt idx="535">
                  <c:v>976.21427328237746</c:v>
                </c:pt>
                <c:pt idx="536">
                  <c:v>975.81740428990247</c:v>
                </c:pt>
                <c:pt idx="537">
                  <c:v>974.55433850774318</c:v>
                </c:pt>
                <c:pt idx="538">
                  <c:v>974.1871852223195</c:v>
                </c:pt>
                <c:pt idx="539">
                  <c:v>972.91858194289352</c:v>
                </c:pt>
                <c:pt idx="540">
                  <c:v>972.55972017461841</c:v>
                </c:pt>
                <c:pt idx="541">
                  <c:v>971.26433078358957</c:v>
                </c:pt>
                <c:pt idx="542">
                  <c:v>970.93500007284558</c:v>
                </c:pt>
                <c:pt idx="543">
                  <c:v>969.63412460368329</c:v>
                </c:pt>
                <c:pt idx="544">
                  <c:v>969.30917901027033</c:v>
                </c:pt>
                <c:pt idx="545">
                  <c:v>967.98551928956931</c:v>
                </c:pt>
                <c:pt idx="546">
                  <c:v>967.66880161158053</c:v>
                </c:pt>
                <c:pt idx="547">
                  <c:v>966.33975136579988</c:v>
                </c:pt>
                <c:pt idx="548">
                  <c:v>966.05231931892649</c:v>
                </c:pt>
                <c:pt idx="549">
                  <c:v>964.71782959207258</c:v>
                </c:pt>
                <c:pt idx="550">
                  <c:v>964.43471238017082</c:v>
                </c:pt>
                <c:pt idx="551">
                  <c:v>963.07381868207369</c:v>
                </c:pt>
                <c:pt idx="552">
                  <c:v>962.8236398702004</c:v>
                </c:pt>
                <c:pt idx="553">
                  <c:v>961.43645055408251</c:v>
                </c:pt>
                <c:pt idx="554">
                  <c:v>961.21142709491062</c:v>
                </c:pt>
                <c:pt idx="555">
                  <c:v>959.82273152080768</c:v>
                </c:pt>
                <c:pt idx="556">
                  <c:v>959.60572881196686</c:v>
                </c:pt>
                <c:pt idx="557">
                  <c:v>958.19089719010003</c:v>
                </c:pt>
                <c:pt idx="558">
                  <c:v>957.99887473940055</c:v>
                </c:pt>
                <c:pt idx="559">
                  <c:v>956.5787538814144</c:v>
                </c:pt>
                <c:pt idx="560">
                  <c:v>956.37778359755282</c:v>
                </c:pt>
                <c:pt idx="561">
                  <c:v>954.95241776967157</c:v>
                </c:pt>
                <c:pt idx="562">
                  <c:v>954.77630790202215</c:v>
                </c:pt>
                <c:pt idx="563">
                  <c:v>953.32501844534875</c:v>
                </c:pt>
                <c:pt idx="564">
                  <c:v>953.18130704470025</c:v>
                </c:pt>
                <c:pt idx="565">
                  <c:v>951.72477123650947</c:v>
                </c:pt>
                <c:pt idx="566">
                  <c:v>951.58511954795074</c:v>
                </c:pt>
                <c:pt idx="567">
                  <c:v>950.10281746476517</c:v>
                </c:pt>
                <c:pt idx="568">
                  <c:v>949.99156362902659</c:v>
                </c:pt>
                <c:pt idx="569">
                  <c:v>948.5078856829864</c:v>
                </c:pt>
                <c:pt idx="570">
                  <c:v>948.40063063096193</c:v>
                </c:pt>
                <c:pt idx="571">
                  <c:v>946.89134135289214</c:v>
                </c:pt>
                <c:pt idx="572">
                  <c:v>946.8161336866109</c:v>
                </c:pt>
                <c:pt idx="573">
                  <c:v>945.30168970743796</c:v>
                </c:pt>
                <c:pt idx="574">
                  <c:v>945.23041967668257</c:v>
                </c:pt>
                <c:pt idx="575">
                  <c:v>943.69051896168355</c:v>
                </c:pt>
                <c:pt idx="576">
                  <c:v>943.62700625844172</c:v>
                </c:pt>
                <c:pt idx="577">
                  <c:v>942.08204947362992</c:v>
                </c:pt>
                <c:pt idx="578">
                  <c:v>942.04653157370751</c:v>
                </c:pt>
                <c:pt idx="579">
                  <c:v>940.50027964075753</c:v>
                </c:pt>
                <c:pt idx="580">
                  <c:v>940.46863682171147</c:v>
                </c:pt>
                <c:pt idx="581">
                  <c:v>938.89713024900254</c:v>
                </c:pt>
                <c:pt idx="582">
                  <c:v>938.89331352418355</c:v>
                </c:pt>
                <c:pt idx="583">
                  <c:v>937.32055323196289</c:v>
                </c:pt>
                <c:pt idx="584">
                  <c:v>937.31673745603871</c:v>
                </c:pt>
                <c:pt idx="585">
                  <c:v>935.75416232846828</c:v>
                </c:pt>
                <c:pt idx="586">
                  <c:v>935.71887393392853</c:v>
                </c:pt>
                <c:pt idx="587">
                  <c:v>934.18650186593629</c:v>
                </c:pt>
                <c:pt idx="588">
                  <c:v>934.1474562287525</c:v>
                </c:pt>
                <c:pt idx="589">
                  <c:v>932.62137924198646</c:v>
                </c:pt>
                <c:pt idx="590">
                  <c:v>932.55484256333852</c:v>
                </c:pt>
                <c:pt idx="591">
                  <c:v>931.05878612233005</c:v>
                </c:pt>
                <c:pt idx="592">
                  <c:v>930.98473707983135</c:v>
                </c:pt>
                <c:pt idx="593">
                  <c:v>929.49871420101204</c:v>
                </c:pt>
                <c:pt idx="594">
                  <c:v>929.39733949838967</c:v>
                </c:pt>
                <c:pt idx="595">
                  <c:v>927.94115520024741</c:v>
                </c:pt>
                <c:pt idx="596">
                  <c:v>927.81256357809343</c:v>
                </c:pt>
                <c:pt idx="597">
                  <c:v>926.36257677077447</c:v>
                </c:pt>
                <c:pt idx="598">
                  <c:v>926.25392005798881</c:v>
                </c:pt>
                <c:pt idx="599">
                  <c:v>924.81007166442078</c:v>
                </c:pt>
                <c:pt idx="600">
                  <c:v>924.67430738853352</c:v>
                </c:pt>
                <c:pt idx="601">
                  <c:v>923.26005465312653</c:v>
                </c:pt>
                <c:pt idx="602">
                  <c:v>923.11689608873849</c:v>
                </c:pt>
                <c:pt idx="603">
                  <c:v>921.71251757089385</c:v>
                </c:pt>
                <c:pt idx="604">
                  <c:v>921.54241345122648</c:v>
                </c:pt>
                <c:pt idx="605">
                  <c:v>920.16745227913771</c:v>
                </c:pt>
                <c:pt idx="606">
                  <c:v>919.99001091940659</c:v>
                </c:pt>
                <c:pt idx="607">
                  <c:v>918.6248506665338</c:v>
                </c:pt>
                <c:pt idx="608">
                  <c:v>918.42062435932849</c:v>
                </c:pt>
                <c:pt idx="609">
                  <c:v>917.08470464887534</c:v>
                </c:pt>
                <c:pt idx="610">
                  <c:v>916.87319737132964</c:v>
                </c:pt>
                <c:pt idx="611">
                  <c:v>915.54700616891739</c:v>
                </c:pt>
                <c:pt idx="612">
                  <c:v>915.30887316387202</c:v>
                </c:pt>
                <c:pt idx="613">
                  <c:v>914.01174719624021</c:v>
                </c:pt>
                <c:pt idx="614">
                  <c:v>913.77019074819918</c:v>
                </c:pt>
                <c:pt idx="615">
                  <c:v>912.47891972709112</c:v>
                </c:pt>
                <c:pt idx="616">
                  <c:v>912.21089450657666</c:v>
                </c:pt>
                <c:pt idx="617">
                  <c:v>910.94471531190698</c:v>
                </c:pt>
                <c:pt idx="618">
                  <c:v>910.67331902403964</c:v>
                </c:pt>
                <c:pt idx="619">
                  <c:v>909.4167277710394</c:v>
                </c:pt>
                <c:pt idx="620">
                  <c:v>909.11901838014876</c:v>
                </c:pt>
                <c:pt idx="621">
                  <c:v>907.89114787336632</c:v>
                </c:pt>
                <c:pt idx="622">
                  <c:v>907.58632011548798</c:v>
                </c:pt>
                <c:pt idx="623">
                  <c:v>906.36796772036996</c:v>
                </c:pt>
                <c:pt idx="624">
                  <c:v>906.0369820185291</c:v>
                </c:pt>
                <c:pt idx="625">
                  <c:v>904.84717943948249</c:v>
                </c:pt>
                <c:pt idx="626">
                  <c:v>904.50912862674841</c:v>
                </c:pt>
                <c:pt idx="627">
                  <c:v>903.32877518394116</c:v>
                </c:pt>
                <c:pt idx="628">
                  <c:v>902.9647202456506</c:v>
                </c:pt>
                <c:pt idx="629">
                  <c:v>901.81274713264611</c:v>
                </c:pt>
                <c:pt idx="630">
                  <c:v>901.44167959549247</c:v>
                </c:pt>
                <c:pt idx="631">
                  <c:v>900.27644024900735</c:v>
                </c:pt>
                <c:pt idx="632">
                  <c:v>899.90216831648297</c:v>
                </c:pt>
                <c:pt idx="633">
                  <c:v>898.76519138294748</c:v>
                </c:pt>
                <c:pt idx="634">
                  <c:v>898.38390848805341</c:v>
                </c:pt>
                <c:pt idx="635">
                  <c:v>897.25629526072032</c:v>
                </c:pt>
                <c:pt idx="636">
                  <c:v>896.85305497684715</c:v>
                </c:pt>
                <c:pt idx="637">
                  <c:v>895.74974416303803</c:v>
                </c:pt>
                <c:pt idx="638">
                  <c:v>895.33954353595334</c:v>
                </c:pt>
                <c:pt idx="639">
                  <c:v>894.24553039557406</c:v>
                </c:pt>
                <c:pt idx="640">
                  <c:v>893.80972868233789</c:v>
                </c:pt>
                <c:pt idx="641">
                  <c:v>892.74364628882904</c:v>
                </c:pt>
                <c:pt idx="642">
                  <c:v>892.30093486367025</c:v>
                </c:pt>
                <c:pt idx="643">
                  <c:v>891.2440841979876</c:v>
                </c:pt>
                <c:pt idx="644">
                  <c:v>890.77592056641151</c:v>
                </c:pt>
                <c:pt idx="645">
                  <c:v>889.74683650278655</c:v>
                </c:pt>
                <c:pt idx="646">
                  <c:v>889.27181307014439</c:v>
                </c:pt>
                <c:pt idx="647">
                  <c:v>888.25189560737351</c:v>
                </c:pt>
                <c:pt idx="648">
                  <c:v>887.75156756080753</c:v>
                </c:pt>
                <c:pt idx="649">
                  <c:v>886.75546581959088</c:v>
                </c:pt>
                <c:pt idx="650">
                  <c:v>886.25590320131755</c:v>
                </c:pt>
                <c:pt idx="651">
                  <c:v>885.26511653699163</c:v>
                </c:pt>
                <c:pt idx="652">
                  <c:v>884.7403941696216</c:v>
                </c:pt>
                <c:pt idx="653">
                  <c:v>883.77705140408614</c:v>
                </c:pt>
                <c:pt idx="654">
                  <c:v>883.24556556382151</c:v>
                </c:pt>
                <c:pt idx="655">
                  <c:v>882.29126292132867</c:v>
                </c:pt>
                <c:pt idx="656">
                  <c:v>881.73476241312051</c:v>
                </c:pt>
                <c:pt idx="657">
                  <c:v>880.8077436129164</c:v>
                </c:pt>
                <c:pt idx="658">
                  <c:v>880.24452744934467</c:v>
                </c:pt>
                <c:pt idx="659">
                  <c:v>879.3264860266579</c:v>
                </c:pt>
                <c:pt idx="660">
                  <c:v>878.76033849575799</c:v>
                </c:pt>
                <c:pt idx="661">
                  <c:v>877.84748273383696</c:v>
                </c:pt>
                <c:pt idx="662">
                  <c:v>877.25651095928811</c:v>
                </c:pt>
                <c:pt idx="663">
                  <c:v>876.3707263290886</c:v>
                </c:pt>
                <c:pt idx="664">
                  <c:v>875.77308500388529</c:v>
                </c:pt>
                <c:pt idx="665">
                  <c:v>874.89620943026148</c:v>
                </c:pt>
                <c:pt idx="666">
                  <c:v>874.27388597712843</c:v>
                </c:pt>
                <c:pt idx="667">
                  <c:v>873.42392467829325</c:v>
                </c:pt>
                <c:pt idx="668">
                  <c:v>872.79875974202832</c:v>
                </c:pt>
                <c:pt idx="669">
                  <c:v>871.95386473707561</c:v>
                </c:pt>
                <c:pt idx="670">
                  <c:v>871.30415788121616</c:v>
                </c:pt>
                <c:pt idx="671">
                  <c:v>870.48980309463968</c:v>
                </c:pt>
                <c:pt idx="672">
                  <c:v>869.8297370913981</c:v>
                </c:pt>
                <c:pt idx="673">
                  <c:v>869.02417023856719</c:v>
                </c:pt>
                <c:pt idx="674">
                  <c:v>868.34348249904588</c:v>
                </c:pt>
                <c:pt idx="675">
                  <c:v>867.56074032908771</c:v>
                </c:pt>
                <c:pt idx="676">
                  <c:v>866.8735191748757</c:v>
                </c:pt>
                <c:pt idx="677">
                  <c:v>866.09950612064301</c:v>
                </c:pt>
                <c:pt idx="678">
                  <c:v>865.40952924422447</c:v>
                </c:pt>
                <c:pt idx="679">
                  <c:v>864.6404603899914</c:v>
                </c:pt>
                <c:pt idx="680">
                  <c:v>863.92626432101747</c:v>
                </c:pt>
                <c:pt idx="681">
                  <c:v>863.18359593608534</c:v>
                </c:pt>
                <c:pt idx="682">
                  <c:v>862.46668640988219</c:v>
                </c:pt>
                <c:pt idx="683">
                  <c:v>861.7326827650719</c:v>
                </c:pt>
                <c:pt idx="684">
                  <c:v>860.98791305929251</c:v>
                </c:pt>
                <c:pt idx="685">
                  <c:v>860.28015877670794</c:v>
                </c:pt>
                <c:pt idx="686">
                  <c:v>859.53271785008587</c:v>
                </c:pt>
                <c:pt idx="687">
                  <c:v>858.829794601564</c:v>
                </c:pt>
                <c:pt idx="688">
                  <c:v>858.07590411357842</c:v>
                </c:pt>
                <c:pt idx="689">
                  <c:v>857.38158312611267</c:v>
                </c:pt>
                <c:pt idx="690">
                  <c:v>856.60756464283656</c:v>
                </c:pt>
                <c:pt idx="691">
                  <c:v>855.95672333365007</c:v>
                </c:pt>
                <c:pt idx="692">
                  <c:v>855.15509123206823</c:v>
                </c:pt>
                <c:pt idx="693">
                  <c:v>854.51275012289102</c:v>
                </c:pt>
                <c:pt idx="694">
                  <c:v>853.69116822796559</c:v>
                </c:pt>
                <c:pt idx="695">
                  <c:v>853.07468244112317</c:v>
                </c:pt>
                <c:pt idx="696">
                  <c:v>852.24677982311414</c:v>
                </c:pt>
                <c:pt idx="697">
                  <c:v>851.6349649193819</c:v>
                </c:pt>
                <c:pt idx="698">
                  <c:v>850.80451301227936</c:v>
                </c:pt>
                <c:pt idx="699">
                  <c:v>850.19736499157477</c:v>
                </c:pt>
                <c:pt idx="700">
                  <c:v>849.34336363037551</c:v>
                </c:pt>
                <c:pt idx="701">
                  <c:v>848.76564800495646</c:v>
                </c:pt>
                <c:pt idx="702">
                  <c:v>847.90536430290547</c:v>
                </c:pt>
                <c:pt idx="703">
                  <c:v>847.33603363682801</c:v>
                </c:pt>
                <c:pt idx="704">
                  <c:v>846.4523311283283</c:v>
                </c:pt>
                <c:pt idx="705">
                  <c:v>845.90474366438229</c:v>
                </c:pt>
                <c:pt idx="706">
                  <c:v>845.01857037235379</c:v>
                </c:pt>
                <c:pt idx="707">
                  <c:v>844.4793142936669</c:v>
                </c:pt>
                <c:pt idx="708">
                  <c:v>843.58689607046063</c:v>
                </c:pt>
                <c:pt idx="709">
                  <c:v>843.05219651411119</c:v>
                </c:pt>
                <c:pt idx="710">
                  <c:v>842.14030107998803</c:v>
                </c:pt>
                <c:pt idx="711">
                  <c:v>841.63092458775941</c:v>
                </c:pt>
                <c:pt idx="712">
                  <c:v>840.71282318237547</c:v>
                </c:pt>
                <c:pt idx="713">
                  <c:v>840.21172086138245</c:v>
                </c:pt>
                <c:pt idx="714">
                  <c:v>839.27049970457801</c:v>
                </c:pt>
                <c:pt idx="715">
                  <c:v>838.79080962599357</c:v>
                </c:pt>
                <c:pt idx="716">
                  <c:v>837.84719022594209</c:v>
                </c:pt>
                <c:pt idx="717">
                  <c:v>837.37572232636126</c:v>
                </c:pt>
                <c:pt idx="718">
                  <c:v>836.42593258846125</c:v>
                </c:pt>
                <c:pt idx="719">
                  <c:v>835.96268281983896</c:v>
                </c:pt>
                <c:pt idx="720">
                  <c:v>834.98994098299841</c:v>
                </c:pt>
                <c:pt idx="721">
                  <c:v>834.55168434648567</c:v>
                </c:pt>
                <c:pt idx="722">
                  <c:v>833.57281021743461</c:v>
                </c:pt>
                <c:pt idx="723">
                  <c:v>833.14272016603809</c:v>
                </c:pt>
                <c:pt idx="724">
                  <c:v>832.16147763481104</c:v>
                </c:pt>
                <c:pt idx="725">
                  <c:v>831.75246230537346</c:v>
                </c:pt>
                <c:pt idx="726">
                  <c:v>830.73175446929565</c:v>
                </c:pt>
                <c:pt idx="727">
                  <c:v>830.34750338380218</c:v>
                </c:pt>
                <c:pt idx="728">
                  <c:v>829.32074034451341</c:v>
                </c:pt>
                <c:pt idx="729">
                  <c:v>828.94455876944539</c:v>
                </c:pt>
                <c:pt idx="730">
                  <c:v>827.91550283329354</c:v>
                </c:pt>
                <c:pt idx="731">
                  <c:v>827.54362179918849</c:v>
                </c:pt>
                <c:pt idx="732">
                  <c:v>826.49198574394416</c:v>
                </c:pt>
                <c:pt idx="733">
                  <c:v>826.14468582903839</c:v>
                </c:pt>
                <c:pt idx="734">
                  <c:v>825.08702715653408</c:v>
                </c:pt>
                <c:pt idx="735">
                  <c:v>824.74774423400754</c:v>
                </c:pt>
                <c:pt idx="736">
                  <c:v>823.6878238594411</c:v>
                </c:pt>
                <c:pt idx="737">
                  <c:v>823.3565546764429</c:v>
                </c:pt>
                <c:pt idx="738">
                  <c:v>822.27421498933802</c:v>
                </c:pt>
                <c:pt idx="739">
                  <c:v>821.9635816520406</c:v>
                </c:pt>
                <c:pt idx="740">
                  <c:v>820.87525102122527</c:v>
                </c:pt>
                <c:pt idx="741">
                  <c:v>820.57258324854513</c:v>
                </c:pt>
                <c:pt idx="742">
                  <c:v>819.4820212540634</c:v>
                </c:pt>
                <c:pt idx="743">
                  <c:v>819.18731605025914</c:v>
                </c:pt>
                <c:pt idx="744">
                  <c:v>818.07449384194695</c:v>
                </c:pt>
                <c:pt idx="745">
                  <c:v>817.81649986137347</c:v>
                </c:pt>
                <c:pt idx="746">
                  <c:v>816.68146447784773</c:v>
                </c:pt>
                <c:pt idx="747">
                  <c:v>816.4313437194113</c:v>
                </c:pt>
                <c:pt idx="748">
                  <c:v>815.2941484655546</c:v>
                </c:pt>
                <c:pt idx="749">
                  <c:v>815.05189837537557</c:v>
                </c:pt>
                <c:pt idx="750">
                  <c:v>813.89264186065407</c:v>
                </c:pt>
                <c:pt idx="751">
                  <c:v>813.6743945228676</c:v>
                </c:pt>
                <c:pt idx="752">
                  <c:v>812.50924911278787</c:v>
                </c:pt>
                <c:pt idx="753">
                  <c:v>812.2950642736447</c:v>
                </c:pt>
                <c:pt idx="754">
                  <c:v>811.12778728277942</c:v>
                </c:pt>
                <c:pt idx="755">
                  <c:v>810.92142444957426</c:v>
                </c:pt>
                <c:pt idx="756">
                  <c:v>809.7322409793278</c:v>
                </c:pt>
                <c:pt idx="757">
                  <c:v>809.54970685556202</c:v>
                </c:pt>
                <c:pt idx="758">
                  <c:v>808.35466309368746</c:v>
                </c:pt>
                <c:pt idx="759">
                  <c:v>808.17614462006554</c:v>
                </c:pt>
                <c:pt idx="760">
                  <c:v>806.97899671686935</c:v>
                </c:pt>
                <c:pt idx="761">
                  <c:v>806.80825266803811</c:v>
                </c:pt>
                <c:pt idx="762">
                  <c:v>805.59311105783581</c:v>
                </c:pt>
                <c:pt idx="763">
                  <c:v>805.45814370175356</c:v>
                </c:pt>
                <c:pt idx="764">
                  <c:v>804.22128937029663</c:v>
                </c:pt>
                <c:pt idx="765">
                  <c:v>804.0940107295545</c:v>
                </c:pt>
                <c:pt idx="766">
                  <c:v>802.85135995013832</c:v>
                </c:pt>
                <c:pt idx="767">
                  <c:v>802.73176835281811</c:v>
                </c:pt>
                <c:pt idx="768">
                  <c:v>801.47131474390744</c:v>
                </c:pt>
                <c:pt idx="769">
                  <c:v>801.37141027582095</c:v>
                </c:pt>
                <c:pt idx="770">
                  <c:v>800.10519137928225</c:v>
                </c:pt>
                <c:pt idx="771">
                  <c:v>800.01293021992478</c:v>
                </c:pt>
                <c:pt idx="772">
                  <c:v>798.74469979247897</c:v>
                </c:pt>
                <c:pt idx="773">
                  <c:v>798.66008047419052</c:v>
                </c:pt>
                <c:pt idx="774">
                  <c:v>797.38231627838854</c:v>
                </c:pt>
                <c:pt idx="775">
                  <c:v>797.3053374365079</c:v>
                </c:pt>
                <c:pt idx="776">
                  <c:v>796.00995358216255</c:v>
                </c:pt>
                <c:pt idx="777">
                  <c:v>795.96804990098497</c:v>
                </c:pt>
                <c:pt idx="778">
                  <c:v>794.6550830306436</c:v>
                </c:pt>
                <c:pt idx="779">
                  <c:v>794.6207369147196</c:v>
                </c:pt>
                <c:pt idx="780">
                  <c:v>793.29830245112726</c:v>
                </c:pt>
                <c:pt idx="781">
                  <c:v>793.27151282897034</c:v>
                </c:pt>
                <c:pt idx="782">
                  <c:v>791.93164432719254</c:v>
                </c:pt>
                <c:pt idx="783">
                  <c:v>791.92788695641923</c:v>
                </c:pt>
                <c:pt idx="784">
                  <c:v>790.58233814131859</c:v>
                </c:pt>
                <c:pt idx="785">
                  <c:v>790.58233814131859</c:v>
                </c:pt>
                <c:pt idx="786">
                  <c:v>789.24237479667784</c:v>
                </c:pt>
                <c:pt idx="787">
                  <c:v>789.23486088617062</c:v>
                </c:pt>
                <c:pt idx="788">
                  <c:v>787.91583418600317</c:v>
                </c:pt>
                <c:pt idx="789">
                  <c:v>787.8892064077379</c:v>
                </c:pt>
                <c:pt idx="790">
                  <c:v>786.57946943031959</c:v>
                </c:pt>
                <c:pt idx="791">
                  <c:v>786.53005152709352</c:v>
                </c:pt>
                <c:pt idx="792">
                  <c:v>785.24491458301259</c:v>
                </c:pt>
                <c:pt idx="793">
                  <c:v>785.19182009486701</c:v>
                </c:pt>
                <c:pt idx="794">
                  <c:v>783.91216358563895</c:v>
                </c:pt>
                <c:pt idx="795">
                  <c:v>783.85163644231147</c:v>
                </c:pt>
                <c:pt idx="796">
                  <c:v>782.58121039555067</c:v>
                </c:pt>
                <c:pt idx="797">
                  <c:v>782.51325101377176</c:v>
                </c:pt>
                <c:pt idx="798">
                  <c:v>781.25204898578875</c:v>
                </c:pt>
                <c:pt idx="799">
                  <c:v>781.16525450299048</c:v>
                </c:pt>
                <c:pt idx="800">
                  <c:v>779.93979607729852</c:v>
                </c:pt>
                <c:pt idx="801">
                  <c:v>779.83048628653273</c:v>
                </c:pt>
                <c:pt idx="802">
                  <c:v>778.61416134487479</c:v>
                </c:pt>
                <c:pt idx="803">
                  <c:v>778.50125357293541</c:v>
                </c:pt>
                <c:pt idx="804">
                  <c:v>777.29405592276453</c:v>
                </c:pt>
                <c:pt idx="805">
                  <c:v>777.17003911542531</c:v>
                </c:pt>
                <c:pt idx="806">
                  <c:v>775.97196286778274</c:v>
                </c:pt>
                <c:pt idx="807">
                  <c:v>775.82934499544149</c:v>
                </c:pt>
                <c:pt idx="808">
                  <c:v>774.6516317995754</c:v>
                </c:pt>
                <c:pt idx="809">
                  <c:v>774.5054540882204</c:v>
                </c:pt>
                <c:pt idx="810">
                  <c:v>773.33681176559799</c:v>
                </c:pt>
                <c:pt idx="811">
                  <c:v>773.17956382014256</c:v>
                </c:pt>
                <c:pt idx="812">
                  <c:v>772.03487854437242</c:v>
                </c:pt>
                <c:pt idx="813">
                  <c:v>771.85917835758812</c:v>
                </c:pt>
                <c:pt idx="814">
                  <c:v>770.72351431114805</c:v>
                </c:pt>
                <c:pt idx="815">
                  <c:v>770.52568830320797</c:v>
                </c:pt>
                <c:pt idx="816">
                  <c:v>769.41388829077812</c:v>
                </c:pt>
                <c:pt idx="817">
                  <c:v>769.20882267321451</c:v>
                </c:pt>
                <c:pt idx="818">
                  <c:v>768.10224007137663</c:v>
                </c:pt>
                <c:pt idx="819">
                  <c:v>767.89744346322209</c:v>
                </c:pt>
                <c:pt idx="820">
                  <c:v>766.79607304377669</c:v>
                </c:pt>
                <c:pt idx="821">
                  <c:v>766.58403558276802</c:v>
                </c:pt>
                <c:pt idx="822">
                  <c:v>765.50632904116753</c:v>
                </c:pt>
                <c:pt idx="823">
                  <c:v>765.2723478091898</c:v>
                </c:pt>
                <c:pt idx="824">
                  <c:v>764.20355989571271</c:v>
                </c:pt>
                <c:pt idx="825">
                  <c:v>763.94771652902625</c:v>
                </c:pt>
                <c:pt idx="826">
                  <c:v>762.90249993874625</c:v>
                </c:pt>
                <c:pt idx="827">
                  <c:v>762.64324338888309</c:v>
                </c:pt>
                <c:pt idx="828">
                  <c:v>761.60314339029162</c:v>
                </c:pt>
                <c:pt idx="829">
                  <c:v>761.3367184521934</c:v>
                </c:pt>
                <c:pt idx="830">
                  <c:v>760.32003717830253</c:v>
                </c:pt>
                <c:pt idx="831">
                  <c:v>760.03564436035458</c:v>
                </c:pt>
                <c:pt idx="832">
                  <c:v>759.02778697137683</c:v>
                </c:pt>
                <c:pt idx="833">
                  <c:v>758.73626109355337</c:v>
                </c:pt>
                <c:pt idx="834">
                  <c:v>757.73346884673856</c:v>
                </c:pt>
                <c:pt idx="835">
                  <c:v>757.42033902681862</c:v>
                </c:pt>
                <c:pt idx="836">
                  <c:v>756.44458525802293</c:v>
                </c:pt>
                <c:pt idx="837">
                  <c:v>756.12435733423342</c:v>
                </c:pt>
                <c:pt idx="838">
                  <c:v>755.15362245519441</c:v>
                </c:pt>
                <c:pt idx="839">
                  <c:v>754.83004912563797</c:v>
                </c:pt>
                <c:pt idx="840">
                  <c:v>753.88245058442749</c:v>
                </c:pt>
                <c:pt idx="841">
                  <c:v>753.53740868307921</c:v>
                </c:pt>
                <c:pt idx="842">
                  <c:v>752.59478351779853</c:v>
                </c:pt>
                <c:pt idx="843">
                  <c:v>752.24643030214804</c:v>
                </c:pt>
                <c:pt idx="844">
                  <c:v>751.31252828074969</c:v>
                </c:pt>
                <c:pt idx="845">
                  <c:v>750.94657785334516</c:v>
                </c:pt>
                <c:pt idx="846">
                  <c:v>750.03192524878762</c:v>
                </c:pt>
                <c:pt idx="847">
                  <c:v>749.65894324376745</c:v>
                </c:pt>
                <c:pt idx="848">
                  <c:v>748.76719067271517</c:v>
                </c:pt>
                <c:pt idx="849">
                  <c:v>748.37295357727453</c:v>
                </c:pt>
                <c:pt idx="850">
                  <c:v>747.48983882286575</c:v>
                </c:pt>
                <c:pt idx="851">
                  <c:v>747.09235718133289</c:v>
                </c:pt>
                <c:pt idx="852">
                  <c:v>746.2141224559</c:v>
                </c:pt>
                <c:pt idx="853">
                  <c:v>745.80964050518071</c:v>
                </c:pt>
                <c:pt idx="854">
                  <c:v>744.9400359927414</c:v>
                </c:pt>
                <c:pt idx="855">
                  <c:v>744.5182043971655</c:v>
                </c:pt>
                <c:pt idx="856">
                  <c:v>743.68540534427154</c:v>
                </c:pt>
                <c:pt idx="857">
                  <c:v>743.24252849184836</c:v>
                </c:pt>
                <c:pt idx="858">
                  <c:v>742.41452601366257</c:v>
                </c:pt>
                <c:pt idx="859">
                  <c:v>741.96471537349839</c:v>
                </c:pt>
                <c:pt idx="860">
                  <c:v>741.14526002746447</c:v>
                </c:pt>
                <c:pt idx="861">
                  <c:v>740.69226757266654</c:v>
                </c:pt>
                <c:pt idx="862">
                  <c:v>739.88135600955252</c:v>
                </c:pt>
                <c:pt idx="863">
                  <c:v>739.42142551604559</c:v>
                </c:pt>
                <c:pt idx="864">
                  <c:v>738.63298901033522</c:v>
                </c:pt>
                <c:pt idx="865">
                  <c:v>738.15218366796489</c:v>
                </c:pt>
                <c:pt idx="866">
                  <c:v>737.36849440819253</c:v>
                </c:pt>
                <c:pt idx="867">
                  <c:v>736.88453650523843</c:v>
                </c:pt>
                <c:pt idx="868">
                  <c:v>736.10934558885867</c:v>
                </c:pt>
                <c:pt idx="869">
                  <c:v>735.60838309108601</c:v>
                </c:pt>
                <c:pt idx="870">
                  <c:v>734.85178284317976</c:v>
                </c:pt>
                <c:pt idx="871">
                  <c:v>734.34394438973038</c:v>
                </c:pt>
                <c:pt idx="872">
                  <c:v>733.60959401428693</c:v>
                </c:pt>
                <c:pt idx="873">
                  <c:v>733.08108379686951</c:v>
                </c:pt>
                <c:pt idx="874">
                  <c:v>732.35515187962289</c:v>
                </c:pt>
                <c:pt idx="875">
                  <c:v>731.82355052253558</c:v>
                </c:pt>
                <c:pt idx="876">
                  <c:v>731.10227962223166</c:v>
                </c:pt>
                <c:pt idx="877">
                  <c:v>730.56758465242547</c:v>
                </c:pt>
                <c:pt idx="878">
                  <c:v>729.86466022213347</c:v>
                </c:pt>
                <c:pt idx="879">
                  <c:v>729.3094258577612</c:v>
                </c:pt>
                <c:pt idx="880">
                  <c:v>728.61863151857347</c:v>
                </c:pt>
                <c:pt idx="881">
                  <c:v>728.05657841166169</c:v>
                </c:pt>
                <c:pt idx="882">
                  <c:v>727.37040174814319</c:v>
                </c:pt>
                <c:pt idx="883">
                  <c:v>726.79167917979305</c:v>
                </c:pt>
                <c:pt idx="884">
                  <c:v>726.12747557312593</c:v>
                </c:pt>
                <c:pt idx="885">
                  <c:v>725.54196347834386</c:v>
                </c:pt>
                <c:pt idx="886">
                  <c:v>724.89588713401145</c:v>
                </c:pt>
                <c:pt idx="887">
                  <c:v>724.29378808106662</c:v>
                </c:pt>
                <c:pt idx="888">
                  <c:v>723.65600758170899</c:v>
                </c:pt>
                <c:pt idx="889">
                  <c:v>723.04714762244384</c:v>
                </c:pt>
                <c:pt idx="890">
                  <c:v>722.41766077887439</c:v>
                </c:pt>
                <c:pt idx="891">
                  <c:v>721.80579244680803</c:v>
                </c:pt>
                <c:pt idx="892">
                  <c:v>721.19428826644719</c:v>
                </c:pt>
                <c:pt idx="893">
                  <c:v>720.56220598858249</c:v>
                </c:pt>
                <c:pt idx="894">
                  <c:v>719.9589567947321</c:v>
                </c:pt>
                <c:pt idx="895">
                  <c:v>719.32389448446338</c:v>
                </c:pt>
                <c:pt idx="896">
                  <c:v>718.72514229986064</c:v>
                </c:pt>
                <c:pt idx="897">
                  <c:v>718.08334073524236</c:v>
                </c:pt>
                <c:pt idx="898">
                  <c:v>717.50618424973163</c:v>
                </c:pt>
                <c:pt idx="899">
                  <c:v>716.83472514767755</c:v>
                </c:pt>
                <c:pt idx="900">
                  <c:v>716.2753538963949</c:v>
                </c:pt>
                <c:pt idx="901">
                  <c:v>715.60097355638698</c:v>
                </c:pt>
                <c:pt idx="902">
                  <c:v>715.04978147539555</c:v>
                </c:pt>
                <c:pt idx="903">
                  <c:v>714.36872001603103</c:v>
                </c:pt>
                <c:pt idx="904">
                  <c:v>713.82194868048452</c:v>
                </c:pt>
                <c:pt idx="905">
                  <c:v>713.13420234978253</c:v>
                </c:pt>
                <c:pt idx="906">
                  <c:v>712.61257346569801</c:v>
                </c:pt>
                <c:pt idx="907">
                  <c:v>711.90868609868755</c:v>
                </c:pt>
                <c:pt idx="908">
                  <c:v>711.3914409143149</c:v>
                </c:pt>
                <c:pt idx="909">
                  <c:v>710.68089525397818</c:v>
                </c:pt>
                <c:pt idx="910">
                  <c:v>710.16803189005122</c:v>
                </c:pt>
                <c:pt idx="911">
                  <c:v>709.45458152459059</c:v>
                </c:pt>
                <c:pt idx="912">
                  <c:v>708.96296538480408</c:v>
                </c:pt>
                <c:pt idx="913">
                  <c:v>708.22973970327894</c:v>
                </c:pt>
                <c:pt idx="914">
                  <c:v>707.74622659630211</c:v>
                </c:pt>
                <c:pt idx="915">
                  <c:v>707.01012265677991</c:v>
                </c:pt>
                <c:pt idx="916">
                  <c:v>706.53095336809952</c:v>
                </c:pt>
                <c:pt idx="917">
                  <c:v>705.79196762975255</c:v>
                </c:pt>
                <c:pt idx="918">
                  <c:v>705.33390906377508</c:v>
                </c:pt>
                <c:pt idx="919">
                  <c:v>704.5715109255184</c:v>
                </c:pt>
                <c:pt idx="920">
                  <c:v>704.12151866945931</c:v>
                </c:pt>
                <c:pt idx="921">
                  <c:v>703.34330798714268</c:v>
                </c:pt>
                <c:pt idx="922">
                  <c:v>702.91057856516852</c:v>
                </c:pt>
                <c:pt idx="923">
                  <c:v>702.12954096746535</c:v>
                </c:pt>
                <c:pt idx="924">
                  <c:v>701.7177542924984</c:v>
                </c:pt>
                <c:pt idx="925">
                  <c:v>700.91721533859106</c:v>
                </c:pt>
                <c:pt idx="926">
                  <c:v>700.50966684160289</c:v>
                </c:pt>
                <c:pt idx="927">
                  <c:v>699.7063259914529</c:v>
                </c:pt>
                <c:pt idx="928">
                  <c:v>699.30677414427441</c:v>
                </c:pt>
                <c:pt idx="929">
                  <c:v>698.49686782694846</c:v>
                </c:pt>
                <c:pt idx="930">
                  <c:v>698.11812575031274</c:v>
                </c:pt>
                <c:pt idx="931">
                  <c:v>697.29259589086098</c:v>
                </c:pt>
                <c:pt idx="932">
                  <c:v>696.9180565642281</c:v>
                </c:pt>
                <c:pt idx="933">
                  <c:v>696.08598514057303</c:v>
                </c:pt>
                <c:pt idx="934">
                  <c:v>695.71940796434353</c:v>
                </c:pt>
                <c:pt idx="935">
                  <c:v>694.88455108040387</c:v>
                </c:pt>
                <c:pt idx="936">
                  <c:v>694.53489162894073</c:v>
                </c:pt>
                <c:pt idx="937">
                  <c:v>693.6807675005067</c:v>
                </c:pt>
                <c:pt idx="938">
                  <c:v>693.33903682103607</c:v>
                </c:pt>
                <c:pt idx="939">
                  <c:v>692.48215114605978</c:v>
                </c:pt>
                <c:pt idx="940">
                  <c:v>692.15724020473567</c:v>
                </c:pt>
                <c:pt idx="941">
                  <c:v>691.28493626533339</c:v>
                </c:pt>
                <c:pt idx="942">
                  <c:v>690.96792129407777</c:v>
                </c:pt>
                <c:pt idx="943">
                  <c:v>690.08911785311466</c:v>
                </c:pt>
                <c:pt idx="944">
                  <c:v>689.7762366908205</c:v>
                </c:pt>
                <c:pt idx="945">
                  <c:v>688.8946909135725</c:v>
                </c:pt>
                <c:pt idx="946">
                  <c:v>688.60226207917651</c:v>
                </c:pt>
                <c:pt idx="947">
                  <c:v>687.70165046015802</c:v>
                </c:pt>
                <c:pt idx="948">
                  <c:v>687.41708526930393</c:v>
                </c:pt>
                <c:pt idx="949">
                  <c:v>686.51375456468907</c:v>
                </c:pt>
                <c:pt idx="950">
                  <c:v>686.23329010434941</c:v>
                </c:pt>
                <c:pt idx="951">
                  <c:v>685.32347252622969</c:v>
                </c:pt>
                <c:pt idx="952">
                  <c:v>685.06333348566045</c:v>
                </c:pt>
                <c:pt idx="953">
                  <c:v>684.13832584658792</c:v>
                </c:pt>
                <c:pt idx="954">
                  <c:v>683.88225522017933</c:v>
                </c:pt>
                <c:pt idx="955">
                  <c:v>682.95078242183774</c:v>
                </c:pt>
                <c:pt idx="956">
                  <c:v>682.71494298582252</c:v>
                </c:pt>
                <c:pt idx="957">
                  <c:v>681.76836522817314</c:v>
                </c:pt>
                <c:pt idx="958">
                  <c:v>681.53656234415928</c:v>
                </c:pt>
                <c:pt idx="959">
                  <c:v>680.58730559125013</c:v>
                </c:pt>
                <c:pt idx="960">
                  <c:v>680.36330393856463</c:v>
                </c:pt>
                <c:pt idx="961">
                  <c:v>679.40759861406798</c:v>
                </c:pt>
                <c:pt idx="962">
                  <c:v>679.19993868029553</c:v>
                </c:pt>
                <c:pt idx="963">
                  <c:v>678.2292394083338</c:v>
                </c:pt>
                <c:pt idx="964">
                  <c:v>678.02935021344331</c:v>
                </c:pt>
                <c:pt idx="965">
                  <c:v>677.05222309438341</c:v>
                </c:pt>
                <c:pt idx="966">
                  <c:v>676.8685825090846</c:v>
                </c:pt>
                <c:pt idx="967">
                  <c:v>675.8680943087104</c:v>
                </c:pt>
                <c:pt idx="968">
                  <c:v>675.70064494542999</c:v>
                </c:pt>
                <c:pt idx="969">
                  <c:v>674.69378073758674</c:v>
                </c:pt>
                <c:pt idx="970">
                  <c:v>674.53404140411578</c:v>
                </c:pt>
                <c:pt idx="971">
                  <c:v>673.52456266822458</c:v>
                </c:pt>
                <c:pt idx="972">
                  <c:v>673.3809178087422</c:v>
                </c:pt>
                <c:pt idx="973">
                  <c:v>672.35290117094667</c:v>
                </c:pt>
                <c:pt idx="974">
                  <c:v>672.22070484597543</c:v>
                </c:pt>
                <c:pt idx="975">
                  <c:v>671.18632637543908</c:v>
                </c:pt>
                <c:pt idx="976">
                  <c:v>671.07013386027802</c:v>
                </c:pt>
                <c:pt idx="977">
                  <c:v>670.02106621593805</c:v>
                </c:pt>
                <c:pt idx="978">
                  <c:v>669.90875752236752</c:v>
                </c:pt>
                <c:pt idx="979">
                  <c:v>668.85711589838218</c:v>
                </c:pt>
                <c:pt idx="980">
                  <c:v>668.75246052318653</c:v>
                </c:pt>
                <c:pt idx="981">
                  <c:v>667.70647154391554</c:v>
                </c:pt>
                <c:pt idx="982">
                  <c:v>667.60569862719763</c:v>
                </c:pt>
                <c:pt idx="983">
                  <c:v>666.54509600483948</c:v>
                </c:pt>
                <c:pt idx="984">
                  <c:v>666.45197878618762</c:v>
                </c:pt>
                <c:pt idx="985">
                  <c:v>665.38878652043036</c:v>
                </c:pt>
                <c:pt idx="986">
                  <c:v>665.31149383696766</c:v>
                </c:pt>
                <c:pt idx="987">
                  <c:v>664.22999786486662</c:v>
                </c:pt>
                <c:pt idx="988">
                  <c:v>664.16033298742752</c:v>
                </c:pt>
                <c:pt idx="989">
                  <c:v>663.07626671387447</c:v>
                </c:pt>
                <c:pt idx="990">
                  <c:v>663.01045978716479</c:v>
                </c:pt>
                <c:pt idx="991">
                  <c:v>661.9238178734214</c:v>
                </c:pt>
                <c:pt idx="992">
                  <c:v>661.8737172790577</c:v>
                </c:pt>
                <c:pt idx="993">
                  <c:v>660.76887422598065</c:v>
                </c:pt>
                <c:pt idx="994">
                  <c:v>660.73014762976072</c:v>
                </c:pt>
                <c:pt idx="995">
                  <c:v>659.61897537767504</c:v>
                </c:pt>
                <c:pt idx="996">
                  <c:v>659.59586792918321</c:v>
                </c:pt>
                <c:pt idx="997">
                  <c:v>658.47411813210419</c:v>
                </c:pt>
                <c:pt idx="998">
                  <c:v>658.45481252896752</c:v>
                </c:pt>
                <c:pt idx="999">
                  <c:v>657.32675148828298</c:v>
                </c:pt>
                <c:pt idx="1000">
                  <c:v>657.32675148828298</c:v>
                </c:pt>
                <c:pt idx="1001">
                  <c:v>656.18441810911804</c:v>
                </c:pt>
                <c:pt idx="1002">
                  <c:v>656.18064366962869</c:v>
                </c:pt>
                <c:pt idx="1003">
                  <c:v>655.05878483562151</c:v>
                </c:pt>
                <c:pt idx="1004">
                  <c:v>655.03956497760055</c:v>
                </c:pt>
                <c:pt idx="1005">
                  <c:v>653.9227036091396</c:v>
                </c:pt>
                <c:pt idx="1006">
                  <c:v>653.89596133784801</c:v>
                </c:pt>
                <c:pt idx="1007">
                  <c:v>652.79164542779256</c:v>
                </c:pt>
                <c:pt idx="1008">
                  <c:v>652.75737858537968</c:v>
                </c:pt>
                <c:pt idx="1009">
                  <c:v>651.6696361728159</c:v>
                </c:pt>
                <c:pt idx="1010">
                  <c:v>651.62003711800151</c:v>
                </c:pt>
                <c:pt idx="1011">
                  <c:v>650.53725348158196</c:v>
                </c:pt>
                <c:pt idx="1012">
                  <c:v>650.48393231696286</c:v>
                </c:pt>
                <c:pt idx="1013">
                  <c:v>649.42140553208162</c:v>
                </c:pt>
                <c:pt idx="1014">
                  <c:v>649.34905957049091</c:v>
                </c:pt>
                <c:pt idx="1015">
                  <c:v>648.29145629599634</c:v>
                </c:pt>
                <c:pt idx="1016">
                  <c:v>648.2154142737179</c:v>
                </c:pt>
                <c:pt idx="1017">
                  <c:v>647.17797596470803</c:v>
                </c:pt>
                <c:pt idx="1018">
                  <c:v>647.08299182859002</c:v>
                </c:pt>
                <c:pt idx="1019">
                  <c:v>646.05422159752243</c:v>
                </c:pt>
                <c:pt idx="1020">
                  <c:v>645.95556707355286</c:v>
                </c:pt>
                <c:pt idx="1021">
                  <c:v>644.94309186049338</c:v>
                </c:pt>
                <c:pt idx="1022">
                  <c:v>644.82557716299539</c:v>
                </c:pt>
                <c:pt idx="1023">
                  <c:v>643.82173681990548</c:v>
                </c:pt>
                <c:pt idx="1024">
                  <c:v>643.70057697348352</c:v>
                </c:pt>
                <c:pt idx="1025">
                  <c:v>642.71672130623404</c:v>
                </c:pt>
                <c:pt idx="1026">
                  <c:v>642.57678253182416</c:v>
                </c:pt>
                <c:pt idx="1027">
                  <c:v>641.59774837566692</c:v>
                </c:pt>
                <c:pt idx="1028">
                  <c:v>641.46550821535016</c:v>
                </c:pt>
                <c:pt idx="1029">
                  <c:v>640.49126785901296</c:v>
                </c:pt>
                <c:pt idx="1030">
                  <c:v>640.34408291224258</c:v>
                </c:pt>
                <c:pt idx="1031">
                  <c:v>639.37844173064275</c:v>
                </c:pt>
                <c:pt idx="1032">
                  <c:v>639.22384983212271</c:v>
                </c:pt>
                <c:pt idx="1033">
                  <c:v>638.27804362860275</c:v>
                </c:pt>
                <c:pt idx="1034">
                  <c:v>638.10480445695805</c:v>
                </c:pt>
                <c:pt idx="1035">
                  <c:v>637.16756608652088</c:v>
                </c:pt>
                <c:pt idx="1036">
                  <c:v>636.9907266442915</c:v>
                </c:pt>
                <c:pt idx="1037">
                  <c:v>636.06945132697535</c:v>
                </c:pt>
                <c:pt idx="1038">
                  <c:v>635.87404380124588</c:v>
                </c:pt>
                <c:pt idx="1039">
                  <c:v>634.96130483200534</c:v>
                </c:pt>
                <c:pt idx="1040">
                  <c:v>634.76232081489206</c:v>
                </c:pt>
                <c:pt idx="1041">
                  <c:v>633.86545615688044</c:v>
                </c:pt>
                <c:pt idx="1042">
                  <c:v>633.65176885073447</c:v>
                </c:pt>
                <c:pt idx="1043">
                  <c:v>632.75962321706379</c:v>
                </c:pt>
                <c:pt idx="1044">
                  <c:v>632.54238344964972</c:v>
                </c:pt>
                <c:pt idx="1045">
                  <c:v>631.66981095869448</c:v>
                </c:pt>
                <c:pt idx="1046">
                  <c:v>631.43416015844321</c:v>
                </c:pt>
                <c:pt idx="1047">
                  <c:v>630.57006295432802</c:v>
                </c:pt>
                <c:pt idx="1048">
                  <c:v>630.32709452978179</c:v>
                </c:pt>
                <c:pt idx="1049">
                  <c:v>629.47869630672903</c:v>
                </c:pt>
                <c:pt idx="1050">
                  <c:v>629.23597826499804</c:v>
                </c:pt>
                <c:pt idx="1051">
                  <c:v>628.38122907506647</c:v>
                </c:pt>
                <c:pt idx="1052">
                  <c:v>628.13118736936951</c:v>
                </c:pt>
                <c:pt idx="1053">
                  <c:v>627.29586805881536</c:v>
                </c:pt>
                <c:pt idx="1054">
                  <c:v>627.03133131741367</c:v>
                </c:pt>
                <c:pt idx="1055">
                  <c:v>626.20066498476649</c:v>
                </c:pt>
                <c:pt idx="1056">
                  <c:v>625.92882556856534</c:v>
                </c:pt>
                <c:pt idx="1057">
                  <c:v>625.12129611169519</c:v>
                </c:pt>
                <c:pt idx="1058">
                  <c:v>624.83124724491825</c:v>
                </c:pt>
                <c:pt idx="1059">
                  <c:v>624.02834068000857</c:v>
                </c:pt>
                <c:pt idx="1060">
                  <c:v>623.73480154621711</c:v>
                </c:pt>
                <c:pt idx="1061">
                  <c:v>622.95115754445499</c:v>
                </c:pt>
                <c:pt idx="1062">
                  <c:v>622.63948409282671</c:v>
                </c:pt>
                <c:pt idx="1063">
                  <c:v>621.860432634625</c:v>
                </c:pt>
                <c:pt idx="1064">
                  <c:v>621.54908448079141</c:v>
                </c:pt>
                <c:pt idx="1065">
                  <c:v>620.78541842093784</c:v>
                </c:pt>
                <c:pt idx="1066">
                  <c:v>620.46679717780603</c:v>
                </c:pt>
                <c:pt idx="1067">
                  <c:v>619.70070219759555</c:v>
                </c:pt>
                <c:pt idx="1068">
                  <c:v>619.37860708925177</c:v>
                </c:pt>
                <c:pt idx="1069">
                  <c:v>618.62784090512878</c:v>
                </c:pt>
                <c:pt idx="1070">
                  <c:v>618.28773310871054</c:v>
                </c:pt>
                <c:pt idx="1071">
                  <c:v>617.54532332337931</c:v>
                </c:pt>
                <c:pt idx="1072">
                  <c:v>617.20176264351153</c:v>
                </c:pt>
                <c:pt idx="1073">
                  <c:v>616.47459825187855</c:v>
                </c:pt>
                <c:pt idx="1074">
                  <c:v>616.11689587131821</c:v>
                </c:pt>
                <c:pt idx="1075">
                  <c:v>615.39806063781953</c:v>
                </c:pt>
                <c:pt idx="1076">
                  <c:v>615.03312847755785</c:v>
                </c:pt>
                <c:pt idx="1077">
                  <c:v>614.3294559382806</c:v>
                </c:pt>
                <c:pt idx="1078">
                  <c:v>613.95045615258209</c:v>
                </c:pt>
                <c:pt idx="1079">
                  <c:v>613.26569137681054</c:v>
                </c:pt>
                <c:pt idx="1080">
                  <c:v>612.88327102415803</c:v>
                </c:pt>
                <c:pt idx="1081">
                  <c:v>612.19238515571556</c:v>
                </c:pt>
                <c:pt idx="1082">
                  <c:v>611.80274981707191</c:v>
                </c:pt>
                <c:pt idx="1083">
                  <c:v>611.13071855227054</c:v>
                </c:pt>
                <c:pt idx="1084">
                  <c:v>610.72711255589752</c:v>
                </c:pt>
                <c:pt idx="1085">
                  <c:v>610.05955516194149</c:v>
                </c:pt>
                <c:pt idx="1086">
                  <c:v>609.64875235031002</c:v>
                </c:pt>
                <c:pt idx="1087">
                  <c:v>608.99997005740101</c:v>
                </c:pt>
                <c:pt idx="1088">
                  <c:v>608.57526913841048</c:v>
                </c:pt>
                <c:pt idx="1089">
                  <c:v>607.93473660845314</c:v>
                </c:pt>
                <c:pt idx="1090">
                  <c:v>607.50285696111803</c:v>
                </c:pt>
                <c:pt idx="1091">
                  <c:v>606.87721743578675</c:v>
                </c:pt>
                <c:pt idx="1092">
                  <c:v>606.44194803303844</c:v>
                </c:pt>
                <c:pt idx="1093">
                  <c:v>605.81409593648891</c:v>
                </c:pt>
                <c:pt idx="1094">
                  <c:v>605.37544453039902</c:v>
                </c:pt>
                <c:pt idx="1095">
                  <c:v>604.75862634252348</c:v>
                </c:pt>
                <c:pt idx="1096">
                  <c:v>604.3061944071402</c:v>
                </c:pt>
                <c:pt idx="1097">
                  <c:v>603.7079691542076</c:v>
                </c:pt>
                <c:pt idx="1098">
                  <c:v>603.2418059145615</c:v>
                </c:pt>
                <c:pt idx="1099">
                  <c:v>602.64797189975832</c:v>
                </c:pt>
                <c:pt idx="1100">
                  <c:v>602.17466069952275</c:v>
                </c:pt>
                <c:pt idx="1101">
                  <c:v>601.59934246487614</c:v>
                </c:pt>
                <c:pt idx="1102">
                  <c:v>601.11237037466503</c:v>
                </c:pt>
                <c:pt idx="1103">
                  <c:v>600.54522645161228</c:v>
                </c:pt>
                <c:pt idx="1104">
                  <c:v>600.06140232860344</c:v>
                </c:pt>
                <c:pt idx="1105">
                  <c:v>599.49860947596949</c:v>
                </c:pt>
                <c:pt idx="1106">
                  <c:v>599.00116816324248</c:v>
                </c:pt>
                <c:pt idx="1107">
                  <c:v>598.45679086489667</c:v>
                </c:pt>
                <c:pt idx="1108">
                  <c:v>597.94196888994304</c:v>
                </c:pt>
                <c:pt idx="1109">
                  <c:v>597.40193056340559</c:v>
                </c:pt>
                <c:pt idx="1110">
                  <c:v>596.88761305200649</c:v>
                </c:pt>
                <c:pt idx="1111">
                  <c:v>596.36210204221857</c:v>
                </c:pt>
                <c:pt idx="1112">
                  <c:v>595.8304719219326</c:v>
                </c:pt>
                <c:pt idx="1113">
                  <c:v>595.31308739714302</c:v>
                </c:pt>
                <c:pt idx="1114">
                  <c:v>594.78831746473259</c:v>
                </c:pt>
                <c:pt idx="1115">
                  <c:v>594.27523384841891</c:v>
                </c:pt>
                <c:pt idx="1116">
                  <c:v>593.73700750747889</c:v>
                </c:pt>
                <c:pt idx="1117">
                  <c:v>593.23834915396378</c:v>
                </c:pt>
                <c:pt idx="1118">
                  <c:v>592.68671348464113</c:v>
                </c:pt>
                <c:pt idx="1119">
                  <c:v>592.19615943138876</c:v>
                </c:pt>
                <c:pt idx="1120">
                  <c:v>591.63743126487952</c:v>
                </c:pt>
                <c:pt idx="1121">
                  <c:v>591.16122676521172</c:v>
                </c:pt>
                <c:pt idx="1122">
                  <c:v>590.58915672046783</c:v>
                </c:pt>
                <c:pt idx="1123">
                  <c:v>590.12103355806187</c:v>
                </c:pt>
                <c:pt idx="1124">
                  <c:v>589.55190785909792</c:v>
                </c:pt>
                <c:pt idx="1125">
                  <c:v>589.09185660147057</c:v>
                </c:pt>
                <c:pt idx="1126">
                  <c:v>588.50943097547452</c:v>
                </c:pt>
                <c:pt idx="1127">
                  <c:v>588.06363070994917</c:v>
                </c:pt>
                <c:pt idx="1128">
                  <c:v>587.46413030096789</c:v>
                </c:pt>
                <c:pt idx="1129">
                  <c:v>587.02639091166782</c:v>
                </c:pt>
                <c:pt idx="1130">
                  <c:v>586.42364289663442</c:v>
                </c:pt>
                <c:pt idx="1131">
                  <c:v>586.00008031262155</c:v>
                </c:pt>
                <c:pt idx="1132">
                  <c:v>585.39406583001346</c:v>
                </c:pt>
                <c:pt idx="1133">
                  <c:v>584.96479792983951</c:v>
                </c:pt>
                <c:pt idx="1134">
                  <c:v>584.35552735441752</c:v>
                </c:pt>
                <c:pt idx="1135">
                  <c:v>583.9442112070476</c:v>
                </c:pt>
                <c:pt idx="1136">
                  <c:v>583.31796986039933</c:v>
                </c:pt>
                <c:pt idx="1137">
                  <c:v>582.92073268759384</c:v>
                </c:pt>
                <c:pt idx="1138">
                  <c:v>582.2813892773338</c:v>
                </c:pt>
                <c:pt idx="1139">
                  <c:v>581.89217127905113</c:v>
                </c:pt>
                <c:pt idx="1140">
                  <c:v>581.24960843098677</c:v>
                </c:pt>
                <c:pt idx="1141">
                  <c:v>580.87439710709862</c:v>
                </c:pt>
                <c:pt idx="1142">
                  <c:v>580.22859486501579</c:v>
                </c:pt>
                <c:pt idx="1143">
                  <c:v>579.85754487004033</c:v>
                </c:pt>
                <c:pt idx="1144">
                  <c:v>579.19489776665557</c:v>
                </c:pt>
                <c:pt idx="1145">
                  <c:v>578.83184751108388</c:v>
                </c:pt>
                <c:pt idx="1146">
                  <c:v>578.16599134259559</c:v>
                </c:pt>
                <c:pt idx="1147">
                  <c:v>577.81685197460592</c:v>
                </c:pt>
                <c:pt idx="1148">
                  <c:v>577.138043634523</c:v>
                </c:pt>
                <c:pt idx="1149">
                  <c:v>576.80659815109357</c:v>
                </c:pt>
                <c:pt idx="1150">
                  <c:v>576.12074848012173</c:v>
                </c:pt>
                <c:pt idx="1151">
                  <c:v>575.78373051765652</c:v>
                </c:pt>
                <c:pt idx="1152">
                  <c:v>575.09851457351112</c:v>
                </c:pt>
                <c:pt idx="1153">
                  <c:v>574.77531324299559</c:v>
                </c:pt>
                <c:pt idx="1154">
                  <c:v>574.07339538463793</c:v>
                </c:pt>
                <c:pt idx="1155">
                  <c:v>573.75815540631811</c:v>
                </c:pt>
                <c:pt idx="1156">
                  <c:v>573.05305399675342</c:v>
                </c:pt>
                <c:pt idx="1157">
                  <c:v>572.75156031000745</c:v>
                </c:pt>
                <c:pt idx="1158">
                  <c:v>572.04325369432547</c:v>
                </c:pt>
                <c:pt idx="1159">
                  <c:v>571.74585854848681</c:v>
                </c:pt>
                <c:pt idx="1160">
                  <c:v>571.02092834733503</c:v>
                </c:pt>
                <c:pt idx="1161">
                  <c:v>570.73147704263215</c:v>
                </c:pt>
                <c:pt idx="1162">
                  <c:v>570.00337207026996</c:v>
                </c:pt>
                <c:pt idx="1163">
                  <c:v>569.73141305780302</c:v>
                </c:pt>
                <c:pt idx="1164">
                  <c:v>569.00011185304106</c:v>
                </c:pt>
                <c:pt idx="1165">
                  <c:v>568.7283934925556</c:v>
                </c:pt>
                <c:pt idx="1166">
                  <c:v>567.98438632433181</c:v>
                </c:pt>
                <c:pt idx="1167">
                  <c:v>567.72059524580413</c:v>
                </c:pt>
                <c:pt idx="1168">
                  <c:v>566.96958182563446</c:v>
                </c:pt>
                <c:pt idx="1169">
                  <c:v>566.7231948725946</c:v>
                </c:pt>
                <c:pt idx="1170">
                  <c:v>565.95953704496947</c:v>
                </c:pt>
                <c:pt idx="1171">
                  <c:v>565.72666728738545</c:v>
                </c:pt>
                <c:pt idx="1172">
                  <c:v>564.95983942891348</c:v>
                </c:pt>
                <c:pt idx="1173">
                  <c:v>564.72158226121564</c:v>
                </c:pt>
                <c:pt idx="1174">
                  <c:v>563.95159739899134</c:v>
                </c:pt>
                <c:pt idx="1175">
                  <c:v>563.72681251872802</c:v>
                </c:pt>
                <c:pt idx="1176">
                  <c:v>562.9442628532546</c:v>
                </c:pt>
                <c:pt idx="1177">
                  <c:v>562.73675053468355</c:v>
                </c:pt>
                <c:pt idx="1178">
                  <c:v>561.94719250425817</c:v>
                </c:pt>
                <c:pt idx="1179">
                  <c:v>561.74370119856655</c:v>
                </c:pt>
                <c:pt idx="1180">
                  <c:v>560.94163740308272</c:v>
                </c:pt>
                <c:pt idx="1181">
                  <c:v>560.7460218920121</c:v>
                </c:pt>
                <c:pt idx="1182">
                  <c:v>559.94082747456207</c:v>
                </c:pt>
                <c:pt idx="1183">
                  <c:v>559.75855098892032</c:v>
                </c:pt>
                <c:pt idx="1184">
                  <c:v>558.93706112694736</c:v>
                </c:pt>
                <c:pt idx="1185">
                  <c:v>558.77192893571521</c:v>
                </c:pt>
                <c:pt idx="1186">
                  <c:v>557.94730078253156</c:v>
                </c:pt>
                <c:pt idx="1187">
                  <c:v>557.77688939881739</c:v>
                </c:pt>
                <c:pt idx="1188">
                  <c:v>556.94913690192527</c:v>
                </c:pt>
                <c:pt idx="1189">
                  <c:v>556.79197703464342</c:v>
                </c:pt>
                <c:pt idx="1190">
                  <c:v>555.95185551820259</c:v>
                </c:pt>
                <c:pt idx="1191">
                  <c:v>555.8117566075631</c:v>
                </c:pt>
                <c:pt idx="1192">
                  <c:v>554.96850437528849</c:v>
                </c:pt>
                <c:pt idx="1193">
                  <c:v>554.81932390896941</c:v>
                </c:pt>
                <c:pt idx="1194">
                  <c:v>553.97295418122246</c:v>
                </c:pt>
                <c:pt idx="1195">
                  <c:v>553.84079425118955</c:v>
                </c:pt>
                <c:pt idx="1196">
                  <c:v>552.97827490627742</c:v>
                </c:pt>
                <c:pt idx="1197">
                  <c:v>552.8630935607498</c:v>
                </c:pt>
                <c:pt idx="1198">
                  <c:v>551.99744839229447</c:v>
                </c:pt>
                <c:pt idx="1199">
                  <c:v>551.8862181706794</c:v>
                </c:pt>
                <c:pt idx="1200">
                  <c:v>551.00833736424454</c:v>
                </c:pt>
                <c:pt idx="1201">
                  <c:v>550.90106282460749</c:v>
                </c:pt>
                <c:pt idx="1202">
                  <c:v>550.02008809999847</c:v>
                </c:pt>
                <c:pt idx="1203">
                  <c:v>549.92584974976535</c:v>
                </c:pt>
                <c:pt idx="1204">
                  <c:v>549.04175476240937</c:v>
                </c:pt>
                <c:pt idx="1205">
                  <c:v>548.95531351113095</c:v>
                </c:pt>
                <c:pt idx="1206">
                  <c:v>548.05519452478939</c:v>
                </c:pt>
                <c:pt idx="1207">
                  <c:v>547.97269318090207</c:v>
                </c:pt>
                <c:pt idx="1208">
                  <c:v>547.0733494749818</c:v>
                </c:pt>
                <c:pt idx="1209">
                  <c:v>547.00380072704058</c:v>
                </c:pt>
                <c:pt idx="1210">
                  <c:v>546.09747678638951</c:v>
                </c:pt>
                <c:pt idx="1211">
                  <c:v>546.03571402806961</c:v>
                </c:pt>
                <c:pt idx="1212">
                  <c:v>545.11730174951913</c:v>
                </c:pt>
                <c:pt idx="1213">
                  <c:v>545.0684294556911</c:v>
                </c:pt>
                <c:pt idx="1214">
                  <c:v>544.13796805287768</c:v>
                </c:pt>
                <c:pt idx="1215">
                  <c:v>544.09300007377874</c:v>
                </c:pt>
                <c:pt idx="1216">
                  <c:v>543.1683935550235</c:v>
                </c:pt>
                <c:pt idx="1217">
                  <c:v>543.12733119687755</c:v>
                </c:pt>
                <c:pt idx="1218">
                  <c:v>542.19070850465948</c:v>
                </c:pt>
                <c:pt idx="1219">
                  <c:v>542.16632476777943</c:v>
                </c:pt>
                <c:pt idx="1220">
                  <c:v>541.21385344547605</c:v>
                </c:pt>
                <c:pt idx="1221">
                  <c:v>541.20610848660442</c:v>
                </c:pt>
                <c:pt idx="1222">
                  <c:v>540.25055253823803</c:v>
                </c:pt>
                <c:pt idx="1223">
                  <c:v>540.23395083865353</c:v>
                </c:pt>
                <c:pt idx="1224">
                  <c:v>539.27532486143559</c:v>
                </c:pt>
                <c:pt idx="1225">
                  <c:v>539.27532486143559</c:v>
                </c:pt>
                <c:pt idx="1226">
                  <c:v>538.31747820020848</c:v>
                </c:pt>
                <c:pt idx="1227">
                  <c:v>538.30479218004848</c:v>
                </c:pt>
                <c:pt idx="1228">
                  <c:v>537.36040726365377</c:v>
                </c:pt>
                <c:pt idx="1229">
                  <c:v>537.34386426316553</c:v>
                </c:pt>
                <c:pt idx="1230">
                  <c:v>536.39922161102538</c:v>
                </c:pt>
                <c:pt idx="1231">
                  <c:v>536.37494043973356</c:v>
                </c:pt>
                <c:pt idx="1232">
                  <c:v>535.44371459271633</c:v>
                </c:pt>
                <c:pt idx="1233">
                  <c:v>535.41556964749759</c:v>
                </c:pt>
                <c:pt idx="1234">
                  <c:v>534.49285408232276</c:v>
                </c:pt>
                <c:pt idx="1235">
                  <c:v>534.45212145620781</c:v>
                </c:pt>
                <c:pt idx="1236">
                  <c:v>533.54275759680377</c:v>
                </c:pt>
                <c:pt idx="1237">
                  <c:v>533.48559547057653</c:v>
                </c:pt>
                <c:pt idx="1238">
                  <c:v>532.58474317898219</c:v>
                </c:pt>
                <c:pt idx="1239">
                  <c:v>532.53242949921321</c:v>
                </c:pt>
                <c:pt idx="1240">
                  <c:v>531.63618573562997</c:v>
                </c:pt>
                <c:pt idx="1241">
                  <c:v>531.57136221669202</c:v>
                </c:pt>
                <c:pt idx="1242">
                  <c:v>530.68838160295354</c:v>
                </c:pt>
                <c:pt idx="1243">
                  <c:v>530.61108893203254</c:v>
                </c:pt>
                <c:pt idx="1244">
                  <c:v>529.74132722394029</c:v>
                </c:pt>
                <c:pt idx="1245">
                  <c:v>529.66021730267278</c:v>
                </c:pt>
                <c:pt idx="1246">
                  <c:v>528.7903169227983</c:v>
                </c:pt>
                <c:pt idx="1247">
                  <c:v>528.70149897151452</c:v>
                </c:pt>
                <c:pt idx="1248">
                  <c:v>527.8486652534624</c:v>
                </c:pt>
                <c:pt idx="1249">
                  <c:v>527.75213147350541</c:v>
                </c:pt>
                <c:pt idx="1250">
                  <c:v>526.90386306566904</c:v>
                </c:pt>
                <c:pt idx="1251">
                  <c:v>526.79884591982182</c:v>
                </c:pt>
                <c:pt idx="1252">
                  <c:v>525.96369017309291</c:v>
                </c:pt>
                <c:pt idx="1253">
                  <c:v>525.84633859115252</c:v>
                </c:pt>
                <c:pt idx="1254">
                  <c:v>525.02814724065354</c:v>
                </c:pt>
                <c:pt idx="1255">
                  <c:v>524.90310900818361</c:v>
                </c:pt>
                <c:pt idx="1256">
                  <c:v>524.08095701607385</c:v>
                </c:pt>
                <c:pt idx="1257">
                  <c:v>523.95212547526012</c:v>
                </c:pt>
                <c:pt idx="1258">
                  <c:v>523.14300056225568</c:v>
                </c:pt>
                <c:pt idx="1259">
                  <c:v>523.01036949515776</c:v>
                </c:pt>
                <c:pt idx="1260">
                  <c:v>522.20966766358515</c:v>
                </c:pt>
                <c:pt idx="1261">
                  <c:v>522.06089517722057</c:v>
                </c:pt>
                <c:pt idx="1262">
                  <c:v>521.27705830152593</c:v>
                </c:pt>
                <c:pt idx="1263">
                  <c:v>521.1160817202715</c:v>
                </c:pt>
                <c:pt idx="1264">
                  <c:v>520.3412667514898</c:v>
                </c:pt>
                <c:pt idx="1265">
                  <c:v>520.17652119155457</c:v>
                </c:pt>
                <c:pt idx="1266">
                  <c:v>519.401713469578</c:v>
                </c:pt>
                <c:pt idx="1267">
                  <c:v>519.23319938773761</c:v>
                </c:pt>
                <c:pt idx="1268">
                  <c:v>518.47517832391918</c:v>
                </c:pt>
                <c:pt idx="1269">
                  <c:v>518.29898332439154</c:v>
                </c:pt>
                <c:pt idx="1270">
                  <c:v>517.54544908443347</c:v>
                </c:pt>
                <c:pt idx="1271">
                  <c:v>517.35714011768948</c:v>
                </c:pt>
                <c:pt idx="1272">
                  <c:v>516.62033387660767</c:v>
                </c:pt>
                <c:pt idx="1273">
                  <c:v>516.42435324378255</c:v>
                </c:pt>
                <c:pt idx="1274">
                  <c:v>515.692014694872</c:v>
                </c:pt>
                <c:pt idx="1275">
                  <c:v>515.48788396750092</c:v>
                </c:pt>
                <c:pt idx="1276">
                  <c:v>514.76830553633408</c:v>
                </c:pt>
                <c:pt idx="1277">
                  <c:v>514.54824357828454</c:v>
                </c:pt>
                <c:pt idx="1278">
                  <c:v>513.83704092384846</c:v>
                </c:pt>
                <c:pt idx="1279">
                  <c:v>513.62149842355041</c:v>
                </c:pt>
                <c:pt idx="1280">
                  <c:v>512.91474605383803</c:v>
                </c:pt>
                <c:pt idx="1281">
                  <c:v>512.68721622151634</c:v>
                </c:pt>
                <c:pt idx="1282">
                  <c:v>511.99314277479021</c:v>
                </c:pt>
                <c:pt idx="1283">
                  <c:v>511.76187066456623</c:v>
                </c:pt>
                <c:pt idx="1284">
                  <c:v>511.07614452911383</c:v>
                </c:pt>
                <c:pt idx="1285">
                  <c:v>510.82902253512532</c:v>
                </c:pt>
                <c:pt idx="1286">
                  <c:v>510.15591557145444</c:v>
                </c:pt>
                <c:pt idx="1287">
                  <c:v>509.90898124366925</c:v>
                </c:pt>
                <c:pt idx="1288">
                  <c:v>509.24028777940072</c:v>
                </c:pt>
                <c:pt idx="1289">
                  <c:v>508.9775543703667</c:v>
                </c:pt>
                <c:pt idx="1290">
                  <c:v>508.31721007856567</c:v>
                </c:pt>
                <c:pt idx="1291">
                  <c:v>508.0588890089428</c:v>
                </c:pt>
                <c:pt idx="1292">
                  <c:v>507.40296083391303</c:v>
                </c:pt>
                <c:pt idx="1293">
                  <c:v>507.13279252623221</c:v>
                </c:pt>
                <c:pt idx="1294">
                  <c:v>506.48938550490965</c:v>
                </c:pt>
                <c:pt idx="1295">
                  <c:v>506.21156557415645</c:v>
                </c:pt>
                <c:pt idx="1296">
                  <c:v>505.57648065468186</c:v>
                </c:pt>
                <c:pt idx="1297">
                  <c:v>505.29079145734164</c:v>
                </c:pt>
                <c:pt idx="1298">
                  <c:v>504.66817048344552</c:v>
                </c:pt>
                <c:pt idx="1299">
                  <c:v>504.36679592520164</c:v>
                </c:pt>
                <c:pt idx="1300">
                  <c:v>503.75659786438428</c:v>
                </c:pt>
                <c:pt idx="1301">
                  <c:v>503.45152289209614</c:v>
                </c:pt>
                <c:pt idx="1302">
                  <c:v>502.8416070169643</c:v>
                </c:pt>
                <c:pt idx="1303">
                  <c:v>502.53283460939201</c:v>
                </c:pt>
                <c:pt idx="1304">
                  <c:v>501.93530533055224</c:v>
                </c:pt>
                <c:pt idx="1305">
                  <c:v>501.62282435180401</c:v>
                </c:pt>
                <c:pt idx="1306">
                  <c:v>501.02966012388725</c:v>
                </c:pt>
                <c:pt idx="1307">
                  <c:v>500.70550419388701</c:v>
                </c:pt>
                <c:pt idx="1308">
                  <c:v>500.12466798720033</c:v>
                </c:pt>
                <c:pt idx="1309">
                  <c:v>499.79681466951621</c:v>
                </c:pt>
                <c:pt idx="1310">
                  <c:v>499.22426262437347</c:v>
                </c:pt>
                <c:pt idx="1311">
                  <c:v>498.88084853599372</c:v>
                </c:pt>
                <c:pt idx="1312">
                  <c:v>498.32056802405071</c:v>
                </c:pt>
                <c:pt idx="1313">
                  <c:v>497.9734657941861</c:v>
                </c:pt>
                <c:pt idx="1314">
                  <c:v>497.42145662808446</c:v>
                </c:pt>
                <c:pt idx="1315">
                  <c:v>497.06278052596673</c:v>
                </c:pt>
                <c:pt idx="1316">
                  <c:v>496.52298794094327</c:v>
                </c:pt>
                <c:pt idx="1317">
                  <c:v>496.15669229446115</c:v>
                </c:pt>
                <c:pt idx="1318">
                  <c:v>495.61730858524726</c:v>
                </c:pt>
                <c:pt idx="1319">
                  <c:v>495.24733775808204</c:v>
                </c:pt>
                <c:pt idx="1320">
                  <c:v>494.7201348350402</c:v>
                </c:pt>
                <c:pt idx="1321">
                  <c:v>494.34647605369594</c:v>
                </c:pt>
                <c:pt idx="1322">
                  <c:v>493.82359360442541</c:v>
                </c:pt>
                <c:pt idx="1323">
                  <c:v>493.43843984368817</c:v>
                </c:pt>
                <c:pt idx="1324">
                  <c:v>492.93163002844824</c:v>
                </c:pt>
                <c:pt idx="1325">
                  <c:v>492.54279913158831</c:v>
                </c:pt>
                <c:pt idx="1326">
                  <c:v>492.0363453595092</c:v>
                </c:pt>
                <c:pt idx="1327">
                  <c:v>491.63606890244444</c:v>
                </c:pt>
                <c:pt idx="1328">
                  <c:v>491.14563493295458</c:v>
                </c:pt>
                <c:pt idx="1329">
                  <c:v>490.74169115777715</c:v>
                </c:pt>
                <c:pt idx="1330">
                  <c:v>490.25554686892065</c:v>
                </c:pt>
                <c:pt idx="1331">
                  <c:v>489.84020722941636</c:v>
                </c:pt>
                <c:pt idx="1332">
                  <c:v>489.36607780828916</c:v>
                </c:pt>
                <c:pt idx="1333">
                  <c:v>488.94312437608238</c:v>
                </c:pt>
                <c:pt idx="1334">
                  <c:v>488.47722438966184</c:v>
                </c:pt>
                <c:pt idx="1335">
                  <c:v>488.04687961737017</c:v>
                </c:pt>
                <c:pt idx="1336">
                  <c:v>487.58526738013239</c:v>
                </c:pt>
                <c:pt idx="1337">
                  <c:v>487.15498995916403</c:v>
                </c:pt>
                <c:pt idx="1338">
                  <c:v>486.69765615648464</c:v>
                </c:pt>
                <c:pt idx="1339">
                  <c:v>486.25605840888784</c:v>
                </c:pt>
                <c:pt idx="1340">
                  <c:v>485.81461248598066</c:v>
                </c:pt>
                <c:pt idx="1341">
                  <c:v>485.36935507672297</c:v>
                </c:pt>
                <c:pt idx="1342">
                  <c:v>484.93217444730334</c:v>
                </c:pt>
                <c:pt idx="1343">
                  <c:v>484.47564519694708</c:v>
                </c:pt>
                <c:pt idx="1344">
                  <c:v>484.05033870504144</c:v>
                </c:pt>
                <c:pt idx="1345">
                  <c:v>483.58619216644956</c:v>
                </c:pt>
                <c:pt idx="1346">
                  <c:v>483.1691019212272</c:v>
                </c:pt>
                <c:pt idx="1347">
                  <c:v>482.70129743115729</c:v>
                </c:pt>
                <c:pt idx="1348">
                  <c:v>482.28846075525917</c:v>
                </c:pt>
                <c:pt idx="1349">
                  <c:v>481.81341353138674</c:v>
                </c:pt>
                <c:pt idx="1350">
                  <c:v>481.41238261907768</c:v>
                </c:pt>
                <c:pt idx="1351">
                  <c:v>480.92971683785879</c:v>
                </c:pt>
                <c:pt idx="1352">
                  <c:v>480.53292444557661</c:v>
                </c:pt>
                <c:pt idx="1353">
                  <c:v>480.04306595151826</c:v>
                </c:pt>
                <c:pt idx="1354">
                  <c:v>479.65802617895332</c:v>
                </c:pt>
                <c:pt idx="1355">
                  <c:v>479.1605536624308</c:v>
                </c:pt>
                <c:pt idx="1356">
                  <c:v>478.78371375096566</c:v>
                </c:pt>
                <c:pt idx="1357">
                  <c:v>478.27512204906054</c:v>
                </c:pt>
                <c:pt idx="1358">
                  <c:v>477.90998384581638</c:v>
                </c:pt>
                <c:pt idx="1359">
                  <c:v>477.3977594315736</c:v>
                </c:pt>
                <c:pt idx="1360">
                  <c:v>477.04081281279372</c:v>
                </c:pt>
                <c:pt idx="1361">
                  <c:v>476.51353511531505</c:v>
                </c:pt>
                <c:pt idx="1362">
                  <c:v>476.16823981581416</c:v>
                </c:pt>
                <c:pt idx="1363">
                  <c:v>475.64131764674903</c:v>
                </c:pt>
                <c:pt idx="1364">
                  <c:v>475.28883036657436</c:v>
                </c:pt>
                <c:pt idx="1365">
                  <c:v>474.7582887077653</c:v>
                </c:pt>
                <c:pt idx="1366">
                  <c:v>474.42140291314729</c:v>
                </c:pt>
                <c:pt idx="1367">
                  <c:v>473.88722579818369</c:v>
                </c:pt>
                <c:pt idx="1368">
                  <c:v>473.5545450260077</c:v>
                </c:pt>
                <c:pt idx="1369">
                  <c:v>473.01273865013695</c:v>
                </c:pt>
                <c:pt idx="1370">
                  <c:v>472.68825341057692</c:v>
                </c:pt>
                <c:pt idx="1371">
                  <c:v>472.13545665750826</c:v>
                </c:pt>
                <c:pt idx="1372">
                  <c:v>471.82252476910224</c:v>
                </c:pt>
                <c:pt idx="1373">
                  <c:v>471.27008370710473</c:v>
                </c:pt>
                <c:pt idx="1374">
                  <c:v>470.96134823337525</c:v>
                </c:pt>
                <c:pt idx="1375">
                  <c:v>470.39397027623693</c:v>
                </c:pt>
                <c:pt idx="1376">
                  <c:v>470.09673751399708</c:v>
                </c:pt>
                <c:pt idx="1377">
                  <c:v>469.52573011856197</c:v>
                </c:pt>
                <c:pt idx="1378">
                  <c:v>469.23667604219582</c:v>
                </c:pt>
                <c:pt idx="1379">
                  <c:v>468.66203449734377</c:v>
                </c:pt>
                <c:pt idx="1380">
                  <c:v>468.37716811399031</c:v>
                </c:pt>
                <c:pt idx="1381">
                  <c:v>467.79163746254847</c:v>
                </c:pt>
                <c:pt idx="1382">
                  <c:v>467.51821045484894</c:v>
                </c:pt>
                <c:pt idx="1383">
                  <c:v>466.92905196797864</c:v>
                </c:pt>
                <c:pt idx="1384">
                  <c:v>466.65979978679411</c:v>
                </c:pt>
                <c:pt idx="1385">
                  <c:v>466.05979517178832</c:v>
                </c:pt>
                <c:pt idx="1386">
                  <c:v>465.80193282830851</c:v>
                </c:pt>
                <c:pt idx="1387">
                  <c:v>465.19830638560705</c:v>
                </c:pt>
                <c:pt idx="1388">
                  <c:v>464.94861193388158</c:v>
                </c:pt>
                <c:pt idx="1389">
                  <c:v>464.33017625924163</c:v>
                </c:pt>
                <c:pt idx="1390">
                  <c:v>464.09182447604633</c:v>
                </c:pt>
                <c:pt idx="1391">
                  <c:v>463.47377969264426</c:v>
                </c:pt>
                <c:pt idx="1392">
                  <c:v>463.23958037473972</c:v>
                </c:pt>
                <c:pt idx="1393">
                  <c:v>462.61390367827937</c:v>
                </c:pt>
                <c:pt idx="1394">
                  <c:v>462.38787073474407</c:v>
                </c:pt>
                <c:pt idx="1395">
                  <c:v>461.7514437173698</c:v>
                </c:pt>
                <c:pt idx="1396">
                  <c:v>461.53669229675222</c:v>
                </c:pt>
                <c:pt idx="1397">
                  <c:v>460.89664768656991</c:v>
                </c:pt>
                <c:pt idx="1398">
                  <c:v>460.68604179764856</c:v>
                </c:pt>
                <c:pt idx="1399">
                  <c:v>460.03930507274566</c:v>
                </c:pt>
                <c:pt idx="1400">
                  <c:v>459.83993325014626</c:v>
                </c:pt>
                <c:pt idx="1401">
                  <c:v>459.18556872548191</c:v>
                </c:pt>
                <c:pt idx="1402">
                  <c:v>458.99033081180164</c:v>
                </c:pt>
                <c:pt idx="1403">
                  <c:v>458.33234725152175</c:v>
                </c:pt>
                <c:pt idx="1404">
                  <c:v>458.14526774752358</c:v>
                </c:pt>
                <c:pt idx="1405">
                  <c:v>457.47662910194225</c:v>
                </c:pt>
                <c:pt idx="1406">
                  <c:v>457.30072353991392</c:v>
                </c:pt>
                <c:pt idx="1407">
                  <c:v>456.62847211875709</c:v>
                </c:pt>
                <c:pt idx="1408">
                  <c:v>456.45669494731163</c:v>
                </c:pt>
                <c:pt idx="1409">
                  <c:v>455.78082413410317</c:v>
                </c:pt>
                <c:pt idx="1410">
                  <c:v>455.61317872397262</c:v>
                </c:pt>
                <c:pt idx="1411">
                  <c:v>454.92670423930764</c:v>
                </c:pt>
                <c:pt idx="1412">
                  <c:v>454.77017161997429</c:v>
                </c:pt>
                <c:pt idx="1413">
                  <c:v>454.08411293100994</c:v>
                </c:pt>
                <c:pt idx="1414">
                  <c:v>453.93170162084181</c:v>
                </c:pt>
                <c:pt idx="1415">
                  <c:v>453.23104977782629</c:v>
                </c:pt>
                <c:pt idx="1416">
                  <c:v>453.09373829277666</c:v>
                </c:pt>
                <c:pt idx="1417">
                  <c:v>452.389477124584</c:v>
                </c:pt>
                <c:pt idx="1418">
                  <c:v>452.25224313274794</c:v>
                </c:pt>
                <c:pt idx="1419">
                  <c:v>451.54436407315075</c:v>
                </c:pt>
                <c:pt idx="1420">
                  <c:v>451.41528143795131</c:v>
                </c:pt>
                <c:pt idx="1421">
                  <c:v>450.69689004848624</c:v>
                </c:pt>
                <c:pt idx="1422">
                  <c:v>450.58285610596067</c:v>
                </c:pt>
                <c:pt idx="1423">
                  <c:v>449.86085401335203</c:v>
                </c:pt>
                <c:pt idx="1424">
                  <c:v>449.74688721142581</c:v>
                </c:pt>
                <c:pt idx="1425">
                  <c:v>449.02126569231757</c:v>
                </c:pt>
                <c:pt idx="1426">
                  <c:v>448.91140884055045</c:v>
                </c:pt>
                <c:pt idx="1427">
                  <c:v>448.17532402408057</c:v>
                </c:pt>
                <c:pt idx="1428">
                  <c:v>448.08046334959192</c:v>
                </c:pt>
                <c:pt idx="1429">
                  <c:v>447.34076423857425</c:v>
                </c:pt>
                <c:pt idx="1430">
                  <c:v>447.25000608195035</c:v>
                </c:pt>
                <c:pt idx="1431">
                  <c:v>446.50668561765417</c:v>
                </c:pt>
                <c:pt idx="1432">
                  <c:v>446.42003382815551</c:v>
                </c:pt>
                <c:pt idx="1433">
                  <c:v>445.6663001055278</c:v>
                </c:pt>
                <c:pt idx="1434">
                  <c:v>445.5905433741014</c:v>
                </c:pt>
                <c:pt idx="1435">
                  <c:v>444.83319125455569</c:v>
                </c:pt>
                <c:pt idx="1436">
                  <c:v>444.76153150094729</c:v>
                </c:pt>
                <c:pt idx="1437">
                  <c:v>444.00055375211718</c:v>
                </c:pt>
                <c:pt idx="1438">
                  <c:v>443.93299498502665</c:v>
                </c:pt>
                <c:pt idx="1439">
                  <c:v>443.16165129075796</c:v>
                </c:pt>
                <c:pt idx="1440">
                  <c:v>443.10898883691272</c:v>
                </c:pt>
                <c:pt idx="1441">
                  <c:v>442.33402407866544</c:v>
                </c:pt>
                <c:pt idx="1442">
                  <c:v>442.29217080176704</c:v>
                </c:pt>
                <c:pt idx="1443">
                  <c:v>441.50686274485872</c:v>
                </c:pt>
                <c:pt idx="1444">
                  <c:v>441.46909085802224</c:v>
                </c:pt>
                <c:pt idx="1445">
                  <c:v>440.67348231536602</c:v>
                </c:pt>
                <c:pt idx="1446">
                  <c:v>440.64647773411372</c:v>
                </c:pt>
                <c:pt idx="1447">
                  <c:v>439.84725997609064</c:v>
                </c:pt>
                <c:pt idx="1448">
                  <c:v>439.82432822509924</c:v>
                </c:pt>
                <c:pt idx="1449">
                  <c:v>439.02149373877717</c:v>
                </c:pt>
                <c:pt idx="1450">
                  <c:v>439.00263912092856</c:v>
                </c:pt>
                <c:pt idx="1451">
                  <c:v>438.18954964764055</c:v>
                </c:pt>
                <c:pt idx="1452">
                  <c:v>438.1854784459041</c:v>
                </c:pt>
                <c:pt idx="1453">
                  <c:v>437.36877613053167</c:v>
                </c:pt>
                <c:pt idx="1454">
                  <c:v>437.36877613053167</c:v>
                </c:pt>
                <c:pt idx="1455">
                  <c:v>436.54845338638881</c:v>
                </c:pt>
                <c:pt idx="1456">
                  <c:v>436.54845338638881</c:v>
                </c:pt>
                <c:pt idx="1457">
                  <c:v>435.73265603493371</c:v>
                </c:pt>
                <c:pt idx="1458">
                  <c:v>435.72199806975465</c:v>
                </c:pt>
                <c:pt idx="1459">
                  <c:v>434.92138750191344</c:v>
                </c:pt>
                <c:pt idx="1460">
                  <c:v>434.90258390765473</c:v>
                </c:pt>
                <c:pt idx="1461">
                  <c:v>434.10648675837325</c:v>
                </c:pt>
                <c:pt idx="1462">
                  <c:v>434.08361077877839</c:v>
                </c:pt>
                <c:pt idx="1463">
                  <c:v>433.29202841438365</c:v>
                </c:pt>
                <c:pt idx="1464">
                  <c:v>433.2650754347838</c:v>
                </c:pt>
                <c:pt idx="1465">
                  <c:v>432.48209600903266</c:v>
                </c:pt>
                <c:pt idx="1466">
                  <c:v>432.44454832951402</c:v>
                </c:pt>
                <c:pt idx="1467">
                  <c:v>431.67910157687425</c:v>
                </c:pt>
                <c:pt idx="1468">
                  <c:v>431.63098686498034</c:v>
                </c:pt>
                <c:pt idx="1469">
                  <c:v>430.8700305277975</c:v>
                </c:pt>
                <c:pt idx="1470">
                  <c:v>430.81376658950461</c:v>
                </c:pt>
                <c:pt idx="1471">
                  <c:v>430.06139365303375</c:v>
                </c:pt>
                <c:pt idx="1472">
                  <c:v>429.99460147154724</c:v>
                </c:pt>
                <c:pt idx="1473">
                  <c:v>429.25318776684463</c:v>
                </c:pt>
                <c:pt idx="1474">
                  <c:v>429.18643835343954</c:v>
                </c:pt>
                <c:pt idx="1475">
                  <c:v>428.44950781021464</c:v>
                </c:pt>
                <c:pt idx="1476">
                  <c:v>428.37460444933868</c:v>
                </c:pt>
                <c:pt idx="1477">
                  <c:v>427.64215663896078</c:v>
                </c:pt>
                <c:pt idx="1478">
                  <c:v>427.56319020067639</c:v>
                </c:pt>
                <c:pt idx="1479">
                  <c:v>426.83932962440633</c:v>
                </c:pt>
                <c:pt idx="1480">
                  <c:v>426.74989783815232</c:v>
                </c:pt>
                <c:pt idx="1481">
                  <c:v>426.03692547084393</c:v>
                </c:pt>
                <c:pt idx="1482">
                  <c:v>425.94343723373402</c:v>
                </c:pt>
                <c:pt idx="1483">
                  <c:v>425.23494100920766</c:v>
                </c:pt>
                <c:pt idx="1484">
                  <c:v>425.13739127443046</c:v>
                </c:pt>
                <c:pt idx="1485">
                  <c:v>424.44383355675456</c:v>
                </c:pt>
                <c:pt idx="1486">
                  <c:v>424.3317567377635</c:v>
                </c:pt>
                <c:pt idx="1487">
                  <c:v>423.64266514555584</c:v>
                </c:pt>
                <c:pt idx="1488">
                  <c:v>423.5243104309385</c:v>
                </c:pt>
                <c:pt idx="1489">
                  <c:v>422.8460213547047</c:v>
                </c:pt>
                <c:pt idx="1490">
                  <c:v>422.71950764852693</c:v>
                </c:pt>
                <c:pt idx="1491">
                  <c:v>422.04567252006166</c:v>
                </c:pt>
                <c:pt idx="1492">
                  <c:v>421.9192237599587</c:v>
                </c:pt>
                <c:pt idx="1493">
                  <c:v>421.24984667770752</c:v>
                </c:pt>
                <c:pt idx="1494">
                  <c:v>421.11305931606466</c:v>
                </c:pt>
                <c:pt idx="1495">
                  <c:v>420.45442623968631</c:v>
                </c:pt>
                <c:pt idx="1496">
                  <c:v>420.3135948797659</c:v>
                </c:pt>
                <c:pt idx="1497">
                  <c:v>419.65940804060489</c:v>
                </c:pt>
                <c:pt idx="1498">
                  <c:v>419.5145273025052</c:v>
                </c:pt>
                <c:pt idx="1499">
                  <c:v>418.86891522853773</c:v>
                </c:pt>
                <c:pt idx="1500">
                  <c:v>418.71585336365598</c:v>
                </c:pt>
                <c:pt idx="1501">
                  <c:v>418.08091733504631</c:v>
                </c:pt>
                <c:pt idx="1502">
                  <c:v>417.92169910918199</c:v>
                </c:pt>
                <c:pt idx="1503">
                  <c:v>417.29120456427819</c:v>
                </c:pt>
                <c:pt idx="1504">
                  <c:v>417.11760145976876</c:v>
                </c:pt>
                <c:pt idx="1505">
                  <c:v>416.5018862228344</c:v>
                </c:pt>
                <c:pt idx="1506">
                  <c:v>416.32424161461324</c:v>
                </c:pt>
                <c:pt idx="1507">
                  <c:v>415.71295916055294</c:v>
                </c:pt>
                <c:pt idx="1508">
                  <c:v>415.53126744134261</c:v>
                </c:pt>
                <c:pt idx="1509">
                  <c:v>414.92442022072572</c:v>
                </c:pt>
                <c:pt idx="1510">
                  <c:v>414.73867573342631</c:v>
                </c:pt>
                <c:pt idx="1511">
                  <c:v>414.14040716785433</c:v>
                </c:pt>
                <c:pt idx="1512">
                  <c:v>413.94032291381802</c:v>
                </c:pt>
                <c:pt idx="1513">
                  <c:v>413.35263745661854</c:v>
                </c:pt>
                <c:pt idx="1514">
                  <c:v>413.1526462943113</c:v>
                </c:pt>
                <c:pt idx="1515">
                  <c:v>412.57550528194224</c:v>
                </c:pt>
                <c:pt idx="1516">
                  <c:v>412.36120093226333</c:v>
                </c:pt>
                <c:pt idx="1517">
                  <c:v>411.79262491615054</c:v>
                </c:pt>
                <c:pt idx="1518">
                  <c:v>411.57427425105521</c:v>
                </c:pt>
                <c:pt idx="1519">
                  <c:v>411.01012186280803</c:v>
                </c:pt>
                <c:pt idx="1520">
                  <c:v>410.78164144494605</c:v>
                </c:pt>
                <c:pt idx="1521">
                  <c:v>410.22799297294267</c:v>
                </c:pt>
                <c:pt idx="1522">
                  <c:v>409.99546999257018</c:v>
                </c:pt>
                <c:pt idx="1523">
                  <c:v>409.44623509063126</c:v>
                </c:pt>
                <c:pt idx="1524">
                  <c:v>409.21382020299069</c:v>
                </c:pt>
                <c:pt idx="1525">
                  <c:v>408.66900345455701</c:v>
                </c:pt>
                <c:pt idx="1526">
                  <c:v>408.42837810410725</c:v>
                </c:pt>
                <c:pt idx="1527">
                  <c:v>407.89400086439935</c:v>
                </c:pt>
                <c:pt idx="1528">
                  <c:v>407.64745638949836</c:v>
                </c:pt>
                <c:pt idx="1529">
                  <c:v>407.11748768891147</c:v>
                </c:pt>
                <c:pt idx="1530">
                  <c:v>406.85673095818657</c:v>
                </c:pt>
                <c:pt idx="1531">
                  <c:v>406.34133799726919</c:v>
                </c:pt>
                <c:pt idx="1532">
                  <c:v>406.07653992123471</c:v>
                </c:pt>
                <c:pt idx="1533">
                  <c:v>405.56554864720613</c:v>
                </c:pt>
                <c:pt idx="1534">
                  <c:v>405.30087252045945</c:v>
                </c:pt>
                <c:pt idx="1535">
                  <c:v>404.7901164891972</c:v>
                </c:pt>
                <c:pt idx="1536">
                  <c:v>404.52138912664725</c:v>
                </c:pt>
                <c:pt idx="1537">
                  <c:v>404.02515604659794</c:v>
                </c:pt>
                <c:pt idx="1538">
                  <c:v>403.74225344731849</c:v>
                </c:pt>
                <c:pt idx="1539">
                  <c:v>403.25041616926632</c:v>
                </c:pt>
                <c:pt idx="1540">
                  <c:v>402.96171655473211</c:v>
                </c:pt>
                <c:pt idx="1541">
                  <c:v>402.48020306161345</c:v>
                </c:pt>
                <c:pt idx="1542">
                  <c:v>402.18746456466931</c:v>
                </c:pt>
                <c:pt idx="1543">
                  <c:v>401.7103397594235</c:v>
                </c:pt>
                <c:pt idx="1544">
                  <c:v>401.41355594798864</c:v>
                </c:pt>
                <c:pt idx="1545">
                  <c:v>400.94082312618951</c:v>
                </c:pt>
                <c:pt idx="1546">
                  <c:v>400.63998751437776</c:v>
                </c:pt>
                <c:pt idx="1547">
                  <c:v>400.18170531068893</c:v>
                </c:pt>
                <c:pt idx="1548">
                  <c:v>399.86675606552365</c:v>
                </c:pt>
                <c:pt idx="1549">
                  <c:v>399.41286017520281</c:v>
                </c:pt>
                <c:pt idx="1550">
                  <c:v>399.09385839500544</c:v>
                </c:pt>
                <c:pt idx="1551">
                  <c:v>398.64854446931508</c:v>
                </c:pt>
                <c:pt idx="1552">
                  <c:v>398.31965248238868</c:v>
                </c:pt>
                <c:pt idx="1553">
                  <c:v>397.88037336213324</c:v>
                </c:pt>
                <c:pt idx="1554">
                  <c:v>397.55162650267567</c:v>
                </c:pt>
                <c:pt idx="1555">
                  <c:v>397.12253939053181</c:v>
                </c:pt>
                <c:pt idx="1556">
                  <c:v>396.78393009070584</c:v>
                </c:pt>
                <c:pt idx="1557">
                  <c:v>396.35921497941138</c:v>
                </c:pt>
                <c:pt idx="1558">
                  <c:v>396.01656005948843</c:v>
                </c:pt>
                <c:pt idx="1559">
                  <c:v>395.6004234984303</c:v>
                </c:pt>
                <c:pt idx="1560">
                  <c:v>395.24951321371418</c:v>
                </c:pt>
                <c:pt idx="1561">
                  <c:v>394.8377587024699</c:v>
                </c:pt>
                <c:pt idx="1562">
                  <c:v>394.48278634963128</c:v>
                </c:pt>
                <c:pt idx="1563">
                  <c:v>394.07541764694611</c:v>
                </c:pt>
                <c:pt idx="1564">
                  <c:v>393.71484346774872</c:v>
                </c:pt>
                <c:pt idx="1565">
                  <c:v>393.32334295645921</c:v>
                </c:pt>
                <c:pt idx="1566">
                  <c:v>392.95297693859629</c:v>
                </c:pt>
                <c:pt idx="1567">
                  <c:v>392.56584168963155</c:v>
                </c:pt>
                <c:pt idx="1568">
                  <c:v>392.19142631014881</c:v>
                </c:pt>
                <c:pt idx="1569">
                  <c:v>391.80866020309332</c:v>
                </c:pt>
                <c:pt idx="1570">
                  <c:v>391.43018839773924</c:v>
                </c:pt>
                <c:pt idx="1571">
                  <c:v>391.05179536079305</c:v>
                </c:pt>
                <c:pt idx="1572">
                  <c:v>390.66926000805074</c:v>
                </c:pt>
                <c:pt idx="1573">
                  <c:v>390.30514230843528</c:v>
                </c:pt>
                <c:pt idx="1574">
                  <c:v>389.90863793898734</c:v>
                </c:pt>
                <c:pt idx="1575">
                  <c:v>389.54888947983932</c:v>
                </c:pt>
                <c:pt idx="1576">
                  <c:v>389.15254533827766</c:v>
                </c:pt>
                <c:pt idx="1577">
                  <c:v>388.7971715196631</c:v>
                </c:pt>
                <c:pt idx="1578">
                  <c:v>388.39111890355338</c:v>
                </c:pt>
                <c:pt idx="1579">
                  <c:v>388.0457632174228</c:v>
                </c:pt>
                <c:pt idx="1580">
                  <c:v>387.6314168774756</c:v>
                </c:pt>
                <c:pt idx="1581">
                  <c:v>387.30027970688474</c:v>
                </c:pt>
                <c:pt idx="1582">
                  <c:v>386.87624313080772</c:v>
                </c:pt>
                <c:pt idx="1583">
                  <c:v>386.54946686911575</c:v>
                </c:pt>
                <c:pt idx="1584">
                  <c:v>386.12560302539418</c:v>
                </c:pt>
                <c:pt idx="1585">
                  <c:v>385.79895431176283</c:v>
                </c:pt>
                <c:pt idx="1586">
                  <c:v>385.37102091415414</c:v>
                </c:pt>
                <c:pt idx="1587">
                  <c:v>385.05298060666405</c:v>
                </c:pt>
                <c:pt idx="1588">
                  <c:v>384.62097179805016</c:v>
                </c:pt>
                <c:pt idx="1589">
                  <c:v>384.30862276076698</c:v>
                </c:pt>
                <c:pt idx="1590">
                  <c:v>383.86696855291325</c:v>
                </c:pt>
                <c:pt idx="1591">
                  <c:v>383.5632281018228</c:v>
                </c:pt>
                <c:pt idx="1592">
                  <c:v>383.11749769350263</c:v>
                </c:pt>
                <c:pt idx="1593">
                  <c:v>382.81812686791829</c:v>
                </c:pt>
                <c:pt idx="1594">
                  <c:v>382.36831262205681</c:v>
                </c:pt>
                <c:pt idx="1595">
                  <c:v>382.07883394853388</c:v>
                </c:pt>
                <c:pt idx="1596">
                  <c:v>381.6181558839333</c:v>
                </c:pt>
                <c:pt idx="1597">
                  <c:v>381.33855203947667</c:v>
                </c:pt>
                <c:pt idx="1598">
                  <c:v>380.86955005145137</c:v>
                </c:pt>
                <c:pt idx="1599">
                  <c:v>380.59430093743964</c:v>
                </c:pt>
                <c:pt idx="1600">
                  <c:v>380.12122039748459</c:v>
                </c:pt>
                <c:pt idx="1601">
                  <c:v>379.85459264306655</c:v>
                </c:pt>
                <c:pt idx="1602">
                  <c:v>379.37742754237769</c:v>
                </c:pt>
                <c:pt idx="1603">
                  <c:v>379.1206294095125</c:v>
                </c:pt>
                <c:pt idx="1604">
                  <c:v>378.63391038354962</c:v>
                </c:pt>
                <c:pt idx="1605">
                  <c:v>378.38147102304202</c:v>
                </c:pt>
                <c:pt idx="1606">
                  <c:v>377.89066573709425</c:v>
                </c:pt>
                <c:pt idx="1607">
                  <c:v>377.64258997080645</c:v>
                </c:pt>
                <c:pt idx="1608">
                  <c:v>377.14769040943116</c:v>
                </c:pt>
                <c:pt idx="1609">
                  <c:v>376.90940252635676</c:v>
                </c:pt>
                <c:pt idx="1610">
                  <c:v>376.40925694738576</c:v>
                </c:pt>
                <c:pt idx="1611">
                  <c:v>376.17532936369327</c:v>
                </c:pt>
                <c:pt idx="1612">
                  <c:v>375.66681367409944</c:v>
                </c:pt>
                <c:pt idx="1613">
                  <c:v>375.43725041355964</c:v>
                </c:pt>
                <c:pt idx="1614">
                  <c:v>374.92891189327338</c:v>
                </c:pt>
                <c:pt idx="1615">
                  <c:v>374.70371886598076</c:v>
                </c:pt>
                <c:pt idx="1616">
                  <c:v>374.19127267890525</c:v>
                </c:pt>
                <c:pt idx="1617">
                  <c:v>373.97581864791488</c:v>
                </c:pt>
                <c:pt idx="1618">
                  <c:v>373.44853897467647</c:v>
                </c:pt>
                <c:pt idx="1619">
                  <c:v>373.24280526510631</c:v>
                </c:pt>
                <c:pt idx="1620">
                  <c:v>372.71142926201486</c:v>
                </c:pt>
                <c:pt idx="1621">
                  <c:v>372.51005322393746</c:v>
                </c:pt>
                <c:pt idx="1622">
                  <c:v>371.97457250738421</c:v>
                </c:pt>
                <c:pt idx="1623">
                  <c:v>371.78717642463954</c:v>
                </c:pt>
                <c:pt idx="1624">
                  <c:v>371.24226250394418</c:v>
                </c:pt>
                <c:pt idx="1625">
                  <c:v>371.05492683757001</c:v>
                </c:pt>
                <c:pt idx="1626">
                  <c:v>370.50590513036002</c:v>
                </c:pt>
                <c:pt idx="1627">
                  <c:v>370.3272300049465</c:v>
                </c:pt>
                <c:pt idx="1628">
                  <c:v>369.7740942813096</c:v>
                </c:pt>
                <c:pt idx="1629">
                  <c:v>369.60506924181885</c:v>
                </c:pt>
                <c:pt idx="1630">
                  <c:v>369.04252975906701</c:v>
                </c:pt>
                <c:pt idx="1631">
                  <c:v>368.87786530479713</c:v>
                </c:pt>
                <c:pt idx="1632">
                  <c:v>368.31551778668324</c:v>
                </c:pt>
                <c:pt idx="1633">
                  <c:v>368.15090997874739</c:v>
                </c:pt>
                <c:pt idx="1634">
                  <c:v>367.58443946345966</c:v>
                </c:pt>
                <c:pt idx="1635">
                  <c:v>367.43375365457439</c:v>
                </c:pt>
                <c:pt idx="1636">
                  <c:v>366.85359785870696</c:v>
                </c:pt>
                <c:pt idx="1637">
                  <c:v>366.70727556694794</c:v>
                </c:pt>
                <c:pt idx="1638">
                  <c:v>366.12730863033431</c:v>
                </c:pt>
                <c:pt idx="1639">
                  <c:v>365.98535609776883</c:v>
                </c:pt>
                <c:pt idx="1640">
                  <c:v>365.40125602224691</c:v>
                </c:pt>
                <c:pt idx="1641">
                  <c:v>365.26887866589465</c:v>
                </c:pt>
                <c:pt idx="1642">
                  <c:v>364.6754368421939</c:v>
                </c:pt>
                <c:pt idx="1643">
                  <c:v>364.54742705976912</c:v>
                </c:pt>
                <c:pt idx="1644">
                  <c:v>363.94984788717147</c:v>
                </c:pt>
                <c:pt idx="1645">
                  <c:v>363.82621145232787</c:v>
                </c:pt>
                <c:pt idx="1646">
                  <c:v>363.22448594327699</c:v>
                </c:pt>
                <c:pt idx="1647">
                  <c:v>363.11038811834209</c:v>
                </c:pt>
                <c:pt idx="1648">
                  <c:v>362.50368263178677</c:v>
                </c:pt>
                <c:pt idx="1649">
                  <c:v>362.39395686914145</c:v>
                </c:pt>
                <c:pt idx="1650">
                  <c:v>361.78310634385764</c:v>
                </c:pt>
                <c:pt idx="1651">
                  <c:v>361.6828913175807</c:v>
                </c:pt>
                <c:pt idx="1652">
                  <c:v>361.05841260541922</c:v>
                </c:pt>
                <c:pt idx="1653">
                  <c:v>360.96690937481395</c:v>
                </c:pt>
                <c:pt idx="1654">
                  <c:v>360.33827754400892</c:v>
                </c:pt>
                <c:pt idx="1655">
                  <c:v>360.25115408234723</c:v>
                </c:pt>
                <c:pt idx="1656">
                  <c:v>359.62270770588879</c:v>
                </c:pt>
                <c:pt idx="1657">
                  <c:v>359.54071522484838</c:v>
                </c:pt>
                <c:pt idx="1658">
                  <c:v>358.90300754118255</c:v>
                </c:pt>
                <c:pt idx="1659">
                  <c:v>358.82539047786969</c:v>
                </c:pt>
                <c:pt idx="1660">
                  <c:v>358.18351835853457</c:v>
                </c:pt>
                <c:pt idx="1661">
                  <c:v>358.1146375617804</c:v>
                </c:pt>
                <c:pt idx="1662">
                  <c:v>357.46859461463117</c:v>
                </c:pt>
                <c:pt idx="1663">
                  <c:v>357.40480060075475</c:v>
                </c:pt>
                <c:pt idx="1664">
                  <c:v>356.75388201365354</c:v>
                </c:pt>
                <c:pt idx="1665">
                  <c:v>356.69446917151367</c:v>
                </c:pt>
                <c:pt idx="1666">
                  <c:v>356.03937735265669</c:v>
                </c:pt>
                <c:pt idx="1667">
                  <c:v>355.98937909635015</c:v>
                </c:pt>
                <c:pt idx="1668">
                  <c:v>355.3250774171961</c:v>
                </c:pt>
                <c:pt idx="1669">
                  <c:v>355.27945987264104</c:v>
                </c:pt>
                <c:pt idx="1670">
                  <c:v>354.61097898117026</c:v>
                </c:pt>
                <c:pt idx="1671">
                  <c:v>354.57411971792754</c:v>
                </c:pt>
                <c:pt idx="1672">
                  <c:v>353.90145317184511</c:v>
                </c:pt>
                <c:pt idx="1673">
                  <c:v>353.86960449769896</c:v>
                </c:pt>
                <c:pt idx="1674">
                  <c:v>353.1921291348047</c:v>
                </c:pt>
                <c:pt idx="1675">
                  <c:v>353.16466767322805</c:v>
                </c:pt>
                <c:pt idx="1676">
                  <c:v>352.4786225793423</c:v>
                </c:pt>
                <c:pt idx="1677">
                  <c:v>352.45993597502269</c:v>
                </c:pt>
                <c:pt idx="1678">
                  <c:v>351.76968908551032</c:v>
                </c:pt>
                <c:pt idx="1679">
                  <c:v>351.75597079376934</c:v>
                </c:pt>
                <c:pt idx="1680">
                  <c:v>351.06094771317493</c:v>
                </c:pt>
                <c:pt idx="1681">
                  <c:v>351.05601146621194</c:v>
                </c:pt>
                <c:pt idx="1682">
                  <c:v>350.3567865724317</c:v>
                </c:pt>
                <c:pt idx="1683">
                  <c:v>350.3567865724317</c:v>
                </c:pt>
                <c:pt idx="1684">
                  <c:v>349.65281793866512</c:v>
                </c:pt>
                <c:pt idx="1685">
                  <c:v>349.64842318972387</c:v>
                </c:pt>
                <c:pt idx="1686">
                  <c:v>348.95833439922865</c:v>
                </c:pt>
                <c:pt idx="1687">
                  <c:v>348.94464044299173</c:v>
                </c:pt>
                <c:pt idx="1688">
                  <c:v>348.25913331718363</c:v>
                </c:pt>
                <c:pt idx="1689">
                  <c:v>348.24104378276371</c:v>
                </c:pt>
                <c:pt idx="1690">
                  <c:v>347.56012204881409</c:v>
                </c:pt>
                <c:pt idx="1691">
                  <c:v>347.53762999134955</c:v>
                </c:pt>
                <c:pt idx="1692">
                  <c:v>346.86615679187184</c:v>
                </c:pt>
                <c:pt idx="1693">
                  <c:v>346.83439583877879</c:v>
                </c:pt>
                <c:pt idx="1694">
                  <c:v>346.16750286948434</c:v>
                </c:pt>
                <c:pt idx="1695">
                  <c:v>346.13133808263655</c:v>
                </c:pt>
                <c:pt idx="1696">
                  <c:v>345.47827863930218</c:v>
                </c:pt>
                <c:pt idx="1697">
                  <c:v>345.4328691022742</c:v>
                </c:pt>
                <c:pt idx="1698">
                  <c:v>344.77997288050426</c:v>
                </c:pt>
                <c:pt idx="1699">
                  <c:v>344.73015791926724</c:v>
                </c:pt>
                <c:pt idx="1700">
                  <c:v>344.09107220289275</c:v>
                </c:pt>
                <c:pt idx="1701">
                  <c:v>344.0320360677851</c:v>
                </c:pt>
                <c:pt idx="1702">
                  <c:v>343.39752785319024</c:v>
                </c:pt>
                <c:pt idx="1703">
                  <c:v>343.33408468679056</c:v>
                </c:pt>
                <c:pt idx="1704">
                  <c:v>342.70415808245127</c:v>
                </c:pt>
                <c:pt idx="1705">
                  <c:v>342.63630053693225</c:v>
                </c:pt>
                <c:pt idx="1706">
                  <c:v>342.01573073173518</c:v>
                </c:pt>
                <c:pt idx="1707">
                  <c:v>341.93868036601191</c:v>
                </c:pt>
                <c:pt idx="1708">
                  <c:v>341.32712450101729</c:v>
                </c:pt>
                <c:pt idx="1709">
                  <c:v>341.24565788549</c:v>
                </c:pt>
                <c:pt idx="1710">
                  <c:v>340.63899637607415</c:v>
                </c:pt>
                <c:pt idx="1711">
                  <c:v>340.54835949951564</c:v>
                </c:pt>
                <c:pt idx="1712">
                  <c:v>339.95071515670327</c:v>
                </c:pt>
                <c:pt idx="1713">
                  <c:v>339.85565949335017</c:v>
                </c:pt>
                <c:pt idx="1714">
                  <c:v>339.26732093488818</c:v>
                </c:pt>
                <c:pt idx="1715">
                  <c:v>339.16311765363895</c:v>
                </c:pt>
                <c:pt idx="1716">
                  <c:v>338.57935562081371</c:v>
                </c:pt>
                <c:pt idx="1717">
                  <c:v>338.47073073061421</c:v>
                </c:pt>
                <c:pt idx="1718">
                  <c:v>337.89624618262525</c:v>
                </c:pt>
                <c:pt idx="1719">
                  <c:v>337.78295055459654</c:v>
                </c:pt>
                <c:pt idx="1720">
                  <c:v>337.20858407089196</c:v>
                </c:pt>
                <c:pt idx="1721">
                  <c:v>337.09554936717376</c:v>
                </c:pt>
                <c:pt idx="1722">
                  <c:v>336.5302086043925</c:v>
                </c:pt>
                <c:pt idx="1723">
                  <c:v>336.40806131660395</c:v>
                </c:pt>
                <c:pt idx="1724">
                  <c:v>335.84730605363632</c:v>
                </c:pt>
                <c:pt idx="1725">
                  <c:v>335.71625632491526</c:v>
                </c:pt>
                <c:pt idx="1726">
                  <c:v>335.1645574100765</c:v>
                </c:pt>
                <c:pt idx="1727">
                  <c:v>335.02905980758925</c:v>
                </c:pt>
                <c:pt idx="1728">
                  <c:v>334.48659450932195</c:v>
                </c:pt>
                <c:pt idx="1729">
                  <c:v>334.34200599976725</c:v>
                </c:pt>
                <c:pt idx="1730">
                  <c:v>333.80413182277766</c:v>
                </c:pt>
                <c:pt idx="1731">
                  <c:v>333.65956898625348</c:v>
                </c:pt>
                <c:pt idx="1732">
                  <c:v>333.12642407102004</c:v>
                </c:pt>
                <c:pt idx="1733">
                  <c:v>332.9727945313029</c:v>
                </c:pt>
                <c:pt idx="1734">
                  <c:v>332.4487185213456</c:v>
                </c:pt>
                <c:pt idx="1735">
                  <c:v>332.29063781140428</c:v>
                </c:pt>
                <c:pt idx="1736">
                  <c:v>331.77125695033897</c:v>
                </c:pt>
                <c:pt idx="1737">
                  <c:v>331.60861822078493</c:v>
                </c:pt>
                <c:pt idx="1738">
                  <c:v>331.09382296682543</c:v>
                </c:pt>
                <c:pt idx="1739">
                  <c:v>330.92224008851503</c:v>
                </c:pt>
                <c:pt idx="1740">
                  <c:v>330.42109008736929</c:v>
                </c:pt>
                <c:pt idx="1741">
                  <c:v>330.24497737452998</c:v>
                </c:pt>
                <c:pt idx="1742">
                  <c:v>329.74391860679594</c:v>
                </c:pt>
                <c:pt idx="1743">
                  <c:v>329.56789651314233</c:v>
                </c:pt>
                <c:pt idx="1744">
                  <c:v>329.07592058211969</c:v>
                </c:pt>
                <c:pt idx="1745">
                  <c:v>328.88638054648476</c:v>
                </c:pt>
                <c:pt idx="1746">
                  <c:v>328.39900257268056</c:v>
                </c:pt>
                <c:pt idx="1747">
                  <c:v>328.20949306956209</c:v>
                </c:pt>
                <c:pt idx="1748">
                  <c:v>327.7312352492217</c:v>
                </c:pt>
                <c:pt idx="1749">
                  <c:v>327.5327307123892</c:v>
                </c:pt>
                <c:pt idx="1750">
                  <c:v>327.0590721565203</c:v>
                </c:pt>
                <c:pt idx="1751">
                  <c:v>326.85157471080203</c:v>
                </c:pt>
                <c:pt idx="1752">
                  <c:v>326.39152666127995</c:v>
                </c:pt>
                <c:pt idx="1753">
                  <c:v>326.17956825116079</c:v>
                </c:pt>
                <c:pt idx="1754">
                  <c:v>325.71960284350712</c:v>
                </c:pt>
                <c:pt idx="1755">
                  <c:v>325.50316155790063</c:v>
                </c:pt>
                <c:pt idx="1756">
                  <c:v>325.05226640429566</c:v>
                </c:pt>
                <c:pt idx="1757">
                  <c:v>324.82686680561204</c:v>
                </c:pt>
                <c:pt idx="1758">
                  <c:v>324.38509876001029</c:v>
                </c:pt>
                <c:pt idx="1759">
                  <c:v>324.15966258505364</c:v>
                </c:pt>
                <c:pt idx="1760">
                  <c:v>323.71796246942517</c:v>
                </c:pt>
                <c:pt idx="1761">
                  <c:v>323.48810885306756</c:v>
                </c:pt>
                <c:pt idx="1762">
                  <c:v>323.05101999946805</c:v>
                </c:pt>
                <c:pt idx="1763">
                  <c:v>322.81212595298496</c:v>
                </c:pt>
                <c:pt idx="1764">
                  <c:v>322.38861256466305</c:v>
                </c:pt>
                <c:pt idx="1765">
                  <c:v>322.14532780441823</c:v>
                </c:pt>
                <c:pt idx="1766">
                  <c:v>321.72629402116439</c:v>
                </c:pt>
                <c:pt idx="1767">
                  <c:v>321.47409386865883</c:v>
                </c:pt>
                <c:pt idx="1768">
                  <c:v>321.05966507256431</c:v>
                </c:pt>
                <c:pt idx="1769">
                  <c:v>320.80295988732371</c:v>
                </c:pt>
                <c:pt idx="1770">
                  <c:v>320.40207985301925</c:v>
                </c:pt>
                <c:pt idx="1771">
                  <c:v>320.13647757313709</c:v>
                </c:pt>
                <c:pt idx="1772">
                  <c:v>319.73565163121395</c:v>
                </c:pt>
                <c:pt idx="1773">
                  <c:v>319.4699055011306</c:v>
                </c:pt>
                <c:pt idx="1774">
                  <c:v>319.07824531830806</c:v>
                </c:pt>
                <c:pt idx="1775">
                  <c:v>318.80360677879804</c:v>
                </c:pt>
                <c:pt idx="1776">
                  <c:v>318.41657033650864</c:v>
                </c:pt>
                <c:pt idx="1777">
                  <c:v>318.13740275687599</c:v>
                </c:pt>
                <c:pt idx="1778">
                  <c:v>317.759334079832</c:v>
                </c:pt>
                <c:pt idx="1779">
                  <c:v>317.47586142148026</c:v>
                </c:pt>
                <c:pt idx="1780">
                  <c:v>317.09784586727193</c:v>
                </c:pt>
                <c:pt idx="1781">
                  <c:v>316.80984089754776</c:v>
                </c:pt>
                <c:pt idx="1782">
                  <c:v>316.44534442828154</c:v>
                </c:pt>
                <c:pt idx="1783">
                  <c:v>316.14848455826808</c:v>
                </c:pt>
                <c:pt idx="1784">
                  <c:v>315.78403400744264</c:v>
                </c:pt>
                <c:pt idx="1785">
                  <c:v>315.48263417602334</c:v>
                </c:pt>
                <c:pt idx="1786">
                  <c:v>315.13168898493331</c:v>
                </c:pt>
                <c:pt idx="1787">
                  <c:v>314.82573600931136</c:v>
                </c:pt>
                <c:pt idx="1788">
                  <c:v>314.47941368062925</c:v>
                </c:pt>
                <c:pt idx="1789">
                  <c:v>314.16462266974219</c:v>
                </c:pt>
                <c:pt idx="1790">
                  <c:v>313.82293581164924</c:v>
                </c:pt>
                <c:pt idx="1791">
                  <c:v>313.50358887642705</c:v>
                </c:pt>
                <c:pt idx="1792">
                  <c:v>313.17080162397258</c:v>
                </c:pt>
                <c:pt idx="1793">
                  <c:v>312.84723158484195</c:v>
                </c:pt>
                <c:pt idx="1794">
                  <c:v>312.51908359160132</c:v>
                </c:pt>
                <c:pt idx="1795">
                  <c:v>312.18635099650226</c:v>
                </c:pt>
                <c:pt idx="1796">
                  <c:v>311.86708168780564</c:v>
                </c:pt>
                <c:pt idx="1797">
                  <c:v>311.5343776409041</c:v>
                </c:pt>
                <c:pt idx="1798">
                  <c:v>311.2155204724038</c:v>
                </c:pt>
                <c:pt idx="1799">
                  <c:v>310.87823829444392</c:v>
                </c:pt>
                <c:pt idx="1800">
                  <c:v>310.56825275260655</c:v>
                </c:pt>
                <c:pt idx="1801">
                  <c:v>310.22217011430041</c:v>
                </c:pt>
                <c:pt idx="1802">
                  <c:v>309.92104043939594</c:v>
                </c:pt>
                <c:pt idx="1803">
                  <c:v>309.56616973114194</c:v>
                </c:pt>
                <c:pt idx="1804">
                  <c:v>309.26969048337702</c:v>
                </c:pt>
                <c:pt idx="1805">
                  <c:v>308.91023375897902</c:v>
                </c:pt>
                <c:pt idx="1806">
                  <c:v>308.62259040347425</c:v>
                </c:pt>
                <c:pt idx="1807">
                  <c:v>308.25898887251469</c:v>
                </c:pt>
                <c:pt idx="1808">
                  <c:v>307.97600055852058</c:v>
                </c:pt>
                <c:pt idx="1809">
                  <c:v>307.61197117139233</c:v>
                </c:pt>
                <c:pt idx="1810">
                  <c:v>307.33364009559375</c:v>
                </c:pt>
                <c:pt idx="1811">
                  <c:v>306.9562053613389</c:v>
                </c:pt>
                <c:pt idx="1812">
                  <c:v>306.68668674834151</c:v>
                </c:pt>
                <c:pt idx="1813">
                  <c:v>306.30513344983626</c:v>
                </c:pt>
                <c:pt idx="1814">
                  <c:v>306.04028012115663</c:v>
                </c:pt>
                <c:pt idx="1815">
                  <c:v>305.65876505155035</c:v>
                </c:pt>
                <c:pt idx="1816">
                  <c:v>305.40270874606824</c:v>
                </c:pt>
                <c:pt idx="1817">
                  <c:v>305.01192235514145</c:v>
                </c:pt>
                <c:pt idx="1818">
                  <c:v>304.7564186608119</c:v>
                </c:pt>
                <c:pt idx="1819">
                  <c:v>304.36565789375254</c:v>
                </c:pt>
                <c:pt idx="1820">
                  <c:v>304.11428585799734</c:v>
                </c:pt>
                <c:pt idx="1821">
                  <c:v>303.7147875145547</c:v>
                </c:pt>
                <c:pt idx="1822">
                  <c:v>303.47684655168638</c:v>
                </c:pt>
                <c:pt idx="1823">
                  <c:v>303.06862463478427</c:v>
                </c:pt>
                <c:pt idx="1824">
                  <c:v>302.83536532184331</c:v>
                </c:pt>
                <c:pt idx="1825">
                  <c:v>302.42250963903132</c:v>
                </c:pt>
                <c:pt idx="1826">
                  <c:v>302.19800712431208</c:v>
                </c:pt>
                <c:pt idx="1827">
                  <c:v>301.78049956387525</c:v>
                </c:pt>
                <c:pt idx="1828">
                  <c:v>301.56067906813854</c:v>
                </c:pt>
                <c:pt idx="1829">
                  <c:v>301.13445899917514</c:v>
                </c:pt>
                <c:pt idx="1830">
                  <c:v>300.91933208717188</c:v>
                </c:pt>
                <c:pt idx="1831">
                  <c:v>300.49313899842639</c:v>
                </c:pt>
                <c:pt idx="1832">
                  <c:v>300.28674967307705</c:v>
                </c:pt>
                <c:pt idx="1833">
                  <c:v>299.85186216222081</c:v>
                </c:pt>
                <c:pt idx="1834">
                  <c:v>299.64548362021674</c:v>
                </c:pt>
                <c:pt idx="1835">
                  <c:v>299.20994957960573</c:v>
                </c:pt>
                <c:pt idx="1836">
                  <c:v>299.01296255981941</c:v>
                </c:pt>
                <c:pt idx="1837">
                  <c:v>298.56873336674187</c:v>
                </c:pt>
                <c:pt idx="1838">
                  <c:v>298.380464044029</c:v>
                </c:pt>
                <c:pt idx="1839">
                  <c:v>297.93225112506832</c:v>
                </c:pt>
                <c:pt idx="1840">
                  <c:v>297.74399333977544</c:v>
                </c:pt>
                <c:pt idx="1841">
                  <c:v>297.29110186220157</c:v>
                </c:pt>
                <c:pt idx="1842">
                  <c:v>297.1115407303393</c:v>
                </c:pt>
                <c:pt idx="1843">
                  <c:v>296.65395137757611</c:v>
                </c:pt>
                <c:pt idx="1844">
                  <c:v>296.48381217571028</c:v>
                </c:pt>
                <c:pt idx="1845">
                  <c:v>296.01755463752608</c:v>
                </c:pt>
                <c:pt idx="1846">
                  <c:v>295.84742682402839</c:v>
                </c:pt>
                <c:pt idx="1847">
                  <c:v>295.38118620595469</c:v>
                </c:pt>
                <c:pt idx="1848">
                  <c:v>295.21973780555925</c:v>
                </c:pt>
                <c:pt idx="1849">
                  <c:v>294.74484264634395</c:v>
                </c:pt>
                <c:pt idx="1850">
                  <c:v>294.59206050925411</c:v>
                </c:pt>
                <c:pt idx="1851">
                  <c:v>294.11245001919531</c:v>
                </c:pt>
                <c:pt idx="1852">
                  <c:v>293.96046458827624</c:v>
                </c:pt>
                <c:pt idx="1853">
                  <c:v>293.47613501439923</c:v>
                </c:pt>
                <c:pt idx="1854">
                  <c:v>293.33281135027624</c:v>
                </c:pt>
                <c:pt idx="1855">
                  <c:v>292.84457263643742</c:v>
                </c:pt>
                <c:pt idx="1856">
                  <c:v>292.70989897020127</c:v>
                </c:pt>
                <c:pt idx="1857">
                  <c:v>292.20828779185507</c:v>
                </c:pt>
                <c:pt idx="1858">
                  <c:v>292.07835528183381</c:v>
                </c:pt>
                <c:pt idx="1859">
                  <c:v>291.58064460763416</c:v>
                </c:pt>
                <c:pt idx="1860">
                  <c:v>291.45546075298245</c:v>
                </c:pt>
                <c:pt idx="1861">
                  <c:v>290.94911756493025</c:v>
                </c:pt>
                <c:pt idx="1862">
                  <c:v>290.83256718875117</c:v>
                </c:pt>
                <c:pt idx="1863">
                  <c:v>290.31760048987911</c:v>
                </c:pt>
                <c:pt idx="1864">
                  <c:v>290.20580779728829</c:v>
                </c:pt>
                <c:pt idx="1865">
                  <c:v>289.68608988361672</c:v>
                </c:pt>
                <c:pt idx="1866">
                  <c:v>289.58291657198816</c:v>
                </c:pt>
                <c:pt idx="1867">
                  <c:v>289.06319299843369</c:v>
                </c:pt>
                <c:pt idx="1868">
                  <c:v>288.96001617343046</c:v>
                </c:pt>
                <c:pt idx="1869">
                  <c:v>288.43167896449393</c:v>
                </c:pt>
                <c:pt idx="1870">
                  <c:v>288.33804358114327</c:v>
                </c:pt>
                <c:pt idx="1871">
                  <c:v>287.80493723726636</c:v>
                </c:pt>
                <c:pt idx="1872">
                  <c:v>287.71512990964919</c:v>
                </c:pt>
                <c:pt idx="1873">
                  <c:v>287.18200999637617</c:v>
                </c:pt>
                <c:pt idx="1874">
                  <c:v>287.09697874629103</c:v>
                </c:pt>
                <c:pt idx="1875">
                  <c:v>286.55525835466375</c:v>
                </c:pt>
                <c:pt idx="1876">
                  <c:v>286.47881444292307</c:v>
                </c:pt>
                <c:pt idx="1877">
                  <c:v>285.92850176079776</c:v>
                </c:pt>
                <c:pt idx="1878">
                  <c:v>285.8568433503774</c:v>
                </c:pt>
                <c:pt idx="1879">
                  <c:v>285.31031358140268</c:v>
                </c:pt>
                <c:pt idx="1880">
                  <c:v>285.24344936722503</c:v>
                </c:pt>
                <c:pt idx="1881">
                  <c:v>284.68353088086758</c:v>
                </c:pt>
                <c:pt idx="1882">
                  <c:v>284.62524045392837</c:v>
                </c:pt>
                <c:pt idx="1883">
                  <c:v>284.06153842068107</c:v>
                </c:pt>
                <c:pt idx="1884">
                  <c:v>284.00805175411864</c:v>
                </c:pt>
                <c:pt idx="1885">
                  <c:v>283.43953671131692</c:v>
                </c:pt>
                <c:pt idx="1886">
                  <c:v>283.38980101484805</c:v>
                </c:pt>
                <c:pt idx="1887">
                  <c:v>282.82126156095381</c:v>
                </c:pt>
                <c:pt idx="1888">
                  <c:v>282.77633268873825</c:v>
                </c:pt>
                <c:pt idx="1889">
                  <c:v>282.19922034281547</c:v>
                </c:pt>
                <c:pt idx="1890">
                  <c:v>282.16765822147784</c:v>
                </c:pt>
                <c:pt idx="1891">
                  <c:v>281.58198501163184</c:v>
                </c:pt>
                <c:pt idx="1892">
                  <c:v>281.55041875154399</c:v>
                </c:pt>
                <c:pt idx="1893">
                  <c:v>280.96361383378007</c:v>
                </c:pt>
                <c:pt idx="1894">
                  <c:v>280.93687356990165</c:v>
                </c:pt>
                <c:pt idx="1895">
                  <c:v>280.3463328019015</c:v>
                </c:pt>
                <c:pt idx="1896">
                  <c:v>280.32812688043765</c:v>
                </c:pt>
                <c:pt idx="1897">
                  <c:v>279.72903125724355</c:v>
                </c:pt>
                <c:pt idx="1898">
                  <c:v>279.71566155389968</c:v>
                </c:pt>
                <c:pt idx="1899">
                  <c:v>279.1153832429232</c:v>
                </c:pt>
                <c:pt idx="1900">
                  <c:v>279.10201341957173</c:v>
                </c:pt>
                <c:pt idx="1901">
                  <c:v>278.49801971048515</c:v>
                </c:pt>
                <c:pt idx="1902">
                  <c:v>278.49801971048515</c:v>
                </c:pt>
                <c:pt idx="1903">
                  <c:v>277.8891384990136</c:v>
                </c:pt>
                <c:pt idx="1904">
                  <c:v>277.88062493248856</c:v>
                </c:pt>
                <c:pt idx="1905">
                  <c:v>277.27656526881503</c:v>
                </c:pt>
                <c:pt idx="1906">
                  <c:v>277.27170379542969</c:v>
                </c:pt>
                <c:pt idx="1907">
                  <c:v>276.67246750759057</c:v>
                </c:pt>
                <c:pt idx="1908">
                  <c:v>276.65423062044181</c:v>
                </c:pt>
                <c:pt idx="1909">
                  <c:v>276.06345648979573</c:v>
                </c:pt>
                <c:pt idx="1910">
                  <c:v>276.0415872439487</c:v>
                </c:pt>
                <c:pt idx="1911">
                  <c:v>275.45926702948486</c:v>
                </c:pt>
                <c:pt idx="1912">
                  <c:v>275.43252511091725</c:v>
                </c:pt>
                <c:pt idx="1913">
                  <c:v>274.85142199778636</c:v>
                </c:pt>
                <c:pt idx="1914">
                  <c:v>274.82467963730375</c:v>
                </c:pt>
                <c:pt idx="1915">
                  <c:v>274.25202927040152</c:v>
                </c:pt>
                <c:pt idx="1916">
                  <c:v>274.21191450039629</c:v>
                </c:pt>
                <c:pt idx="1917">
                  <c:v>273.64769900435505</c:v>
                </c:pt>
                <c:pt idx="1918">
                  <c:v>273.60268955524992</c:v>
                </c:pt>
                <c:pt idx="1919">
                  <c:v>273.04330969514791</c:v>
                </c:pt>
                <c:pt idx="1920">
                  <c:v>272.99471644799615</c:v>
                </c:pt>
                <c:pt idx="1921">
                  <c:v>272.44019356297815</c:v>
                </c:pt>
                <c:pt idx="1922">
                  <c:v>272.39026685090857</c:v>
                </c:pt>
                <c:pt idx="1923">
                  <c:v>271.84059907614005</c:v>
                </c:pt>
                <c:pt idx="1924">
                  <c:v>271.78219425708664</c:v>
                </c:pt>
                <c:pt idx="1925">
                  <c:v>271.24094553800035</c:v>
                </c:pt>
                <c:pt idx="1926">
                  <c:v>271.17407148288555</c:v>
                </c:pt>
                <c:pt idx="1927">
                  <c:v>270.64122941978735</c:v>
                </c:pt>
                <c:pt idx="1928">
                  <c:v>270.56943139437772</c:v>
                </c:pt>
                <c:pt idx="1929">
                  <c:v>270.04144717064491</c:v>
                </c:pt>
                <c:pt idx="1930">
                  <c:v>269.9661122571037</c:v>
                </c:pt>
                <c:pt idx="1931">
                  <c:v>269.44300681402672</c:v>
                </c:pt>
                <c:pt idx="1932">
                  <c:v>269.35781234101358</c:v>
                </c:pt>
                <c:pt idx="1933">
                  <c:v>268.84309682081971</c:v>
                </c:pt>
                <c:pt idx="1934">
                  <c:v>268.75789018489223</c:v>
                </c:pt>
                <c:pt idx="1935">
                  <c:v>268.24805045476296</c:v>
                </c:pt>
                <c:pt idx="1936">
                  <c:v>268.15439355984614</c:v>
                </c:pt>
                <c:pt idx="1937">
                  <c:v>267.65293451686358</c:v>
                </c:pt>
                <c:pt idx="1938">
                  <c:v>267.55432271762373</c:v>
                </c:pt>
                <c:pt idx="1939">
                  <c:v>267.05774544782065</c:v>
                </c:pt>
                <c:pt idx="1940">
                  <c:v>266.95564201549405</c:v>
                </c:pt>
                <c:pt idx="1941">
                  <c:v>266.46396706029799</c:v>
                </c:pt>
                <c:pt idx="1942">
                  <c:v>266.35194574921024</c:v>
                </c:pt>
                <c:pt idx="1943">
                  <c:v>265.86863618970739</c:v>
                </c:pt>
                <c:pt idx="1944">
                  <c:v>265.75659812171295</c:v>
                </c:pt>
                <c:pt idx="1945">
                  <c:v>265.27818920154084</c:v>
                </c:pt>
                <c:pt idx="1946">
                  <c:v>265.1527488159291</c:v>
                </c:pt>
                <c:pt idx="1947">
                  <c:v>264.68269245124367</c:v>
                </c:pt>
                <c:pt idx="1948">
                  <c:v>264.55723236493645</c:v>
                </c:pt>
                <c:pt idx="1949">
                  <c:v>264.09208346069073</c:v>
                </c:pt>
                <c:pt idx="1950">
                  <c:v>263.95819522816555</c:v>
                </c:pt>
                <c:pt idx="1951">
                  <c:v>263.49796962869266</c:v>
                </c:pt>
                <c:pt idx="1952">
                  <c:v>263.36406751806391</c:v>
                </c:pt>
                <c:pt idx="1953">
                  <c:v>262.90719933083136</c:v>
                </c:pt>
                <c:pt idx="1954">
                  <c:v>262.76828896659913</c:v>
                </c:pt>
                <c:pt idx="1955">
                  <c:v>262.32133382995215</c:v>
                </c:pt>
                <c:pt idx="1956">
                  <c:v>262.17400466005574</c:v>
                </c:pt>
                <c:pt idx="1957">
                  <c:v>261.73038377835564</c:v>
                </c:pt>
                <c:pt idx="1958">
                  <c:v>261.57803143551945</c:v>
                </c:pt>
                <c:pt idx="1959">
                  <c:v>261.14434255351432</c:v>
                </c:pt>
                <c:pt idx="1960">
                  <c:v>260.98357563810691</c:v>
                </c:pt>
                <c:pt idx="1961">
                  <c:v>260.55821086250239</c:v>
                </c:pt>
                <c:pt idx="1962">
                  <c:v>260.38903611848173</c:v>
                </c:pt>
                <c:pt idx="1963">
                  <c:v>259.96862101129659</c:v>
                </c:pt>
                <c:pt idx="1964">
                  <c:v>259.80279036090627</c:v>
                </c:pt>
                <c:pt idx="1965">
                  <c:v>259.38230694631449</c:v>
                </c:pt>
                <c:pt idx="1966">
                  <c:v>259.20806825206165</c:v>
                </c:pt>
                <c:pt idx="1967">
                  <c:v>258.79589146230563</c:v>
                </c:pt>
                <c:pt idx="1968">
                  <c:v>258.61659328850084</c:v>
                </c:pt>
                <c:pt idx="1969">
                  <c:v>258.21440649041705</c:v>
                </c:pt>
                <c:pt idx="1970">
                  <c:v>258.02670509611664</c:v>
                </c:pt>
                <c:pt idx="1971">
                  <c:v>257.63282431001232</c:v>
                </c:pt>
                <c:pt idx="1972">
                  <c:v>257.44004911857155</c:v>
                </c:pt>
                <c:pt idx="1973">
                  <c:v>257.04609409225884</c:v>
                </c:pt>
                <c:pt idx="1974">
                  <c:v>256.84996554363607</c:v>
                </c:pt>
                <c:pt idx="1975">
                  <c:v>256.46099313510973</c:v>
                </c:pt>
                <c:pt idx="1976">
                  <c:v>256.25978333722907</c:v>
                </c:pt>
                <c:pt idx="1977">
                  <c:v>255.87910088670645</c:v>
                </c:pt>
                <c:pt idx="1978">
                  <c:v>255.6778545187735</c:v>
                </c:pt>
                <c:pt idx="1979">
                  <c:v>255.30216146695759</c:v>
                </c:pt>
                <c:pt idx="1980">
                  <c:v>255.08746001544202</c:v>
                </c:pt>
                <c:pt idx="1981">
                  <c:v>254.72004756733281</c:v>
                </c:pt>
                <c:pt idx="1982">
                  <c:v>254.50530435345027</c:v>
                </c:pt>
                <c:pt idx="1983">
                  <c:v>254.14289089180014</c:v>
                </c:pt>
                <c:pt idx="1984">
                  <c:v>253.91976105399502</c:v>
                </c:pt>
                <c:pt idx="1985">
                  <c:v>253.56562300683672</c:v>
                </c:pt>
                <c:pt idx="1986">
                  <c:v>253.33736933292607</c:v>
                </c:pt>
                <c:pt idx="1987">
                  <c:v>252.9831517043423</c:v>
                </c:pt>
                <c:pt idx="1988">
                  <c:v>252.751601016091</c:v>
                </c:pt>
                <c:pt idx="1989">
                  <c:v>252.40749612371027</c:v>
                </c:pt>
                <c:pt idx="1990">
                  <c:v>252.16895791865937</c:v>
                </c:pt>
                <c:pt idx="1991">
                  <c:v>251.82988155633581</c:v>
                </c:pt>
                <c:pt idx="1992">
                  <c:v>251.58805217527427</c:v>
                </c:pt>
                <c:pt idx="1993">
                  <c:v>251.25214084457241</c:v>
                </c:pt>
                <c:pt idx="1994">
                  <c:v>251.00514837755568</c:v>
                </c:pt>
                <c:pt idx="1995">
                  <c:v>250.67938281079321</c:v>
                </c:pt>
                <c:pt idx="1996">
                  <c:v>250.42400495258605</c:v>
                </c:pt>
                <c:pt idx="1997">
                  <c:v>250.10138456147752</c:v>
                </c:pt>
                <c:pt idx="1998">
                  <c:v>249.84594639095823</c:v>
                </c:pt>
                <c:pt idx="1999">
                  <c:v>249.52837362857983</c:v>
                </c:pt>
                <c:pt idx="2000">
                  <c:v>249.26455587438107</c:v>
                </c:pt>
                <c:pt idx="2001">
                  <c:v>248.95523363673243</c:v>
                </c:pt>
                <c:pt idx="2002">
                  <c:v>248.68304058649801</c:v>
                </c:pt>
                <c:pt idx="2003">
                  <c:v>248.3870979157584</c:v>
                </c:pt>
                <c:pt idx="2004">
                  <c:v>248.10971087124128</c:v>
                </c:pt>
                <c:pt idx="2005">
                  <c:v>247.81369465548929</c:v>
                </c:pt>
                <c:pt idx="2006">
                  <c:v>247.52793124278099</c:v>
                </c:pt>
                <c:pt idx="2007">
                  <c:v>247.23699044129361</c:v>
                </c:pt>
                <c:pt idx="2008">
                  <c:v>246.95432354301931</c:v>
                </c:pt>
                <c:pt idx="2009">
                  <c:v>246.66846722556116</c:v>
                </c:pt>
                <c:pt idx="2010">
                  <c:v>246.37742270275857</c:v>
                </c:pt>
                <c:pt idx="2011">
                  <c:v>246.09980838792538</c:v>
                </c:pt>
                <c:pt idx="2012">
                  <c:v>245.80352767825758</c:v>
                </c:pt>
                <c:pt idx="2013">
                  <c:v>245.53101013350172</c:v>
                </c:pt>
                <c:pt idx="2014">
                  <c:v>245.22634984444937</c:v>
                </c:pt>
                <c:pt idx="2015">
                  <c:v>244.96206864019777</c:v>
                </c:pt>
                <c:pt idx="2016">
                  <c:v>244.65732971382951</c:v>
                </c:pt>
                <c:pt idx="2017">
                  <c:v>244.39298005834354</c:v>
                </c:pt>
                <c:pt idx="2018">
                  <c:v>244.07986540102323</c:v>
                </c:pt>
                <c:pt idx="2019">
                  <c:v>243.82892775282897</c:v>
                </c:pt>
                <c:pt idx="2020">
                  <c:v>243.51054557892618</c:v>
                </c:pt>
                <c:pt idx="2021">
                  <c:v>243.25953978198078</c:v>
                </c:pt>
                <c:pt idx="2022">
                  <c:v>242.93797606681997</c:v>
                </c:pt>
                <c:pt idx="2023">
                  <c:v>242.69519312008788</c:v>
                </c:pt>
                <c:pt idx="2024">
                  <c:v>242.36834718023533</c:v>
                </c:pt>
                <c:pt idx="2025">
                  <c:v>242.13069668948839</c:v>
                </c:pt>
                <c:pt idx="2026">
                  <c:v>241.79547861523181</c:v>
                </c:pt>
                <c:pt idx="2027">
                  <c:v>241.56604662704223</c:v>
                </c:pt>
                <c:pt idx="2028">
                  <c:v>241.23074147210346</c:v>
                </c:pt>
                <c:pt idx="2029">
                  <c:v>241.00123904124393</c:v>
                </c:pt>
                <c:pt idx="2030">
                  <c:v>240.65756433501718</c:v>
                </c:pt>
                <c:pt idx="2031">
                  <c:v>240.44149592161307</c:v>
                </c:pt>
                <c:pt idx="2032">
                  <c:v>240.09250584063136</c:v>
                </c:pt>
                <c:pt idx="2033">
                  <c:v>239.87332351497307</c:v>
                </c:pt>
                <c:pt idx="2034">
                  <c:v>239.52727955159631</c:v>
                </c:pt>
                <c:pt idx="2035">
                  <c:v>239.3132741567224</c:v>
                </c:pt>
                <c:pt idx="2036">
                  <c:v>238.95885119026678</c:v>
                </c:pt>
                <c:pt idx="2037">
                  <c:v>238.75306470760262</c:v>
                </c:pt>
                <c:pt idx="2038">
                  <c:v>238.39328611074163</c:v>
                </c:pt>
                <c:pt idx="2039">
                  <c:v>238.19269126219575</c:v>
                </c:pt>
                <c:pt idx="2040">
                  <c:v>237.82452857506621</c:v>
                </c:pt>
                <c:pt idx="2041">
                  <c:v>237.63214988590471</c:v>
                </c:pt>
                <c:pt idx="2042">
                  <c:v>237.26387167658152</c:v>
                </c:pt>
                <c:pt idx="2043">
                  <c:v>237.07143661455359</c:v>
                </c:pt>
                <c:pt idx="2044">
                  <c:v>236.69477533390813</c:v>
                </c:pt>
                <c:pt idx="2045">
                  <c:v>236.5158195875415</c:v>
                </c:pt>
                <c:pt idx="2046">
                  <c:v>236.13376732871868</c:v>
                </c:pt>
                <c:pt idx="2047">
                  <c:v>235.95475730479757</c:v>
                </c:pt>
                <c:pt idx="2048">
                  <c:v>235.56959924564146</c:v>
                </c:pt>
                <c:pt idx="2049">
                  <c:v>235.39879674276099</c:v>
                </c:pt>
                <c:pt idx="2050">
                  <c:v>235.00823060989717</c:v>
                </c:pt>
                <c:pt idx="2051">
                  <c:v>234.84266181840948</c:v>
                </c:pt>
                <c:pt idx="2052">
                  <c:v>234.44900833591126</c:v>
                </c:pt>
                <c:pt idx="2053">
                  <c:v>234.28634855225928</c:v>
                </c:pt>
                <c:pt idx="2054">
                  <c:v>233.88726957164121</c:v>
                </c:pt>
                <c:pt idx="2055">
                  <c:v>233.73515888671858</c:v>
                </c:pt>
                <c:pt idx="2056">
                  <c:v>233.33064270938459</c:v>
                </c:pt>
                <c:pt idx="2057">
                  <c:v>233.17848377753893</c:v>
                </c:pt>
                <c:pt idx="2058">
                  <c:v>232.76557465115687</c:v>
                </c:pt>
                <c:pt idx="2059">
                  <c:v>232.62693793039946</c:v>
                </c:pt>
                <c:pt idx="2060">
                  <c:v>232.20856670532382</c:v>
                </c:pt>
                <c:pt idx="2061">
                  <c:v>232.06988487689998</c:v>
                </c:pt>
                <c:pt idx="2062">
                  <c:v>231.64844449859461</c:v>
                </c:pt>
                <c:pt idx="2063">
                  <c:v>231.5179668080944</c:v>
                </c:pt>
                <c:pt idx="2064">
                  <c:v>231.09638470795954</c:v>
                </c:pt>
                <c:pt idx="2065">
                  <c:v>230.96586001843781</c:v>
                </c:pt>
                <c:pt idx="2066">
                  <c:v>230.53588772120619</c:v>
                </c:pt>
                <c:pt idx="2067">
                  <c:v>230.41890789997387</c:v>
                </c:pt>
                <c:pt idx="2068">
                  <c:v>229.98344168547183</c:v>
                </c:pt>
                <c:pt idx="2069">
                  <c:v>229.8664185261708</c:v>
                </c:pt>
                <c:pt idx="2070">
                  <c:v>229.42255315556758</c:v>
                </c:pt>
                <c:pt idx="2071">
                  <c:v>229.31908970559545</c:v>
                </c:pt>
                <c:pt idx="2072">
                  <c:v>228.86970420069474</c:v>
                </c:pt>
                <c:pt idx="2073">
                  <c:v>228.76620145596181</c:v>
                </c:pt>
                <c:pt idx="2074">
                  <c:v>228.31664680274181</c:v>
                </c:pt>
                <c:pt idx="2075">
                  <c:v>228.21847970453118</c:v>
                </c:pt>
                <c:pt idx="2076">
                  <c:v>227.7605199576316</c:v>
                </c:pt>
                <c:pt idx="2077">
                  <c:v>227.67055888511578</c:v>
                </c:pt>
                <c:pt idx="2078">
                  <c:v>227.21243032063964</c:v>
                </c:pt>
                <c:pt idx="2079">
                  <c:v>227.12243489211681</c:v>
                </c:pt>
                <c:pt idx="2080">
                  <c:v>226.6558981592303</c:v>
                </c:pt>
                <c:pt idx="2081">
                  <c:v>226.57950071458515</c:v>
                </c:pt>
                <c:pt idx="2082">
                  <c:v>226.10739222982372</c:v>
                </c:pt>
                <c:pt idx="2083">
                  <c:v>226.030965200146</c:v>
                </c:pt>
                <c:pt idx="2084">
                  <c:v>225.55867124969677</c:v>
                </c:pt>
                <c:pt idx="2085">
                  <c:v>225.48762564221741</c:v>
                </c:pt>
                <c:pt idx="2086">
                  <c:v>225.0069163931598</c:v>
                </c:pt>
                <c:pt idx="2087">
                  <c:v>224.9386619860729</c:v>
                </c:pt>
                <c:pt idx="2088">
                  <c:v>224.45776095434758</c:v>
                </c:pt>
                <c:pt idx="2089">
                  <c:v>224.39490049220521</c:v>
                </c:pt>
                <c:pt idx="2090">
                  <c:v>223.90557988262074</c:v>
                </c:pt>
                <c:pt idx="2091">
                  <c:v>223.85635888251824</c:v>
                </c:pt>
                <c:pt idx="2092">
                  <c:v>223.36141295648079</c:v>
                </c:pt>
                <c:pt idx="2093">
                  <c:v>223.312173414981</c:v>
                </c:pt>
                <c:pt idx="2094">
                  <c:v>222.81157681145427</c:v>
                </c:pt>
                <c:pt idx="2095">
                  <c:v>222.76776599649168</c:v>
                </c:pt>
                <c:pt idx="2096">
                  <c:v>222.26418224359998</c:v>
                </c:pt>
                <c:pt idx="2097">
                  <c:v>222.22858804051427</c:v>
                </c:pt>
                <c:pt idx="2098">
                  <c:v>221.71933854629134</c:v>
                </c:pt>
                <c:pt idx="2099">
                  <c:v>221.68373145819646</c:v>
                </c:pt>
                <c:pt idx="2100">
                  <c:v>221.17426035111154</c:v>
                </c:pt>
                <c:pt idx="2101">
                  <c:v>221.14411077996914</c:v>
                </c:pt>
                <c:pt idx="2102">
                  <c:v>220.626195429842</c:v>
                </c:pt>
                <c:pt idx="2103">
                  <c:v>220.60426612659629</c:v>
                </c:pt>
                <c:pt idx="2104">
                  <c:v>220.08612887001212</c:v>
                </c:pt>
                <c:pt idx="2105">
                  <c:v>220.06967888349661</c:v>
                </c:pt>
                <c:pt idx="2106">
                  <c:v>219.53760552662493</c:v>
                </c:pt>
                <c:pt idx="2107">
                  <c:v>219.53211234862022</c:v>
                </c:pt>
                <c:pt idx="2108">
                  <c:v>218.99707051378351</c:v>
                </c:pt>
                <c:pt idx="2109">
                  <c:v>218.99156966426611</c:v>
                </c:pt>
                <c:pt idx="2110">
                  <c:v>218.4562944557984</c:v>
                </c:pt>
                <c:pt idx="2111">
                  <c:v>218.4562944557984</c:v>
                </c:pt>
                <c:pt idx="2112">
                  <c:v>217.92078918155471</c:v>
                </c:pt>
                <c:pt idx="2113">
                  <c:v>217.91256621459928</c:v>
                </c:pt>
                <c:pt idx="2114">
                  <c:v>217.38504958020846</c:v>
                </c:pt>
                <c:pt idx="2115">
                  <c:v>217.37130303858831</c:v>
                </c:pt>
                <c:pt idx="2116">
                  <c:v>216.84907135480123</c:v>
                </c:pt>
                <c:pt idx="2117">
                  <c:v>216.83531741074472</c:v>
                </c:pt>
                <c:pt idx="2118">
                  <c:v>216.31285017223442</c:v>
                </c:pt>
                <c:pt idx="2119">
                  <c:v>216.29086676622751</c:v>
                </c:pt>
                <c:pt idx="2120">
                  <c:v>215.78192882733109</c:v>
                </c:pt>
                <c:pt idx="2121">
                  <c:v>215.75439084860184</c:v>
                </c:pt>
                <c:pt idx="2122">
                  <c:v>215.24521649302937</c:v>
                </c:pt>
                <c:pt idx="2123">
                  <c:v>215.21766302070503</c:v>
                </c:pt>
                <c:pt idx="2124">
                  <c:v>214.71381093007045</c:v>
                </c:pt>
                <c:pt idx="2125">
                  <c:v>214.67802084460186</c:v>
                </c:pt>
                <c:pt idx="2126">
                  <c:v>214.18216065718067</c:v>
                </c:pt>
                <c:pt idx="2127">
                  <c:v>214.14078388184262</c:v>
                </c:pt>
                <c:pt idx="2128">
                  <c:v>213.65026132098984</c:v>
                </c:pt>
                <c:pt idx="2129">
                  <c:v>213.60063974281903</c:v>
                </c:pt>
                <c:pt idx="2130">
                  <c:v>213.11810853091441</c:v>
                </c:pt>
                <c:pt idx="2131">
                  <c:v>213.06846296525637</c:v>
                </c:pt>
                <c:pt idx="2132">
                  <c:v>212.59391909916647</c:v>
                </c:pt>
                <c:pt idx="2133">
                  <c:v>212.53043240729863</c:v>
                </c:pt>
                <c:pt idx="2134">
                  <c:v>212.06124620387047</c:v>
                </c:pt>
                <c:pt idx="2135">
                  <c:v>211.99510871943488</c:v>
                </c:pt>
                <c:pt idx="2136">
                  <c:v>211.53391727272901</c:v>
                </c:pt>
                <c:pt idx="2137">
                  <c:v>211.46214340478889</c:v>
                </c:pt>
                <c:pt idx="2138">
                  <c:v>211.00633328167265</c:v>
                </c:pt>
                <c:pt idx="2139">
                  <c:v>210.92890620155868</c:v>
                </c:pt>
                <c:pt idx="2140">
                  <c:v>210.47848981929667</c:v>
                </c:pt>
                <c:pt idx="2141">
                  <c:v>210.39539252050039</c:v>
                </c:pt>
                <c:pt idx="2142">
                  <c:v>209.95038243587541</c:v>
                </c:pt>
                <c:pt idx="2143">
                  <c:v>209.86464833873194</c:v>
                </c:pt>
                <c:pt idx="2144">
                  <c:v>209.42200664280264</c:v>
                </c:pt>
                <c:pt idx="2145">
                  <c:v>209.33058411493002</c:v>
                </c:pt>
                <c:pt idx="2146">
                  <c:v>208.89335791201827</c:v>
                </c:pt>
                <c:pt idx="2147">
                  <c:v>208.80188260355482</c:v>
                </c:pt>
                <c:pt idx="2148">
                  <c:v>208.37265516222263</c:v>
                </c:pt>
                <c:pt idx="2149">
                  <c:v>208.27034062190685</c:v>
                </c:pt>
                <c:pt idx="2150">
                  <c:v>207.84911553461112</c:v>
                </c:pt>
                <c:pt idx="2151">
                  <c:v>207.74108573716794</c:v>
                </c:pt>
                <c:pt idx="2152">
                  <c:v>207.32530599585488</c:v>
                </c:pt>
                <c:pt idx="2153">
                  <c:v>207.21154326462556</c:v>
                </c:pt>
                <c:pt idx="2154">
                  <c:v>206.80122203490401</c:v>
                </c:pt>
                <c:pt idx="2155">
                  <c:v>206.68485664889354</c:v>
                </c:pt>
                <c:pt idx="2156">
                  <c:v>206.27685910065753</c:v>
                </c:pt>
                <c:pt idx="2157">
                  <c:v>206.15474131427382</c:v>
                </c:pt>
                <c:pt idx="2158">
                  <c:v>205.75221260137053</c:v>
                </c:pt>
                <c:pt idx="2159">
                  <c:v>205.63002800925298</c:v>
                </c:pt>
                <c:pt idx="2160">
                  <c:v>205.23298809945155</c:v>
                </c:pt>
                <c:pt idx="2161">
                  <c:v>205.1025102765891</c:v>
                </c:pt>
                <c:pt idx="2162">
                  <c:v>204.71348779997948</c:v>
                </c:pt>
                <c:pt idx="2163">
                  <c:v>204.57722148481062</c:v>
                </c:pt>
                <c:pt idx="2164">
                  <c:v>204.19620886902354</c:v>
                </c:pt>
                <c:pt idx="2165">
                  <c:v>204.05163399359253</c:v>
                </c:pt>
                <c:pt idx="2166">
                  <c:v>203.67613564831876</c:v>
                </c:pt>
                <c:pt idx="2167">
                  <c:v>203.52574303237651</c:v>
                </c:pt>
                <c:pt idx="2168">
                  <c:v>203.15577291210045</c:v>
                </c:pt>
                <c:pt idx="2169">
                  <c:v>203.00280669247221</c:v>
                </c:pt>
                <c:pt idx="2170">
                  <c:v>202.63511600320601</c:v>
                </c:pt>
                <c:pt idx="2171">
                  <c:v>202.47631093421251</c:v>
                </c:pt>
                <c:pt idx="2172">
                  <c:v>202.11416022197051</c:v>
                </c:pt>
                <c:pt idx="2173">
                  <c:v>201.95526182148384</c:v>
                </c:pt>
                <c:pt idx="2174">
                  <c:v>201.59867142201409</c:v>
                </c:pt>
                <c:pt idx="2175">
                  <c:v>201.43390763631245</c:v>
                </c:pt>
                <c:pt idx="2176">
                  <c:v>201.08534769481903</c:v>
                </c:pt>
                <c:pt idx="2177">
                  <c:v>200.90979025789582</c:v>
                </c:pt>
                <c:pt idx="2178">
                  <c:v>200.56926510395982</c:v>
                </c:pt>
                <c:pt idx="2179">
                  <c:v>200.38781914077498</c:v>
                </c:pt>
                <c:pt idx="2180">
                  <c:v>200.05288241489882</c:v>
                </c:pt>
                <c:pt idx="2181">
                  <c:v>199.87132859277821</c:v>
                </c:pt>
                <c:pt idx="2182">
                  <c:v>199.53619490266783</c:v>
                </c:pt>
                <c:pt idx="2183">
                  <c:v>199.34629205580617</c:v>
                </c:pt>
                <c:pt idx="2184">
                  <c:v>199.01919779849442</c:v>
                </c:pt>
                <c:pt idx="2185">
                  <c:v>198.82918229857592</c:v>
                </c:pt>
                <c:pt idx="2186">
                  <c:v>198.50771010601179</c:v>
                </c:pt>
                <c:pt idx="2187">
                  <c:v>198.31175636127136</c:v>
                </c:pt>
                <c:pt idx="2188">
                  <c:v>197.998331792431</c:v>
                </c:pt>
                <c:pt idx="2189">
                  <c:v>197.79400936881095</c:v>
                </c:pt>
                <c:pt idx="2190">
                  <c:v>197.48622948600718</c:v>
                </c:pt>
                <c:pt idx="2191">
                  <c:v>197.27353636186038</c:v>
                </c:pt>
                <c:pt idx="2192">
                  <c:v>196.97381651991063</c:v>
                </c:pt>
                <c:pt idx="2193">
                  <c:v>196.75514000718601</c:v>
                </c:pt>
                <c:pt idx="2194">
                  <c:v>196.46108809956965</c:v>
                </c:pt>
                <c:pt idx="2195">
                  <c:v>196.24227170619372</c:v>
                </c:pt>
                <c:pt idx="2196">
                  <c:v>195.94803938526277</c:v>
                </c:pt>
                <c:pt idx="2197">
                  <c:v>195.72908102474818</c:v>
                </c:pt>
                <c:pt idx="2198">
                  <c:v>195.43703871140801</c:v>
                </c:pt>
                <c:pt idx="2199">
                  <c:v>195.20731058901609</c:v>
                </c:pt>
                <c:pt idx="2200">
                  <c:v>194.92921499864002</c:v>
                </c:pt>
                <c:pt idx="2201">
                  <c:v>194.69345848300304</c:v>
                </c:pt>
                <c:pt idx="2202">
                  <c:v>194.4210748412878</c:v>
                </c:pt>
                <c:pt idx="2203">
                  <c:v>194.17926906569022</c:v>
                </c:pt>
                <c:pt idx="2204">
                  <c:v>193.91261341850196</c:v>
                </c:pt>
                <c:pt idx="2205">
                  <c:v>193.67064809830001</c:v>
                </c:pt>
                <c:pt idx="2206">
                  <c:v>193.4038258635926</c:v>
                </c:pt>
                <c:pt idx="2207">
                  <c:v>193.15577844549492</c:v>
                </c:pt>
                <c:pt idx="2208">
                  <c:v>192.89704356858061</c:v>
                </c:pt>
                <c:pt idx="2209">
                  <c:v>192.64415344613079</c:v>
                </c:pt>
                <c:pt idx="2210">
                  <c:v>192.38758157910414</c:v>
                </c:pt>
                <c:pt idx="2211">
                  <c:v>192.12859070677192</c:v>
                </c:pt>
                <c:pt idx="2212">
                  <c:v>191.88372265584525</c:v>
                </c:pt>
                <c:pt idx="2213">
                  <c:v>191.61861418987101</c:v>
                </c:pt>
                <c:pt idx="2214">
                  <c:v>191.37953677664558</c:v>
                </c:pt>
                <c:pt idx="2215">
                  <c:v>191.10828901999452</c:v>
                </c:pt>
                <c:pt idx="2216">
                  <c:v>190.87136296690792</c:v>
                </c:pt>
                <c:pt idx="2217">
                  <c:v>190.60127534075693</c:v>
                </c:pt>
                <c:pt idx="2218">
                  <c:v>190.36649154658014</c:v>
                </c:pt>
                <c:pt idx="2219">
                  <c:v>190.09025461652715</c:v>
                </c:pt>
                <c:pt idx="2220">
                  <c:v>189.86726070595273</c:v>
                </c:pt>
                <c:pt idx="2221">
                  <c:v>189.58485762790178</c:v>
                </c:pt>
                <c:pt idx="2222">
                  <c:v>189.36171030206887</c:v>
                </c:pt>
                <c:pt idx="2223">
                  <c:v>189.07311333387338</c:v>
                </c:pt>
                <c:pt idx="2224">
                  <c:v>188.8580859495226</c:v>
                </c:pt>
                <c:pt idx="2225">
                  <c:v>188.56700206936532</c:v>
                </c:pt>
                <c:pt idx="2226">
                  <c:v>188.35783109676387</c:v>
                </c:pt>
                <c:pt idx="2227">
                  <c:v>188.0582643284678</c:v>
                </c:pt>
                <c:pt idx="2228">
                  <c:v>187.857233766501</c:v>
                </c:pt>
                <c:pt idx="2229">
                  <c:v>187.55143511662078</c:v>
                </c:pt>
                <c:pt idx="2230">
                  <c:v>187.35628894137042</c:v>
                </c:pt>
                <c:pt idx="2231">
                  <c:v>187.05027289184972</c:v>
                </c:pt>
                <c:pt idx="2232">
                  <c:v>186.85724073288685</c:v>
                </c:pt>
                <c:pt idx="2233">
                  <c:v>186.54270752965758</c:v>
                </c:pt>
                <c:pt idx="2234">
                  <c:v>186.35557846831242</c:v>
                </c:pt>
                <c:pt idx="2235">
                  <c:v>186.04081874062365</c:v>
                </c:pt>
                <c:pt idx="2236">
                  <c:v>185.85355335976791</c:v>
                </c:pt>
                <c:pt idx="2237">
                  <c:v>185.53249602788418</c:v>
                </c:pt>
                <c:pt idx="2238">
                  <c:v>185.35723160104021</c:v>
                </c:pt>
                <c:pt idx="2239">
                  <c:v>185.02763655905784</c:v>
                </c:pt>
                <c:pt idx="2240">
                  <c:v>184.85669584456468</c:v>
                </c:pt>
                <c:pt idx="2241">
                  <c:v>184.52463053899322</c:v>
                </c:pt>
                <c:pt idx="2242">
                  <c:v>184.35964560325388</c:v>
                </c:pt>
                <c:pt idx="2243">
                  <c:v>184.02734097543279</c:v>
                </c:pt>
                <c:pt idx="2244">
                  <c:v>183.86223195981827</c:v>
                </c:pt>
                <c:pt idx="2245">
                  <c:v>183.52357574970588</c:v>
                </c:pt>
                <c:pt idx="2246">
                  <c:v>183.36444971453707</c:v>
                </c:pt>
                <c:pt idx="2247">
                  <c:v>183.02553691569727</c:v>
                </c:pt>
                <c:pt idx="2248">
                  <c:v>182.87460820993778</c:v>
                </c:pt>
                <c:pt idx="2249">
                  <c:v>182.51880372735431</c:v>
                </c:pt>
                <c:pt idx="2250">
                  <c:v>182.37607625972964</c:v>
                </c:pt>
                <c:pt idx="2251">
                  <c:v>182.02000125289396</c:v>
                </c:pt>
                <c:pt idx="2252">
                  <c:v>181.88330302113974</c:v>
                </c:pt>
                <c:pt idx="2253">
                  <c:v>181.52081048909724</c:v>
                </c:pt>
                <c:pt idx="2254">
                  <c:v>181.38617839307631</c:v>
                </c:pt>
                <c:pt idx="2255">
                  <c:v>181.02122598124609</c:v>
                </c:pt>
                <c:pt idx="2256">
                  <c:v>180.89264462449557</c:v>
                </c:pt>
                <c:pt idx="2257">
                  <c:v>180.52741420071447</c:v>
                </c:pt>
                <c:pt idx="2258">
                  <c:v>180.39873134657847</c:v>
                </c:pt>
                <c:pt idx="2259">
                  <c:v>180.02703640740032</c:v>
                </c:pt>
                <c:pt idx="2260">
                  <c:v>179.91276848481812</c:v>
                </c:pt>
                <c:pt idx="2261">
                  <c:v>179.53244168881105</c:v>
                </c:pt>
                <c:pt idx="2262">
                  <c:v>179.41808378770179</c:v>
                </c:pt>
                <c:pt idx="2263">
                  <c:v>179.02911079880863</c:v>
                </c:pt>
                <c:pt idx="2264">
                  <c:v>178.92300348327822</c:v>
                </c:pt>
                <c:pt idx="2265">
                  <c:v>178.5337180756438</c:v>
                </c:pt>
                <c:pt idx="2266">
                  <c:v>178.43373937688111</c:v>
                </c:pt>
                <c:pt idx="2267">
                  <c:v>178.03791987710542</c:v>
                </c:pt>
                <c:pt idx="2268">
                  <c:v>177.94621251475658</c:v>
                </c:pt>
                <c:pt idx="2269">
                  <c:v>177.54794745734119</c:v>
                </c:pt>
                <c:pt idx="2270">
                  <c:v>177.45616605067789</c:v>
                </c:pt>
                <c:pt idx="2271">
                  <c:v>177.05133250348638</c:v>
                </c:pt>
                <c:pt idx="2272">
                  <c:v>176.96572376198418</c:v>
                </c:pt>
                <c:pt idx="2273">
                  <c:v>176.5605540535438</c:v>
                </c:pt>
                <c:pt idx="2274">
                  <c:v>176.47698170620745</c:v>
                </c:pt>
                <c:pt idx="2275">
                  <c:v>176.06309976862195</c:v>
                </c:pt>
                <c:pt idx="2276">
                  <c:v>175.99199598775999</c:v>
                </c:pt>
                <c:pt idx="2277">
                  <c:v>175.56940402302538</c:v>
                </c:pt>
                <c:pt idx="2278">
                  <c:v>175.50033730328329</c:v>
                </c:pt>
                <c:pt idx="2279">
                  <c:v>175.07738676757324</c:v>
                </c:pt>
                <c:pt idx="2280">
                  <c:v>175.01663536387167</c:v>
                </c:pt>
                <c:pt idx="2281">
                  <c:v>174.58494657486563</c:v>
                </c:pt>
                <c:pt idx="2282">
                  <c:v>174.53044425459521</c:v>
                </c:pt>
                <c:pt idx="2283">
                  <c:v>174.09839256176565</c:v>
                </c:pt>
                <c:pt idx="2284">
                  <c:v>174.04384627974511</c:v>
                </c:pt>
                <c:pt idx="2285">
                  <c:v>173.60510058824218</c:v>
                </c:pt>
                <c:pt idx="2286">
                  <c:v>173.55889637237081</c:v>
                </c:pt>
                <c:pt idx="2287">
                  <c:v>173.11770596605876</c:v>
                </c:pt>
                <c:pt idx="2288">
                  <c:v>173.0714610375575</c:v>
                </c:pt>
                <c:pt idx="2289">
                  <c:v>172.62988811117555</c:v>
                </c:pt>
                <c:pt idx="2290">
                  <c:v>172.58995192951843</c:v>
                </c:pt>
                <c:pt idx="2291">
                  <c:v>172.14164126894565</c:v>
                </c:pt>
                <c:pt idx="2292">
                  <c:v>172.10371493909841</c:v>
                </c:pt>
                <c:pt idx="2293">
                  <c:v>171.65295962188978</c:v>
                </c:pt>
                <c:pt idx="2294">
                  <c:v>171.62136870157758</c:v>
                </c:pt>
                <c:pt idx="2295">
                  <c:v>171.16181028977778</c:v>
                </c:pt>
                <c:pt idx="2296">
                  <c:v>171.14063116528234</c:v>
                </c:pt>
                <c:pt idx="2297">
                  <c:v>170.67224815038321</c:v>
                </c:pt>
                <c:pt idx="2298">
                  <c:v>170.657436552787</c:v>
                </c:pt>
                <c:pt idx="2299">
                  <c:v>170.18864070738937</c:v>
                </c:pt>
                <c:pt idx="2300">
                  <c:v>170.17381255599997</c:v>
                </c:pt>
                <c:pt idx="2301">
                  <c:v>169.70459826799325</c:v>
                </c:pt>
                <c:pt idx="2302">
                  <c:v>169.69817918153163</c:v>
                </c:pt>
                <c:pt idx="2303">
                  <c:v>169.21368404696537</c:v>
                </c:pt>
                <c:pt idx="2304">
                  <c:v>169.21368404696537</c:v>
                </c:pt>
                <c:pt idx="2305">
                  <c:v>168.73518488951558</c:v>
                </c:pt>
                <c:pt idx="2306">
                  <c:v>168.72874203322021</c:v>
                </c:pt>
                <c:pt idx="2307">
                  <c:v>168.2582431888126</c:v>
                </c:pt>
                <c:pt idx="2308">
                  <c:v>168.24980203156358</c:v>
                </c:pt>
                <c:pt idx="2309">
                  <c:v>167.77887346623558</c:v>
                </c:pt>
                <c:pt idx="2310">
                  <c:v>167.7639603372248</c:v>
                </c:pt>
                <c:pt idx="2311">
                  <c:v>167.30103630890838</c:v>
                </c:pt>
                <c:pt idx="2312">
                  <c:v>167.27765367833922</c:v>
                </c:pt>
                <c:pt idx="2313">
                  <c:v>166.82077267488538</c:v>
                </c:pt>
                <c:pt idx="2314">
                  <c:v>166.79736716369359</c:v>
                </c:pt>
                <c:pt idx="2315">
                  <c:v>166.34655910876214</c:v>
                </c:pt>
                <c:pt idx="2316">
                  <c:v>166.31662781020646</c:v>
                </c:pt>
                <c:pt idx="2317">
                  <c:v>165.86734999188587</c:v>
                </c:pt>
                <c:pt idx="2318">
                  <c:v>165.83542957830201</c:v>
                </c:pt>
                <c:pt idx="2319">
                  <c:v>165.39224330470003</c:v>
                </c:pt>
                <c:pt idx="2320">
                  <c:v>165.35376635995689</c:v>
                </c:pt>
                <c:pt idx="2321">
                  <c:v>164.91669052143098</c:v>
                </c:pt>
                <c:pt idx="2322">
                  <c:v>164.86969235689205</c:v>
                </c:pt>
                <c:pt idx="2323">
                  <c:v>164.44261938575067</c:v>
                </c:pt>
                <c:pt idx="2324">
                  <c:v>164.39364002808838</c:v>
                </c:pt>
                <c:pt idx="2325">
                  <c:v>163.96614993793366</c:v>
                </c:pt>
                <c:pt idx="2326">
                  <c:v>163.91056382642802</c:v>
                </c:pt>
                <c:pt idx="2327">
                  <c:v>163.49113694277108</c:v>
                </c:pt>
                <c:pt idx="2328">
                  <c:v>163.43357559641288</c:v>
                </c:pt>
                <c:pt idx="2329">
                  <c:v>163.02031546338659</c:v>
                </c:pt>
                <c:pt idx="2330">
                  <c:v>162.95611637136588</c:v>
                </c:pt>
                <c:pt idx="2331">
                  <c:v>162.55095026256197</c:v>
                </c:pt>
                <c:pt idx="2332">
                  <c:v>162.47817992450808</c:v>
                </c:pt>
                <c:pt idx="2333">
                  <c:v>162.072599612337</c:v>
                </c:pt>
                <c:pt idx="2334">
                  <c:v>161.99975995695252</c:v>
                </c:pt>
                <c:pt idx="2335">
                  <c:v>161.60038693500547</c:v>
                </c:pt>
                <c:pt idx="2336">
                  <c:v>161.52085009642852</c:v>
                </c:pt>
                <c:pt idx="2337">
                  <c:v>161.12959276598005</c:v>
                </c:pt>
                <c:pt idx="2338">
                  <c:v>161.04808573888712</c:v>
                </c:pt>
                <c:pt idx="2339">
                  <c:v>160.66308049960594</c:v>
                </c:pt>
                <c:pt idx="2340">
                  <c:v>160.56818981928356</c:v>
                </c:pt>
                <c:pt idx="2341">
                  <c:v>160.19132207742246</c:v>
                </c:pt>
                <c:pt idx="2342">
                  <c:v>160.09445250942898</c:v>
                </c:pt>
                <c:pt idx="2343">
                  <c:v>159.7171936282376</c:v>
                </c:pt>
                <c:pt idx="2344">
                  <c:v>159.62022561617928</c:v>
                </c:pt>
                <c:pt idx="2345">
                  <c:v>159.25112416001963</c:v>
                </c:pt>
                <c:pt idx="2346">
                  <c:v>159.1455027145864</c:v>
                </c:pt>
                <c:pt idx="2347">
                  <c:v>158.78271098403459</c:v>
                </c:pt>
                <c:pt idx="2348">
                  <c:v>158.67027730366544</c:v>
                </c:pt>
                <c:pt idx="2349">
                  <c:v>158.3138166684426</c:v>
                </c:pt>
                <c:pt idx="2350">
                  <c:v>158.20126347723971</c:v>
                </c:pt>
                <c:pt idx="2351">
                  <c:v>157.84627810785148</c:v>
                </c:pt>
                <c:pt idx="2352">
                  <c:v>157.72502675984495</c:v>
                </c:pt>
                <c:pt idx="2353">
                  <c:v>157.37639610772027</c:v>
                </c:pt>
                <c:pt idx="2354">
                  <c:v>157.25501522422729</c:v>
                </c:pt>
                <c:pt idx="2355">
                  <c:v>156.9146015474366</c:v>
                </c:pt>
                <c:pt idx="2356">
                  <c:v>156.78450172098937</c:v>
                </c:pt>
                <c:pt idx="2357">
                  <c:v>156.44371957926418</c:v>
                </c:pt>
                <c:pt idx="2358">
                  <c:v>156.31347969554201</c:v>
                </c:pt>
                <c:pt idx="2359">
                  <c:v>155.98092631219433</c:v>
                </c:pt>
                <c:pt idx="2360">
                  <c:v>155.84194251449563</c:v>
                </c:pt>
                <c:pt idx="2361">
                  <c:v>155.51581614571489</c:v>
                </c:pt>
                <c:pt idx="2362">
                  <c:v>155.36988346422737</c:v>
                </c:pt>
                <c:pt idx="2363">
                  <c:v>155.05201198991634</c:v>
                </c:pt>
                <c:pt idx="2364">
                  <c:v>154.90411146217349</c:v>
                </c:pt>
                <c:pt idx="2365">
                  <c:v>154.58589061845097</c:v>
                </c:pt>
                <c:pt idx="2366">
                  <c:v>154.43100224644903</c:v>
                </c:pt>
                <c:pt idx="2367">
                  <c:v>154.12788828902805</c:v>
                </c:pt>
                <c:pt idx="2368">
                  <c:v>153.96419425864448</c:v>
                </c:pt>
                <c:pt idx="2369">
                  <c:v>153.66074331706022</c:v>
                </c:pt>
                <c:pt idx="2370">
                  <c:v>153.49686509669775</c:v>
                </c:pt>
                <c:pt idx="2371">
                  <c:v>153.20171932855959</c:v>
                </c:pt>
                <c:pt idx="2372">
                  <c:v>153.02900798959743</c:v>
                </c:pt>
                <c:pt idx="2373">
                  <c:v>152.73352425728152</c:v>
                </c:pt>
                <c:pt idx="2374">
                  <c:v>152.56061608313027</c:v>
                </c:pt>
                <c:pt idx="2375">
                  <c:v>152.27345225940047</c:v>
                </c:pt>
                <c:pt idx="2376">
                  <c:v>152.09168243834671</c:v>
                </c:pt>
                <c:pt idx="2377">
                  <c:v>151.81108876579987</c:v>
                </c:pt>
                <c:pt idx="2378">
                  <c:v>151.62911441994339</c:v>
                </c:pt>
                <c:pt idx="2379">
                  <c:v>151.35687887024986</c:v>
                </c:pt>
                <c:pt idx="2380">
                  <c:v>151.16601938064372</c:v>
                </c:pt>
                <c:pt idx="2381">
                  <c:v>150.89346795394863</c:v>
                </c:pt>
                <c:pt idx="2382">
                  <c:v>150.69544744177801</c:v>
                </c:pt>
                <c:pt idx="2383">
                  <c:v>150.43821327905815</c:v>
                </c:pt>
                <c:pt idx="2384">
                  <c:v>150.23126327652272</c:v>
                </c:pt>
                <c:pt idx="2385">
                  <c:v>149.973727917388</c:v>
                </c:pt>
                <c:pt idx="2386">
                  <c:v>149.76653122537115</c:v>
                </c:pt>
                <c:pt idx="2387">
                  <c:v>149.51740159533941</c:v>
                </c:pt>
                <c:pt idx="2388">
                  <c:v>149.30823117819085</c:v>
                </c:pt>
                <c:pt idx="2389">
                  <c:v>149.05880903864377</c:v>
                </c:pt>
                <c:pt idx="2390">
                  <c:v>148.84239689919053</c:v>
                </c:pt>
                <c:pt idx="2391">
                  <c:v>148.60139824681139</c:v>
                </c:pt>
                <c:pt idx="2392">
                  <c:v>148.38300990420026</c:v>
                </c:pt>
                <c:pt idx="2393">
                  <c:v>148.14171973600727</c:v>
                </c:pt>
                <c:pt idx="2394">
                  <c:v>147.91604484333183</c:v>
                </c:pt>
                <c:pt idx="2395">
                  <c:v>147.69023581755161</c:v>
                </c:pt>
                <c:pt idx="2396">
                  <c:v>147.45554250207493</c:v>
                </c:pt>
                <c:pt idx="2397">
                  <c:v>147.22945829990448</c:v>
                </c:pt>
                <c:pt idx="2398">
                  <c:v>146.99447915505181</c:v>
                </c:pt>
                <c:pt idx="2399">
                  <c:v>146.77687890489315</c:v>
                </c:pt>
                <c:pt idx="2400">
                  <c:v>146.53992421954672</c:v>
                </c:pt>
                <c:pt idx="2401">
                  <c:v>146.3220580448108</c:v>
                </c:pt>
                <c:pt idx="2402">
                  <c:v>146.07773239503121</c:v>
                </c:pt>
                <c:pt idx="2403">
                  <c:v>145.86837022582921</c:v>
                </c:pt>
                <c:pt idx="2404">
                  <c:v>145.61495769407497</c:v>
                </c:pt>
                <c:pt idx="2405">
                  <c:v>145.41243902015742</c:v>
                </c:pt>
                <c:pt idx="2406">
                  <c:v>145.16038757361721</c:v>
                </c:pt>
                <c:pt idx="2407">
                  <c:v>144.95761448669791</c:v>
                </c:pt>
                <c:pt idx="2408">
                  <c:v>144.70357231957502</c:v>
                </c:pt>
                <c:pt idx="2409">
                  <c:v>144.50768911186398</c:v>
                </c:pt>
                <c:pt idx="2410">
                  <c:v>144.24618291413978</c:v>
                </c:pt>
                <c:pt idx="2411">
                  <c:v>144.05171453390417</c:v>
                </c:pt>
                <c:pt idx="2412">
                  <c:v>143.78821195702804</c:v>
                </c:pt>
                <c:pt idx="2413">
                  <c:v>143.60231907276017</c:v>
                </c:pt>
                <c:pt idx="2414">
                  <c:v>143.32965195139985</c:v>
                </c:pt>
                <c:pt idx="2415">
                  <c:v>143.15070526986167</c:v>
                </c:pt>
                <c:pt idx="2416">
                  <c:v>142.87049530199002</c:v>
                </c:pt>
                <c:pt idx="2417">
                  <c:v>142.70016288647457</c:v>
                </c:pt>
                <c:pt idx="2418">
                  <c:v>142.41795137815279</c:v>
                </c:pt>
                <c:pt idx="2419">
                  <c:v>142.24739960956794</c:v>
                </c:pt>
                <c:pt idx="2420">
                  <c:v>141.96482746596541</c:v>
                </c:pt>
                <c:pt idx="2421">
                  <c:v>141.80291977458</c:v>
                </c:pt>
                <c:pt idx="2422">
                  <c:v>141.50386711128851</c:v>
                </c:pt>
                <c:pt idx="2423">
                  <c:v>141.34899347903621</c:v>
                </c:pt>
                <c:pt idx="2424">
                  <c:v>141.04954454804849</c:v>
                </c:pt>
                <c:pt idx="2425">
                  <c:v>140.90335578423375</c:v>
                </c:pt>
                <c:pt idx="2426">
                  <c:v>140.60190064255525</c:v>
                </c:pt>
                <c:pt idx="2427">
                  <c:v>140.45552337496179</c:v>
                </c:pt>
                <c:pt idx="2428">
                  <c:v>140.14638112061465</c:v>
                </c:pt>
                <c:pt idx="2429">
                  <c:v>140.00141142553005</c:v>
                </c:pt>
                <c:pt idx="2430">
                  <c:v>139.69024327565</c:v>
                </c:pt>
                <c:pt idx="2431">
                  <c:v>139.56130565517171</c:v>
                </c:pt>
                <c:pt idx="2432">
                  <c:v>139.24240388397959</c:v>
                </c:pt>
                <c:pt idx="2433">
                  <c:v>139.11169753007439</c:v>
                </c:pt>
                <c:pt idx="2434">
                  <c:v>138.79236385405923</c:v>
                </c:pt>
                <c:pt idx="2435">
                  <c:v>138.66307241356918</c:v>
                </c:pt>
                <c:pt idx="2436">
                  <c:v>138.33435088256601</c:v>
                </c:pt>
                <c:pt idx="2437">
                  <c:v>138.21961306526032</c:v>
                </c:pt>
                <c:pt idx="2438">
                  <c:v>137.89044997484001</c:v>
                </c:pt>
                <c:pt idx="2439">
                  <c:v>137.76975745654028</c:v>
                </c:pt>
                <c:pt idx="2440">
                  <c:v>137.43856033927182</c:v>
                </c:pt>
                <c:pt idx="2441">
                  <c:v>137.32666586288798</c:v>
                </c:pt>
                <c:pt idx="2442">
                  <c:v>136.98603820291706</c:v>
                </c:pt>
                <c:pt idx="2443">
                  <c:v>136.88139912328043</c:v>
                </c:pt>
                <c:pt idx="2444">
                  <c:v>136.54030758114092</c:v>
                </c:pt>
                <c:pt idx="2445">
                  <c:v>136.43708086617423</c:v>
                </c:pt>
                <c:pt idx="2446">
                  <c:v>136.08651330542585</c:v>
                </c:pt>
                <c:pt idx="2447">
                  <c:v>135.99058357647382</c:v>
                </c:pt>
                <c:pt idx="2448">
                  <c:v>135.63952873158664</c:v>
                </c:pt>
                <c:pt idx="2449">
                  <c:v>135.55247763073743</c:v>
                </c:pt>
                <c:pt idx="2450">
                  <c:v>135.19345428790078</c:v>
                </c:pt>
                <c:pt idx="2451">
                  <c:v>135.10627494803745</c:v>
                </c:pt>
                <c:pt idx="2452">
                  <c:v>134.74519471936375</c:v>
                </c:pt>
                <c:pt idx="2453">
                  <c:v>134.66539163338868</c:v>
                </c:pt>
                <c:pt idx="2454">
                  <c:v>134.29628827027486</c:v>
                </c:pt>
                <c:pt idx="2455">
                  <c:v>134.22542284359147</c:v>
                </c:pt>
                <c:pt idx="2456">
                  <c:v>133.8542636313768</c:v>
                </c:pt>
                <c:pt idx="2457">
                  <c:v>133.78329894725965</c:v>
                </c:pt>
                <c:pt idx="2458">
                  <c:v>133.40405626358188</c:v>
                </c:pt>
                <c:pt idx="2459">
                  <c:v>133.34206215681976</c:v>
                </c:pt>
                <c:pt idx="2460">
                  <c:v>132.96074962473904</c:v>
                </c:pt>
                <c:pt idx="2461">
                  <c:v>132.9001763746644</c:v>
                </c:pt>
                <c:pt idx="2462">
                  <c:v>132.51679845409336</c:v>
                </c:pt>
                <c:pt idx="2463">
                  <c:v>132.46372141136857</c:v>
                </c:pt>
                <c:pt idx="2464">
                  <c:v>132.0736943783522</c:v>
                </c:pt>
                <c:pt idx="2465">
                  <c:v>132.02053681351484</c:v>
                </c:pt>
                <c:pt idx="2466">
                  <c:v>131.62842326696921</c:v>
                </c:pt>
                <c:pt idx="2467">
                  <c:v>131.58430753810651</c:v>
                </c:pt>
                <c:pt idx="2468">
                  <c:v>131.18248229411572</c:v>
                </c:pt>
                <c:pt idx="2469">
                  <c:v>131.14594458368981</c:v>
                </c:pt>
                <c:pt idx="2470">
                  <c:v>130.74352674764958</c:v>
                </c:pt>
                <c:pt idx="2471">
                  <c:v>130.70842129130398</c:v>
                </c:pt>
                <c:pt idx="2472">
                  <c:v>130.29623869114681</c:v>
                </c:pt>
                <c:pt idx="2473">
                  <c:v>130.27023576514964</c:v>
                </c:pt>
                <c:pt idx="2474">
                  <c:v>129.85595585494676</c:v>
                </c:pt>
                <c:pt idx="2475">
                  <c:v>129.82990871048716</c:v>
                </c:pt>
                <c:pt idx="2476">
                  <c:v>129.41500574321728</c:v>
                </c:pt>
                <c:pt idx="2477">
                  <c:v>129.39809990108211</c:v>
                </c:pt>
                <c:pt idx="2478">
                  <c:v>128.97483949378162</c:v>
                </c:pt>
                <c:pt idx="2479">
                  <c:v>128.96564076522611</c:v>
                </c:pt>
                <c:pt idx="2480">
                  <c:v>128.53252305361929</c:v>
                </c:pt>
                <c:pt idx="2481">
                  <c:v>128.52331095916682</c:v>
                </c:pt>
                <c:pt idx="2482">
                  <c:v>128.08951302012548</c:v>
                </c:pt>
                <c:pt idx="2483">
                  <c:v>128.08951302012548</c:v>
                </c:pt>
                <c:pt idx="2484">
                  <c:v>127.65503947433189</c:v>
                </c:pt>
                <c:pt idx="2485">
                  <c:v>127.65359671846073</c:v>
                </c:pt>
                <c:pt idx="2486">
                  <c:v>127.21844455485486</c:v>
                </c:pt>
                <c:pt idx="2487">
                  <c:v>127.20919191912185</c:v>
                </c:pt>
                <c:pt idx="2488">
                  <c:v>126.79043398889389</c:v>
                </c:pt>
                <c:pt idx="2489">
                  <c:v>126.77333297356579</c:v>
                </c:pt>
                <c:pt idx="2490">
                  <c:v>126.35390667450687</c:v>
                </c:pt>
                <c:pt idx="2491">
                  <c:v>126.33534623225661</c:v>
                </c:pt>
                <c:pt idx="2492">
                  <c:v>125.92312173908135</c:v>
                </c:pt>
                <c:pt idx="2493">
                  <c:v>125.89665974068296</c:v>
                </c:pt>
                <c:pt idx="2494">
                  <c:v>125.49308256581692</c:v>
                </c:pt>
                <c:pt idx="2495">
                  <c:v>125.45726437681142</c:v>
                </c:pt>
                <c:pt idx="2496">
                  <c:v>125.06235446871555</c:v>
                </c:pt>
                <c:pt idx="2497">
                  <c:v>125.02506511406463</c:v>
                </c:pt>
                <c:pt idx="2498">
                  <c:v>124.62952475740173</c:v>
                </c:pt>
                <c:pt idx="2499">
                  <c:v>124.58424440718589</c:v>
                </c:pt>
                <c:pt idx="2500">
                  <c:v>124.19739778348755</c:v>
                </c:pt>
                <c:pt idx="2501">
                  <c:v>124.1520391358075</c:v>
                </c:pt>
                <c:pt idx="2502">
                  <c:v>123.76455506765869</c:v>
                </c:pt>
                <c:pt idx="2503">
                  <c:v>123.71772493393696</c:v>
                </c:pt>
                <c:pt idx="2504">
                  <c:v>123.33759273521339</c:v>
                </c:pt>
                <c:pt idx="2505">
                  <c:v>123.28269589537329</c:v>
                </c:pt>
                <c:pt idx="2506">
                  <c:v>122.90331698270839</c:v>
                </c:pt>
                <c:pt idx="2507">
                  <c:v>122.84694266795796</c:v>
                </c:pt>
                <c:pt idx="2508">
                  <c:v>122.47633126224945</c:v>
                </c:pt>
                <c:pt idx="2509">
                  <c:v>122.41045575814071</c:v>
                </c:pt>
                <c:pt idx="2510">
                  <c:v>122.0486339700178</c:v>
                </c:pt>
                <c:pt idx="2511">
                  <c:v>121.98265270390547</c:v>
                </c:pt>
                <c:pt idx="2512">
                  <c:v>121.61885053853833</c:v>
                </c:pt>
                <c:pt idx="2513">
                  <c:v>121.54468501918242</c:v>
                </c:pt>
                <c:pt idx="2514">
                  <c:v>121.18970796556381</c:v>
                </c:pt>
                <c:pt idx="2515">
                  <c:v>121.11405388263491</c:v>
                </c:pt>
                <c:pt idx="2516">
                  <c:v>120.76794234630336</c:v>
                </c:pt>
                <c:pt idx="2517">
                  <c:v>120.68269260208211</c:v>
                </c:pt>
                <c:pt idx="2518">
                  <c:v>120.33598359671655</c:v>
                </c:pt>
                <c:pt idx="2519">
                  <c:v>120.25193958053738</c:v>
                </c:pt>
                <c:pt idx="2520">
                  <c:v>119.91277959618563</c:v>
                </c:pt>
                <c:pt idx="2521">
                  <c:v>119.81908358913402</c:v>
                </c:pt>
                <c:pt idx="2522">
                  <c:v>119.48885025374391</c:v>
                </c:pt>
                <c:pt idx="2523">
                  <c:v>119.38546822869608</c:v>
                </c:pt>
                <c:pt idx="2524">
                  <c:v>119.06418619841477</c:v>
                </c:pt>
                <c:pt idx="2525">
                  <c:v>118.95929009049847</c:v>
                </c:pt>
                <c:pt idx="2526">
                  <c:v>118.63745038471299</c:v>
                </c:pt>
                <c:pt idx="2527">
                  <c:v>118.52414790822641</c:v>
                </c:pt>
                <c:pt idx="2528">
                  <c:v>118.21129360288143</c:v>
                </c:pt>
                <c:pt idx="2529">
                  <c:v>118.09778736129164</c:v>
                </c:pt>
                <c:pt idx="2530">
                  <c:v>117.78437312397631</c:v>
                </c:pt>
                <c:pt idx="2531">
                  <c:v>117.66934518937396</c:v>
                </c:pt>
                <c:pt idx="2532">
                  <c:v>117.36496776215991</c:v>
                </c:pt>
                <c:pt idx="2533">
                  <c:v>117.24013749610806</c:v>
                </c:pt>
                <c:pt idx="2534">
                  <c:v>116.94351705763006</c:v>
                </c:pt>
                <c:pt idx="2535">
                  <c:v>116.81015412786546</c:v>
                </c:pt>
                <c:pt idx="2536">
                  <c:v>116.51429607059092</c:v>
                </c:pt>
                <c:pt idx="2537">
                  <c:v>116.38068376300879</c:v>
                </c:pt>
                <c:pt idx="2538">
                  <c:v>116.09262694457902</c:v>
                </c:pt>
                <c:pt idx="2539">
                  <c:v>115.95747551974021</c:v>
                </c:pt>
                <c:pt idx="2540">
                  <c:v>115.67856706348445</c:v>
                </c:pt>
                <c:pt idx="2541">
                  <c:v>115.53350605217608</c:v>
                </c:pt>
                <c:pt idx="2542">
                  <c:v>115.2540885440896</c:v>
                </c:pt>
                <c:pt idx="2543">
                  <c:v>115.10035671681585</c:v>
                </c:pt>
                <c:pt idx="2544">
                  <c:v>114.83011141422138</c:v>
                </c:pt>
                <c:pt idx="2545">
                  <c:v>114.67608875338905</c:v>
                </c:pt>
                <c:pt idx="2546">
                  <c:v>114.41378178735326</c:v>
                </c:pt>
                <c:pt idx="2547">
                  <c:v>114.24974565154399</c:v>
                </c:pt>
                <c:pt idx="2548">
                  <c:v>113.98821947408146</c:v>
                </c:pt>
                <c:pt idx="2549">
                  <c:v>113.83107842020968</c:v>
                </c:pt>
                <c:pt idx="2550">
                  <c:v>113.57033048418565</c:v>
                </c:pt>
                <c:pt idx="2551">
                  <c:v>113.40440426656212</c:v>
                </c:pt>
                <c:pt idx="2552">
                  <c:v>113.1503996394633</c:v>
                </c:pt>
                <c:pt idx="2553">
                  <c:v>112.97563886837509</c:v>
                </c:pt>
                <c:pt idx="2554">
                  <c:v>112.73093867925314</c:v>
                </c:pt>
                <c:pt idx="2555">
                  <c:v>112.55458853961544</c:v>
                </c:pt>
                <c:pt idx="2556">
                  <c:v>112.31923733062006</c:v>
                </c:pt>
                <c:pt idx="2557">
                  <c:v>112.13274006763955</c:v>
                </c:pt>
                <c:pt idx="2558">
                  <c:v>111.89818144251981</c:v>
                </c:pt>
                <c:pt idx="2559">
                  <c:v>111.71132310979618</c:v>
                </c:pt>
                <c:pt idx="2560">
                  <c:v>111.48367442016783</c:v>
                </c:pt>
                <c:pt idx="2561">
                  <c:v>111.28784074972393</c:v>
                </c:pt>
                <c:pt idx="2562">
                  <c:v>111.06098659858426</c:v>
                </c:pt>
                <c:pt idx="2563">
                  <c:v>110.86352757625436</c:v>
                </c:pt>
                <c:pt idx="2564">
                  <c:v>110.64611220824406</c:v>
                </c:pt>
                <c:pt idx="2565">
                  <c:v>110.44704471345611</c:v>
                </c:pt>
                <c:pt idx="2566">
                  <c:v>110.23042890209055</c:v>
                </c:pt>
                <c:pt idx="2567">
                  <c:v>110.02228055293476</c:v>
                </c:pt>
                <c:pt idx="2568">
                  <c:v>109.81392592954049</c:v>
                </c:pt>
                <c:pt idx="2569">
                  <c:v>109.60414954613097</c:v>
                </c:pt>
                <c:pt idx="2570">
                  <c:v>109.40411535305998</c:v>
                </c:pt>
                <c:pt idx="2571">
                  <c:v>109.18519281844198</c:v>
                </c:pt>
                <c:pt idx="2572">
                  <c:v>108.98597063451976</c:v>
                </c:pt>
                <c:pt idx="2573">
                  <c:v>108.76660285564006</c:v>
                </c:pt>
                <c:pt idx="2574">
                  <c:v>108.57575799430401</c:v>
                </c:pt>
                <c:pt idx="2575">
                  <c:v>108.34595570051223</c:v>
                </c:pt>
                <c:pt idx="2576">
                  <c:v>108.15592225699294</c:v>
                </c:pt>
                <c:pt idx="2577">
                  <c:v>107.92444867818921</c:v>
                </c:pt>
                <c:pt idx="2578">
                  <c:v>107.74404710443415</c:v>
                </c:pt>
                <c:pt idx="2579">
                  <c:v>107.51210858557793</c:v>
                </c:pt>
                <c:pt idx="2580">
                  <c:v>107.33133670348755</c:v>
                </c:pt>
                <c:pt idx="2581">
                  <c:v>107.08886762003</c:v>
                </c:pt>
                <c:pt idx="2582">
                  <c:v>106.91659907734123</c:v>
                </c:pt>
                <c:pt idx="2583">
                  <c:v>106.67363435229193</c:v>
                </c:pt>
                <c:pt idx="2584">
                  <c:v>106.51110289540263</c:v>
                </c:pt>
                <c:pt idx="2585">
                  <c:v>106.2587193212876</c:v>
                </c:pt>
                <c:pt idx="2586">
                  <c:v>106.09585040414471</c:v>
                </c:pt>
                <c:pt idx="2587">
                  <c:v>105.84176046592682</c:v>
                </c:pt>
                <c:pt idx="2588">
                  <c:v>105.68868310081368</c:v>
                </c:pt>
                <c:pt idx="2589">
                  <c:v>105.42392363036527</c:v>
                </c:pt>
                <c:pt idx="2590">
                  <c:v>105.27168383717279</c:v>
                </c:pt>
                <c:pt idx="2591">
                  <c:v>105.00519670035774</c:v>
                </c:pt>
                <c:pt idx="2592">
                  <c:v>104.86279975521256</c:v>
                </c:pt>
                <c:pt idx="2593">
                  <c:v>104.59575684659353</c:v>
                </c:pt>
                <c:pt idx="2594">
                  <c:v>104.45305317198661</c:v>
                </c:pt>
                <c:pt idx="2595">
                  <c:v>104.17523524965029</c:v>
                </c:pt>
                <c:pt idx="2596">
                  <c:v>104.04128709757197</c:v>
                </c:pt>
                <c:pt idx="2597">
                  <c:v>103.76287906826109</c:v>
                </c:pt>
                <c:pt idx="2598">
                  <c:v>103.63888632731353</c:v>
                </c:pt>
                <c:pt idx="2599">
                  <c:v>103.35077549539388</c:v>
                </c:pt>
                <c:pt idx="2600">
                  <c:v>103.22651410838856</c:v>
                </c:pt>
                <c:pt idx="2601">
                  <c:v>102.93663366443754</c:v>
                </c:pt>
                <c:pt idx="2602">
                  <c:v>102.82238805663627</c:v>
                </c:pt>
                <c:pt idx="2603">
                  <c:v>102.52270954441182</c:v>
                </c:pt>
                <c:pt idx="2604">
                  <c:v>102.40821126156652</c:v>
                </c:pt>
                <c:pt idx="2605">
                  <c:v>102.11593716458452</c:v>
                </c:pt>
                <c:pt idx="2606">
                  <c:v>102.00231222349755</c:v>
                </c:pt>
                <c:pt idx="2607">
                  <c:v>101.69905425612615</c:v>
                </c:pt>
                <c:pt idx="2608">
                  <c:v>101.59552245374105</c:v>
                </c:pt>
                <c:pt idx="2609">
                  <c:v>101.29159805423681</c:v>
                </c:pt>
                <c:pt idx="2610">
                  <c:v>101.1867194572811</c:v>
                </c:pt>
                <c:pt idx="2611">
                  <c:v>100.8728316420016</c:v>
                </c:pt>
                <c:pt idx="2612">
                  <c:v>100.7874144123364</c:v>
                </c:pt>
                <c:pt idx="2613">
                  <c:v>100.46241269530402</c:v>
                </c:pt>
                <c:pt idx="2614">
                  <c:v>100.37791241353283</c:v>
                </c:pt>
                <c:pt idx="2615">
                  <c:v>100.0521620888879</c:v>
                </c:pt>
                <c:pt idx="2616">
                  <c:v>99.976826007316603</c:v>
                </c:pt>
                <c:pt idx="2617">
                  <c:v>99.64924905065314</c:v>
                </c:pt>
                <c:pt idx="2618">
                  <c:v>99.565459446143265</c:v>
                </c:pt>
                <c:pt idx="2619">
                  <c:v>99.236031689117837</c:v>
                </c:pt>
                <c:pt idx="2620">
                  <c:v>99.162541783137357</c:v>
                </c:pt>
                <c:pt idx="2621">
                  <c:v>98.822928050848518</c:v>
                </c:pt>
                <c:pt idx="2622">
                  <c:v>98.758704119503136</c:v>
                </c:pt>
                <c:pt idx="2623">
                  <c:v>98.41722744556472</c:v>
                </c:pt>
                <c:pt idx="2624">
                  <c:v>98.353933635430053</c:v>
                </c:pt>
                <c:pt idx="2625">
                  <c:v>98.011664425389426</c:v>
                </c:pt>
                <c:pt idx="2626">
                  <c:v>97.9577226592682</c:v>
                </c:pt>
                <c:pt idx="2627">
                  <c:v>97.6040777828904</c:v>
                </c:pt>
                <c:pt idx="2628">
                  <c:v>97.551077998042061</c:v>
                </c:pt>
                <c:pt idx="2629">
                  <c:v>97.195530489790784</c:v>
                </c:pt>
                <c:pt idx="2630">
                  <c:v>97.15196645912809</c:v>
                </c:pt>
                <c:pt idx="2631">
                  <c:v>96.787065447668226</c:v>
                </c:pt>
                <c:pt idx="2632">
                  <c:v>96.743399859980656</c:v>
                </c:pt>
                <c:pt idx="2633">
                  <c:v>96.37655040725457</c:v>
                </c:pt>
                <c:pt idx="2634">
                  <c:v>96.343462512418228</c:v>
                </c:pt>
                <c:pt idx="2635">
                  <c:v>95.974690545078445</c:v>
                </c:pt>
                <c:pt idx="2636">
                  <c:v>95.942574791878087</c:v>
                </c:pt>
                <c:pt idx="2637">
                  <c:v>95.572919642451325</c:v>
                </c:pt>
                <c:pt idx="2638">
                  <c:v>95.540723266509346</c:v>
                </c:pt>
                <c:pt idx="2639">
                  <c:v>95.159413757817774</c:v>
                </c:pt>
                <c:pt idx="2640">
                  <c:v>95.147617579234122</c:v>
                </c:pt>
                <c:pt idx="2641">
                  <c:v>94.755648579567108</c:v>
                </c:pt>
                <c:pt idx="2642">
                  <c:v>94.743829644173118</c:v>
                </c:pt>
                <c:pt idx="2643">
                  <c:v>94.359638174397972</c:v>
                </c:pt>
                <c:pt idx="2644">
                  <c:v>94.348824192251158</c:v>
                </c:pt>
                <c:pt idx="2645">
                  <c:v>93.952864587587754</c:v>
                </c:pt>
                <c:pt idx="2646">
                  <c:v>93.943044586036223</c:v>
                </c:pt>
                <c:pt idx="2647">
                  <c:v>93.546084610256429</c:v>
                </c:pt>
                <c:pt idx="2648">
                  <c:v>93.546084610256429</c:v>
                </c:pt>
                <c:pt idx="2649">
                  <c:v>93.148142710470196</c:v>
                </c:pt>
                <c:pt idx="2650">
                  <c:v>93.147130032525467</c:v>
                </c:pt>
                <c:pt idx="2651">
                  <c:v>92.749204797722797</c:v>
                </c:pt>
                <c:pt idx="2652">
                  <c:v>92.738276793348263</c:v>
                </c:pt>
                <c:pt idx="2653">
                  <c:v>92.359209548529478</c:v>
                </c:pt>
                <c:pt idx="2654">
                  <c:v>92.337296485764227</c:v>
                </c:pt>
                <c:pt idx="2655">
                  <c:v>91.958270533178919</c:v>
                </c:pt>
                <c:pt idx="2656">
                  <c:v>91.935300395887012</c:v>
                </c:pt>
                <c:pt idx="2657">
                  <c:v>91.566312940527752</c:v>
                </c:pt>
                <c:pt idx="2658">
                  <c:v>91.533266883735593</c:v>
                </c:pt>
                <c:pt idx="2659">
                  <c:v>91.163314816720927</c:v>
                </c:pt>
                <c:pt idx="2660">
                  <c:v>91.139247198091468</c:v>
                </c:pt>
                <c:pt idx="2661">
                  <c:v>90.76835329843928</c:v>
                </c:pt>
                <c:pt idx="2662">
                  <c:v>90.735127430954051</c:v>
                </c:pt>
                <c:pt idx="2663">
                  <c:v>90.373365907439748</c:v>
                </c:pt>
                <c:pt idx="2664">
                  <c:v>90.339070565110021</c:v>
                </c:pt>
                <c:pt idx="2665">
                  <c:v>89.977349006763248</c:v>
                </c:pt>
                <c:pt idx="2666">
                  <c:v>89.932802995910663</c:v>
                </c:pt>
                <c:pt idx="2667">
                  <c:v>89.580287508065084</c:v>
                </c:pt>
                <c:pt idx="2668">
                  <c:v>89.534647978527246</c:v>
                </c:pt>
                <c:pt idx="2669">
                  <c:v>89.192397440712142</c:v>
                </c:pt>
                <c:pt idx="2670">
                  <c:v>89.136405306684281</c:v>
                </c:pt>
                <c:pt idx="2671">
                  <c:v>88.793236928495716</c:v>
                </c:pt>
                <c:pt idx="2672">
                  <c:v>88.736125295146309</c:v>
                </c:pt>
                <c:pt idx="2673">
                  <c:v>88.403289194410533</c:v>
                </c:pt>
                <c:pt idx="2674">
                  <c:v>88.334761277123349</c:v>
                </c:pt>
                <c:pt idx="2675">
                  <c:v>88.012307871898159</c:v>
                </c:pt>
                <c:pt idx="2676">
                  <c:v>87.943594063493833</c:v>
                </c:pt>
                <c:pt idx="2677">
                  <c:v>87.620277714084352</c:v>
                </c:pt>
                <c:pt idx="2678">
                  <c:v>87.540045854132572</c:v>
                </c:pt>
                <c:pt idx="2679">
                  <c:v>87.22718316593712</c:v>
                </c:pt>
                <c:pt idx="2680">
                  <c:v>87.146727181885069</c:v>
                </c:pt>
                <c:pt idx="2681">
                  <c:v>86.833008355404715</c:v>
                </c:pt>
                <c:pt idx="2682">
                  <c:v>86.751388721255481</c:v>
                </c:pt>
                <c:pt idx="2683">
                  <c:v>86.448226464415839</c:v>
                </c:pt>
                <c:pt idx="2684">
                  <c:v>86.355891322369459</c:v>
                </c:pt>
                <c:pt idx="2685">
                  <c:v>86.05188097420988</c:v>
                </c:pt>
                <c:pt idx="2686">
                  <c:v>85.958350680322127</c:v>
                </c:pt>
                <c:pt idx="2687">
                  <c:v>85.664972260103468</c:v>
                </c:pt>
                <c:pt idx="2688">
                  <c:v>85.560608158465158</c:v>
                </c:pt>
                <c:pt idx="2689">
                  <c:v>85.276995225271861</c:v>
                </c:pt>
                <c:pt idx="2690">
                  <c:v>85.171412823908383</c:v>
                </c:pt>
                <c:pt idx="2691">
                  <c:v>84.887933829154008</c:v>
                </c:pt>
                <c:pt idx="2692">
                  <c:v>84.771396413547009</c:v>
                </c:pt>
                <c:pt idx="2693">
                  <c:v>84.497771697779399</c:v>
                </c:pt>
                <c:pt idx="2694">
                  <c:v>84.379981347713084</c:v>
                </c:pt>
                <c:pt idx="2695">
                  <c:v>84.106492113919444</c:v>
                </c:pt>
                <c:pt idx="2696">
                  <c:v>83.988356425884149</c:v>
                </c:pt>
                <c:pt idx="2697">
                  <c:v>83.714078006864639</c:v>
                </c:pt>
                <c:pt idx="2698">
                  <c:v>83.59469288232053</c:v>
                </c:pt>
                <c:pt idx="2699">
                  <c:v>83.332210986790344</c:v>
                </c:pt>
                <c:pt idx="2700">
                  <c:v>83.199881315964646</c:v>
                </c:pt>
                <c:pt idx="2701">
                  <c:v>82.948355764591881</c:v>
                </c:pt>
                <c:pt idx="2702">
                  <c:v>82.804793348681841</c:v>
                </c:pt>
                <c:pt idx="2703">
                  <c:v>82.5525116815638</c:v>
                </c:pt>
                <c:pt idx="2704">
                  <c:v>82.418526728019927</c:v>
                </c:pt>
                <c:pt idx="2705">
                  <c:v>82.166389299253254</c:v>
                </c:pt>
                <c:pt idx="2706">
                  <c:v>82.021080567282453</c:v>
                </c:pt>
                <c:pt idx="2707">
                  <c:v>81.779127717106249</c:v>
                </c:pt>
                <c:pt idx="2708">
                  <c:v>81.632512651763648</c:v>
                </c:pt>
                <c:pt idx="2709">
                  <c:v>81.401719196186349</c:v>
                </c:pt>
                <c:pt idx="2710">
                  <c:v>81.243661490570418</c:v>
                </c:pt>
                <c:pt idx="2711">
                  <c:v>81.012168892115511</c:v>
                </c:pt>
                <c:pt idx="2712">
                  <c:v>80.852762021352348</c:v>
                </c:pt>
                <c:pt idx="2713">
                  <c:v>80.852762021352348</c:v>
                </c:pt>
                <c:pt idx="2714">
                  <c:v>80.621425890590189</c:v>
                </c:pt>
                <c:pt idx="2715">
                  <c:v>80.46153342981232</c:v>
                </c:pt>
                <c:pt idx="2716">
                  <c:v>80.240610488572202</c:v>
                </c:pt>
                <c:pt idx="2717">
                  <c:v>80.068228168420049</c:v>
                </c:pt>
                <c:pt idx="2718">
                  <c:v>79.858652342789426</c:v>
                </c:pt>
                <c:pt idx="2719">
                  <c:v>79.685748267304476</c:v>
                </c:pt>
                <c:pt idx="2720">
                  <c:v>79.475533620572193</c:v>
                </c:pt>
                <c:pt idx="2721">
                  <c:v>79.290005182864178</c:v>
                </c:pt>
                <c:pt idx="2722">
                  <c:v>79.091236096403151</c:v>
                </c:pt>
                <c:pt idx="2723">
                  <c:v>78.905129157183381</c:v>
                </c:pt>
                <c:pt idx="2724">
                  <c:v>78.705741139640637</c:v>
                </c:pt>
                <c:pt idx="2725">
                  <c:v>78.518207258774154</c:v>
                </c:pt>
                <c:pt idx="2726">
                  <c:v>78.319029701742906</c:v>
                </c:pt>
                <c:pt idx="2727">
                  <c:v>78.130903293150979</c:v>
                </c:pt>
                <c:pt idx="2728">
                  <c:v>77.942488242629324</c:v>
                </c:pt>
                <c:pt idx="2729">
                  <c:v>77.930249883804635</c:v>
                </c:pt>
                <c:pt idx="2730">
                  <c:v>77.742353788348211</c:v>
                </c:pt>
                <c:pt idx="2731">
                  <c:v>77.564783133362383</c:v>
                </c:pt>
                <c:pt idx="2732">
                  <c:v>77.351712915410943</c:v>
                </c:pt>
                <c:pt idx="2733">
                  <c:v>77.17439883856413</c:v>
                </c:pt>
                <c:pt idx="2734">
                  <c:v>76.9721396111144</c:v>
                </c:pt>
                <c:pt idx="2735">
                  <c:v>76.795083398693308</c:v>
                </c:pt>
                <c:pt idx="2736">
                  <c:v>76.57896727014041</c:v>
                </c:pt>
                <c:pt idx="2737">
                  <c:v>76.413723511664131</c:v>
                </c:pt>
                <c:pt idx="2738">
                  <c:v>76.196907742999784</c:v>
                </c:pt>
                <c:pt idx="2739">
                  <c:v>76.031123076214925</c:v>
                </c:pt>
                <c:pt idx="2740">
                  <c:v>75.812788504245319</c:v>
                </c:pt>
                <c:pt idx="2741">
                  <c:v>75.65894940717628</c:v>
                </c:pt>
                <c:pt idx="2742">
                  <c:v>75.428209155250798</c:v>
                </c:pt>
                <c:pt idx="2743">
                  <c:v>75.273856181485058</c:v>
                </c:pt>
                <c:pt idx="2744">
                  <c:v>75.041537690730422</c:v>
                </c:pt>
                <c:pt idx="2745">
                  <c:v>75.040738858108185</c:v>
                </c:pt>
                <c:pt idx="2746">
                  <c:v>74.899246136640627</c:v>
                </c:pt>
                <c:pt idx="2747">
                  <c:v>74.666170076226805</c:v>
                </c:pt>
                <c:pt idx="2748">
                  <c:v>74.523412306313318</c:v>
                </c:pt>
                <c:pt idx="2749">
                  <c:v>74.276911863924326</c:v>
                </c:pt>
                <c:pt idx="2750">
                  <c:v>74.134451382132255</c:v>
                </c:pt>
                <c:pt idx="2751">
                  <c:v>73.899006178580677</c:v>
                </c:pt>
                <c:pt idx="2752">
                  <c:v>73.756059427950873</c:v>
                </c:pt>
                <c:pt idx="2753">
                  <c:v>73.507074558721172</c:v>
                </c:pt>
                <c:pt idx="2754">
                  <c:v>73.389146170950085</c:v>
                </c:pt>
                <c:pt idx="2755">
                  <c:v>73.126545040709019</c:v>
                </c:pt>
                <c:pt idx="2756">
                  <c:v>73.008208754719178</c:v>
                </c:pt>
                <c:pt idx="2757">
                  <c:v>72.744694100358586</c:v>
                </c:pt>
                <c:pt idx="2758">
                  <c:v>72.625943065290116</c:v>
                </c:pt>
                <c:pt idx="2759">
                  <c:v>72.360731595883877</c:v>
                </c:pt>
                <c:pt idx="2760">
                  <c:v>72.254467224489218</c:v>
                </c:pt>
                <c:pt idx="2761">
                  <c:v>72.161018260489527</c:v>
                </c:pt>
                <c:pt idx="2762">
                  <c:v>71.988352591459119</c:v>
                </c:pt>
                <c:pt idx="2763">
                  <c:v>71.881723967637214</c:v>
                </c:pt>
                <c:pt idx="2764">
                  <c:v>71.60170166112475</c:v>
                </c:pt>
                <c:pt idx="2765">
                  <c:v>71.507692171281278</c:v>
                </c:pt>
                <c:pt idx="2766">
                  <c:v>71.226687135416796</c:v>
                </c:pt>
                <c:pt idx="2767">
                  <c:v>71.132350201512779</c:v>
                </c:pt>
                <c:pt idx="2768">
                  <c:v>70.837255456252095</c:v>
                </c:pt>
                <c:pt idx="2769">
                  <c:v>70.755675896491454</c:v>
                </c:pt>
                <c:pt idx="2770">
                  <c:v>70.459514080910978</c:v>
                </c:pt>
                <c:pt idx="2771">
                  <c:v>70.378391632116745</c:v>
                </c:pt>
                <c:pt idx="2772">
                  <c:v>70.080399414051186</c:v>
                </c:pt>
                <c:pt idx="2773">
                  <c:v>69.998979621154476</c:v>
                </c:pt>
                <c:pt idx="2774">
                  <c:v>69.699150408845227</c:v>
                </c:pt>
                <c:pt idx="2775">
                  <c:v>69.630685551223252</c:v>
                </c:pt>
                <c:pt idx="2776">
                  <c:v>69.329787163747724</c:v>
                </c:pt>
                <c:pt idx="2777">
                  <c:v>69.303188429008301</c:v>
                </c:pt>
                <c:pt idx="2778">
                  <c:v>69.26107841030813</c:v>
                </c:pt>
                <c:pt idx="2779">
                  <c:v>68.945742148479937</c:v>
                </c:pt>
                <c:pt idx="2780">
                  <c:v>68.877503498107316</c:v>
                </c:pt>
                <c:pt idx="2781">
                  <c:v>68.573640462251049</c:v>
                </c:pt>
                <c:pt idx="2782">
                  <c:v>68.505145009711043</c:v>
                </c:pt>
                <c:pt idx="2783">
                  <c:v>68.187420903676838</c:v>
                </c:pt>
                <c:pt idx="2784">
                  <c:v>68.132122979681043</c:v>
                </c:pt>
                <c:pt idx="2785">
                  <c:v>67.811763307056609</c:v>
                </c:pt>
                <c:pt idx="2786">
                  <c:v>67.769777454290349</c:v>
                </c:pt>
                <c:pt idx="2787">
                  <c:v>67.435397526907252</c:v>
                </c:pt>
                <c:pt idx="2788">
                  <c:v>67.393252861354071</c:v>
                </c:pt>
                <c:pt idx="2789">
                  <c:v>67.056871046169078</c:v>
                </c:pt>
                <c:pt idx="2790">
                  <c:v>67.028197938093754</c:v>
                </c:pt>
                <c:pt idx="2791">
                  <c:v>66.690557571126348</c:v>
                </c:pt>
                <c:pt idx="2792">
                  <c:v>66.648796513912799</c:v>
                </c:pt>
                <c:pt idx="2793">
                  <c:v>66.465741148466819</c:v>
                </c:pt>
                <c:pt idx="2794">
                  <c:v>66.309819686288606</c:v>
                </c:pt>
                <c:pt idx="2795">
                  <c:v>66.280935530681134</c:v>
                </c:pt>
                <c:pt idx="2796">
                  <c:v>65.939960280110867</c:v>
                </c:pt>
                <c:pt idx="2797">
                  <c:v>65.912358546828841</c:v>
                </c:pt>
                <c:pt idx="2798">
                  <c:v>65.556198374004808</c:v>
                </c:pt>
                <c:pt idx="2799">
                  <c:v>63.662965458188438</c:v>
                </c:pt>
                <c:pt idx="2800">
                  <c:v>62.841738573258574</c:v>
                </c:pt>
                <c:pt idx="2801">
                  <c:v>60.869084744327445</c:v>
                </c:pt>
                <c:pt idx="2802">
                  <c:v>60.078755714235271</c:v>
                </c:pt>
                <c:pt idx="2803">
                  <c:v>58.095924159559658</c:v>
                </c:pt>
                <c:pt idx="2804">
                  <c:v>57.33954648327957</c:v>
                </c:pt>
                <c:pt idx="2805">
                  <c:v>55.344900871552824</c:v>
                </c:pt>
                <c:pt idx="2806">
                  <c:v>54.623347033719256</c:v>
                </c:pt>
                <c:pt idx="2807">
                  <c:v>52.615623814455766</c:v>
                </c:pt>
                <c:pt idx="2808">
                  <c:v>51.931910848531651</c:v>
                </c:pt>
                <c:pt idx="2809">
                  <c:v>49.908428134263815</c:v>
                </c:pt>
                <c:pt idx="2810">
                  <c:v>49.24853365884816</c:v>
                </c:pt>
                <c:pt idx="2811">
                  <c:v>47.206267246959662</c:v>
                </c:pt>
                <c:pt idx="2812">
                  <c:v>46.571138405837914</c:v>
                </c:pt>
                <c:pt idx="2813">
                  <c:v>44.543792725888103</c:v>
                </c:pt>
                <c:pt idx="2814">
                  <c:v>43.936094368698924</c:v>
                </c:pt>
                <c:pt idx="2815">
                  <c:v>41.885640397262939</c:v>
                </c:pt>
                <c:pt idx="2816">
                  <c:v>41.307489552422709</c:v>
                </c:pt>
                <c:pt idx="2817">
                  <c:v>39.249927598890999</c:v>
                </c:pt>
                <c:pt idx="2818">
                  <c:v>38.704148171107306</c:v>
                </c:pt>
                <c:pt idx="2819">
                  <c:v>36.637494803611958</c:v>
                </c:pt>
                <c:pt idx="2820">
                  <c:v>36.105285305327193</c:v>
                </c:pt>
                <c:pt idx="2821">
                  <c:v>34.049820489546264</c:v>
                </c:pt>
                <c:pt idx="2822">
                  <c:v>33.532000397710526</c:v>
                </c:pt>
                <c:pt idx="2823">
                  <c:v>31.46248480938219</c:v>
                </c:pt>
                <c:pt idx="2824">
                  <c:v>30.986178357209877</c:v>
                </c:pt>
                <c:pt idx="2825">
                  <c:v>28.926704042520285</c:v>
                </c:pt>
                <c:pt idx="2826">
                  <c:v>28.442685321588687</c:v>
                </c:pt>
                <c:pt idx="2827">
                  <c:v>26.374552513893615</c:v>
                </c:pt>
                <c:pt idx="2828">
                  <c:v>25.939330685044425</c:v>
                </c:pt>
                <c:pt idx="2829">
                  <c:v>23.854489729856219</c:v>
                </c:pt>
                <c:pt idx="2830">
                  <c:v>23.439637553357073</c:v>
                </c:pt>
                <c:pt idx="2831">
                  <c:v>21.351895573499693</c:v>
                </c:pt>
                <c:pt idx="2832">
                  <c:v>20.958609909791754</c:v>
                </c:pt>
                <c:pt idx="2833">
                  <c:v>18.867240128997064</c:v>
                </c:pt>
                <c:pt idx="2834">
                  <c:v>18.494499642673112</c:v>
                </c:pt>
                <c:pt idx="2835">
                  <c:v>16.400841334193903</c:v>
                </c:pt>
                <c:pt idx="2836">
                  <c:v>16.047771619127573</c:v>
                </c:pt>
                <c:pt idx="2837">
                  <c:v>13.951849434570716</c:v>
                </c:pt>
                <c:pt idx="2838">
                  <c:v>13.618514531368314</c:v>
                </c:pt>
                <c:pt idx="2839">
                  <c:v>11.521590881362252</c:v>
                </c:pt>
                <c:pt idx="2840">
                  <c:v>11.20574560613565</c:v>
                </c:pt>
                <c:pt idx="2841">
                  <c:v>9.1079259362772422</c:v>
                </c:pt>
                <c:pt idx="2842">
                  <c:v>8.8102945029255189</c:v>
                </c:pt>
                <c:pt idx="2843">
                  <c:v>6.7118746429726324</c:v>
                </c:pt>
                <c:pt idx="2844">
                  <c:v>6.4313817637688091</c:v>
                </c:pt>
                <c:pt idx="2845">
                  <c:v>4.3330795477884765</c:v>
                </c:pt>
                <c:pt idx="2846">
                  <c:v>4.0694760831683325</c:v>
                </c:pt>
                <c:pt idx="2847">
                  <c:v>1.9716649630176368</c:v>
                </c:pt>
                <c:pt idx="2848">
                  <c:v>1.724740767645738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'SD0 vs SD1'!$T$1</c:f>
              <c:strCache>
                <c:ptCount val="1"/>
                <c:pt idx="0">
                  <c:v>D2 (52nm) SCI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'SD0 vs SD1'!$K$3:$K$3250</c:f>
              <c:numCache>
                <c:formatCode>General</c:formatCode>
                <c:ptCount val="3248"/>
                <c:pt idx="0">
                  <c:v>4.6730732994158704</c:v>
                </c:pt>
                <c:pt idx="1">
                  <c:v>4.664810774208104</c:v>
                </c:pt>
                <c:pt idx="2">
                  <c:v>4.6565774155995339</c:v>
                </c:pt>
                <c:pt idx="3">
                  <c:v>4.6485473289596975</c:v>
                </c:pt>
                <c:pt idx="4">
                  <c:v>4.640371229698375</c:v>
                </c:pt>
                <c:pt idx="5">
                  <c:v>4.6322238410101289</c:v>
                </c:pt>
                <c:pt idx="6">
                  <c:v>4.6241050119331684</c:v>
                </c:pt>
                <c:pt idx="7">
                  <c:v>4.6160145925622551</c:v>
                </c:pt>
                <c:pt idx="8">
                  <c:v>4.6081236760934949</c:v>
                </c:pt>
                <c:pt idx="9">
                  <c:v>4.6000890339813028</c:v>
                </c:pt>
                <c:pt idx="10">
                  <c:v>4.5920823612191244</c:v>
                </c:pt>
                <c:pt idx="11">
                  <c:v>4.5841035120147877</c:v>
                </c:pt>
                <c:pt idx="12">
                  <c:v>4.5761523415876324</c:v>
                </c:pt>
                <c:pt idx="13">
                  <c:v>4.5683970084367926</c:v>
                </c:pt>
                <c:pt idx="14">
                  <c:v>4.5605001838911425</c:v>
                </c:pt>
                <c:pt idx="15">
                  <c:v>4.5526306127693941</c:v>
                </c:pt>
                <c:pt idx="16">
                  <c:v>4.5447881542295852</c:v>
                </c:pt>
                <c:pt idx="17">
                  <c:v>4.537138675448225</c:v>
                </c:pt>
                <c:pt idx="18">
                  <c:v>4.529349453921184</c:v>
                </c:pt>
                <c:pt idx="19">
                  <c:v>4.5215869311551851</c:v>
                </c:pt>
                <c:pt idx="20">
                  <c:v>4.5138509701139355</c:v>
                </c:pt>
                <c:pt idx="21">
                  <c:v>4.5063051931533344</c:v>
                </c:pt>
                <c:pt idx="22">
                  <c:v>4.4986213902191361</c:v>
                </c:pt>
                <c:pt idx="23">
                  <c:v>4.4909637463329828</c:v>
                </c:pt>
                <c:pt idx="24">
                  <c:v>4.4833321281365306</c:v>
                </c:pt>
                <c:pt idx="25">
                  <c:v>4.4758879584175517</c:v>
                </c:pt>
                <c:pt idx="26">
                  <c:v>4.468307448380239</c:v>
                </c:pt>
                <c:pt idx="27">
                  <c:v>4.4607525721274852</c:v>
                </c:pt>
                <c:pt idx="28">
                  <c:v>4.4532231998563558</c:v>
                </c:pt>
                <c:pt idx="29">
                  <c:v>4.44587859883117</c:v>
                </c:pt>
                <c:pt idx="30">
                  <c:v>4.4383993127639858</c:v>
                </c:pt>
                <c:pt idx="31">
                  <c:v>4.4309451491870639</c:v>
                </c:pt>
                <c:pt idx="32">
                  <c:v>4.4235159817351555</c:v>
                </c:pt>
                <c:pt idx="33">
                  <c:v>4.4162689650259992</c:v>
                </c:pt>
                <c:pt idx="34">
                  <c:v>4.4088888888888889</c:v>
                </c:pt>
                <c:pt idx="35">
                  <c:v>4.4015334374556314</c:v>
                </c:pt>
                <c:pt idx="36">
                  <c:v>4.3943582110709416</c:v>
                </c:pt>
                <c:pt idx="37">
                  <c:v>4.3870511232973683</c:v>
                </c:pt>
                <c:pt idx="38">
                  <c:v>4.3797682961288524</c:v>
                </c:pt>
                <c:pt idx="39">
                  <c:v>4.3725096089424875</c:v>
                </c:pt>
                <c:pt idx="40">
                  <c:v>4.3654286217215281</c:v>
                </c:pt>
                <c:pt idx="41">
                  <c:v>4.3582173485167921</c:v>
                </c:pt>
                <c:pt idx="42">
                  <c:v>4.3510298606968663</c:v>
                </c:pt>
                <c:pt idx="43">
                  <c:v>4.3440182168505785</c:v>
                </c:pt>
                <c:pt idx="44">
                  <c:v>4.336877448237269</c:v>
                </c:pt>
                <c:pt idx="45">
                  <c:v>4.3297601173225324</c:v>
                </c:pt>
                <c:pt idx="46">
                  <c:v>4.3228168032072389</c:v>
                </c:pt>
                <c:pt idx="47">
                  <c:v>4.3157455102324871</c:v>
                </c:pt>
                <c:pt idx="48">
                  <c:v>4.3086973140136964</c:v>
                </c:pt>
                <c:pt idx="49">
                  <c:v>4.3016721015749759</c:v>
                </c:pt>
                <c:pt idx="50">
                  <c:v>4.2948185092823445</c:v>
                </c:pt>
                <c:pt idx="51">
                  <c:v>4.2878384453127714</c:v>
                </c:pt>
                <c:pt idx="52">
                  <c:v>4.2808810329351674</c:v>
                </c:pt>
                <c:pt idx="53">
                  <c:v>4.2740934785605953</c:v>
                </c:pt>
                <c:pt idx="54">
                  <c:v>4.2671805636807782</c:v>
                </c:pt>
                <c:pt idx="55">
                  <c:v>4.2602899745756888</c:v>
                </c:pt>
                <c:pt idx="56">
                  <c:v>4.2535675082327105</c:v>
                </c:pt>
                <c:pt idx="57">
                  <c:v>4.2467207781088394</c:v>
                </c:pt>
                <c:pt idx="58">
                  <c:v>4.2400410326551574</c:v>
                </c:pt>
                <c:pt idx="59">
                  <c:v>4.2332377440939553</c:v>
                </c:pt>
                <c:pt idx="60">
                  <c:v>4.2264562527693466</c:v>
                </c:pt>
                <c:pt idx="61">
                  <c:v>4.2198400544495493</c:v>
                </c:pt>
                <c:pt idx="62">
                  <c:v>4.2131013862462625</c:v>
                </c:pt>
                <c:pt idx="63">
                  <c:v>4.2063842057057546</c:v>
                </c:pt>
                <c:pt idx="64">
                  <c:v>4.1998306519898385</c:v>
                </c:pt>
                <c:pt idx="65">
                  <c:v>4.1931556878127889</c:v>
                </c:pt>
                <c:pt idx="66">
                  <c:v>4.1865019075593368</c:v>
                </c:pt>
                <c:pt idx="67">
                  <c:v>4.1800101129276905</c:v>
                </c:pt>
                <c:pt idx="68">
                  <c:v>4.1733979536887453</c:v>
                </c:pt>
                <c:pt idx="69">
                  <c:v>4.1669467034074845</c:v>
                </c:pt>
                <c:pt idx="70">
                  <c:v>4.1603757758765285</c:v>
                </c:pt>
                <c:pt idx="71">
                  <c:v>4.1538255393273413</c:v>
                </c:pt>
                <c:pt idx="72">
                  <c:v>4.1474346110107643</c:v>
                </c:pt>
                <c:pt idx="73">
                  <c:v>4.1409250292202318</c:v>
                </c:pt>
                <c:pt idx="74">
                  <c:v>4.1344358495598739</c:v>
                </c:pt>
                <c:pt idx="75">
                  <c:v>4.1281044010919441</c:v>
                </c:pt>
                <c:pt idx="76">
                  <c:v>4.121655309955127</c:v>
                </c:pt>
                <c:pt idx="77">
                  <c:v>4.115362915269988</c:v>
                </c:pt>
                <c:pt idx="78">
                  <c:v>4.1089535423155867</c:v>
                </c:pt>
                <c:pt idx="79">
                  <c:v>4.1025641025641022</c:v>
                </c:pt>
                <c:pt idx="80">
                  <c:v>4.0963298206203964</c:v>
                </c:pt>
                <c:pt idx="81">
                  <c:v>4.0899795501022496</c:v>
                </c:pt>
                <c:pt idx="82">
                  <c:v>4.0837834277433824</c:v>
                </c:pt>
                <c:pt idx="83">
                  <c:v>4.077471967380224</c:v>
                </c:pt>
                <c:pt idx="84">
                  <c:v>4.071313655317339</c:v>
                </c:pt>
                <c:pt idx="85">
                  <c:v>4.0650406504064973</c:v>
                </c:pt>
                <c:pt idx="86">
                  <c:v>4.0587869464174577</c:v>
                </c:pt>
                <c:pt idx="87">
                  <c:v>4.0526849037487285</c:v>
                </c:pt>
                <c:pt idx="88">
                  <c:v>4.0464691293564812</c:v>
                </c:pt>
                <c:pt idx="89">
                  <c:v>4.0404040404040407</c:v>
                </c:pt>
                <c:pt idx="90">
                  <c:v>4.0342258515795297</c:v>
                </c:pt>
                <c:pt idx="91">
                  <c:v>4.0281973816717018</c:v>
                </c:pt>
                <c:pt idx="92">
                  <c:v>4.0220564385338955</c:v>
                </c:pt>
                <c:pt idx="93">
                  <c:v>4.0160642570281073</c:v>
                </c:pt>
                <c:pt idx="94">
                  <c:v>4.0099602237816514</c:v>
                </c:pt>
                <c:pt idx="95">
                  <c:v>4.0038747174685145</c:v>
                </c:pt>
                <c:pt idx="96">
                  <c:v>3.9979365488780032</c:v>
                </c:pt>
                <c:pt idx="97">
                  <c:v>3.9918874545278937</c:v>
                </c:pt>
                <c:pt idx="98">
                  <c:v>3.9859847632517948</c:v>
                </c:pt>
                <c:pt idx="99">
                  <c:v>3.9799717550391582</c:v>
                </c:pt>
                <c:pt idx="100">
                  <c:v>3.9741042240881987</c:v>
                </c:pt>
                <c:pt idx="101">
                  <c:v>3.9681269800633618</c:v>
                </c:pt>
                <c:pt idx="102">
                  <c:v>3.9622942962134542</c:v>
                </c:pt>
                <c:pt idx="103">
                  <c:v>3.956352498245161</c:v>
                </c:pt>
                <c:pt idx="104">
                  <c:v>3.9505543519816491</c:v>
                </c:pt>
                <c:pt idx="105">
                  <c:v>3.9446476857006521</c:v>
                </c:pt>
                <c:pt idx="106">
                  <c:v>3.9388837711635589</c:v>
                </c:pt>
                <c:pt idx="107">
                  <c:v>3.9330119259071306</c:v>
                </c:pt>
                <c:pt idx="108">
                  <c:v>3.927281940837402</c:v>
                </c:pt>
                <c:pt idx="109">
                  <c:v>3.9214446095948849</c:v>
                </c:pt>
                <c:pt idx="110">
                  <c:v>3.9157482552815233</c:v>
                </c:pt>
                <c:pt idx="111">
                  <c:v>3.9099451346408474</c:v>
                </c:pt>
                <c:pt idx="112">
                  <c:v>3.9042821158690173</c:v>
                </c:pt>
                <c:pt idx="113">
                  <c:v>3.8985129059640937</c:v>
                </c:pt>
                <c:pt idx="114">
                  <c:v>3.8928829309641113</c:v>
                </c:pt>
                <c:pt idx="115">
                  <c:v>3.8871473354231973</c:v>
                </c:pt>
                <c:pt idx="116">
                  <c:v>3.8815501158204473</c:v>
                </c:pt>
                <c:pt idx="117">
                  <c:v>3.875847841715375</c:v>
                </c:pt>
                <c:pt idx="118">
                  <c:v>3.870283092481039</c:v>
                </c:pt>
                <c:pt idx="119">
                  <c:v>3.8646138502773812</c:v>
                </c:pt>
                <c:pt idx="120">
                  <c:v>3.8590812896800677</c:v>
                </c:pt>
                <c:pt idx="121">
                  <c:v>3.8534447931881006</c:v>
                </c:pt>
                <c:pt idx="122">
                  <c:v>3.8479441427463197</c:v>
                </c:pt>
                <c:pt idx="123">
                  <c:v>3.842340109072877</c:v>
                </c:pt>
                <c:pt idx="124">
                  <c:v>3.8368710935082553</c:v>
                </c:pt>
                <c:pt idx="125">
                  <c:v>3.8312992430094237</c:v>
                </c:pt>
                <c:pt idx="126">
                  <c:v>3.8258615902008577</c:v>
                </c:pt>
                <c:pt idx="127">
                  <c:v>3.8204393505253136</c:v>
                </c:pt>
                <c:pt idx="128">
                  <c:v>3.814915087373858</c:v>
                </c:pt>
                <c:pt idx="129">
                  <c:v>3.8095238095238066</c:v>
                </c:pt>
                <c:pt idx="130">
                  <c:v>3.8040310458017612</c:v>
                </c:pt>
                <c:pt idx="131">
                  <c:v>3.7986704653371319</c:v>
                </c:pt>
                <c:pt idx="132">
                  <c:v>3.7932089323952267</c:v>
                </c:pt>
                <c:pt idx="133">
                  <c:v>3.7878787878787876</c:v>
                </c:pt>
                <c:pt idx="134">
                  <c:v>3.7824482201140812</c:v>
                </c:pt>
                <c:pt idx="135">
                  <c:v>3.7771482530689342</c:v>
                </c:pt>
                <c:pt idx="136">
                  <c:v>3.7718631178707223</c:v>
                </c:pt>
                <c:pt idx="137">
                  <c:v>3.766478342749529</c:v>
                </c:pt>
                <c:pt idx="138">
                  <c:v>3.7612230041252142</c:v>
                </c:pt>
                <c:pt idx="139">
                  <c:v>3.7558685446009394</c:v>
                </c:pt>
                <c:pt idx="140">
                  <c:v>3.7506427512779412</c:v>
                </c:pt>
                <c:pt idx="141">
                  <c:v>3.7453183520599285</c:v>
                </c:pt>
                <c:pt idx="142">
                  <c:v>3.740121855583042</c:v>
                </c:pt>
                <c:pt idx="143">
                  <c:v>3.7349397590361471</c:v>
                </c:pt>
                <c:pt idx="144">
                  <c:v>3.7296598189310339</c:v>
                </c:pt>
                <c:pt idx="145">
                  <c:v>3.7245066530501911</c:v>
                </c:pt>
                <c:pt idx="146">
                  <c:v>3.719256148770246</c:v>
                </c:pt>
                <c:pt idx="147">
                  <c:v>3.7141316719583095</c:v>
                </c:pt>
                <c:pt idx="148">
                  <c:v>3.7090212969610006</c:v>
                </c:pt>
                <c:pt idx="149">
                  <c:v>3.7038143313719076</c:v>
                </c:pt>
                <c:pt idx="150">
                  <c:v>3.6987322893363199</c:v>
                </c:pt>
                <c:pt idx="151">
                  <c:v>3.6936641744362677</c:v>
                </c:pt>
                <c:pt idx="152">
                  <c:v>3.6885002082217895</c:v>
                </c:pt>
                <c:pt idx="153">
                  <c:v>3.6834600760456282</c:v>
                </c:pt>
                <c:pt idx="154">
                  <c:v>3.6783245824805011</c:v>
                </c:pt>
                <c:pt idx="155">
                  <c:v>3.6733122019136792</c:v>
                </c:pt>
                <c:pt idx="156">
                  <c:v>3.6683134633020766</c:v>
                </c:pt>
                <c:pt idx="157">
                  <c:v>3.6632200886262969</c:v>
                </c:pt>
                <c:pt idx="158">
                  <c:v>3.6582487609157424</c:v>
                </c:pt>
                <c:pt idx="159">
                  <c:v>3.6532909080195632</c:v>
                </c:pt>
                <c:pt idx="160">
                  <c:v>3.6482391361911208</c:v>
                </c:pt>
                <c:pt idx="161">
                  <c:v>3.6433083590421642</c:v>
                </c:pt>
                <c:pt idx="162">
                  <c:v>3.6382841382547975</c:v>
                </c:pt>
                <c:pt idx="163">
                  <c:v>3.6333802156586992</c:v>
                </c:pt>
                <c:pt idx="164">
                  <c:v>3.6284894949376718</c:v>
                </c:pt>
                <c:pt idx="165">
                  <c:v>3.6235060343064212</c:v>
                </c:pt>
                <c:pt idx="166">
                  <c:v>3.6186418420054292</c:v>
                </c:pt>
                <c:pt idx="167">
                  <c:v>3.6137906915746218</c:v>
                </c:pt>
                <c:pt idx="168">
                  <c:v>3.6088474970896387</c:v>
                </c:pt>
                <c:pt idx="169">
                  <c:v>3.6040225542056619</c:v>
                </c:pt>
                <c:pt idx="170">
                  <c:v>3.5992104957622177</c:v>
                </c:pt>
                <c:pt idx="171">
                  <c:v>3.5943070813646782</c:v>
                </c:pt>
                <c:pt idx="172">
                  <c:v>3.5895209147488778</c:v>
                </c:pt>
                <c:pt idx="173">
                  <c:v>3.5847474776676012</c:v>
                </c:pt>
                <c:pt idx="174">
                  <c:v>3.5798833650903634</c:v>
                </c:pt>
                <c:pt idx="175">
                  <c:v>3.5751355091684931</c:v>
                </c:pt>
                <c:pt idx="176">
                  <c:v>3.5704002303483997</c:v>
                </c:pt>
                <c:pt idx="177">
                  <c:v>3.5656774787209597</c:v>
                </c:pt>
                <c:pt idx="178">
                  <c:v>3.5608649455819452</c:v>
                </c:pt>
                <c:pt idx="179">
                  <c:v>3.5561673692965097</c:v>
                </c:pt>
                <c:pt idx="180">
                  <c:v>3.5514821709866795</c:v>
                </c:pt>
                <c:pt idx="181">
                  <c:v>3.5467078542417481</c:v>
                </c:pt>
                <c:pt idx="182">
                  <c:v>3.5420475319926874</c:v>
                </c:pt>
                <c:pt idx="183">
                  <c:v>3.5373994408626692</c:v>
                </c:pt>
                <c:pt idx="184">
                  <c:v>3.5326628870972328</c:v>
                </c:pt>
                <c:pt idx="185">
                  <c:v>3.5280393774717611</c:v>
                </c:pt>
                <c:pt idx="186">
                  <c:v>3.5234279544227576</c:v>
                </c:pt>
                <c:pt idx="187">
                  <c:v>3.5188285706177798</c:v>
                </c:pt>
                <c:pt idx="188">
                  <c:v>3.5141415858980887</c:v>
                </c:pt>
                <c:pt idx="189">
                  <c:v>3.5095663987320282</c:v>
                </c:pt>
                <c:pt idx="190">
                  <c:v>3.5050031092769522</c:v>
                </c:pt>
                <c:pt idx="191">
                  <c:v>3.5004516711833786</c:v>
                </c:pt>
                <c:pt idx="192">
                  <c:v>3.4958134814355377</c:v>
                </c:pt>
                <c:pt idx="193">
                  <c:v>3.4912858631078043</c:v>
                </c:pt>
                <c:pt idx="194">
                  <c:v>3.4867699575401403</c:v>
                </c:pt>
                <c:pt idx="195">
                  <c:v>3.4821679303566397</c:v>
                </c:pt>
                <c:pt idx="196">
                  <c:v>3.4776755665245678</c:v>
                </c:pt>
                <c:pt idx="197">
                  <c:v>3.4731947790039808</c:v>
                </c:pt>
                <c:pt idx="198">
                  <c:v>3.4687255231061878</c:v>
                </c:pt>
                <c:pt idx="199">
                  <c:v>3.4641709735996637</c:v>
                </c:pt>
                <c:pt idx="200">
                  <c:v>3.4597248960687477</c:v>
                </c:pt>
                <c:pt idx="201">
                  <c:v>3.4552902165129442</c:v>
                </c:pt>
                <c:pt idx="202">
                  <c:v>3.4508668911585421</c:v>
                </c:pt>
                <c:pt idx="203">
                  <c:v>3.4464548764557077</c:v>
                </c:pt>
                <c:pt idx="204">
                  <c:v>3.4419585854660526</c:v>
                </c:pt>
                <c:pt idx="205">
                  <c:v>3.4375693058327785</c:v>
                </c:pt>
                <c:pt idx="206">
                  <c:v>3.4331912066005899</c:v>
                </c:pt>
                <c:pt idx="207">
                  <c:v>3.4288242451056332</c:v>
                </c:pt>
                <c:pt idx="208">
                  <c:v>3.4243738090635443</c:v>
                </c:pt>
                <c:pt idx="209">
                  <c:v>3.4200292357337867</c:v>
                </c:pt>
                <c:pt idx="210">
                  <c:v>3.4156956725339507</c:v>
                </c:pt>
                <c:pt idx="211">
                  <c:v>3.4113730776637587</c:v>
                </c:pt>
                <c:pt idx="212">
                  <c:v>3.4070614095342768</c:v>
                </c:pt>
                <c:pt idx="213">
                  <c:v>3.4026672520717853</c:v>
                </c:pt>
                <c:pt idx="214">
                  <c:v>3.3983775487831616</c:v>
                </c:pt>
                <c:pt idx="215">
                  <c:v>3.3940986478348938</c:v>
                </c:pt>
                <c:pt idx="216">
                  <c:v>3.3898305084745788</c:v>
                </c:pt>
                <c:pt idx="217">
                  <c:v>3.3855730901545349</c:v>
                </c:pt>
                <c:pt idx="218">
                  <c:v>3.3812341504649202</c:v>
                </c:pt>
                <c:pt idx="219">
                  <c:v>3.3769982842669997</c:v>
                </c:pt>
                <c:pt idx="220">
                  <c:v>3.3727730178158577</c:v>
                </c:pt>
                <c:pt idx="221">
                  <c:v>3.3685583113743172</c:v>
                </c:pt>
                <c:pt idx="222">
                  <c:v>3.3643541254035867</c:v>
                </c:pt>
                <c:pt idx="223">
                  <c:v>3.3600693691740733</c:v>
                </c:pt>
                <c:pt idx="224">
                  <c:v>3.3558863328822728</c:v>
                </c:pt>
                <c:pt idx="225">
                  <c:v>3.3517136987782434</c:v>
                </c:pt>
                <c:pt idx="226">
                  <c:v>3.3475514281086332</c:v>
                </c:pt>
                <c:pt idx="227">
                  <c:v>3.3433994823123414</c:v>
                </c:pt>
                <c:pt idx="228">
                  <c:v>3.339257823019333</c:v>
                </c:pt>
                <c:pt idx="229">
                  <c:v>3.3350367122992925</c:v>
                </c:pt>
                <c:pt idx="230">
                  <c:v>3.3309157332043937</c:v>
                </c:pt>
                <c:pt idx="231">
                  <c:v>3.326804925817616</c:v>
                </c:pt>
                <c:pt idx="232">
                  <c:v>3.3227042525255257</c:v>
                </c:pt>
                <c:pt idx="233">
                  <c:v>3.3186136758999067</c:v>
                </c:pt>
                <c:pt idx="234">
                  <c:v>3.3145331586966402</c:v>
                </c:pt>
                <c:pt idx="235">
                  <c:v>3.3104626638545502</c:v>
                </c:pt>
                <c:pt idx="236">
                  <c:v>3.3063139931740575</c:v>
                </c:pt>
                <c:pt idx="237">
                  <c:v>3.3022636484687067</c:v>
                </c:pt>
                <c:pt idx="238">
                  <c:v>3.2982232152356636</c:v>
                </c:pt>
                <c:pt idx="239">
                  <c:v>3.2941926571383058</c:v>
                </c:pt>
                <c:pt idx="240">
                  <c:v>3.2901719380174095</c:v>
                </c:pt>
                <c:pt idx="241">
                  <c:v>3.2861610218900759</c:v>
                </c:pt>
                <c:pt idx="242">
                  <c:v>3.2821598729486499</c:v>
                </c:pt>
                <c:pt idx="243">
                  <c:v>3.2781684555596677</c:v>
                </c:pt>
                <c:pt idx="244">
                  <c:v>3.2741002825231695</c:v>
                </c:pt>
                <c:pt idx="245">
                  <c:v>3.2701284316569552</c:v>
                </c:pt>
                <c:pt idx="246">
                  <c:v>3.2661662057157912</c:v>
                </c:pt>
                <c:pt idx="247">
                  <c:v>3.2622135697561232</c:v>
                </c:pt>
                <c:pt idx="248">
                  <c:v>3.2582704890033374</c:v>
                </c:pt>
                <c:pt idx="249">
                  <c:v>3.2543369288507482</c:v>
                </c:pt>
                <c:pt idx="250">
                  <c:v>3.2504128548585807</c:v>
                </c:pt>
                <c:pt idx="251">
                  <c:v>3.2464982327529808</c:v>
                </c:pt>
                <c:pt idx="252">
                  <c:v>3.2425930284249915</c:v>
                </c:pt>
                <c:pt idx="253">
                  <c:v>3.238697207929587</c:v>
                </c:pt>
                <c:pt idx="254">
                  <c:v>3.2347263525851764</c:v>
                </c:pt>
                <c:pt idx="255">
                  <c:v>3.2308494007295434</c:v>
                </c:pt>
                <c:pt idx="256">
                  <c:v>3.2269817311195577</c:v>
                </c:pt>
                <c:pt idx="257">
                  <c:v>3.2231233104595596</c:v>
                </c:pt>
                <c:pt idx="258">
                  <c:v>3.2192741056129601</c:v>
                </c:pt>
                <c:pt idx="259">
                  <c:v>3.2154340836012865</c:v>
                </c:pt>
                <c:pt idx="260">
                  <c:v>3.2116032116032107</c:v>
                </c:pt>
                <c:pt idx="261">
                  <c:v>3.2077814569536454</c:v>
                </c:pt>
                <c:pt idx="262">
                  <c:v>3.2039687871427862</c:v>
                </c:pt>
                <c:pt idx="263">
                  <c:v>3.2001651698152171</c:v>
                </c:pt>
                <c:pt idx="264">
                  <c:v>3.1963705727689851</c:v>
                </c:pt>
                <c:pt idx="265">
                  <c:v>3.1925849639546837</c:v>
                </c:pt>
                <c:pt idx="266">
                  <c:v>3.1888083114745664</c:v>
                </c:pt>
                <c:pt idx="267">
                  <c:v>3.1850405835816287</c:v>
                </c:pt>
                <c:pt idx="268">
                  <c:v>3.1812817486787455</c:v>
                </c:pt>
                <c:pt idx="269">
                  <c:v>3.1774503523382447</c:v>
                </c:pt>
                <c:pt idx="270">
                  <c:v>3.1737094008343791</c:v>
                </c:pt>
                <c:pt idx="271">
                  <c:v>3.1699772477439518</c:v>
                </c:pt>
                <c:pt idx="272">
                  <c:v>3.1662538620636824</c:v>
                </c:pt>
                <c:pt idx="273">
                  <c:v>3.1625392129358056</c:v>
                </c:pt>
                <c:pt idx="274">
                  <c:v>3.1588332696471801</c:v>
                </c:pt>
                <c:pt idx="275">
                  <c:v>3.1551360016284602</c:v>
                </c:pt>
                <c:pt idx="276">
                  <c:v>3.1514473784532466</c:v>
                </c:pt>
                <c:pt idx="277">
                  <c:v>3.1477673698372812</c:v>
                </c:pt>
                <c:pt idx="278">
                  <c:v>3.1440959456375692</c:v>
                </c:pt>
                <c:pt idx="279">
                  <c:v>3.1404330758515915</c:v>
                </c:pt>
                <c:pt idx="280">
                  <c:v>3.1367787306164781</c:v>
                </c:pt>
                <c:pt idx="281">
                  <c:v>3.1331328802082017</c:v>
                </c:pt>
                <c:pt idx="282">
                  <c:v>3.1294954950407567</c:v>
                </c:pt>
                <c:pt idx="283">
                  <c:v>3.1258665456653811</c:v>
                </c:pt>
                <c:pt idx="284">
                  <c:v>3.1222460027697347</c:v>
                </c:pt>
                <c:pt idx="285">
                  <c:v>3.1186338371771352</c:v>
                </c:pt>
                <c:pt idx="286">
                  <c:v>3.1150300198457557</c:v>
                </c:pt>
                <c:pt idx="287">
                  <c:v>3.1114345218678645</c:v>
                </c:pt>
                <c:pt idx="288">
                  <c:v>3.1078473144690344</c:v>
                </c:pt>
                <c:pt idx="289">
                  <c:v>3.1042683690073853</c:v>
                </c:pt>
                <c:pt idx="290">
                  <c:v>3.1006976569728213</c:v>
                </c:pt>
                <c:pt idx="291">
                  <c:v>3.0986830596996273</c:v>
                </c:pt>
                <c:pt idx="292">
                  <c:v>3.0971351499862632</c:v>
                </c:pt>
                <c:pt idx="293">
                  <c:v>3.0951251778448943</c:v>
                </c:pt>
                <c:pt idx="294">
                  <c:v>3.0935808197989192</c:v>
                </c:pt>
                <c:pt idx="295">
                  <c:v>3.0916525381470028</c:v>
                </c:pt>
                <c:pt idx="296">
                  <c:v>3.0900346382915096</c:v>
                </c:pt>
                <c:pt idx="297">
                  <c:v>3.0881876821159118</c:v>
                </c:pt>
                <c:pt idx="298">
                  <c:v>3.0864965774735542</c:v>
                </c:pt>
                <c:pt idx="299">
                  <c:v>3.0846538471106246</c:v>
                </c:pt>
                <c:pt idx="300">
                  <c:v>3.0829666094826087</c:v>
                </c:pt>
                <c:pt idx="301">
                  <c:v>3.0812046516250882</c:v>
                </c:pt>
                <c:pt idx="302">
                  <c:v>3.0794447065835548</c:v>
                </c:pt>
                <c:pt idx="303">
                  <c:v>3.0776867709108982</c:v>
                </c:pt>
                <c:pt idx="304">
                  <c:v>3.0759308411678616</c:v>
                </c:pt>
                <c:pt idx="305">
                  <c:v>3.0742531300359461</c:v>
                </c:pt>
                <c:pt idx="306">
                  <c:v>3.0724249857528667</c:v>
                </c:pt>
                <c:pt idx="307">
                  <c:v>3.0707510958123891</c:v>
                </c:pt>
                <c:pt idx="308">
                  <c:v>3.0690030690030667</c:v>
                </c:pt>
                <c:pt idx="309">
                  <c:v>3.0673329045663711</c:v>
                </c:pt>
                <c:pt idx="310">
                  <c:v>3.0655129789864057</c:v>
                </c:pt>
                <c:pt idx="311">
                  <c:v>3.0638466100019772</c:v>
                </c:pt>
                <c:pt idx="312">
                  <c:v>3.0620308178585542</c:v>
                </c:pt>
                <c:pt idx="313">
                  <c:v>3.06044376434583</c:v>
                </c:pt>
                <c:pt idx="314">
                  <c:v>3.058556558630559</c:v>
                </c:pt>
                <c:pt idx="315">
                  <c:v>3.0570484690104007</c:v>
                </c:pt>
                <c:pt idx="316">
                  <c:v>3.0550901744357937</c:v>
                </c:pt>
                <c:pt idx="317">
                  <c:v>3.0535855003940111</c:v>
                </c:pt>
                <c:pt idx="318">
                  <c:v>3.0516316385293112</c:v>
                </c:pt>
                <c:pt idx="319">
                  <c:v>3.0502053968956777</c:v>
                </c:pt>
                <c:pt idx="320">
                  <c:v>3.0481809242871192</c:v>
                </c:pt>
                <c:pt idx="321">
                  <c:v>3.0467579055996463</c:v>
                </c:pt>
                <c:pt idx="322">
                  <c:v>3.0447380052055202</c:v>
                </c:pt>
                <c:pt idx="323">
                  <c:v>3.0433928922049898</c:v>
                </c:pt>
                <c:pt idx="324">
                  <c:v>3.0413028549004215</c:v>
                </c:pt>
                <c:pt idx="325">
                  <c:v>3.0399607746996797</c:v>
                </c:pt>
                <c:pt idx="326">
                  <c:v>3.0378754471066687</c:v>
                </c:pt>
                <c:pt idx="327">
                  <c:v>3.0366107505816089</c:v>
                </c:pt>
                <c:pt idx="328">
                  <c:v>3.034455755677369</c:v>
                </c:pt>
                <c:pt idx="329">
                  <c:v>3.0332681017612524</c:v>
                </c:pt>
                <c:pt idx="330">
                  <c:v>3.0310437545832283</c:v>
                </c:pt>
                <c:pt idx="331">
                  <c:v>3.0298587694863901</c:v>
                </c:pt>
                <c:pt idx="332">
                  <c:v>3.0276394179119079</c:v>
                </c:pt>
                <c:pt idx="333">
                  <c:v>3.0265309609235804</c:v>
                </c:pt>
                <c:pt idx="334">
                  <c:v>3.0242427198673236</c:v>
                </c:pt>
                <c:pt idx="335">
                  <c:v>3.0231367481775928</c:v>
                </c:pt>
                <c:pt idx="336">
                  <c:v>3.0208536347690473</c:v>
                </c:pt>
                <c:pt idx="337">
                  <c:v>3.0198236812624808</c:v>
                </c:pt>
                <c:pt idx="338">
                  <c:v>3.0175455673715716</c:v>
                </c:pt>
                <c:pt idx="339">
                  <c:v>3.0165178680030182</c:v>
                </c:pt>
                <c:pt idx="340">
                  <c:v>3.0141714674639641</c:v>
                </c:pt>
                <c:pt idx="341">
                  <c:v>3.0131460646854422</c:v>
                </c:pt>
                <c:pt idx="342">
                  <c:v>3.0108049046983125</c:v>
                </c:pt>
                <c:pt idx="343">
                  <c:v>3.0098548473226856</c:v>
                </c:pt>
                <c:pt idx="344">
                  <c:v>3.007445853847833</c:v>
                </c:pt>
                <c:pt idx="345">
                  <c:v>3.0064979148482176</c:v>
                </c:pt>
                <c:pt idx="346">
                  <c:v>3.0040942897981942</c:v>
                </c:pt>
                <c:pt idx="347">
                  <c:v>3.0032211969289642</c:v>
                </c:pt>
                <c:pt idx="348">
                  <c:v>3.0007501875468865</c:v>
                </c:pt>
                <c:pt idx="349">
                  <c:v>2.9999516136836464</c:v>
                </c:pt>
                <c:pt idx="350">
                  <c:v>2.9974135222026184</c:v>
                </c:pt>
                <c:pt idx="351">
                  <c:v>2.9966167230546126</c:v>
                </c:pt>
                <c:pt idx="352">
                  <c:v>2.9940842689846692</c:v>
                </c:pt>
                <c:pt idx="353">
                  <c:v>2.9933614966807478</c:v>
                </c:pt>
                <c:pt idx="354">
                  <c:v>2.9907624032223037</c:v>
                </c:pt>
                <c:pt idx="355">
                  <c:v>2.9901133349409208</c:v>
                </c:pt>
                <c:pt idx="356">
                  <c:v>2.987447900354157</c:v>
                </c:pt>
                <c:pt idx="357">
                  <c:v>2.9868002697755083</c:v>
                </c:pt>
                <c:pt idx="358">
                  <c:v>2.9842125529457082</c:v>
                </c:pt>
                <c:pt idx="359">
                  <c:v>2.9835663241981663</c:v>
                </c:pt>
                <c:pt idx="360">
                  <c:v>2.9809125438723045</c:v>
                </c:pt>
                <c:pt idx="361">
                  <c:v>2.9802677434085609</c:v>
                </c:pt>
                <c:pt idx="362">
                  <c:v>2.977619825184898</c:v>
                </c:pt>
                <c:pt idx="363">
                  <c:v>2.977047920868142</c:v>
                </c:pt>
                <c:pt idx="364">
                  <c:v>2.9743343727512612</c:v>
                </c:pt>
                <c:pt idx="365">
                  <c:v>2.9738350480849967</c:v>
                </c:pt>
                <c:pt idx="366">
                  <c:v>2.9710561625455227</c:v>
                </c:pt>
                <c:pt idx="367">
                  <c:v>2.9705579378578437</c:v>
                </c:pt>
                <c:pt idx="368">
                  <c:v>2.9677851706476472</c:v>
                </c:pt>
                <c:pt idx="369">
                  <c:v>2.9673590504451042</c:v>
                </c:pt>
                <c:pt idx="370">
                  <c:v>2.9645213732428042</c:v>
                </c:pt>
                <c:pt idx="371">
                  <c:v>2.9641670451557411</c:v>
                </c:pt>
                <c:pt idx="372">
                  <c:v>2.9612647466208175</c:v>
                </c:pt>
                <c:pt idx="373">
                  <c:v>2.9609111965424222</c:v>
                </c:pt>
                <c:pt idx="374">
                  <c:v>2.9580858322001937</c:v>
                </c:pt>
                <c:pt idx="375">
                  <c:v>2.9577330407403903</c:v>
                </c:pt>
                <c:pt idx="376">
                  <c:v>2.9548433218157961</c:v>
                </c:pt>
                <c:pt idx="377">
                  <c:v>2.9545617003026052</c:v>
                </c:pt>
                <c:pt idx="378">
                  <c:v>2.9516079122134653</c:v>
                </c:pt>
                <c:pt idx="379">
                  <c:v>2.9513269070570036</c:v>
                </c:pt>
                <c:pt idx="380">
                  <c:v>2.9483795800936825</c:v>
                </c:pt>
                <c:pt idx="381">
                  <c:v>2.9481692819781262</c:v>
                </c:pt>
                <c:pt idx="382">
                  <c:v>2.945158302258744</c:v>
                </c:pt>
                <c:pt idx="383">
                  <c:v>2.9449484634018859</c:v>
                </c:pt>
                <c:pt idx="384">
                  <c:v>2.9419440556122352</c:v>
                </c:pt>
                <c:pt idx="385">
                  <c:v>2.9418044649000024</c:v>
                </c:pt>
                <c:pt idx="386">
                  <c:v>2.9387368171584312</c:v>
                </c:pt>
                <c:pt idx="387">
                  <c:v>2.9386671722438127</c:v>
                </c:pt>
                <c:pt idx="388">
                  <c:v>2.9356060606060597</c:v>
                </c:pt>
                <c:pt idx="389">
                  <c:v>2.9354670706879409</c:v>
                </c:pt>
                <c:pt idx="390">
                  <c:v>2.9324126188336535</c:v>
                </c:pt>
                <c:pt idx="391">
                  <c:v>2.9323432733464183</c:v>
                </c:pt>
                <c:pt idx="392">
                  <c:v>2.9292261173580267</c:v>
                </c:pt>
                <c:pt idx="393">
                  <c:v>2.9292261173580267</c:v>
                </c:pt>
                <c:pt idx="394">
                  <c:v>2.926046533578738</c:v>
                </c:pt>
                <c:pt idx="395">
                  <c:v>2.926046533578738</c:v>
                </c:pt>
                <c:pt idx="396">
                  <c:v>2.9229427433231967</c:v>
                </c:pt>
                <c:pt idx="397">
                  <c:v>2.9228738449933998</c:v>
                </c:pt>
                <c:pt idx="398">
                  <c:v>2.9198455307525628</c:v>
                </c:pt>
                <c:pt idx="399">
                  <c:v>2.9197080291970776</c:v>
                </c:pt>
                <c:pt idx="400">
                  <c:v>2.9166862680528771</c:v>
                </c:pt>
                <c:pt idx="401">
                  <c:v>2.9166176643537547</c:v>
                </c:pt>
                <c:pt idx="402">
                  <c:v>2.9136022932869663</c:v>
                </c:pt>
                <c:pt idx="403">
                  <c:v>2.9134653791029343</c:v>
                </c:pt>
                <c:pt idx="404">
                  <c:v>2.9105248333489797</c:v>
                </c:pt>
                <c:pt idx="405">
                  <c:v>2.9103199004858347</c:v>
                </c:pt>
                <c:pt idx="406">
                  <c:v>2.9074538676170611</c:v>
                </c:pt>
                <c:pt idx="407">
                  <c:v>2.9071812064802041</c:v>
                </c:pt>
                <c:pt idx="408">
                  <c:v>2.9043213491041135</c:v>
                </c:pt>
                <c:pt idx="409">
                  <c:v>2.9040492751586662</c:v>
                </c:pt>
                <c:pt idx="410">
                  <c:v>2.9012634534393986</c:v>
                </c:pt>
                <c:pt idx="411">
                  <c:v>2.9009919520868452</c:v>
                </c:pt>
                <c:pt idx="412">
                  <c:v>2.8982119901834738</c:v>
                </c:pt>
                <c:pt idx="413">
                  <c:v>2.8978733348913277</c:v>
                </c:pt>
                <c:pt idx="414">
                  <c:v>2.8950993439331327</c:v>
                </c:pt>
                <c:pt idx="415">
                  <c:v>2.8947614156317107</c:v>
                </c:pt>
                <c:pt idx="416">
                  <c:v>2.8920608265696388</c:v>
                </c:pt>
                <c:pt idx="417">
                  <c:v>2.8916561727531329</c:v>
                </c:pt>
                <c:pt idx="418">
                  <c:v>2.8890286805992376</c:v>
                </c:pt>
                <c:pt idx="419">
                  <c:v>2.8885575847931424</c:v>
                </c:pt>
                <c:pt idx="420">
                  <c:v>2.8859357181092471</c:v>
                </c:pt>
                <c:pt idx="421">
                  <c:v>2.8855327763944802</c:v>
                </c:pt>
                <c:pt idx="422">
                  <c:v>2.8829163954245325</c:v>
                </c:pt>
                <c:pt idx="423">
                  <c:v>2.882447290732002</c:v>
                </c:pt>
                <c:pt idx="424">
                  <c:v>2.879903383886476</c:v>
                </c:pt>
                <c:pt idx="425">
                  <c:v>2.879368396609773</c:v>
                </c:pt>
                <c:pt idx="426">
                  <c:v>2.8768299190311541</c:v>
                </c:pt>
                <c:pt idx="427">
                  <c:v>2.8762960729280227</c:v>
                </c:pt>
                <c:pt idx="428">
                  <c:v>2.8738296097153979</c:v>
                </c:pt>
                <c:pt idx="429">
                  <c:v>2.8732302986769271</c:v>
                </c:pt>
                <c:pt idx="430">
                  <c:v>2.8708355520570472</c:v>
                </c:pt>
                <c:pt idx="431">
                  <c:v>2.8702374890051368</c:v>
                </c:pt>
                <c:pt idx="432">
                  <c:v>2.8678477265368425</c:v>
                </c:pt>
                <c:pt idx="433">
                  <c:v>2.8671846096929388</c:v>
                </c:pt>
                <c:pt idx="434">
                  <c:v>2.8647999260696797</c:v>
                </c:pt>
                <c:pt idx="435">
                  <c:v>2.8641382177668988</c:v>
                </c:pt>
                <c:pt idx="436">
                  <c:v>2.8618246440028607</c:v>
                </c:pt>
                <c:pt idx="437">
                  <c:v>2.8610982925703752</c:v>
                </c:pt>
                <c:pt idx="438">
                  <c:v>2.8588555355743033</c:v>
                </c:pt>
                <c:pt idx="439">
                  <c:v>2.8581306903307593</c:v>
                </c:pt>
                <c:pt idx="440">
                  <c:v>2.8558268079226172</c:v>
                </c:pt>
                <c:pt idx="441">
                  <c:v>2.8551034975017817</c:v>
                </c:pt>
                <c:pt idx="442">
                  <c:v>2.8528701253882369</c:v>
                </c:pt>
                <c:pt idx="443">
                  <c:v>2.852082710398598</c:v>
                </c:pt>
                <c:pt idx="444">
                  <c:v>2.8499195587221369</c:v>
                </c:pt>
                <c:pt idx="445">
                  <c:v>2.8490683087103372</c:v>
                </c:pt>
                <c:pt idx="446">
                  <c:v>2.8469750889679712</c:v>
                </c:pt>
                <c:pt idx="447">
                  <c:v>2.8460602722118939</c:v>
                </c:pt>
                <c:pt idx="448">
                  <c:v>2.8439714685442996</c:v>
                </c:pt>
                <c:pt idx="449">
                  <c:v>2.8431237675975658</c:v>
                </c:pt>
                <c:pt idx="450">
                  <c:v>2.8410392704944352</c:v>
                </c:pt>
                <c:pt idx="451">
                  <c:v>2.8401282638570797</c:v>
                </c:pt>
                <c:pt idx="452">
                  <c:v>2.83811311254034</c:v>
                </c:pt>
                <c:pt idx="453">
                  <c:v>2.8371390655745206</c:v>
                </c:pt>
                <c:pt idx="454">
                  <c:v>2.8351929760380434</c:v>
                </c:pt>
                <c:pt idx="455">
                  <c:v>2.8341561528615835</c:v>
                </c:pt>
                <c:pt idx="456">
                  <c:v>2.8322141519345827</c:v>
                </c:pt>
                <c:pt idx="457">
                  <c:v>2.8312441491426337</c:v>
                </c:pt>
                <c:pt idx="458">
                  <c:v>2.8293061354872568</c:v>
                </c:pt>
                <c:pt idx="459">
                  <c:v>2.828273612663367</c:v>
                </c:pt>
                <c:pt idx="460">
                  <c:v>2.8264040846097727</c:v>
                </c:pt>
                <c:pt idx="461">
                  <c:v>2.8253093030144227</c:v>
                </c:pt>
                <c:pt idx="462">
                  <c:v>2.8235079809640911</c:v>
                </c:pt>
                <c:pt idx="463">
                  <c:v>2.8224154413438316</c:v>
                </c:pt>
                <c:pt idx="464">
                  <c:v>2.8205536473853012</c:v>
                </c:pt>
                <c:pt idx="465">
                  <c:v>2.8194633924511137</c:v>
                </c:pt>
                <c:pt idx="466">
                  <c:v>2.8176695146336983</c:v>
                </c:pt>
                <c:pt idx="467">
                  <c:v>2.8165175123790487</c:v>
                </c:pt>
                <c:pt idx="468">
                  <c:v>2.8147912741470535</c:v>
                </c:pt>
                <c:pt idx="469">
                  <c:v>2.8135777818115812</c:v>
                </c:pt>
                <c:pt idx="470">
                  <c:v>2.8119189078869788</c:v>
                </c:pt>
                <c:pt idx="471">
                  <c:v>2.8107078903823948</c:v>
                </c:pt>
                <c:pt idx="472">
                  <c:v>2.808988764044944</c:v>
                </c:pt>
                <c:pt idx="473">
                  <c:v>2.807780268550601</c:v>
                </c:pt>
                <c:pt idx="474">
                  <c:v>2.8061282219556904</c:v>
                </c:pt>
                <c:pt idx="475">
                  <c:v>2.8048587391707542</c:v>
                </c:pt>
                <c:pt idx="476">
                  <c:v>2.8032735000226072</c:v>
                </c:pt>
                <c:pt idx="477">
                  <c:v>2.8019432832448263</c:v>
                </c:pt>
                <c:pt idx="478">
                  <c:v>2.8004245805009176</c:v>
                </c:pt>
                <c:pt idx="479">
                  <c:v>2.7990970654627572</c:v>
                </c:pt>
                <c:pt idx="480">
                  <c:v>2.7975183305132543</c:v>
                </c:pt>
                <c:pt idx="481">
                  <c:v>2.796193568754795</c:v>
                </c:pt>
                <c:pt idx="482">
                  <c:v>2.7946810908271384</c:v>
                </c:pt>
                <c:pt idx="483">
                  <c:v>2.7932960893854752</c:v>
                </c:pt>
                <c:pt idx="484">
                  <c:v>2.7918496003602367</c:v>
                </c:pt>
                <c:pt idx="485">
                  <c:v>2.7904674032900507</c:v>
                </c:pt>
                <c:pt idx="486">
                  <c:v>2.7890238416554247</c:v>
                </c:pt>
                <c:pt idx="487">
                  <c:v>2.7875817728120942</c:v>
                </c:pt>
                <c:pt idx="488">
                  <c:v>2.7862037973261442</c:v>
                </c:pt>
                <c:pt idx="489">
                  <c:v>2.7847021042466706</c:v>
                </c:pt>
                <c:pt idx="490">
                  <c:v>2.7833269735808401</c:v>
                </c:pt>
                <c:pt idx="491">
                  <c:v>2.7818907883519599</c:v>
                </c:pt>
                <c:pt idx="492">
                  <c:v>2.7805184321463812</c:v>
                </c:pt>
                <c:pt idx="493">
                  <c:v>2.7790228597041677</c:v>
                </c:pt>
                <c:pt idx="494">
                  <c:v>2.7777155529670083</c:v>
                </c:pt>
                <c:pt idx="495">
                  <c:v>2.7761608382214682</c:v>
                </c:pt>
                <c:pt idx="496">
                  <c:v>2.7749183189365811</c:v>
                </c:pt>
                <c:pt idx="497">
                  <c:v>2.77330470567186</c:v>
                </c:pt>
                <c:pt idx="498">
                  <c:v>2.7721267130178182</c:v>
                </c:pt>
                <c:pt idx="499">
                  <c:v>2.7705163438121412</c:v>
                </c:pt>
                <c:pt idx="500">
                  <c:v>2.7692788708488734</c:v>
                </c:pt>
                <c:pt idx="501">
                  <c:v>2.767671807691455</c:v>
                </c:pt>
                <c:pt idx="502">
                  <c:v>2.7664985944402303</c:v>
                </c:pt>
                <c:pt idx="503">
                  <c:v>2.7648331066467482</c:v>
                </c:pt>
                <c:pt idx="504">
                  <c:v>2.7637238950676473</c:v>
                </c:pt>
                <c:pt idx="505">
                  <c:v>2.7620617454448255</c:v>
                </c:pt>
                <c:pt idx="506">
                  <c:v>2.7609547559672296</c:v>
                </c:pt>
                <c:pt idx="507">
                  <c:v>2.7592345349354694</c:v>
                </c:pt>
                <c:pt idx="508">
                  <c:v>2.7581911604422036</c:v>
                </c:pt>
                <c:pt idx="509">
                  <c:v>2.7564131062997377</c:v>
                </c:pt>
                <c:pt idx="510">
                  <c:v>2.7553718640979525</c:v>
                </c:pt>
                <c:pt idx="511">
                  <c:v>2.7536585907485938</c:v>
                </c:pt>
                <c:pt idx="512">
                  <c:v>2.7526194281655121</c:v>
                </c:pt>
                <c:pt idx="513">
                  <c:v>2.7508485480400204</c:v>
                </c:pt>
                <c:pt idx="514">
                  <c:v>2.7498724857516677</c:v>
                </c:pt>
                <c:pt idx="515">
                  <c:v>2.7480442346475202</c:v>
                </c:pt>
                <c:pt idx="516">
                  <c:v>2.7471310204262527</c:v>
                </c:pt>
                <c:pt idx="517">
                  <c:v>2.7453064116188437</c:v>
                </c:pt>
                <c:pt idx="518">
                  <c:v>2.7443950158245389</c:v>
                </c:pt>
                <c:pt idx="519">
                  <c:v>2.7425133808112552</c:v>
                </c:pt>
                <c:pt idx="520">
                  <c:v>2.7416038382453762</c:v>
                </c:pt>
                <c:pt idx="521">
                  <c:v>2.7397260273972601</c:v>
                </c:pt>
                <c:pt idx="522">
                  <c:v>2.7388788266996507</c:v>
                </c:pt>
                <c:pt idx="523">
                  <c:v>2.7370047456130697</c:v>
                </c:pt>
                <c:pt idx="524">
                  <c:v>2.7361592268143604</c:v>
                </c:pt>
                <c:pt idx="525">
                  <c:v>2.7342285726885844</c:v>
                </c:pt>
                <c:pt idx="526">
                  <c:v>2.733445022484787</c:v>
                </c:pt>
                <c:pt idx="527">
                  <c:v>2.7315181954357186</c:v>
                </c:pt>
                <c:pt idx="528">
                  <c:v>2.7307361976700655</c:v>
                </c:pt>
                <c:pt idx="529">
                  <c:v>2.7287531358654986</c:v>
                </c:pt>
                <c:pt idx="530">
                  <c:v>2.7280327363928398</c:v>
                </c:pt>
                <c:pt idx="531">
                  <c:v>2.7259936686598691</c:v>
                </c:pt>
                <c:pt idx="532">
                  <c:v>2.7252747252747254</c:v>
                </c:pt>
                <c:pt idx="533">
                  <c:v>2.7232995849164388</c:v>
                </c:pt>
                <c:pt idx="534">
                  <c:v>2.7225820616972252</c:v>
                </c:pt>
                <c:pt idx="535">
                  <c:v>2.7205511310033152</c:v>
                </c:pt>
                <c:pt idx="536">
                  <c:v>2.7198947137530172</c:v>
                </c:pt>
                <c:pt idx="537">
                  <c:v>2.717808219178079</c:v>
                </c:pt>
                <c:pt idx="538">
                  <c:v>2.7172126657171032</c:v>
                </c:pt>
                <c:pt idx="539">
                  <c:v>2.7151302824611387</c:v>
                </c:pt>
                <c:pt idx="540">
                  <c:v>2.7145359019264452</c:v>
                </c:pt>
                <c:pt idx="541">
                  <c:v>2.7123982850643098</c:v>
                </c:pt>
                <c:pt idx="542">
                  <c:v>2.7118644067796587</c:v>
                </c:pt>
                <c:pt idx="543">
                  <c:v>2.7097309936408731</c:v>
                </c:pt>
                <c:pt idx="544">
                  <c:v>2.7091981647367271</c:v>
                </c:pt>
                <c:pt idx="545">
                  <c:v>2.7070098456567804</c:v>
                </c:pt>
                <c:pt idx="546">
                  <c:v>2.7064780862580737</c:v>
                </c:pt>
                <c:pt idx="547">
                  <c:v>2.7042941574160957</c:v>
                </c:pt>
                <c:pt idx="548">
                  <c:v>2.7038224199210648</c:v>
                </c:pt>
                <c:pt idx="549">
                  <c:v>2.7016427731055797</c:v>
                </c:pt>
                <c:pt idx="550">
                  <c:v>2.7011719600923669</c:v>
                </c:pt>
                <c:pt idx="551">
                  <c:v>2.6989378373672324</c:v>
                </c:pt>
                <c:pt idx="552">
                  <c:v>2.6985266914757022</c:v>
                </c:pt>
                <c:pt idx="553">
                  <c:v>2.6962383126766687</c:v>
                </c:pt>
                <c:pt idx="554">
                  <c:v>2.6958865988346807</c:v>
                </c:pt>
                <c:pt idx="555">
                  <c:v>2.6936026936026933</c:v>
                </c:pt>
                <c:pt idx="556">
                  <c:v>2.6932516669924658</c:v>
                </c:pt>
                <c:pt idx="557">
                  <c:v>2.6909138256548237</c:v>
                </c:pt>
                <c:pt idx="558">
                  <c:v>2.6906218808314892</c:v>
                </c:pt>
                <c:pt idx="559">
                  <c:v>2.6882886007891429</c:v>
                </c:pt>
                <c:pt idx="560">
                  <c:v>2.6879389577733495</c:v>
                </c:pt>
                <c:pt idx="561">
                  <c:v>2.6856103266048668</c:v>
                </c:pt>
                <c:pt idx="562">
                  <c:v>2.685319531368433</c:v>
                </c:pt>
                <c:pt idx="563">
                  <c:v>2.6829373837033192</c:v>
                </c:pt>
                <c:pt idx="564">
                  <c:v>2.682705205313487</c:v>
                </c:pt>
                <c:pt idx="565">
                  <c:v>2.6803276916758558</c:v>
                </c:pt>
                <c:pt idx="566">
                  <c:v>2.6800959647264802</c:v>
                </c:pt>
                <c:pt idx="567">
                  <c:v>2.677665248655769</c:v>
                </c:pt>
                <c:pt idx="568">
                  <c:v>2.6774917947832093</c:v>
                </c:pt>
                <c:pt idx="569">
                  <c:v>2.6750657979893857</c:v>
                </c:pt>
                <c:pt idx="570">
                  <c:v>2.6748926807170439</c:v>
                </c:pt>
                <c:pt idx="571">
                  <c:v>2.6724137931034457</c:v>
                </c:pt>
                <c:pt idx="572">
                  <c:v>2.6722986078186262</c:v>
                </c:pt>
                <c:pt idx="573">
                  <c:v>2.6698245236301004</c:v>
                </c:pt>
                <c:pt idx="574">
                  <c:v>2.6697095614356177</c:v>
                </c:pt>
                <c:pt idx="575">
                  <c:v>2.667182895614205</c:v>
                </c:pt>
                <c:pt idx="576">
                  <c:v>2.6670681607983999</c:v>
                </c:pt>
                <c:pt idx="577">
                  <c:v>2.6645464898897626</c:v>
                </c:pt>
                <c:pt idx="578">
                  <c:v>2.6644892346039795</c:v>
                </c:pt>
                <c:pt idx="579">
                  <c:v>2.6619724357047767</c:v>
                </c:pt>
                <c:pt idx="580">
                  <c:v>2.6619152909859842</c:v>
                </c:pt>
                <c:pt idx="581">
                  <c:v>2.6593463155185728</c:v>
                </c:pt>
                <c:pt idx="582">
                  <c:v>2.6593463155185728</c:v>
                </c:pt>
                <c:pt idx="583">
                  <c:v>2.6567822938315513</c:v>
                </c:pt>
                <c:pt idx="584">
                  <c:v>2.6567822938315513</c:v>
                </c:pt>
                <c:pt idx="585">
                  <c:v>2.6542232116100859</c:v>
                </c:pt>
                <c:pt idx="586">
                  <c:v>2.6541663991095672</c:v>
                </c:pt>
                <c:pt idx="587">
                  <c:v>2.6516690545944437</c:v>
                </c:pt>
                <c:pt idx="588">
                  <c:v>2.6516123513814045</c:v>
                </c:pt>
                <c:pt idx="589">
                  <c:v>2.6491198085797332</c:v>
                </c:pt>
                <c:pt idx="590">
                  <c:v>2.6490066225165587</c:v>
                </c:pt>
                <c:pt idx="591">
                  <c:v>2.6465754594156188</c:v>
                </c:pt>
                <c:pt idx="592">
                  <c:v>2.6464624906626795</c:v>
                </c:pt>
                <c:pt idx="593">
                  <c:v>2.6440359930060984</c:v>
                </c:pt>
                <c:pt idx="594">
                  <c:v>2.6438668685102682</c:v>
                </c:pt>
                <c:pt idx="595">
                  <c:v>2.6415013953092048</c:v>
                </c:pt>
                <c:pt idx="596">
                  <c:v>2.64127633288602</c:v>
                </c:pt>
                <c:pt idx="597">
                  <c:v>2.6389154908595627</c:v>
                </c:pt>
                <c:pt idx="598">
                  <c:v>2.6387470207694932</c:v>
                </c:pt>
                <c:pt idx="599">
                  <c:v>2.6363906960921888</c:v>
                </c:pt>
                <c:pt idx="600">
                  <c:v>2.6361665036778774</c:v>
                </c:pt>
                <c:pt idx="601">
                  <c:v>2.6338707279254043</c:v>
                </c:pt>
                <c:pt idx="602">
                  <c:v>2.6336469638723106</c:v>
                </c:pt>
                <c:pt idx="603">
                  <c:v>2.6313555725320432</c:v>
                </c:pt>
                <c:pt idx="604">
                  <c:v>2.6310764073076025</c:v>
                </c:pt>
                <c:pt idx="605">
                  <c:v>2.6288452161377176</c:v>
                </c:pt>
                <c:pt idx="606">
                  <c:v>2.6285665832874052</c:v>
                </c:pt>
                <c:pt idx="607">
                  <c:v>2.6263396450205452</c:v>
                </c:pt>
                <c:pt idx="608">
                  <c:v>2.626005929690804</c:v>
                </c:pt>
                <c:pt idx="609">
                  <c:v>2.6238388455109112</c:v>
                </c:pt>
                <c:pt idx="610">
                  <c:v>2.623505765365497</c:v>
                </c:pt>
                <c:pt idx="611">
                  <c:v>2.6213428039912037</c:v>
                </c:pt>
                <c:pt idx="612">
                  <c:v>2.6209549576208491</c:v>
                </c:pt>
                <c:pt idx="613">
                  <c:v>2.6188515068956049</c:v>
                </c:pt>
                <c:pt idx="614">
                  <c:v>2.6184643973308557</c:v>
                </c:pt>
                <c:pt idx="615">
                  <c:v>2.6163649407097944</c:v>
                </c:pt>
                <c:pt idx="616">
                  <c:v>2.6159233787603933</c:v>
                </c:pt>
                <c:pt idx="617">
                  <c:v>2.6138830919707408</c:v>
                </c:pt>
                <c:pt idx="618">
                  <c:v>2.6134423672729592</c:v>
                </c:pt>
                <c:pt idx="619">
                  <c:v>2.6114059472664479</c:v>
                </c:pt>
                <c:pt idx="620">
                  <c:v>2.6109110816330832</c:v>
                </c:pt>
                <c:pt idx="621">
                  <c:v>2.6089334932357087</c:v>
                </c:pt>
                <c:pt idx="622">
                  <c:v>2.608439564138163</c:v>
                </c:pt>
                <c:pt idx="623">
                  <c:v>2.6064657165678731</c:v>
                </c:pt>
                <c:pt idx="624">
                  <c:v>2.6059179556153378</c:v>
                </c:pt>
                <c:pt idx="625">
                  <c:v>2.6040026040026039</c:v>
                </c:pt>
                <c:pt idx="626">
                  <c:v>2.6034558777215588</c:v>
                </c:pt>
                <c:pt idx="627">
                  <c:v>2.601544142329641</c:v>
                </c:pt>
                <c:pt idx="628">
                  <c:v>2.6009438909281593</c:v>
                </c:pt>
                <c:pt idx="629">
                  <c:v>2.5990903183885643</c:v>
                </c:pt>
                <c:pt idx="630">
                  <c:v>2.5984911986588433</c:v>
                </c:pt>
                <c:pt idx="631">
                  <c:v>2.5965867448434716</c:v>
                </c:pt>
                <c:pt idx="632">
                  <c:v>2.5959887786291502</c:v>
                </c:pt>
                <c:pt idx="633">
                  <c:v>2.5941422594142232</c:v>
                </c:pt>
                <c:pt idx="634">
                  <c:v>2.5935454184183557</c:v>
                </c:pt>
                <c:pt idx="635">
                  <c:v>2.5917023722437027</c:v>
                </c:pt>
                <c:pt idx="636">
                  <c:v>2.5910525106045066</c:v>
                </c:pt>
                <c:pt idx="637">
                  <c:v>2.5892670703695972</c:v>
                </c:pt>
                <c:pt idx="638">
                  <c:v>2.5886184292931365</c:v>
                </c:pt>
                <c:pt idx="639">
                  <c:v>2.5868363408782726</c:v>
                </c:pt>
                <c:pt idx="640">
                  <c:v>2.5861349795611912</c:v>
                </c:pt>
                <c:pt idx="641">
                  <c:v>2.5844101709045435</c:v>
                </c:pt>
                <c:pt idx="642">
                  <c:v>2.5837101243931397</c:v>
                </c:pt>
                <c:pt idx="643">
                  <c:v>2.5819885476314455</c:v>
                </c:pt>
                <c:pt idx="644">
                  <c:v>2.5812360790191304</c:v>
                </c:pt>
                <c:pt idx="645">
                  <c:v>2.5795714582899967</c:v>
                </c:pt>
                <c:pt idx="646">
                  <c:v>2.5788203976374682</c:v>
                </c:pt>
                <c:pt idx="647">
                  <c:v>2.5771588901589944</c:v>
                </c:pt>
                <c:pt idx="648">
                  <c:v>2.5763557033035527</c:v>
                </c:pt>
                <c:pt idx="649">
                  <c:v>2.5747508305647813</c:v>
                </c:pt>
                <c:pt idx="650">
                  <c:v>2.5739491437467565</c:v>
                </c:pt>
                <c:pt idx="651">
                  <c:v>2.572347266881029</c:v>
                </c:pt>
                <c:pt idx="652">
                  <c:v>2.5714937475373847</c:v>
                </c:pt>
                <c:pt idx="653">
                  <c:v>2.5699481865284968</c:v>
                </c:pt>
                <c:pt idx="654">
                  <c:v>2.5690962582356156</c:v>
                </c:pt>
                <c:pt idx="655">
                  <c:v>2.5675535769748432</c:v>
                </c:pt>
                <c:pt idx="656">
                  <c:v>2.5666501076337127</c:v>
                </c:pt>
                <c:pt idx="657">
                  <c:v>2.5651634257343807</c:v>
                </c:pt>
                <c:pt idx="658">
                  <c:v>2.5642616374051332</c:v>
                </c:pt>
                <c:pt idx="659">
                  <c:v>2.5627777203678832</c:v>
                </c:pt>
                <c:pt idx="660">
                  <c:v>2.5618776083632908</c:v>
                </c:pt>
                <c:pt idx="661">
                  <c:v>2.5603964484823516</c:v>
                </c:pt>
                <c:pt idx="662">
                  <c:v>2.5594451783355328</c:v>
                </c:pt>
                <c:pt idx="663">
                  <c:v>2.5580195977307887</c:v>
                </c:pt>
                <c:pt idx="664">
                  <c:v>2.5570700925906831</c:v>
                </c:pt>
                <c:pt idx="665">
                  <c:v>2.5556471558120362</c:v>
                </c:pt>
                <c:pt idx="666">
                  <c:v>2.5546467788788387</c:v>
                </c:pt>
                <c:pt idx="667">
                  <c:v>2.5532791104705037</c:v>
                </c:pt>
                <c:pt idx="668">
                  <c:v>2.5522805862012188</c:v>
                </c:pt>
                <c:pt idx="669">
                  <c:v>2.5509154494959883</c:v>
                </c:pt>
                <c:pt idx="670">
                  <c:v>2.5498663376516553</c:v>
                </c:pt>
                <c:pt idx="671">
                  <c:v>2.5485561607234613</c:v>
                </c:pt>
                <c:pt idx="672">
                  <c:v>2.5475089881869573</c:v>
                </c:pt>
                <c:pt idx="673">
                  <c:v>2.5462012320328542</c:v>
                </c:pt>
                <c:pt idx="674">
                  <c:v>2.5451037540280392</c:v>
                </c:pt>
                <c:pt idx="675">
                  <c:v>2.5438506513488566</c:v>
                </c:pt>
                <c:pt idx="676">
                  <c:v>2.5427551982938899</c:v>
                </c:pt>
                <c:pt idx="677">
                  <c:v>2.5415044066407053</c:v>
                </c:pt>
                <c:pt idx="678">
                  <c:v>2.540410972936431</c:v>
                </c:pt>
                <c:pt idx="679">
                  <c:v>2.5391624859219797</c:v>
                </c:pt>
                <c:pt idx="680">
                  <c:v>2.538019117014962</c:v>
                </c:pt>
                <c:pt idx="681">
                  <c:v>2.5368248772504089</c:v>
                </c:pt>
                <c:pt idx="682">
                  <c:v>2.5356836121222037</c:v>
                </c:pt>
                <c:pt idx="683">
                  <c:v>2.5344915687276472</c:v>
                </c:pt>
                <c:pt idx="684">
                  <c:v>2.5333006455830676</c:v>
                </c:pt>
                <c:pt idx="685">
                  <c:v>2.5321625484990813</c:v>
                </c:pt>
                <c:pt idx="686">
                  <c:v>2.5309738125854739</c:v>
                </c:pt>
                <c:pt idx="687">
                  <c:v>2.5298378047536469</c:v>
                </c:pt>
                <c:pt idx="688">
                  <c:v>2.5286512500509812</c:v>
                </c:pt>
                <c:pt idx="689">
                  <c:v>2.5275173257236041</c:v>
                </c:pt>
                <c:pt idx="690">
                  <c:v>2.5262814766522697</c:v>
                </c:pt>
                <c:pt idx="691">
                  <c:v>2.5252525252525237</c:v>
                </c:pt>
                <c:pt idx="692">
                  <c:v>2.5239675140955442</c:v>
                </c:pt>
                <c:pt idx="693">
                  <c:v>2.5229404463976888</c:v>
                </c:pt>
                <c:pt idx="694">
                  <c:v>2.5216065073716347</c:v>
                </c:pt>
                <c:pt idx="695">
                  <c:v>2.5206325974712382</c:v>
                </c:pt>
                <c:pt idx="696">
                  <c:v>2.5193010971149952</c:v>
                </c:pt>
                <c:pt idx="697">
                  <c:v>2.5183289668758504</c:v>
                </c:pt>
                <c:pt idx="698">
                  <c:v>2.5169998985080677</c:v>
                </c:pt>
                <c:pt idx="699">
                  <c:v>2.51602954305657</c:v>
                </c:pt>
                <c:pt idx="700">
                  <c:v>2.5146519032264587</c:v>
                </c:pt>
                <c:pt idx="701">
                  <c:v>2.5137343145006001</c:v>
                </c:pt>
                <c:pt idx="702">
                  <c:v>2.512359186319796</c:v>
                </c:pt>
                <c:pt idx="703">
                  <c:v>2.5114432697371067</c:v>
                </c:pt>
                <c:pt idx="704">
                  <c:v>2.5100198372535525</c:v>
                </c:pt>
                <c:pt idx="705">
                  <c:v>2.5091563973370592</c:v>
                </c:pt>
                <c:pt idx="706">
                  <c:v>2.5077355552409686</c:v>
                </c:pt>
                <c:pt idx="707">
                  <c:v>2.5068736859129874</c:v>
                </c:pt>
                <c:pt idx="708">
                  <c:v>2.505455427139736</c:v>
                </c:pt>
                <c:pt idx="709">
                  <c:v>2.5045951241188442</c:v>
                </c:pt>
                <c:pt idx="710">
                  <c:v>2.5031289111389241</c:v>
                </c:pt>
                <c:pt idx="711">
                  <c:v>2.5023207006497987</c:v>
                </c:pt>
                <c:pt idx="712">
                  <c:v>2.5008571486194882</c:v>
                </c:pt>
                <c:pt idx="713">
                  <c:v>2.5000504042420197</c:v>
                </c:pt>
                <c:pt idx="714">
                  <c:v>2.4985391605714402</c:v>
                </c:pt>
                <c:pt idx="715">
                  <c:v>2.4977842236725492</c:v>
                </c:pt>
                <c:pt idx="716">
                  <c:v>2.496275717679266</c:v>
                </c:pt>
                <c:pt idx="717">
                  <c:v>2.4955221477590608</c:v>
                </c:pt>
                <c:pt idx="718">
                  <c:v>2.4940163720107003</c:v>
                </c:pt>
                <c:pt idx="719">
                  <c:v>2.4932641653597138</c:v>
                </c:pt>
                <c:pt idx="720">
                  <c:v>2.4917110418969206</c:v>
                </c:pt>
                <c:pt idx="721">
                  <c:v>2.4910102653729482</c:v>
                </c:pt>
                <c:pt idx="722">
                  <c:v>2.4894599478016461</c:v>
                </c:pt>
                <c:pt idx="723">
                  <c:v>2.4887604367373179</c:v>
                </c:pt>
                <c:pt idx="724">
                  <c:v>2.4872129174606359</c:v>
                </c:pt>
                <c:pt idx="725">
                  <c:v>2.4865645303601509</c:v>
                </c:pt>
                <c:pt idx="726">
                  <c:v>2.4849201418809272</c:v>
                </c:pt>
                <c:pt idx="727">
                  <c:v>2.484322721535476</c:v>
                </c:pt>
                <c:pt idx="728">
                  <c:v>2.4826812957994635</c:v>
                </c:pt>
                <c:pt idx="729">
                  <c:v>2.4820849513591408</c:v>
                </c:pt>
                <c:pt idx="730">
                  <c:v>2.4804464803664632</c:v>
                </c:pt>
                <c:pt idx="731">
                  <c:v>2.4798512089274651</c:v>
                </c:pt>
                <c:pt idx="732">
                  <c:v>2.4781661570437867</c:v>
                </c:pt>
                <c:pt idx="733">
                  <c:v>2.4776214833759589</c:v>
                </c:pt>
                <c:pt idx="734">
                  <c:v>2.4759394592867672</c:v>
                </c:pt>
                <c:pt idx="735">
                  <c:v>2.4753957638791837</c:v>
                </c:pt>
                <c:pt idx="736">
                  <c:v>2.4737167594310452</c:v>
                </c:pt>
                <c:pt idx="737">
                  <c:v>2.4731740396505644</c:v>
                </c:pt>
                <c:pt idx="738">
                  <c:v>2.4714487871963007</c:v>
                </c:pt>
                <c:pt idx="739">
                  <c:v>2.4709562999422117</c:v>
                </c:pt>
                <c:pt idx="740">
                  <c:v>2.4692341391532882</c:v>
                </c:pt>
                <c:pt idx="741">
                  <c:v>2.4687425340447535</c:v>
                </c:pt>
                <c:pt idx="742">
                  <c:v>2.4670234566181883</c:v>
                </c:pt>
                <c:pt idx="743">
                  <c:v>2.4665327312871748</c:v>
                </c:pt>
                <c:pt idx="744">
                  <c:v>2.4647677353952582</c:v>
                </c:pt>
                <c:pt idx="745">
                  <c:v>2.4643758570662002</c:v>
                </c:pt>
                <c:pt idx="746">
                  <c:v>2.4625650395201939</c:v>
                </c:pt>
                <c:pt idx="747">
                  <c:v>2.4621738612445894</c:v>
                </c:pt>
                <c:pt idx="748">
                  <c:v>2.4603662771086752</c:v>
                </c:pt>
                <c:pt idx="749">
                  <c:v>2.4599757970123202</c:v>
                </c:pt>
                <c:pt idx="750">
                  <c:v>2.4581227078996952</c:v>
                </c:pt>
                <c:pt idx="751">
                  <c:v>2.4577816538492034</c:v>
                </c:pt>
                <c:pt idx="752">
                  <c:v>2.4559318676965787</c:v>
                </c:pt>
                <c:pt idx="753">
                  <c:v>2.4555914212725511</c:v>
                </c:pt>
                <c:pt idx="754">
                  <c:v>2.4537449292569504</c:v>
                </c:pt>
                <c:pt idx="755">
                  <c:v>2.4534050888370071</c:v>
                </c:pt>
                <c:pt idx="756">
                  <c:v>2.4515134141278327</c:v>
                </c:pt>
                <c:pt idx="757">
                  <c:v>2.4512226461343825</c:v>
                </c:pt>
                <c:pt idx="758">
                  <c:v>2.4493343341366098</c:v>
                </c:pt>
                <c:pt idx="759">
                  <c:v>2.4490440827934905</c:v>
                </c:pt>
                <c:pt idx="760">
                  <c:v>2.4471591245485587</c:v>
                </c:pt>
                <c:pt idx="761">
                  <c:v>2.4468693884799797</c:v>
                </c:pt>
                <c:pt idx="762">
                  <c:v>2.4449395666147451</c:v>
                </c:pt>
                <c:pt idx="763">
                  <c:v>2.4447467518384891</c:v>
                </c:pt>
                <c:pt idx="764">
                  <c:v>2.4427721523974641</c:v>
                </c:pt>
                <c:pt idx="765">
                  <c:v>2.4425796793129257</c:v>
                </c:pt>
                <c:pt idx="766">
                  <c:v>2.4406085775582107</c:v>
                </c:pt>
                <c:pt idx="767">
                  <c:v>2.4404164452579198</c:v>
                </c:pt>
                <c:pt idx="768">
                  <c:v>2.4384008809706397</c:v>
                </c:pt>
                <c:pt idx="769">
                  <c:v>2.4382570394840308</c:v>
                </c:pt>
                <c:pt idx="770">
                  <c:v>2.4362450390977961</c:v>
                </c:pt>
                <c:pt idx="771">
                  <c:v>2.4361014518378807</c:v>
                </c:pt>
                <c:pt idx="772">
                  <c:v>2.4340930059085637</c:v>
                </c:pt>
                <c:pt idx="773">
                  <c:v>2.4339496722019396</c:v>
                </c:pt>
                <c:pt idx="774">
                  <c:v>2.4319447713187397</c:v>
                </c:pt>
                <c:pt idx="775">
                  <c:v>2.4318016904943982</c:v>
                </c:pt>
                <c:pt idx="776">
                  <c:v>2.4297527138770234</c:v>
                </c:pt>
                <c:pt idx="777">
                  <c:v>2.4297051043401567</c:v>
                </c:pt>
                <c:pt idx="778">
                  <c:v>2.4276121302296416</c:v>
                </c:pt>
                <c:pt idx="779">
                  <c:v>2.427564604541895</c:v>
                </c:pt>
                <c:pt idx="780">
                  <c:v>2.4254753149205821</c:v>
                </c:pt>
                <c:pt idx="781">
                  <c:v>2.4254278728606389</c:v>
                </c:pt>
                <c:pt idx="782">
                  <c:v>2.4232948993550911</c:v>
                </c:pt>
                <c:pt idx="783">
                  <c:v>2.4232948993550911</c:v>
                </c:pt>
                <c:pt idx="784">
                  <c:v>2.4211656741189107</c:v>
                </c:pt>
                <c:pt idx="785">
                  <c:v>2.4211656741189107</c:v>
                </c:pt>
                <c:pt idx="786">
                  <c:v>2.4190401872805274</c:v>
                </c:pt>
                <c:pt idx="787">
                  <c:v>2.4190401872805274</c:v>
                </c:pt>
                <c:pt idx="788">
                  <c:v>2.4169655387494147</c:v>
                </c:pt>
                <c:pt idx="789">
                  <c:v>2.4169184290030152</c:v>
                </c:pt>
                <c:pt idx="790">
                  <c:v>2.4148474166974987</c:v>
                </c:pt>
                <c:pt idx="791">
                  <c:v>2.4147533641019647</c:v>
                </c:pt>
                <c:pt idx="792">
                  <c:v>2.4127330038525887</c:v>
                </c:pt>
                <c:pt idx="793">
                  <c:v>2.4126391158845015</c:v>
                </c:pt>
                <c:pt idx="794">
                  <c:v>2.4106222904799837</c:v>
                </c:pt>
                <c:pt idx="795">
                  <c:v>2.4105285667074936</c:v>
                </c:pt>
                <c:pt idx="796">
                  <c:v>2.4085152668790331</c:v>
                </c:pt>
                <c:pt idx="797">
                  <c:v>2.4084217068717746</c:v>
                </c:pt>
                <c:pt idx="798">
                  <c:v>2.4064119233829477</c:v>
                </c:pt>
                <c:pt idx="799">
                  <c:v>2.4062718310952387</c:v>
                </c:pt>
                <c:pt idx="800">
                  <c:v>2.4043588699513312</c:v>
                </c:pt>
                <c:pt idx="801">
                  <c:v>2.4041724024274402</c:v>
                </c:pt>
                <c:pt idx="802">
                  <c:v>2.402262776550816</c:v>
                </c:pt>
                <c:pt idx="803">
                  <c:v>2.4020766339932536</c:v>
                </c:pt>
                <c:pt idx="804">
                  <c:v>2.4001703346689118</c:v>
                </c:pt>
                <c:pt idx="805">
                  <c:v>2.3999845162289279</c:v>
                </c:pt>
                <c:pt idx="806">
                  <c:v>2.398081534772182</c:v>
                </c:pt>
                <c:pt idx="807">
                  <c:v>2.3978496702956669</c:v>
                </c:pt>
                <c:pt idx="808">
                  <c:v>2.3959963673603482</c:v>
                </c:pt>
                <c:pt idx="809">
                  <c:v>2.3957649059082615</c:v>
                </c:pt>
                <c:pt idx="810">
                  <c:v>2.3939148229661402</c:v>
                </c:pt>
                <c:pt idx="811">
                  <c:v>2.3936837634885997</c:v>
                </c:pt>
                <c:pt idx="812">
                  <c:v>2.3918830292041164</c:v>
                </c:pt>
                <c:pt idx="813">
                  <c:v>2.3916062336059221</c:v>
                </c:pt>
                <c:pt idx="814">
                  <c:v>2.3898086225836872</c:v>
                </c:pt>
                <c:pt idx="815">
                  <c:v>2.3894862604540021</c:v>
                </c:pt>
                <c:pt idx="816">
                  <c:v>2.3877378109835963</c:v>
                </c:pt>
                <c:pt idx="817">
                  <c:v>2.3874160072392607</c:v>
                </c:pt>
                <c:pt idx="818">
                  <c:v>2.3856705850664719</c:v>
                </c:pt>
                <c:pt idx="819">
                  <c:v>2.3853493382579254</c:v>
                </c:pt>
                <c:pt idx="820">
                  <c:v>2.3836069355272769</c:v>
                </c:pt>
                <c:pt idx="821">
                  <c:v>2.3832862442099612</c:v>
                </c:pt>
                <c:pt idx="822">
                  <c:v>2.3815925940152867</c:v>
                </c:pt>
                <c:pt idx="823">
                  <c:v>2.3812267158274794</c:v>
                </c:pt>
                <c:pt idx="824">
                  <c:v>2.3795359904818532</c:v>
                </c:pt>
                <c:pt idx="825">
                  <c:v>2.3791250959324635</c:v>
                </c:pt>
                <c:pt idx="826">
                  <c:v>2.3774829358079597</c:v>
                </c:pt>
                <c:pt idx="827">
                  <c:v>2.377072749928113</c:v>
                </c:pt>
                <c:pt idx="828">
                  <c:v>2.3754334208156904</c:v>
                </c:pt>
                <c:pt idx="829">
                  <c:v>2.3750239417736063</c:v>
                </c:pt>
                <c:pt idx="830">
                  <c:v>2.3734328643889366</c:v>
                </c:pt>
                <c:pt idx="831">
                  <c:v>2.3729786623289613</c:v>
                </c:pt>
                <c:pt idx="832">
                  <c:v>2.3713903231975522</c:v>
                </c:pt>
                <c:pt idx="833">
                  <c:v>2.3709369024856595</c:v>
                </c:pt>
                <c:pt idx="834">
                  <c:v>2.3693512945447597</c:v>
                </c:pt>
                <c:pt idx="835">
                  <c:v>2.3688533985404803</c:v>
                </c:pt>
                <c:pt idx="836">
                  <c:v>2.3673157693776252</c:v>
                </c:pt>
                <c:pt idx="837">
                  <c:v>2.366818728407551</c:v>
                </c:pt>
                <c:pt idx="838">
                  <c:v>2.3652837386742966</c:v>
                </c:pt>
                <c:pt idx="839">
                  <c:v>2.3647875505378013</c:v>
                </c:pt>
                <c:pt idx="840">
                  <c:v>2.3633002344241358</c:v>
                </c:pt>
                <c:pt idx="841">
                  <c:v>2.3627598559478673</c:v>
                </c:pt>
                <c:pt idx="842">
                  <c:v>2.3612750885478158</c:v>
                </c:pt>
                <c:pt idx="843">
                  <c:v>2.3607356356851827</c:v>
                </c:pt>
                <c:pt idx="844">
                  <c:v>2.3592534104530101</c:v>
                </c:pt>
                <c:pt idx="845">
                  <c:v>2.3586700144563637</c:v>
                </c:pt>
                <c:pt idx="846">
                  <c:v>2.357235191240207</c:v>
                </c:pt>
                <c:pt idx="847">
                  <c:v>2.356652792823609</c:v>
                </c:pt>
                <c:pt idx="848">
                  <c:v>2.3552651572709307</c:v>
                </c:pt>
                <c:pt idx="849">
                  <c:v>2.3546390186472217</c:v>
                </c:pt>
                <c:pt idx="850">
                  <c:v>2.3532537528704012</c:v>
                </c:pt>
                <c:pt idx="851">
                  <c:v>2.3526286830971168</c:v>
                </c:pt>
                <c:pt idx="852">
                  <c:v>2.3512457810307525</c:v>
                </c:pt>
                <c:pt idx="853">
                  <c:v>2.3506217773733726</c:v>
                </c:pt>
                <c:pt idx="854">
                  <c:v>2.3492412329727372</c:v>
                </c:pt>
                <c:pt idx="855">
                  <c:v>2.3485738096140003</c:v>
                </c:pt>
                <c:pt idx="856">
                  <c:v>2.3472845325307152</c:v>
                </c:pt>
                <c:pt idx="857">
                  <c:v>2.3465738129932063</c:v>
                </c:pt>
                <c:pt idx="858">
                  <c:v>2.3452867302163716</c:v>
                </c:pt>
                <c:pt idx="859">
                  <c:v>2.3445772197852066</c:v>
                </c:pt>
                <c:pt idx="860">
                  <c:v>2.3432923257176332</c:v>
                </c:pt>
                <c:pt idx="861">
                  <c:v>2.3425840213099582</c:v>
                </c:pt>
                <c:pt idx="862">
                  <c:v>2.3413013103734754</c:v>
                </c:pt>
                <c:pt idx="863">
                  <c:v>2.3405942089169161</c:v>
                </c:pt>
                <c:pt idx="864">
                  <c:v>2.3393578085499755</c:v>
                </c:pt>
                <c:pt idx="865">
                  <c:v>2.3386077739848727</c:v>
                </c:pt>
                <c:pt idx="866">
                  <c:v>2.3373734708111065</c:v>
                </c:pt>
                <c:pt idx="867">
                  <c:v>2.3366247079219149</c:v>
                </c:pt>
                <c:pt idx="868">
                  <c:v>2.3353924966099138</c:v>
                </c:pt>
                <c:pt idx="869">
                  <c:v>2.3346010468049854</c:v>
                </c:pt>
                <c:pt idx="870">
                  <c:v>2.3334148774016299</c:v>
                </c:pt>
                <c:pt idx="871">
                  <c:v>2.3326247672078102</c:v>
                </c:pt>
                <c:pt idx="872">
                  <c:v>2.3314844411018143</c:v>
                </c:pt>
                <c:pt idx="873">
                  <c:v>2.3306518306894195</c:v>
                </c:pt>
                <c:pt idx="874">
                  <c:v>2.329513432275033</c:v>
                </c:pt>
                <c:pt idx="875">
                  <c:v>2.3286822287742477</c:v>
                </c:pt>
                <c:pt idx="876">
                  <c:v>2.3275457531675272</c:v>
                </c:pt>
                <c:pt idx="877">
                  <c:v>2.3267159530153467</c:v>
                </c:pt>
                <c:pt idx="878">
                  <c:v>2.3256250117218977</c:v>
                </c:pt>
                <c:pt idx="879">
                  <c:v>2.3247529949942769</c:v>
                </c:pt>
                <c:pt idx="880">
                  <c:v>2.3236638932613749</c:v>
                </c:pt>
                <c:pt idx="881">
                  <c:v>2.322793346320998</c:v>
                </c:pt>
                <c:pt idx="882">
                  <c:v>2.3217060794997071</c:v>
                </c:pt>
                <c:pt idx="883">
                  <c:v>2.3207935616694773</c:v>
                </c:pt>
                <c:pt idx="884">
                  <c:v>2.3197515620907687</c:v>
                </c:pt>
                <c:pt idx="885">
                  <c:v>2.3188405797101401</c:v>
                </c:pt>
                <c:pt idx="886">
                  <c:v>2.3178436577068275</c:v>
                </c:pt>
                <c:pt idx="887">
                  <c:v>2.3168908819133027</c:v>
                </c:pt>
                <c:pt idx="888">
                  <c:v>2.3158956352837832</c:v>
                </c:pt>
                <c:pt idx="889">
                  <c:v>2.3149444600018638</c:v>
                </c:pt>
                <c:pt idx="890">
                  <c:v>2.3139508845263865</c:v>
                </c:pt>
                <c:pt idx="891">
                  <c:v>2.3130013057265435</c:v>
                </c:pt>
                <c:pt idx="892">
                  <c:v>2.3120525059665833</c:v>
                </c:pt>
                <c:pt idx="893">
                  <c:v>2.3110614108657135</c:v>
                </c:pt>
                <c:pt idx="894">
                  <c:v>2.3101142016133567</c:v>
                </c:pt>
                <c:pt idx="895">
                  <c:v>2.3091247672253306</c:v>
                </c:pt>
                <c:pt idx="896">
                  <c:v>2.3081791444845687</c:v>
                </c:pt>
                <c:pt idx="897">
                  <c:v>2.3071913666387598</c:v>
                </c:pt>
                <c:pt idx="898">
                  <c:v>2.3062902205855003</c:v>
                </c:pt>
                <c:pt idx="899">
                  <c:v>2.3052183450763142</c:v>
                </c:pt>
                <c:pt idx="900">
                  <c:v>2.3043615617624686</c:v>
                </c:pt>
                <c:pt idx="901">
                  <c:v>2.3032914778215354</c:v>
                </c:pt>
                <c:pt idx="902">
                  <c:v>2.3024361259655377</c:v>
                </c:pt>
                <c:pt idx="903">
                  <c:v>2.3013678291048767</c:v>
                </c:pt>
                <c:pt idx="904">
                  <c:v>2.3005139051223567</c:v>
                </c:pt>
                <c:pt idx="905">
                  <c:v>2.2994473908689677</c:v>
                </c:pt>
                <c:pt idx="906">
                  <c:v>2.2986375011585882</c:v>
                </c:pt>
                <c:pt idx="907">
                  <c:v>2.2975301550832854</c:v>
                </c:pt>
                <c:pt idx="908">
                  <c:v>2.2967216151139112</c:v>
                </c:pt>
                <c:pt idx="909">
                  <c:v>2.2956161137440732</c:v>
                </c:pt>
                <c:pt idx="910">
                  <c:v>2.2948089201443507</c:v>
                </c:pt>
                <c:pt idx="911">
                  <c:v>2.2937052588742382</c:v>
                </c:pt>
                <c:pt idx="912">
                  <c:v>2.2929418073559056</c:v>
                </c:pt>
                <c:pt idx="913">
                  <c:v>2.2917975825231984</c:v>
                </c:pt>
                <c:pt idx="914">
                  <c:v>2.2910354001921514</c:v>
                </c:pt>
                <c:pt idx="915">
                  <c:v>2.2898930767668202</c:v>
                </c:pt>
                <c:pt idx="916">
                  <c:v>2.2891321604607802</c:v>
                </c:pt>
                <c:pt idx="917">
                  <c:v>2.2879917337072881</c:v>
                </c:pt>
                <c:pt idx="918">
                  <c:v>2.2872742700090414</c:v>
                </c:pt>
                <c:pt idx="919">
                  <c:v>2.2860935454729869</c:v>
                </c:pt>
                <c:pt idx="920">
                  <c:v>2.2853772715544296</c:v>
                </c:pt>
                <c:pt idx="921">
                  <c:v>2.2841564278740782</c:v>
                </c:pt>
                <c:pt idx="922">
                  <c:v>2.2834834171224458</c:v>
                </c:pt>
                <c:pt idx="923">
                  <c:v>2.282264595450195</c:v>
                </c:pt>
                <c:pt idx="924">
                  <c:v>2.2816346808471515</c:v>
                </c:pt>
                <c:pt idx="925">
                  <c:v>2.2803758942199832</c:v>
                </c:pt>
                <c:pt idx="926">
                  <c:v>2.2797470216208269</c:v>
                </c:pt>
                <c:pt idx="927">
                  <c:v>2.2784903164161552</c:v>
                </c:pt>
                <c:pt idx="928">
                  <c:v>2.2778624832375027</c:v>
                </c:pt>
                <c:pt idx="929">
                  <c:v>2.2766078542970982</c:v>
                </c:pt>
                <c:pt idx="930">
                  <c:v>2.2760228336484256</c:v>
                </c:pt>
                <c:pt idx="931">
                  <c:v>2.2747285001467592</c:v>
                </c:pt>
                <c:pt idx="932">
                  <c:v>2.2741444448519998</c:v>
                </c:pt>
                <c:pt idx="933">
                  <c:v>2.2728522462745384</c:v>
                </c:pt>
                <c:pt idx="934">
                  <c:v>2.2722691539462327</c:v>
                </c:pt>
                <c:pt idx="935">
                  <c:v>2.2709790850152007</c:v>
                </c:pt>
                <c:pt idx="936">
                  <c:v>2.2704385242149594</c:v>
                </c:pt>
                <c:pt idx="937">
                  <c:v>2.2691090087287527</c:v>
                </c:pt>
                <c:pt idx="938">
                  <c:v>2.2685693377241152</c:v>
                </c:pt>
                <c:pt idx="939">
                  <c:v>2.2672420098003392</c:v>
                </c:pt>
                <c:pt idx="940">
                  <c:v>2.2667446621819276</c:v>
                </c:pt>
                <c:pt idx="941">
                  <c:v>2.2653780806401542</c:v>
                </c:pt>
                <c:pt idx="942">
                  <c:v>2.2648815503479587</c:v>
                </c:pt>
                <c:pt idx="943">
                  <c:v>2.2635172136833299</c:v>
                </c:pt>
                <c:pt idx="944">
                  <c:v>2.2630214987042403</c:v>
                </c:pt>
                <c:pt idx="945">
                  <c:v>2.261659401389823</c:v>
                </c:pt>
                <c:pt idx="946">
                  <c:v>2.2612057332506637</c:v>
                </c:pt>
                <c:pt idx="947">
                  <c:v>2.2598046362443505</c:v>
                </c:pt>
                <c:pt idx="948">
                  <c:v>2.2593517118233364</c:v>
                </c:pt>
                <c:pt idx="949">
                  <c:v>2.2579529107562322</c:v>
                </c:pt>
                <c:pt idx="950">
                  <c:v>2.2575007282260455</c:v>
                </c:pt>
                <c:pt idx="951">
                  <c:v>2.2561042174593395</c:v>
                </c:pt>
                <c:pt idx="952">
                  <c:v>2.2556938077566788</c:v>
                </c:pt>
                <c:pt idx="953">
                  <c:v>2.25425854891196</c:v>
                </c:pt>
                <c:pt idx="954">
                  <c:v>2.2538488103677037</c:v>
                </c:pt>
                <c:pt idx="955">
                  <c:v>2.2524158976967228</c:v>
                </c:pt>
                <c:pt idx="956">
                  <c:v>2.2520477288825154</c:v>
                </c:pt>
                <c:pt idx="957">
                  <c:v>2.2505762564204996</c:v>
                </c:pt>
                <c:pt idx="958">
                  <c:v>2.2502086887090336</c:v>
                </c:pt>
                <c:pt idx="959">
                  <c:v>2.2487396177142651</c:v>
                </c:pt>
                <c:pt idx="960">
                  <c:v>2.2483726496346401</c:v>
                </c:pt>
                <c:pt idx="961">
                  <c:v>2.2469059742330595</c:v>
                </c:pt>
                <c:pt idx="962">
                  <c:v>2.2465803061871576</c:v>
                </c:pt>
                <c:pt idx="963">
                  <c:v>2.2450753186558514</c:v>
                </c:pt>
                <c:pt idx="964">
                  <c:v>2.2447501810282398</c:v>
                </c:pt>
                <c:pt idx="965">
                  <c:v>2.2432476436854412</c:v>
                </c:pt>
                <c:pt idx="966">
                  <c:v>2.2429636061066494</c:v>
                </c:pt>
                <c:pt idx="967">
                  <c:v>2.2413824268387468</c:v>
                </c:pt>
                <c:pt idx="968">
                  <c:v>2.2411393663359229</c:v>
                </c:pt>
                <c:pt idx="969">
                  <c:v>2.2395607571160272</c:v>
                </c:pt>
                <c:pt idx="970">
                  <c:v>2.2393180915230975</c:v>
                </c:pt>
                <c:pt idx="971">
                  <c:v>2.2377420460902675</c:v>
                </c:pt>
                <c:pt idx="972">
                  <c:v>2.2375401494099392</c:v>
                </c:pt>
                <c:pt idx="973">
                  <c:v>2.2359262865591982</c:v>
                </c:pt>
                <c:pt idx="974">
                  <c:v>2.2357247173791572</c:v>
                </c:pt>
                <c:pt idx="975">
                  <c:v>2.2341134713438913</c:v>
                </c:pt>
                <c:pt idx="976">
                  <c:v>2.2339524744626797</c:v>
                </c:pt>
                <c:pt idx="977">
                  <c:v>2.2323035932886839</c:v>
                </c:pt>
                <c:pt idx="978">
                  <c:v>2.2321428571428572</c:v>
                </c:pt>
                <c:pt idx="979">
                  <c:v>2.230496645261097</c:v>
                </c:pt>
                <c:pt idx="980">
                  <c:v>2.2303361692177632</c:v>
                </c:pt>
                <c:pt idx="981">
                  <c:v>2.2287326778942091</c:v>
                </c:pt>
                <c:pt idx="982">
                  <c:v>2.2285724555633442</c:v>
                </c:pt>
                <c:pt idx="983">
                  <c:v>2.2269315038971338</c:v>
                </c:pt>
                <c:pt idx="984">
                  <c:v>2.2267715404230892</c:v>
                </c:pt>
                <c:pt idx="985">
                  <c:v>2.2251332388249909</c:v>
                </c:pt>
                <c:pt idx="986">
                  <c:v>2.2250134577426892</c:v>
                </c:pt>
                <c:pt idx="987">
                  <c:v>2.2233378756365259</c:v>
                </c:pt>
                <c:pt idx="988">
                  <c:v>2.2232182877633386</c:v>
                </c:pt>
                <c:pt idx="989">
                  <c:v>2.2215454073131817</c:v>
                </c:pt>
                <c:pt idx="990">
                  <c:v>2.2214260121820169</c:v>
                </c:pt>
                <c:pt idx="991">
                  <c:v>2.2197558268590427</c:v>
                </c:pt>
                <c:pt idx="992">
                  <c:v>2.2196763568666782</c:v>
                </c:pt>
                <c:pt idx="993">
                  <c:v>2.2179691273006954</c:v>
                </c:pt>
                <c:pt idx="994">
                  <c:v>2.2178897851866441</c:v>
                </c:pt>
                <c:pt idx="995">
                  <c:v>2.2161853016871604</c:v>
                </c:pt>
                <c:pt idx="996">
                  <c:v>2.2161456937072161</c:v>
                </c:pt>
                <c:pt idx="997">
                  <c:v>2.2144043430898077</c:v>
                </c:pt>
                <c:pt idx="998">
                  <c:v>2.2143647987428174</c:v>
                </c:pt>
                <c:pt idx="999">
                  <c:v>2.2126262446022626</c:v>
                </c:pt>
                <c:pt idx="1000">
                  <c:v>2.2126262446022626</c:v>
                </c:pt>
                <c:pt idx="1001">
                  <c:v>2.2108509993403107</c:v>
                </c:pt>
                <c:pt idx="1002">
                  <c:v>2.2108509993403107</c:v>
                </c:pt>
                <c:pt idx="1003">
                  <c:v>2.209117956209584</c:v>
                </c:pt>
                <c:pt idx="1004">
                  <c:v>2.2090786004418157</c:v>
                </c:pt>
                <c:pt idx="1005">
                  <c:v>2.207348333808032</c:v>
                </c:pt>
                <c:pt idx="1006">
                  <c:v>2.2073090410666341</c:v>
                </c:pt>
                <c:pt idx="1007">
                  <c:v>2.2055815442628233</c:v>
                </c:pt>
                <c:pt idx="1008">
                  <c:v>2.2055423143964994</c:v>
                </c:pt>
                <c:pt idx="1009">
                  <c:v>2.2038567493112975</c:v>
                </c:pt>
                <c:pt idx="1010">
                  <c:v>2.2037784136349905</c:v>
                </c:pt>
                <c:pt idx="1011">
                  <c:v>2.2020955425324149</c:v>
                </c:pt>
                <c:pt idx="1012">
                  <c:v>2.2020173320073892</c:v>
                </c:pt>
                <c:pt idx="1013">
                  <c:v>2.2003761933491837</c:v>
                </c:pt>
                <c:pt idx="1014">
                  <c:v>2.2002590627606184</c:v>
                </c:pt>
                <c:pt idx="1015">
                  <c:v>2.1986205429174328</c:v>
                </c:pt>
                <c:pt idx="1016">
                  <c:v>2.1985035991631503</c:v>
                </c:pt>
                <c:pt idx="1017">
                  <c:v>2.1969066137519269</c:v>
                </c:pt>
                <c:pt idx="1018">
                  <c:v>2.1967509345049328</c:v>
                </c:pt>
                <c:pt idx="1019">
                  <c:v>2.1951564934145269</c:v>
                </c:pt>
                <c:pt idx="1020">
                  <c:v>2.1950010620972882</c:v>
                </c:pt>
                <c:pt idx="1021">
                  <c:v>2.1934479586782705</c:v>
                </c:pt>
                <c:pt idx="1022">
                  <c:v>2.1932539752728277</c:v>
                </c:pt>
                <c:pt idx="1023">
                  <c:v>2.1917033423476009</c:v>
                </c:pt>
                <c:pt idx="1024">
                  <c:v>2.1915096673853882</c:v>
                </c:pt>
                <c:pt idx="1025">
                  <c:v>2.1900001766129198</c:v>
                </c:pt>
                <c:pt idx="1026">
                  <c:v>2.189768131809914</c:v>
                </c:pt>
                <c:pt idx="1027">
                  <c:v>2.1882610383651602</c:v>
                </c:pt>
                <c:pt idx="1028">
                  <c:v>2.1880679712727851</c:v>
                </c:pt>
                <c:pt idx="1029">
                  <c:v>2.1865632163639592</c:v>
                </c:pt>
                <c:pt idx="1030">
                  <c:v>2.1863318992876812</c:v>
                </c:pt>
                <c:pt idx="1031">
                  <c:v>2.1848295304378471</c:v>
                </c:pt>
                <c:pt idx="1032">
                  <c:v>2.1845985800109258</c:v>
                </c:pt>
                <c:pt idx="1033">
                  <c:v>2.1831370270603419</c:v>
                </c:pt>
                <c:pt idx="1034">
                  <c:v>2.1828680069006787</c:v>
                </c:pt>
                <c:pt idx="1035">
                  <c:v>2.1814087678558862</c:v>
                </c:pt>
                <c:pt idx="1036">
                  <c:v>2.1811401734358227</c:v>
                </c:pt>
                <c:pt idx="1037">
                  <c:v>2.179721558149351</c:v>
                </c:pt>
                <c:pt idx="1038">
                  <c:v>2.179415073115857</c:v>
                </c:pt>
                <c:pt idx="1039">
                  <c:v>2.1779987002265848</c:v>
                </c:pt>
                <c:pt idx="1040">
                  <c:v>2.1776926994608425</c:v>
                </c:pt>
                <c:pt idx="1041">
                  <c:v>2.1763167593941417</c:v>
                </c:pt>
                <c:pt idx="1042">
                  <c:v>2.175973046011304</c:v>
                </c:pt>
                <c:pt idx="1043">
                  <c:v>2.1745992774718563</c:v>
                </c:pt>
                <c:pt idx="1044">
                  <c:v>2.1742561063281367</c:v>
                </c:pt>
                <c:pt idx="1045">
                  <c:v>2.1729225808712718</c:v>
                </c:pt>
                <c:pt idx="1046">
                  <c:v>2.1725418739925715</c:v>
                </c:pt>
                <c:pt idx="1047">
                  <c:v>2.1712104498257778</c:v>
                </c:pt>
                <c:pt idx="1048">
                  <c:v>2.1708303426060498</c:v>
                </c:pt>
                <c:pt idx="1049">
                  <c:v>2.1695389729682444</c:v>
                </c:pt>
                <c:pt idx="1050">
                  <c:v>2.1691594507128489</c:v>
                </c:pt>
                <c:pt idx="1051">
                  <c:v>2.1678321678321706</c:v>
                </c:pt>
                <c:pt idx="1052">
                  <c:v>2.1674532424401378</c:v>
                </c:pt>
                <c:pt idx="1053">
                  <c:v>2.1661658863811053</c:v>
                </c:pt>
                <c:pt idx="1054">
                  <c:v>2.1657497161819959</c:v>
                </c:pt>
                <c:pt idx="1055">
                  <c:v>2.1644643823421612</c:v>
                </c:pt>
                <c:pt idx="1056">
                  <c:v>2.1640488656195465</c:v>
                </c:pt>
                <c:pt idx="1057">
                  <c:v>2.1628032721120491</c:v>
                </c:pt>
                <c:pt idx="1058">
                  <c:v>2.1623506844537421</c:v>
                </c:pt>
                <c:pt idx="1059">
                  <c:v>2.1611070445118372</c:v>
                </c:pt>
                <c:pt idx="1060">
                  <c:v>2.1606551664052973</c:v>
                </c:pt>
                <c:pt idx="1061">
                  <c:v>2.1594510814670342</c:v>
                </c:pt>
                <c:pt idx="1062">
                  <c:v>2.1589623052145903</c:v>
                </c:pt>
                <c:pt idx="1063">
                  <c:v>2.1577601057998503</c:v>
                </c:pt>
                <c:pt idx="1064">
                  <c:v>2.1572720946416148</c:v>
                </c:pt>
                <c:pt idx="1065">
                  <c:v>2.1561092660534511</c:v>
                </c:pt>
                <c:pt idx="1066">
                  <c:v>2.1556220012516514</c:v>
                </c:pt>
                <c:pt idx="1067">
                  <c:v>2.1544235179651152</c:v>
                </c:pt>
                <c:pt idx="1068">
                  <c:v>2.1539370147127812</c:v>
                </c:pt>
                <c:pt idx="1069">
                  <c:v>2.1527777777777808</c:v>
                </c:pt>
                <c:pt idx="1070">
                  <c:v>2.1522546603256147</c:v>
                </c:pt>
                <c:pt idx="1071">
                  <c:v>2.151097233064446</c:v>
                </c:pt>
                <c:pt idx="1072">
                  <c:v>2.1505749319273688</c:v>
                </c:pt>
                <c:pt idx="1073">
                  <c:v>2.1494565688432803</c:v>
                </c:pt>
                <c:pt idx="1074">
                  <c:v>2.1488978233744631</c:v>
                </c:pt>
                <c:pt idx="1075">
                  <c:v>2.1477812034503114</c:v>
                </c:pt>
                <c:pt idx="1076">
                  <c:v>2.14722332854249</c:v>
                </c:pt>
                <c:pt idx="1077">
                  <c:v>2.1461455917477243</c:v>
                </c:pt>
                <c:pt idx="1078">
                  <c:v>2.1455514413260892</c:v>
                </c:pt>
                <c:pt idx="1079">
                  <c:v>2.1445124693023416</c:v>
                </c:pt>
                <c:pt idx="1080">
                  <c:v>2.1439192226563897</c:v>
                </c:pt>
                <c:pt idx="1081">
                  <c:v>2.1428447992811104</c:v>
                </c:pt>
                <c:pt idx="1082">
                  <c:v>2.1422524748198901</c:v>
                </c:pt>
                <c:pt idx="1083">
                  <c:v>2.1412166945830644</c:v>
                </c:pt>
                <c:pt idx="1084">
                  <c:v>2.1405883165308661</c:v>
                </c:pt>
                <c:pt idx="1085">
                  <c:v>2.1395541445234318</c:v>
                </c:pt>
                <c:pt idx="1086">
                  <c:v>2.1389267417590996</c:v>
                </c:pt>
                <c:pt idx="1087">
                  <c:v>2.1379310344827602</c:v>
                </c:pt>
                <c:pt idx="1088">
                  <c:v>2.1372677444930885</c:v>
                </c:pt>
                <c:pt idx="1089">
                  <c:v>2.1362735808424498</c:v>
                </c:pt>
                <c:pt idx="1090">
                  <c:v>2.1356113187399894</c:v>
                </c:pt>
                <c:pt idx="1091">
                  <c:v>2.1346554425106303</c:v>
                </c:pt>
                <c:pt idx="1092">
                  <c:v>2.1339941831448868</c:v>
                </c:pt>
                <c:pt idx="1093">
                  <c:v>2.1330030618914955</c:v>
                </c:pt>
                <c:pt idx="1094">
                  <c:v>2.1323428256981654</c:v>
                </c:pt>
                <c:pt idx="1095">
                  <c:v>2.131389872460383</c:v>
                </c:pt>
                <c:pt idx="1096">
                  <c:v>2.130694022028627</c:v>
                </c:pt>
                <c:pt idx="1097">
                  <c:v>2.1297791212943582</c:v>
                </c:pt>
                <c:pt idx="1098">
                  <c:v>2.1290477662168201</c:v>
                </c:pt>
                <c:pt idx="1099">
                  <c:v>2.1281342784080239</c:v>
                </c:pt>
                <c:pt idx="1100">
                  <c:v>2.1274040523615958</c:v>
                </c:pt>
                <c:pt idx="1101">
                  <c:v>2.1265284423179205</c:v>
                </c:pt>
                <c:pt idx="1102">
                  <c:v>2.1257628745799901</c:v>
                </c:pt>
                <c:pt idx="1103">
                  <c:v>2.1248886147097128</c:v>
                </c:pt>
                <c:pt idx="1104">
                  <c:v>2.1241606139509392</c:v>
                </c:pt>
                <c:pt idx="1105">
                  <c:v>2.1232876712328799</c:v>
                </c:pt>
                <c:pt idx="1106">
                  <c:v>2.1225244347066976</c:v>
                </c:pt>
                <c:pt idx="1107">
                  <c:v>2.1216891383204435</c:v>
                </c:pt>
                <c:pt idx="1108">
                  <c:v>2.1208907741251353</c:v>
                </c:pt>
                <c:pt idx="1109">
                  <c:v>2.1200567628101012</c:v>
                </c:pt>
                <c:pt idx="1110">
                  <c:v>2.1192596263950367</c:v>
                </c:pt>
                <c:pt idx="1111">
                  <c:v>2.1184630891975464</c:v>
                </c:pt>
                <c:pt idx="1112">
                  <c:v>2.1176309857230677</c:v>
                </c:pt>
                <c:pt idx="1113">
                  <c:v>2.1168356720953261</c:v>
                </c:pt>
                <c:pt idx="1114">
                  <c:v>2.1160409556313993</c:v>
                </c:pt>
                <c:pt idx="1115">
                  <c:v>2.1152468356589642</c:v>
                </c:pt>
                <c:pt idx="1116">
                  <c:v>2.1144172563730947</c:v>
                </c:pt>
                <c:pt idx="1117">
                  <c:v>2.1136603825043472</c:v>
                </c:pt>
                <c:pt idx="1118">
                  <c:v>2.1127960470267535</c:v>
                </c:pt>
                <c:pt idx="1119">
                  <c:v>2.112040333157327</c:v>
                </c:pt>
                <c:pt idx="1120">
                  <c:v>2.1111773218694152</c:v>
                </c:pt>
                <c:pt idx="1121">
                  <c:v>2.1104586843672832</c:v>
                </c:pt>
                <c:pt idx="1122">
                  <c:v>2.1095610751956451</c:v>
                </c:pt>
                <c:pt idx="1123">
                  <c:v>2.1088435374149661</c:v>
                </c:pt>
                <c:pt idx="1124">
                  <c:v>2.1079831361349135</c:v>
                </c:pt>
                <c:pt idx="1125">
                  <c:v>2.1072666711984231</c:v>
                </c:pt>
                <c:pt idx="1126">
                  <c:v>2.10637177461822</c:v>
                </c:pt>
                <c:pt idx="1127">
                  <c:v>2.1056921613911155</c:v>
                </c:pt>
                <c:pt idx="1128">
                  <c:v>2.1047628746987135</c:v>
                </c:pt>
                <c:pt idx="1129">
                  <c:v>2.1040842991193411</c:v>
                </c:pt>
                <c:pt idx="1130">
                  <c:v>2.1031564307400057</c:v>
                </c:pt>
                <c:pt idx="1131">
                  <c:v>2.1025145395662719</c:v>
                </c:pt>
                <c:pt idx="1132">
                  <c:v>2.1015880548446688</c:v>
                </c:pt>
                <c:pt idx="1133">
                  <c:v>2.1009115245162819</c:v>
                </c:pt>
                <c:pt idx="1134">
                  <c:v>2.0999864517003144</c:v>
                </c:pt>
                <c:pt idx="1135">
                  <c:v>2.0993464937527477</c:v>
                </c:pt>
                <c:pt idx="1136">
                  <c:v>2.0983872878344356</c:v>
                </c:pt>
                <c:pt idx="1137">
                  <c:v>2.0977837929284413</c:v>
                </c:pt>
                <c:pt idx="1138">
                  <c:v>2.0967905576786499</c:v>
                </c:pt>
                <c:pt idx="1139">
                  <c:v>2.0961879807285944</c:v>
                </c:pt>
                <c:pt idx="1140">
                  <c:v>2.0951962556815347</c:v>
                </c:pt>
                <c:pt idx="1141">
                  <c:v>2.0946299768577172</c:v>
                </c:pt>
                <c:pt idx="1142">
                  <c:v>2.0936397251253651</c:v>
                </c:pt>
                <c:pt idx="1143">
                  <c:v>2.0930742872575694</c:v>
                </c:pt>
                <c:pt idx="1144">
                  <c:v>2.0920502092050182</c:v>
                </c:pt>
                <c:pt idx="1145">
                  <c:v>2.0914856294697017</c:v>
                </c:pt>
                <c:pt idx="1146">
                  <c:v>2.0904631050120539</c:v>
                </c:pt>
                <c:pt idx="1147">
                  <c:v>2.0899346052720316</c:v>
                </c:pt>
                <c:pt idx="1148">
                  <c:v>2.0888784070617565</c:v>
                </c:pt>
                <c:pt idx="1149">
                  <c:v>2.0883858798167609</c:v>
                </c:pt>
                <c:pt idx="1150">
                  <c:v>2.0873312460020959</c:v>
                </c:pt>
                <c:pt idx="1151">
                  <c:v>2.0868043284360751</c:v>
                </c:pt>
                <c:pt idx="1152">
                  <c:v>2.0857512909791258</c:v>
                </c:pt>
                <c:pt idx="1153">
                  <c:v>2.0852602371142677</c:v>
                </c:pt>
                <c:pt idx="1154">
                  <c:v>2.0841737259647712</c:v>
                </c:pt>
                <c:pt idx="1155">
                  <c:v>2.0836834145521759</c:v>
                </c:pt>
                <c:pt idx="1156">
                  <c:v>2.0825985455400482</c:v>
                </c:pt>
                <c:pt idx="1157">
                  <c:v>2.0821439365953589</c:v>
                </c:pt>
                <c:pt idx="1158">
                  <c:v>2.0810606696316185</c:v>
                </c:pt>
                <c:pt idx="1159">
                  <c:v>2.0806067317695232</c:v>
                </c:pt>
                <c:pt idx="1160">
                  <c:v>2.0794901895019287</c:v>
                </c:pt>
                <c:pt idx="1161">
                  <c:v>2.079036936438476</c:v>
                </c:pt>
                <c:pt idx="1162">
                  <c:v>2.0779220779220808</c:v>
                </c:pt>
                <c:pt idx="1163">
                  <c:v>2.0775043141722653</c:v>
                </c:pt>
                <c:pt idx="1164">
                  <c:v>2.0763910983104212</c:v>
                </c:pt>
                <c:pt idx="1165">
                  <c:v>2.0759739498752743</c:v>
                </c:pt>
                <c:pt idx="1166">
                  <c:v>2.0748276554447487</c:v>
                </c:pt>
                <c:pt idx="1167">
                  <c:v>2.0744111349036376</c:v>
                </c:pt>
                <c:pt idx="1168">
                  <c:v>2.0732665652326592</c:v>
                </c:pt>
                <c:pt idx="1169">
                  <c:v>2.0728853226345669</c:v>
                </c:pt>
                <c:pt idx="1170">
                  <c:v>2.0717078223677619</c:v>
                </c:pt>
                <c:pt idx="1171">
                  <c:v>2.0713617533075004</c:v>
                </c:pt>
                <c:pt idx="1172">
                  <c:v>2.0701859828374936</c:v>
                </c:pt>
                <c:pt idx="1173">
                  <c:v>2.0698058722395634</c:v>
                </c:pt>
                <c:pt idx="1174">
                  <c:v>2.0686318669402612</c:v>
                </c:pt>
                <c:pt idx="1175">
                  <c:v>2.0682868246793342</c:v>
                </c:pt>
                <c:pt idx="1176">
                  <c:v>2.0670800826832032</c:v>
                </c:pt>
                <c:pt idx="1177">
                  <c:v>2.0667700051669251</c:v>
                </c:pt>
                <c:pt idx="1178">
                  <c:v>2.0655650319829442</c:v>
                </c:pt>
                <c:pt idx="1179">
                  <c:v>2.0652554088039827</c:v>
                </c:pt>
                <c:pt idx="1180">
                  <c:v>2.0640178437671683</c:v>
                </c:pt>
                <c:pt idx="1181">
                  <c:v>2.0637086842192831</c:v>
                </c:pt>
                <c:pt idx="1182">
                  <c:v>2.0624729716243637</c:v>
                </c:pt>
                <c:pt idx="1183">
                  <c:v>2.0621985697655081</c:v>
                </c:pt>
                <c:pt idx="1184">
                  <c:v>2.0609304103578392</c:v>
                </c:pt>
                <c:pt idx="1185">
                  <c:v>2.0606906637418154</c:v>
                </c:pt>
                <c:pt idx="1186">
                  <c:v>2.0594243576755082</c:v>
                </c:pt>
                <c:pt idx="1187">
                  <c:v>2.0591507663694202</c:v>
                </c:pt>
                <c:pt idx="1188">
                  <c:v>2.057886351566649</c:v>
                </c:pt>
                <c:pt idx="1189">
                  <c:v>2.0576473126130463</c:v>
                </c:pt>
                <c:pt idx="1190">
                  <c:v>2.0563506409512278</c:v>
                </c:pt>
                <c:pt idx="1191">
                  <c:v>2.0561460526970352</c:v>
                </c:pt>
                <c:pt idx="1192">
                  <c:v>2.0548512718535088</c:v>
                </c:pt>
                <c:pt idx="1193">
                  <c:v>2.0546129374337179</c:v>
                </c:pt>
                <c:pt idx="1194">
                  <c:v>2.053320086106976</c:v>
                </c:pt>
                <c:pt idx="1195">
                  <c:v>2.0531161004039999</c:v>
                </c:pt>
                <c:pt idx="1196">
                  <c:v>2.051791180607264</c:v>
                </c:pt>
                <c:pt idx="1197">
                  <c:v>2.0516214427531438</c:v>
                </c:pt>
                <c:pt idx="1198">
                  <c:v>2.0502984507018969</c:v>
                </c:pt>
                <c:pt idx="1199">
                  <c:v>2.0501289597248831</c:v>
                </c:pt>
                <c:pt idx="1200">
                  <c:v>2.0487740400502292</c:v>
                </c:pt>
                <c:pt idx="1201">
                  <c:v>2.0486048010044802</c:v>
                </c:pt>
                <c:pt idx="1202">
                  <c:v>2.047251894533507</c:v>
                </c:pt>
                <c:pt idx="1203">
                  <c:v>2.047116702161035</c:v>
                </c:pt>
                <c:pt idx="1204">
                  <c:v>2.0457657598205006</c:v>
                </c:pt>
                <c:pt idx="1205">
                  <c:v>2.0456307636471642</c:v>
                </c:pt>
                <c:pt idx="1206">
                  <c:v>2.0442480793959574</c:v>
                </c:pt>
                <c:pt idx="1207">
                  <c:v>2.0441132834393856</c:v>
                </c:pt>
                <c:pt idx="1208">
                  <c:v>2.0427326491277205</c:v>
                </c:pt>
                <c:pt idx="1209">
                  <c:v>2.0426317003261651</c:v>
                </c:pt>
                <c:pt idx="1210">
                  <c:v>2.0412530659950283</c:v>
                </c:pt>
                <c:pt idx="1211">
                  <c:v>2.0411522633744847</c:v>
                </c:pt>
                <c:pt idx="1212">
                  <c:v>2.0397420713251737</c:v>
                </c:pt>
                <c:pt idx="1213">
                  <c:v>2.0396749679244661</c:v>
                </c:pt>
                <c:pt idx="1214">
                  <c:v>2.0382333119647584</c:v>
                </c:pt>
                <c:pt idx="1215">
                  <c:v>2.0381663077959882</c:v>
                </c:pt>
                <c:pt idx="1216">
                  <c:v>2.0367602371840148</c:v>
                </c:pt>
                <c:pt idx="1217">
                  <c:v>2.0366933298293421</c:v>
                </c:pt>
                <c:pt idx="1218">
                  <c:v>2.0352558841873747</c:v>
                </c:pt>
                <c:pt idx="1219">
                  <c:v>2.0352224793605429</c:v>
                </c:pt>
                <c:pt idx="1220">
                  <c:v>2.0337537517836375</c:v>
                </c:pt>
                <c:pt idx="1221">
                  <c:v>2.0337537517836375</c:v>
                </c:pt>
                <c:pt idx="1222">
                  <c:v>2.0322871425059414</c:v>
                </c:pt>
                <c:pt idx="1223">
                  <c:v>2.0322538350596528</c:v>
                </c:pt>
                <c:pt idx="1224">
                  <c:v>2.0307893874877192</c:v>
                </c:pt>
                <c:pt idx="1225">
                  <c:v>2.0307893874877192</c:v>
                </c:pt>
                <c:pt idx="1226">
                  <c:v>2.0293270489657029</c:v>
                </c:pt>
                <c:pt idx="1227">
                  <c:v>2.0292938384747572</c:v>
                </c:pt>
                <c:pt idx="1228">
                  <c:v>2.0278668149407988</c:v>
                </c:pt>
                <c:pt idx="1229">
                  <c:v>2.0278336522265317</c:v>
                </c:pt>
                <c:pt idx="1230">
                  <c:v>2.0263755658326952</c:v>
                </c:pt>
                <c:pt idx="1231">
                  <c:v>2.0263424518743665</c:v>
                </c:pt>
                <c:pt idx="1232">
                  <c:v>2.0249195747668893</c:v>
                </c:pt>
                <c:pt idx="1233">
                  <c:v>2.024886508377155</c:v>
                </c:pt>
                <c:pt idx="1234">
                  <c:v>2.0234656745157547</c:v>
                </c:pt>
                <c:pt idx="1235">
                  <c:v>2.0233996377461962</c:v>
                </c:pt>
                <c:pt idx="1236">
                  <c:v>2.0220138605788827</c:v>
                </c:pt>
                <c:pt idx="1237">
                  <c:v>2.021914949126014</c:v>
                </c:pt>
                <c:pt idx="1238">
                  <c:v>2.0205312041714238</c:v>
                </c:pt>
                <c:pt idx="1239">
                  <c:v>2.0204653587955419</c:v>
                </c:pt>
                <c:pt idx="1240">
                  <c:v>2.0190835965740708</c:v>
                </c:pt>
                <c:pt idx="1241">
                  <c:v>2.018984971587674</c:v>
                </c:pt>
                <c:pt idx="1242">
                  <c:v>2.0176380617657586</c:v>
                </c:pt>
                <c:pt idx="1243">
                  <c:v>2.0175067521395378</c:v>
                </c:pt>
                <c:pt idx="1244">
                  <c:v>2.0161945952977152</c:v>
                </c:pt>
                <c:pt idx="1245">
                  <c:v>2.0160634734822573</c:v>
                </c:pt>
                <c:pt idx="1246">
                  <c:v>2.0147204575365198</c:v>
                </c:pt>
                <c:pt idx="1247">
                  <c:v>2.0145895273837957</c:v>
                </c:pt>
                <c:pt idx="1248">
                  <c:v>2.0132811612086181</c:v>
                </c:pt>
                <c:pt idx="1249">
                  <c:v>2.0131504180534132</c:v>
                </c:pt>
                <c:pt idx="1250">
                  <c:v>2.0118439198507292</c:v>
                </c:pt>
                <c:pt idx="1251">
                  <c:v>2.0116807268007788</c:v>
                </c:pt>
                <c:pt idx="1252">
                  <c:v>2.0104087290649977</c:v>
                </c:pt>
                <c:pt idx="1253">
                  <c:v>2.0102131798654437</c:v>
                </c:pt>
                <c:pt idx="1254">
                  <c:v>2.0089755844660822</c:v>
                </c:pt>
                <c:pt idx="1255">
                  <c:v>2.0087803139529252</c:v>
                </c:pt>
                <c:pt idx="1256">
                  <c:v>2.007511980313434</c:v>
                </c:pt>
                <c:pt idx="1257">
                  <c:v>2.0073169942046807</c:v>
                </c:pt>
                <c:pt idx="1258">
                  <c:v>2.0060829612373001</c:v>
                </c:pt>
                <c:pt idx="1259">
                  <c:v>2.0058882526125092</c:v>
                </c:pt>
                <c:pt idx="1260">
                  <c:v>2.004655975168129</c:v>
                </c:pt>
                <c:pt idx="1261">
                  <c:v>2.0044291418133642</c:v>
                </c:pt>
                <c:pt idx="1262">
                  <c:v>2.0032310177706014</c:v>
                </c:pt>
                <c:pt idx="1263">
                  <c:v>2.0029721522258837</c:v>
                </c:pt>
                <c:pt idx="1264">
                  <c:v>2.0018080847216813</c:v>
                </c:pt>
                <c:pt idx="1265">
                  <c:v>2.0015495867768593</c:v>
                </c:pt>
                <c:pt idx="1266">
                  <c:v>2.0003549016761042</c:v>
                </c:pt>
                <c:pt idx="1267">
                  <c:v>2.0000967788764026</c:v>
                </c:pt>
                <c:pt idx="1268">
                  <c:v>1.9989360501668465</c:v>
                </c:pt>
                <c:pt idx="1269">
                  <c:v>1.9986782933866321</c:v>
                </c:pt>
                <c:pt idx="1270">
                  <c:v>1.9975192100133699</c:v>
                </c:pt>
                <c:pt idx="1271">
                  <c:v>1.997229649196276</c:v>
                </c:pt>
                <c:pt idx="1272">
                  <c:v>1.996104376941777</c:v>
                </c:pt>
                <c:pt idx="1273">
                  <c:v>1.9958152261387434</c:v>
                </c:pt>
                <c:pt idx="1274">
                  <c:v>1.9946915466902613</c:v>
                </c:pt>
                <c:pt idx="1275">
                  <c:v>1.9943707277844793</c:v>
                </c:pt>
                <c:pt idx="1276">
                  <c:v>1.9932807150090819</c:v>
                </c:pt>
                <c:pt idx="1277">
                  <c:v>1.9929283188685309</c:v>
                </c:pt>
                <c:pt idx="1278">
                  <c:v>1.9918398817746652</c:v>
                </c:pt>
                <c:pt idx="1279">
                  <c:v>1.9915199794423757</c:v>
                </c:pt>
                <c:pt idx="1280">
                  <c:v>1.9904330797136363</c:v>
                </c:pt>
                <c:pt idx="1281">
                  <c:v>1.9900816896435525</c:v>
                </c:pt>
                <c:pt idx="1282">
                  <c:v>1.9890282634500021</c:v>
                </c:pt>
                <c:pt idx="1283">
                  <c:v>1.9886773691722957</c:v>
                </c:pt>
                <c:pt idx="1284">
                  <c:v>1.9876254287820985</c:v>
                </c:pt>
                <c:pt idx="1285">
                  <c:v>1.9872431808711821</c:v>
                </c:pt>
                <c:pt idx="1286">
                  <c:v>1.9862245715201039</c:v>
                </c:pt>
                <c:pt idx="1287">
                  <c:v>1.9858428621761008</c:v>
                </c:pt>
                <c:pt idx="1288">
                  <c:v>1.9848256874859938</c:v>
                </c:pt>
                <c:pt idx="1289">
                  <c:v>1.9844127578536341</c:v>
                </c:pt>
                <c:pt idx="1290">
                  <c:v>1.9833970472976215</c:v>
                </c:pt>
                <c:pt idx="1291">
                  <c:v>1.9830164238537713</c:v>
                </c:pt>
                <c:pt idx="1292">
                  <c:v>1.9820021418410276</c:v>
                </c:pt>
                <c:pt idx="1293">
                  <c:v>1.981590386090514</c:v>
                </c:pt>
                <c:pt idx="1294">
                  <c:v>1.9806091970546418</c:v>
                </c:pt>
                <c:pt idx="1295">
                  <c:v>1.9801980198019813</c:v>
                </c:pt>
                <c:pt idx="1296">
                  <c:v>1.9792182088075221</c:v>
                </c:pt>
                <c:pt idx="1297">
                  <c:v>1.9787760312774281</c:v>
                </c:pt>
                <c:pt idx="1298">
                  <c:v>1.9778291729803013</c:v>
                </c:pt>
                <c:pt idx="1299">
                  <c:v>1.9773560835592421</c:v>
                </c:pt>
                <c:pt idx="1300">
                  <c:v>1.9764420854651821</c:v>
                </c:pt>
                <c:pt idx="1301">
                  <c:v>1.9759696593045848</c:v>
                </c:pt>
                <c:pt idx="1302">
                  <c:v>1.9750254841997961</c:v>
                </c:pt>
                <c:pt idx="1303">
                  <c:v>1.974553734932087</c:v>
                </c:pt>
                <c:pt idx="1304">
                  <c:v>1.9736423250779909</c:v>
                </c:pt>
                <c:pt idx="1305">
                  <c:v>1.9731712362554299</c:v>
                </c:pt>
                <c:pt idx="1306">
                  <c:v>1.9722611019213656</c:v>
                </c:pt>
                <c:pt idx="1307">
                  <c:v>1.9717593181529058</c:v>
                </c:pt>
                <c:pt idx="1308">
                  <c:v>1.9708818106681927</c:v>
                </c:pt>
                <c:pt idx="1309">
                  <c:v>1.970380728405265</c:v>
                </c:pt>
                <c:pt idx="1310">
                  <c:v>1.9695044472681058</c:v>
                </c:pt>
                <c:pt idx="1311">
                  <c:v>1.9689727995935042</c:v>
                </c:pt>
                <c:pt idx="1312">
                  <c:v>1.9681290076820519</c:v>
                </c:pt>
                <c:pt idx="1313">
                  <c:v>1.967598102219895</c:v>
                </c:pt>
                <c:pt idx="1314">
                  <c:v>1.9667554878822497</c:v>
                </c:pt>
                <c:pt idx="1315">
                  <c:v>1.966194145815495</c:v>
                </c:pt>
                <c:pt idx="1316">
                  <c:v>1.9653838838521525</c:v>
                </c:pt>
                <c:pt idx="1317">
                  <c:v>1.9648233243543021</c:v>
                </c:pt>
                <c:pt idx="1318">
                  <c:v>1.9639830844037587</c:v>
                </c:pt>
                <c:pt idx="1319">
                  <c:v>1.9634233235689971</c:v>
                </c:pt>
                <c:pt idx="1320">
                  <c:v>1.9626153432202733</c:v>
                </c:pt>
                <c:pt idx="1321">
                  <c:v>1.9620563616512949</c:v>
                </c:pt>
                <c:pt idx="1322">
                  <c:v>1.9612495057334915</c:v>
                </c:pt>
                <c:pt idx="1323">
                  <c:v>1.9606602997912843</c:v>
                </c:pt>
                <c:pt idx="1324">
                  <c:v>1.9598855679716776</c:v>
                </c:pt>
                <c:pt idx="1325">
                  <c:v>1.9592971811401845</c:v>
                </c:pt>
                <c:pt idx="1326">
                  <c:v>1.9585235259741285</c:v>
                </c:pt>
                <c:pt idx="1327">
                  <c:v>1.957905041605482</c:v>
                </c:pt>
                <c:pt idx="1328">
                  <c:v>1.9571633757911515</c:v>
                </c:pt>
                <c:pt idx="1329">
                  <c:v>1.9565457500355021</c:v>
                </c:pt>
                <c:pt idx="1330">
                  <c:v>1.9558051134840144</c:v>
                </c:pt>
                <c:pt idx="1331">
                  <c:v>1.95515751631926</c:v>
                </c:pt>
                <c:pt idx="1332">
                  <c:v>1.9544487351249111</c:v>
                </c:pt>
                <c:pt idx="1333">
                  <c:v>1.95380203573567</c:v>
                </c:pt>
                <c:pt idx="1334">
                  <c:v>1.9530942367969255</c:v>
                </c:pt>
                <c:pt idx="1335">
                  <c:v>1.9524176914235347</c:v>
                </c:pt>
                <c:pt idx="1336">
                  <c:v>1.9517108949538842</c:v>
                </c:pt>
                <c:pt idx="1337">
                  <c:v>1.9510660058217306</c:v>
                </c:pt>
                <c:pt idx="1338">
                  <c:v>1.9503601874862388</c:v>
                </c:pt>
                <c:pt idx="1339">
                  <c:v>1.9496855345911972</c:v>
                </c:pt>
                <c:pt idx="1340">
                  <c:v>1.9490113482757541</c:v>
                </c:pt>
                <c:pt idx="1341">
                  <c:v>1.9483376280560631</c:v>
                </c:pt>
                <c:pt idx="1342">
                  <c:v>1.9476643734489358</c:v>
                </c:pt>
                <c:pt idx="1343">
                  <c:v>1.9469610136758311</c:v>
                </c:pt>
                <c:pt idx="1344">
                  <c:v>1.9463192591429916</c:v>
                </c:pt>
                <c:pt idx="1345">
                  <c:v>1.9456168703811221</c:v>
                </c:pt>
                <c:pt idx="1346">
                  <c:v>1.9449760015057893</c:v>
                </c:pt>
                <c:pt idx="1347">
                  <c:v>1.9442745817457723</c:v>
                </c:pt>
                <c:pt idx="1348">
                  <c:v>1.9436345966958211</c:v>
                </c:pt>
                <c:pt idx="1349">
                  <c:v>1.9429037009181787</c:v>
                </c:pt>
                <c:pt idx="1350">
                  <c:v>1.942295040882178</c:v>
                </c:pt>
                <c:pt idx="1351">
                  <c:v>1.9415651520370778</c:v>
                </c:pt>
                <c:pt idx="1352">
                  <c:v>1.940957330244498</c:v>
                </c:pt>
                <c:pt idx="1353">
                  <c:v>1.9401980879660781</c:v>
                </c:pt>
                <c:pt idx="1354">
                  <c:v>1.9396214609729392</c:v>
                </c:pt>
                <c:pt idx="1355">
                  <c:v>1.93886326323196</c:v>
                </c:pt>
                <c:pt idx="1356">
                  <c:v>1.9382874292681431</c:v>
                </c:pt>
                <c:pt idx="1357">
                  <c:v>1.9375</c:v>
                </c:pt>
                <c:pt idx="1358">
                  <c:v>1.9369552313411869</c:v>
                </c:pt>
                <c:pt idx="1359">
                  <c:v>1.9361688838923241</c:v>
                </c:pt>
                <c:pt idx="1360">
                  <c:v>1.935624863413568</c:v>
                </c:pt>
                <c:pt idx="1361">
                  <c:v>1.9348094056702401</c:v>
                </c:pt>
                <c:pt idx="1362">
                  <c:v>1.934296321717156</c:v>
                </c:pt>
                <c:pt idx="1363">
                  <c:v>1.9334819827545879</c:v>
                </c:pt>
                <c:pt idx="1364">
                  <c:v>1.9329394709357621</c:v>
                </c:pt>
                <c:pt idx="1365">
                  <c:v>1.932126273800991</c:v>
                </c:pt>
                <c:pt idx="1366">
                  <c:v>1.9316146117298854</c:v>
                </c:pt>
                <c:pt idx="1367">
                  <c:v>1.9308025287284749</c:v>
                </c:pt>
                <c:pt idx="1368">
                  <c:v>1.9302915674278864</c:v>
                </c:pt>
                <c:pt idx="1369">
                  <c:v>1.9294805962717474</c:v>
                </c:pt>
                <c:pt idx="1370">
                  <c:v>1.9289703343030054</c:v>
                </c:pt>
                <c:pt idx="1371">
                  <c:v>1.9281304908958041</c:v>
                </c:pt>
                <c:pt idx="1372">
                  <c:v>1.9276509086386757</c:v>
                </c:pt>
                <c:pt idx="1373">
                  <c:v>1.9268122135032257</c:v>
                </c:pt>
                <c:pt idx="1374">
                  <c:v>1.9263332867284957</c:v>
                </c:pt>
                <c:pt idx="1375">
                  <c:v>1.9254658385093169</c:v>
                </c:pt>
                <c:pt idx="1376">
                  <c:v>1.9250174648761962</c:v>
                </c:pt>
                <c:pt idx="1377">
                  <c:v>1.924151201042767</c:v>
                </c:pt>
                <c:pt idx="1378">
                  <c:v>1.9237034393955847</c:v>
                </c:pt>
                <c:pt idx="1379">
                  <c:v>1.9228383575238799</c:v>
                </c:pt>
                <c:pt idx="1380">
                  <c:v>1.9223912066105453</c:v>
                </c:pt>
                <c:pt idx="1381">
                  <c:v>1.9214975283963258</c:v>
                </c:pt>
                <c:pt idx="1382">
                  <c:v>1.921080762854974</c:v>
                </c:pt>
                <c:pt idx="1383">
                  <c:v>1.9201883023367476</c:v>
                </c:pt>
                <c:pt idx="1384">
                  <c:v>1.9197721044727611</c:v>
                </c:pt>
                <c:pt idx="1385">
                  <c:v>1.9188511652378459</c:v>
                </c:pt>
                <c:pt idx="1386">
                  <c:v>1.9184652278177461</c:v>
                </c:pt>
                <c:pt idx="1387">
                  <c:v>1.9175455417066174</c:v>
                </c:pt>
                <c:pt idx="1388">
                  <c:v>1.9171601292537006</c:v>
                </c:pt>
                <c:pt idx="1389">
                  <c:v>1.9162120814081085</c:v>
                </c:pt>
                <c:pt idx="1390">
                  <c:v>1.9158568051542728</c:v>
                </c:pt>
                <c:pt idx="1391">
                  <c:v>1.9149100455563293</c:v>
                </c:pt>
                <c:pt idx="1392">
                  <c:v>1.914555251902976</c:v>
                </c:pt>
                <c:pt idx="1393">
                  <c:v>1.9136097779286718</c:v>
                </c:pt>
                <c:pt idx="1394">
                  <c:v>1.9132554658931369</c:v>
                </c:pt>
                <c:pt idx="1395">
                  <c:v>1.9122817839738462</c:v>
                </c:pt>
                <c:pt idx="1396">
                  <c:v>1.9119574435278701</c:v>
                </c:pt>
                <c:pt idx="1397">
                  <c:v>1.9109850819874259</c:v>
                </c:pt>
                <c:pt idx="1398">
                  <c:v>1.91066118122005</c:v>
                </c:pt>
                <c:pt idx="1399">
                  <c:v>1.9096607272111252</c:v>
                </c:pt>
                <c:pt idx="1400">
                  <c:v>1.9093666753922658</c:v>
                </c:pt>
                <c:pt idx="1401">
                  <c:v>1.9083675762192791</c:v>
                </c:pt>
                <c:pt idx="1402">
                  <c:v>1.9080739224768057</c:v>
                </c:pt>
                <c:pt idx="1403">
                  <c:v>1.9070761753894894</c:v>
                </c:pt>
                <c:pt idx="1404">
                  <c:v>1.9067829189155958</c:v>
                </c:pt>
                <c:pt idx="1405">
                  <c:v>1.9057572311191715</c:v>
                </c:pt>
                <c:pt idx="1406">
                  <c:v>1.9054936611601998</c:v>
                </c:pt>
                <c:pt idx="1407">
                  <c:v>1.9044693595453848</c:v>
                </c:pt>
                <c:pt idx="1408">
                  <c:v>1.9042061456717716</c:v>
                </c:pt>
                <c:pt idx="1409">
                  <c:v>1.9031832274303957</c:v>
                </c:pt>
                <c:pt idx="1410">
                  <c:v>1.9029203689210141</c:v>
                </c:pt>
                <c:pt idx="1411">
                  <c:v>1.9018696605776158</c:v>
                </c:pt>
                <c:pt idx="1412">
                  <c:v>1.9016363273881638</c:v>
                </c:pt>
                <c:pt idx="1413">
                  <c:v>1.9005870361571373</c:v>
                </c:pt>
                <c:pt idx="1414">
                  <c:v>1.9003540175629492</c:v>
                </c:pt>
                <c:pt idx="1415">
                  <c:v>1.8992770493812055</c:v>
                </c:pt>
                <c:pt idx="1416">
                  <c:v>1.8990734359445591</c:v>
                </c:pt>
                <c:pt idx="1417">
                  <c:v>1.8979979183248636</c:v>
                </c:pt>
                <c:pt idx="1418">
                  <c:v>1.8977945790416137</c:v>
                </c:pt>
                <c:pt idx="1419">
                  <c:v>1.8967205090553121</c:v>
                </c:pt>
                <c:pt idx="1420">
                  <c:v>1.8965174433721317</c:v>
                </c:pt>
                <c:pt idx="1421">
                  <c:v>1.8954158450650402</c:v>
                </c:pt>
                <c:pt idx="1422">
                  <c:v>1.8952420254634941</c:v>
                </c:pt>
                <c:pt idx="1423">
                  <c:v>1.8941419078897135</c:v>
                </c:pt>
                <c:pt idx="1424">
                  <c:v>1.893968321852423</c:v>
                </c:pt>
                <c:pt idx="1425">
                  <c:v>1.8928696820284217</c:v>
                </c:pt>
                <c:pt idx="1426">
                  <c:v>1.8926963290849419</c:v>
                </c:pt>
                <c:pt idx="1427">
                  <c:v>1.8915703084479958</c:v>
                </c:pt>
                <c:pt idx="1428">
                  <c:v>1.891426043716347</c:v>
                </c:pt>
                <c:pt idx="1429">
                  <c:v>1.8903015335833422</c:v>
                </c:pt>
                <c:pt idx="1430">
                  <c:v>1.8901574623111768</c:v>
                </c:pt>
                <c:pt idx="1431">
                  <c:v>1.8890344596447397</c:v>
                </c:pt>
                <c:pt idx="1432">
                  <c:v>1.8888905814431733</c:v>
                </c:pt>
                <c:pt idx="1433">
                  <c:v>1.8877403443603757</c:v>
                </c:pt>
                <c:pt idx="1434">
                  <c:v>1.887625397695269</c:v>
                </c:pt>
                <c:pt idx="1435">
                  <c:v>1.8864767004913969</c:v>
                </c:pt>
                <c:pt idx="1436">
                  <c:v>1.8863619076595419</c:v>
                </c:pt>
                <c:pt idx="1437">
                  <c:v>1.8852147472443925</c:v>
                </c:pt>
                <c:pt idx="1438">
                  <c:v>1.8851001079371836</c:v>
                </c:pt>
                <c:pt idx="1439">
                  <c:v>1.883925858401702</c:v>
                </c:pt>
                <c:pt idx="1440">
                  <c:v>1.8838399951384759</c:v>
                </c:pt>
                <c:pt idx="1441">
                  <c:v>1.8826673144661727</c:v>
                </c:pt>
                <c:pt idx="1442">
                  <c:v>1.8826101478759907</c:v>
                </c:pt>
                <c:pt idx="1443">
                  <c:v>1.8814104509316021</c:v>
                </c:pt>
                <c:pt idx="1444">
                  <c:v>1.8813533606433028</c:v>
                </c:pt>
                <c:pt idx="1445">
                  <c:v>1.8801267569329676</c:v>
                </c:pt>
                <c:pt idx="1446">
                  <c:v>1.8800982502956598</c:v>
                </c:pt>
                <c:pt idx="1447">
                  <c:v>1.8788732821188838</c:v>
                </c:pt>
                <c:pt idx="1448">
                  <c:v>1.8788448134791949</c:v>
                </c:pt>
                <c:pt idx="1449">
                  <c:v>1.8776214775669646</c:v>
                </c:pt>
                <c:pt idx="1450">
                  <c:v>1.877593046848975</c:v>
                </c:pt>
                <c:pt idx="1451">
                  <c:v>1.8763429470689721</c:v>
                </c:pt>
                <c:pt idx="1452">
                  <c:v>1.8763429470689721</c:v>
                </c:pt>
                <c:pt idx="1453">
                  <c:v>1.8750945108120358</c:v>
                </c:pt>
                <c:pt idx="1454">
                  <c:v>1.8750945108120358</c:v>
                </c:pt>
                <c:pt idx="1455">
                  <c:v>1.8738477347598761</c:v>
                </c:pt>
                <c:pt idx="1456">
                  <c:v>1.8738477347598761</c:v>
                </c:pt>
                <c:pt idx="1457">
                  <c:v>1.8726026156030084</c:v>
                </c:pt>
                <c:pt idx="1458">
                  <c:v>1.8725743366707441</c:v>
                </c:pt>
                <c:pt idx="1459">
                  <c:v>1.871359150040748</c:v>
                </c:pt>
                <c:pt idx="1460">
                  <c:v>1.8713309086518881</c:v>
                </c:pt>
                <c:pt idx="1461">
                  <c:v>1.8701173347811688</c:v>
                </c:pt>
                <c:pt idx="1462">
                  <c:v>1.8700891308609962</c:v>
                </c:pt>
                <c:pt idx="1463">
                  <c:v>1.8688771665410728</c:v>
                </c:pt>
                <c:pt idx="1464">
                  <c:v>1.8688490000150715</c:v>
                </c:pt>
                <c:pt idx="1465">
                  <c:v>1.8676386420459663</c:v>
                </c:pt>
                <c:pt idx="1466">
                  <c:v>1.8675823844809927</c:v>
                </c:pt>
                <c:pt idx="1467">
                  <c:v>1.8664298508361306</c:v>
                </c:pt>
                <c:pt idx="1468">
                  <c:v>1.8663455749548485</c:v>
                </c:pt>
                <c:pt idx="1469">
                  <c:v>1.8651945668687311</c:v>
                </c:pt>
                <c:pt idx="1470">
                  <c:v>1.865110402502858</c:v>
                </c:pt>
                <c:pt idx="1471">
                  <c:v>1.8639609169485161</c:v>
                </c:pt>
                <c:pt idx="1472">
                  <c:v>1.8638488478708535</c:v>
                </c:pt>
                <c:pt idx="1473">
                  <c:v>1.8627288978353278</c:v>
                </c:pt>
                <c:pt idx="1474">
                  <c:v>1.8626169768524781</c:v>
                </c:pt>
                <c:pt idx="1475">
                  <c:v>1.8614985062975695</c:v>
                </c:pt>
                <c:pt idx="1476">
                  <c:v>1.861386733116172</c:v>
                </c:pt>
                <c:pt idx="1477">
                  <c:v>1.8602697391121712</c:v>
                </c:pt>
                <c:pt idx="1478">
                  <c:v>1.8601581134396423</c:v>
                </c:pt>
                <c:pt idx="1479">
                  <c:v>1.859042593064572</c:v>
                </c:pt>
                <c:pt idx="1480">
                  <c:v>1.8589032470842191</c:v>
                </c:pt>
                <c:pt idx="1481">
                  <c:v>1.8578170649486869</c:v>
                </c:pt>
                <c:pt idx="1482">
                  <c:v>1.8576779026217247</c:v>
                </c:pt>
                <c:pt idx="1483">
                  <c:v>1.8565931515668761</c:v>
                </c:pt>
                <c:pt idx="1484">
                  <c:v>1.8564541725304666</c:v>
                </c:pt>
                <c:pt idx="1485">
                  <c:v>1.8553986114436196</c:v>
                </c:pt>
                <c:pt idx="1486">
                  <c:v>1.8552320536221898</c:v>
                </c:pt>
                <c:pt idx="1487">
                  <c:v>1.8541778814522416</c:v>
                </c:pt>
                <c:pt idx="1488">
                  <c:v>1.8539838224960017</c:v>
                </c:pt>
                <c:pt idx="1489">
                  <c:v>1.852958756724447</c:v>
                </c:pt>
                <c:pt idx="1490">
                  <c:v>1.8527649528590839</c:v>
                </c:pt>
                <c:pt idx="1491">
                  <c:v>1.8517412340959318</c:v>
                </c:pt>
                <c:pt idx="1492">
                  <c:v>1.8515476848188035</c:v>
                </c:pt>
                <c:pt idx="1493">
                  <c:v>1.8505253104106958</c:v>
                </c:pt>
                <c:pt idx="1494">
                  <c:v>1.8503044049182302</c:v>
                </c:pt>
                <c:pt idx="1495">
                  <c:v>1.8493109825210285</c:v>
                </c:pt>
                <c:pt idx="1496">
                  <c:v>1.8490903668356695</c:v>
                </c:pt>
                <c:pt idx="1497">
                  <c:v>1.8480982472874667</c:v>
                </c:pt>
                <c:pt idx="1498">
                  <c:v>1.8478779208392957</c:v>
                </c:pt>
                <c:pt idx="1499">
                  <c:v>1.8468871015787933</c:v>
                </c:pt>
                <c:pt idx="1500">
                  <c:v>1.8466670637993685</c:v>
                </c:pt>
                <c:pt idx="1501">
                  <c:v>1.8457050146614469</c:v>
                </c:pt>
                <c:pt idx="1502">
                  <c:v>1.8454577925943558</c:v>
                </c:pt>
                <c:pt idx="1503">
                  <c:v>1.8444970026923706</c:v>
                </c:pt>
                <c:pt idx="1504">
                  <c:v>1.8442226750152446</c:v>
                </c:pt>
                <c:pt idx="1505">
                  <c:v>1.8432905709741194</c:v>
                </c:pt>
                <c:pt idx="1506">
                  <c:v>1.8430166020124537</c:v>
                </c:pt>
                <c:pt idx="1507">
                  <c:v>1.8420857164079329</c:v>
                </c:pt>
                <c:pt idx="1508">
                  <c:v>1.8418121054585963</c:v>
                </c:pt>
                <c:pt idx="1509">
                  <c:v>1.840882435903147</c:v>
                </c:pt>
                <c:pt idx="1510">
                  <c:v>1.8406091822648398</c:v>
                </c:pt>
                <c:pt idx="1511">
                  <c:v>1.8396807263771644</c:v>
                </c:pt>
                <c:pt idx="1512">
                  <c:v>1.8393805441006321</c:v>
                </c:pt>
                <c:pt idx="1513">
                  <c:v>1.8384805847554389</c:v>
                </c:pt>
                <c:pt idx="1514">
                  <c:v>1.8381807939755119</c:v>
                </c:pt>
                <c:pt idx="1515">
                  <c:v>1.8373092309971832</c:v>
                </c:pt>
                <c:pt idx="1516">
                  <c:v>1.8369826079227283</c:v>
                </c:pt>
                <c:pt idx="1517">
                  <c:v>1.8361121805312903</c:v>
                </c:pt>
                <c:pt idx="1518">
                  <c:v>1.8357859828857381</c:v>
                </c:pt>
                <c:pt idx="1519">
                  <c:v>1.83491668886324</c:v>
                </c:pt>
                <c:pt idx="1520">
                  <c:v>1.8345637732834255</c:v>
                </c:pt>
                <c:pt idx="1521">
                  <c:v>1.8337227529502218</c:v>
                </c:pt>
                <c:pt idx="1522">
                  <c:v>1.833370296444147</c:v>
                </c:pt>
                <c:pt idx="1523">
                  <c:v>1.8325303697573381</c:v>
                </c:pt>
                <c:pt idx="1524">
                  <c:v>1.8321783714298381</c:v>
                </c:pt>
                <c:pt idx="1525">
                  <c:v>1.8313395362575691</c:v>
                </c:pt>
                <c:pt idx="1526">
                  <c:v>1.8309879952158061</c:v>
                </c:pt>
                <c:pt idx="1527">
                  <c:v>1.8301772615234764</c:v>
                </c:pt>
                <c:pt idx="1528">
                  <c:v>1.8297991647852201</c:v>
                </c:pt>
                <c:pt idx="1529">
                  <c:v>1.828989483310471</c:v>
                </c:pt>
                <c:pt idx="1530">
                  <c:v>1.828584911225152</c:v>
                </c:pt>
                <c:pt idx="1531">
                  <c:v>1.8278032458247948</c:v>
                </c:pt>
                <c:pt idx="1532">
                  <c:v>1.8273991983022857</c:v>
                </c:pt>
                <c:pt idx="1533">
                  <c:v>1.8266185460705617</c:v>
                </c:pt>
                <c:pt idx="1534">
                  <c:v>1.8262150220913125</c:v>
                </c:pt>
                <c:pt idx="1535">
                  <c:v>1.8254353810596358</c:v>
                </c:pt>
                <c:pt idx="1536">
                  <c:v>1.8250323796067367</c:v>
                </c:pt>
                <c:pt idx="1537">
                  <c:v>1.8242805861236981</c:v>
                </c:pt>
                <c:pt idx="1538">
                  <c:v>1.8238512678708008</c:v>
                </c:pt>
                <c:pt idx="1539">
                  <c:v>1.823100446953658</c:v>
                </c:pt>
                <c:pt idx="1540">
                  <c:v>1.8226448929196111</c:v>
                </c:pt>
                <c:pt idx="1541">
                  <c:v>1.8219218336761678</c:v>
                </c:pt>
                <c:pt idx="1542">
                  <c:v>1.8214668683990178</c:v>
                </c:pt>
                <c:pt idx="1543">
                  <c:v>1.8207447433337249</c:v>
                </c:pt>
                <c:pt idx="1544">
                  <c:v>1.8202903656728469</c:v>
                </c:pt>
                <c:pt idx="1545">
                  <c:v>1.8195691729764618</c:v>
                </c:pt>
                <c:pt idx="1546">
                  <c:v>1.8191153817941759</c:v>
                </c:pt>
                <c:pt idx="1547">
                  <c:v>1.8184217858661698</c:v>
                </c:pt>
                <c:pt idx="1548">
                  <c:v>1.817941913823689</c:v>
                </c:pt>
                <c:pt idx="1549">
                  <c:v>1.8172492122810859</c:v>
                </c:pt>
                <c:pt idx="1550">
                  <c:v>1.8167699588296478</c:v>
                </c:pt>
                <c:pt idx="1551">
                  <c:v>1.8160781499436156</c:v>
                </c:pt>
                <c:pt idx="1552">
                  <c:v>1.8155729303932777</c:v>
                </c:pt>
                <c:pt idx="1553">
                  <c:v>1.8149085959340192</c:v>
                </c:pt>
                <c:pt idx="1554">
                  <c:v>1.8144040268063577</c:v>
                </c:pt>
                <c:pt idx="1555">
                  <c:v>1.8137670772021168</c:v>
                </c:pt>
                <c:pt idx="1556">
                  <c:v>1.8132366273798715</c:v>
                </c:pt>
                <c:pt idx="1557">
                  <c:v>1.8126004970033618</c:v>
                </c:pt>
                <c:pt idx="1558">
                  <c:v>1.8120707292123341</c:v>
                </c:pt>
                <c:pt idx="1559">
                  <c:v>1.8114354164840618</c:v>
                </c:pt>
                <c:pt idx="1560">
                  <c:v>1.8109063294097041</c:v>
                </c:pt>
                <c:pt idx="1561">
                  <c:v>1.8102718327542409</c:v>
                </c:pt>
                <c:pt idx="1562">
                  <c:v>1.8097434250853792</c:v>
                </c:pt>
                <c:pt idx="1563">
                  <c:v>1.8091097429313414</c:v>
                </c:pt>
                <c:pt idx="1564">
                  <c:v>1.8085556349634655</c:v>
                </c:pt>
                <c:pt idx="1565">
                  <c:v>1.8079755048479988</c:v>
                </c:pt>
                <c:pt idx="1566">
                  <c:v>1.8073957467896846</c:v>
                </c:pt>
                <c:pt idx="1567">
                  <c:v>1.8068163604307221</c:v>
                </c:pt>
                <c:pt idx="1568">
                  <c:v>1.8062373454137601</c:v>
                </c:pt>
                <c:pt idx="1569">
                  <c:v>1.8056587013819121</c:v>
                </c:pt>
                <c:pt idx="1570">
                  <c:v>1.805080427978748</c:v>
                </c:pt>
                <c:pt idx="1571">
                  <c:v>1.8045025248482938</c:v>
                </c:pt>
                <c:pt idx="1572">
                  <c:v>1.803924991635024</c:v>
                </c:pt>
                <c:pt idx="1573">
                  <c:v>1.8033740546829538</c:v>
                </c:pt>
                <c:pt idx="1574">
                  <c:v>1.8027710335402642</c:v>
                </c:pt>
                <c:pt idx="1575">
                  <c:v>1.8022208011162155</c:v>
                </c:pt>
                <c:pt idx="1576">
                  <c:v>1.8016185508593998</c:v>
                </c:pt>
                <c:pt idx="1577">
                  <c:v>1.8010690216128282</c:v>
                </c:pt>
                <c:pt idx="1578">
                  <c:v>1.8004413985364154</c:v>
                </c:pt>
                <c:pt idx="1579">
                  <c:v>1.7999187133484296</c:v>
                </c:pt>
                <c:pt idx="1580">
                  <c:v>1.7992918915781519</c:v>
                </c:pt>
                <c:pt idx="1581">
                  <c:v>1.7987959672154918</c:v>
                </c:pt>
                <c:pt idx="1582">
                  <c:v>1.7981438515081205</c:v>
                </c:pt>
                <c:pt idx="1583">
                  <c:v>1.7976485597065781</c:v>
                </c:pt>
                <c:pt idx="1584">
                  <c:v>1.7969972755202599</c:v>
                </c:pt>
                <c:pt idx="1585">
                  <c:v>1.7965026150703378</c:v>
                </c:pt>
                <c:pt idx="1586">
                  <c:v>1.7958521608156643</c:v>
                </c:pt>
                <c:pt idx="1587">
                  <c:v>1.7953581305109541</c:v>
                </c:pt>
                <c:pt idx="1588">
                  <c:v>1.7947085046025604</c:v>
                </c:pt>
                <c:pt idx="1589">
                  <c:v>1.7942410649688914</c:v>
                </c:pt>
                <c:pt idx="1590">
                  <c:v>1.7935663040962739</c:v>
                </c:pt>
                <c:pt idx="1591">
                  <c:v>1.7930994591780658</c:v>
                </c:pt>
                <c:pt idx="1592">
                  <c:v>1.7924255565192253</c:v>
                </c:pt>
                <c:pt idx="1593">
                  <c:v>1.7919593051822298</c:v>
                </c:pt>
                <c:pt idx="1594">
                  <c:v>1.7912862591008898</c:v>
                </c:pt>
                <c:pt idx="1595">
                  <c:v>1.7908464638003501</c:v>
                </c:pt>
                <c:pt idx="1596">
                  <c:v>1.7901225656498581</c:v>
                </c:pt>
                <c:pt idx="1597">
                  <c:v>1.7897091722595078</c:v>
                </c:pt>
                <c:pt idx="1598">
                  <c:v>1.7889861930662361</c:v>
                </c:pt>
                <c:pt idx="1599">
                  <c:v>1.7885733242943069</c:v>
                </c:pt>
                <c:pt idx="1600">
                  <c:v>1.7878512623094978</c:v>
                </c:pt>
                <c:pt idx="1601">
                  <c:v>1.7874389171579705</c:v>
                </c:pt>
                <c:pt idx="1602">
                  <c:v>1.7867177706373107</c:v>
                </c:pt>
                <c:pt idx="1603">
                  <c:v>1.7863316814567247</c:v>
                </c:pt>
                <c:pt idx="1604">
                  <c:v>1.785585715314276</c:v>
                </c:pt>
                <c:pt idx="1605">
                  <c:v>1.785200115174201</c:v>
                </c:pt>
                <c:pt idx="1606">
                  <c:v>1.7844550936119385</c:v>
                </c:pt>
                <c:pt idx="1607">
                  <c:v>1.7840699815837953</c:v>
                </c:pt>
                <c:pt idx="1608">
                  <c:v>1.7833259028087383</c:v>
                </c:pt>
                <c:pt idx="1609">
                  <c:v>1.7829669144607243</c:v>
                </c:pt>
                <c:pt idx="1610">
                  <c:v>1.7821981401900053</c:v>
                </c:pt>
                <c:pt idx="1611">
                  <c:v>1.7818396056961372</c:v>
                </c:pt>
                <c:pt idx="1612">
                  <c:v>1.7810718030479298</c:v>
                </c:pt>
                <c:pt idx="1613">
                  <c:v>1.7807137215480733</c:v>
                </c:pt>
                <c:pt idx="1614">
                  <c:v>1.7799468886815475</c:v>
                </c:pt>
                <c:pt idx="1615">
                  <c:v>1.7795892593177278</c:v>
                </c:pt>
                <c:pt idx="1616">
                  <c:v>1.7788233943967062</c:v>
                </c:pt>
                <c:pt idx="1617">
                  <c:v>1.778491724276412</c:v>
                </c:pt>
                <c:pt idx="1618">
                  <c:v>1.7776758322103392</c:v>
                </c:pt>
                <c:pt idx="1619">
                  <c:v>1.777370065648024</c:v>
                </c:pt>
                <c:pt idx="1620">
                  <c:v>1.7765552021547895</c:v>
                </c:pt>
                <c:pt idx="1621">
                  <c:v>1.7762498209425583</c:v>
                </c:pt>
                <c:pt idx="1622">
                  <c:v>1.7754359840783485</c:v>
                </c:pt>
                <c:pt idx="1623">
                  <c:v>1.7751563998682949</c:v>
                </c:pt>
                <c:pt idx="1624">
                  <c:v>1.7743181753140829</c:v>
                </c:pt>
                <c:pt idx="1625">
                  <c:v>1.7740389430161523</c:v>
                </c:pt>
                <c:pt idx="1626">
                  <c:v>1.7732017732017733</c:v>
                </c:pt>
                <c:pt idx="1627">
                  <c:v>1.7729228921519558</c:v>
                </c:pt>
                <c:pt idx="1628">
                  <c:v>1.7720867750878897</c:v>
                </c:pt>
                <c:pt idx="1629">
                  <c:v>1.7718335619570187</c:v>
                </c:pt>
                <c:pt idx="1630">
                  <c:v>1.7709731783255735</c:v>
                </c:pt>
                <c:pt idx="1631">
                  <c:v>1.770720283315244</c:v>
                </c:pt>
                <c:pt idx="1632">
                  <c:v>1.7698609802746126</c:v>
                </c:pt>
                <c:pt idx="1633">
                  <c:v>1.769608402785706</c:v>
                </c:pt>
                <c:pt idx="1634">
                  <c:v>1.7687501783014301</c:v>
                </c:pt>
                <c:pt idx="1635">
                  <c:v>1.768523140554803</c:v>
                </c:pt>
                <c:pt idx="1636">
                  <c:v>1.7676407697790448</c:v>
                </c:pt>
                <c:pt idx="1637">
                  <c:v>1.7674140167334198</c:v>
                </c:pt>
                <c:pt idx="1638">
                  <c:v>1.7665327520870715</c:v>
                </c:pt>
                <c:pt idx="1639">
                  <c:v>1.7663062832072698</c:v>
                </c:pt>
                <c:pt idx="1640">
                  <c:v>1.7654261226116916</c:v>
                </c:pt>
                <c:pt idx="1641">
                  <c:v>1.7652250661959399</c:v>
                </c:pt>
                <c:pt idx="1642">
                  <c:v>1.7643208787456246</c:v>
                </c:pt>
                <c:pt idx="1643">
                  <c:v>1.7641200739792289</c:v>
                </c:pt>
                <c:pt idx="1644">
                  <c:v>1.763217017888121</c:v>
                </c:pt>
                <c:pt idx="1645">
                  <c:v>1.7630164642989179</c:v>
                </c:pt>
                <c:pt idx="1646">
                  <c:v>1.7621145374449338</c:v>
                </c:pt>
                <c:pt idx="1647">
                  <c:v>1.7619392699319378</c:v>
                </c:pt>
                <c:pt idx="1648">
                  <c:v>1.7610134348283026</c:v>
                </c:pt>
                <c:pt idx="1649">
                  <c:v>1.7608383862768207</c:v>
                </c:pt>
                <c:pt idx="1650">
                  <c:v>1.7599137074569238</c:v>
                </c:pt>
                <c:pt idx="1651">
                  <c:v>1.7597638510445037</c:v>
                </c:pt>
                <c:pt idx="1652">
                  <c:v>1.7588153527559498</c:v>
                </c:pt>
                <c:pt idx="1653">
                  <c:v>1.7586656833267147</c:v>
                </c:pt>
                <c:pt idx="1654">
                  <c:v>1.757718368156947</c:v>
                </c:pt>
                <c:pt idx="1655">
                  <c:v>1.7575688853611509</c:v>
                </c:pt>
                <c:pt idx="1656">
                  <c:v>1.756622751097888</c:v>
                </c:pt>
                <c:pt idx="1657">
                  <c:v>1.7564983355761739</c:v>
                </c:pt>
                <c:pt idx="1658">
                  <c:v>1.7555284990231317</c:v>
                </c:pt>
                <c:pt idx="1659">
                  <c:v>1.7554042384518458</c:v>
                </c:pt>
                <c:pt idx="1660">
                  <c:v>1.7544356093834008</c:v>
                </c:pt>
                <c:pt idx="1661">
                  <c:v>1.754311503473255</c:v>
                </c:pt>
                <c:pt idx="1662">
                  <c:v>1.7533440796357569</c:v>
                </c:pt>
                <c:pt idx="1663">
                  <c:v>1.7532449170036466</c:v>
                </c:pt>
                <c:pt idx="1664">
                  <c:v>1.7522539072435921</c:v>
                </c:pt>
                <c:pt idx="1665">
                  <c:v>1.7521548678818721</c:v>
                </c:pt>
                <c:pt idx="1666">
                  <c:v>1.7511650896765993</c:v>
                </c:pt>
                <c:pt idx="1667">
                  <c:v>1.7510909013881633</c:v>
                </c:pt>
                <c:pt idx="1668">
                  <c:v>1.7500776244107623</c:v>
                </c:pt>
                <c:pt idx="1669">
                  <c:v>1.75000352823292</c:v>
                </c:pt>
                <c:pt idx="1670">
                  <c:v>1.7489915089283194</c:v>
                </c:pt>
                <c:pt idx="1671">
                  <c:v>1.7489175046896381</c:v>
                </c:pt>
                <c:pt idx="1672">
                  <c:v>1.7479067407177682</c:v>
                </c:pt>
                <c:pt idx="1673">
                  <c:v>1.7478574650428507</c:v>
                </c:pt>
                <c:pt idx="1674">
                  <c:v>1.746823317273827</c:v>
                </c:pt>
                <c:pt idx="1675">
                  <c:v>1.7467741026652392</c:v>
                </c:pt>
                <c:pt idx="1676">
                  <c:v>1.745741236097422</c:v>
                </c:pt>
                <c:pt idx="1677">
                  <c:v>1.7456920824417164</c:v>
                </c:pt>
                <c:pt idx="1678">
                  <c:v>1.7446604946956692</c:v>
                </c:pt>
                <c:pt idx="1679">
                  <c:v>1.7446359479423144</c:v>
                </c:pt>
                <c:pt idx="1680">
                  <c:v>1.7435810905818498</c:v>
                </c:pt>
                <c:pt idx="1681">
                  <c:v>1.7435565741925503</c:v>
                </c:pt>
                <c:pt idx="1682">
                  <c:v>1.7425030212754</c:v>
                </c:pt>
                <c:pt idx="1683">
                  <c:v>1.7425030212754</c:v>
                </c:pt>
                <c:pt idx="1684">
                  <c:v>1.7414262843018835</c:v>
                </c:pt>
                <c:pt idx="1685">
                  <c:v>1.7414262843018835</c:v>
                </c:pt>
                <c:pt idx="1686">
                  <c:v>1.740375303513032</c:v>
                </c:pt>
                <c:pt idx="1687">
                  <c:v>1.7403508771929819</c:v>
                </c:pt>
                <c:pt idx="1688">
                  <c:v>1.739301193665576</c:v>
                </c:pt>
                <c:pt idx="1689">
                  <c:v>1.7392767974864622</c:v>
                </c:pt>
                <c:pt idx="1690">
                  <c:v>1.7382284088201074</c:v>
                </c:pt>
                <c:pt idx="1691">
                  <c:v>1.7382040427261758</c:v>
                </c:pt>
                <c:pt idx="1692">
                  <c:v>1.7371812832726239</c:v>
                </c:pt>
                <c:pt idx="1693">
                  <c:v>1.7371326104620197</c:v>
                </c:pt>
                <c:pt idx="1694">
                  <c:v>1.736111111111112</c:v>
                </c:pt>
                <c:pt idx="1695">
                  <c:v>1.7360624982499357</c:v>
                </c:pt>
                <c:pt idx="1696">
                  <c:v>1.7350665342045979</c:v>
                </c:pt>
                <c:pt idx="1697">
                  <c:v>1.7349937036518819</c:v>
                </c:pt>
                <c:pt idx="1698">
                  <c:v>1.7339989651941643</c:v>
                </c:pt>
                <c:pt idx="1699">
                  <c:v>1.7339262242358138</c:v>
                </c:pt>
                <c:pt idx="1700">
                  <c:v>1.7329569276350729</c:v>
                </c:pt>
                <c:pt idx="1701">
                  <c:v>1.732860057575671</c:v>
                </c:pt>
                <c:pt idx="1702">
                  <c:v>1.7318919522891665</c:v>
                </c:pt>
                <c:pt idx="1703">
                  <c:v>1.7317952012513618</c:v>
                </c:pt>
                <c:pt idx="1704">
                  <c:v>1.7308282850841654</c:v>
                </c:pt>
                <c:pt idx="1705">
                  <c:v>1.7307316528487278</c:v>
                </c:pt>
                <c:pt idx="1706">
                  <c:v>1.7297900537071884</c:v>
                </c:pt>
                <c:pt idx="1707">
                  <c:v>1.7296694099595478</c:v>
                </c:pt>
                <c:pt idx="1708">
                  <c:v>1.7287289659691338</c:v>
                </c:pt>
                <c:pt idx="1709">
                  <c:v>1.7286084701815041</c:v>
                </c:pt>
                <c:pt idx="1710">
                  <c:v>1.7276932508499108</c:v>
                </c:pt>
                <c:pt idx="1711">
                  <c:v>1.7275488311181699</c:v>
                </c:pt>
                <c:pt idx="1712">
                  <c:v>1.7266347332070835</c:v>
                </c:pt>
                <c:pt idx="1713">
                  <c:v>1.726490490378991</c:v>
                </c:pt>
                <c:pt idx="1714">
                  <c:v>1.7256015252090886</c:v>
                </c:pt>
                <c:pt idx="1715">
                  <c:v>1.725433445579271</c:v>
                </c:pt>
                <c:pt idx="1716">
                  <c:v>1.7245455683351183</c:v>
                </c:pt>
                <c:pt idx="1717">
                  <c:v>1.7243776943401474</c:v>
                </c:pt>
                <c:pt idx="1718">
                  <c:v>1.7235148583659949</c:v>
                </c:pt>
                <c:pt idx="1719">
                  <c:v>1.7233232342885734</c:v>
                </c:pt>
                <c:pt idx="1720">
                  <c:v>1.7224614529795788</c:v>
                </c:pt>
                <c:pt idx="1721">
                  <c:v>1.7222939844715761</c:v>
                </c:pt>
                <c:pt idx="1722">
                  <c:v>1.7214332319908918</c:v>
                </c:pt>
                <c:pt idx="1723">
                  <c:v>1.721242070487639</c:v>
                </c:pt>
                <c:pt idx="1724">
                  <c:v>1.7203823688555311</c:v>
                </c:pt>
                <c:pt idx="1725">
                  <c:v>1.7201914406603316</c:v>
                </c:pt>
                <c:pt idx="1726">
                  <c:v>1.7193327879535778</c:v>
                </c:pt>
                <c:pt idx="1727">
                  <c:v>1.7191420926395751</c:v>
                </c:pt>
                <c:pt idx="1728">
                  <c:v>1.7183082977661974</c:v>
                </c:pt>
                <c:pt idx="1729">
                  <c:v>1.7180940240810281</c:v>
                </c:pt>
                <c:pt idx="1730">
                  <c:v>1.7172612452913782</c:v>
                </c:pt>
                <c:pt idx="1731">
                  <c:v>1.7170472326460529</c:v>
                </c:pt>
                <c:pt idx="1732">
                  <c:v>1.7162392216024678</c:v>
                </c:pt>
                <c:pt idx="1733">
                  <c:v>1.716001716001716</c:v>
                </c:pt>
                <c:pt idx="1734">
                  <c:v>1.715194688429349</c:v>
                </c:pt>
                <c:pt idx="1735">
                  <c:v>1.7149574718207614</c:v>
                </c:pt>
                <c:pt idx="1736">
                  <c:v>1.714175122342338</c:v>
                </c:pt>
                <c:pt idx="1737">
                  <c:v>1.713914497781585</c:v>
                </c:pt>
                <c:pt idx="1738">
                  <c:v>1.713133099389349</c:v>
                </c:pt>
                <c:pt idx="1739">
                  <c:v>1.712872791568246</c:v>
                </c:pt>
                <c:pt idx="1740">
                  <c:v>1.7121159820503971</c:v>
                </c:pt>
                <c:pt idx="1741">
                  <c:v>1.7118323508704096</c:v>
                </c:pt>
                <c:pt idx="1742">
                  <c:v>1.7110764602795676</c:v>
                </c:pt>
                <c:pt idx="1743">
                  <c:v>1.7108167770419418</c:v>
                </c:pt>
                <c:pt idx="1744">
                  <c:v>1.7100617828773153</c:v>
                </c:pt>
                <c:pt idx="1745">
                  <c:v>1.7097788318349778</c:v>
                </c:pt>
                <c:pt idx="1746">
                  <c:v>1.7090247532940048</c:v>
                </c:pt>
                <c:pt idx="1747">
                  <c:v>1.7087421452982041</c:v>
                </c:pt>
                <c:pt idx="1748">
                  <c:v>1.7080125070593259</c:v>
                </c:pt>
                <c:pt idx="1749">
                  <c:v>1.7077067151435008</c:v>
                </c:pt>
                <c:pt idx="1750">
                  <c:v>1.7069779607119764</c:v>
                </c:pt>
                <c:pt idx="1751">
                  <c:v>1.706672539088308</c:v>
                </c:pt>
                <c:pt idx="1752">
                  <c:v>1.7059681369177007</c:v>
                </c:pt>
                <c:pt idx="1753">
                  <c:v>1.7056396148555693</c:v>
                </c:pt>
                <c:pt idx="1754">
                  <c:v>1.7049360648975664</c:v>
                </c:pt>
                <c:pt idx="1755">
                  <c:v>1.7046079401737613</c:v>
                </c:pt>
                <c:pt idx="1756">
                  <c:v>1.7039286548582564</c:v>
                </c:pt>
                <c:pt idx="1757">
                  <c:v>1.7035775127768313</c:v>
                </c:pt>
                <c:pt idx="1758">
                  <c:v>1.7028990482991584</c:v>
                </c:pt>
                <c:pt idx="1759">
                  <c:v>1.7025717071027435</c:v>
                </c:pt>
                <c:pt idx="1760">
                  <c:v>1.701894043370846</c:v>
                </c:pt>
                <c:pt idx="1761">
                  <c:v>1.7015437392795878</c:v>
                </c:pt>
                <c:pt idx="1762">
                  <c:v>1.7008668934489179</c:v>
                </c:pt>
                <c:pt idx="1763">
                  <c:v>1.7005170120270436</c:v>
                </c:pt>
                <c:pt idx="1764">
                  <c:v>1.699864285028855</c:v>
                </c:pt>
                <c:pt idx="1765">
                  <c:v>1.6994915231007501</c:v>
                </c:pt>
                <c:pt idx="1766">
                  <c:v>1.6988628579257441</c:v>
                </c:pt>
                <c:pt idx="1767">
                  <c:v>1.6984672702617571</c:v>
                </c:pt>
                <c:pt idx="1768">
                  <c:v>1.697839362488704</c:v>
                </c:pt>
                <c:pt idx="1769">
                  <c:v>1.697444251276506</c:v>
                </c:pt>
                <c:pt idx="1770">
                  <c:v>1.6968403191154535</c:v>
                </c:pt>
                <c:pt idx="1771">
                  <c:v>1.6964224639168231</c:v>
                </c:pt>
                <c:pt idx="1772">
                  <c:v>1.6958192584893517</c:v>
                </c:pt>
                <c:pt idx="1773">
                  <c:v>1.6954250868221719</c:v>
                </c:pt>
                <c:pt idx="1774">
                  <c:v>1.6948225903449778</c:v>
                </c:pt>
                <c:pt idx="1775">
                  <c:v>1.6944057281845275</c:v>
                </c:pt>
                <c:pt idx="1776">
                  <c:v>1.6938039558518201</c:v>
                </c:pt>
                <c:pt idx="1777">
                  <c:v>1.6933875945702372</c:v>
                </c:pt>
                <c:pt idx="1778">
                  <c:v>1.6928096544757067</c:v>
                </c:pt>
                <c:pt idx="1779">
                  <c:v>1.6923706837723487</c:v>
                </c:pt>
                <c:pt idx="1780">
                  <c:v>1.6917934374786818</c:v>
                </c:pt>
                <c:pt idx="1781">
                  <c:v>1.6913549935892189</c:v>
                </c:pt>
                <c:pt idx="1782">
                  <c:v>1.6908014944503531</c:v>
                </c:pt>
                <c:pt idx="1783">
                  <c:v>1.6903405218244789</c:v>
                </c:pt>
                <c:pt idx="1784">
                  <c:v>1.6897876863536021</c:v>
                </c:pt>
                <c:pt idx="1785">
                  <c:v>1.6893272662870222</c:v>
                </c:pt>
                <c:pt idx="1786">
                  <c:v>1.688798093292474</c:v>
                </c:pt>
                <c:pt idx="1787">
                  <c:v>1.6883382122676818</c:v>
                </c:pt>
                <c:pt idx="1788">
                  <c:v>1.6878096586268854</c:v>
                </c:pt>
                <c:pt idx="1789">
                  <c:v>1.6873273551143695</c:v>
                </c:pt>
                <c:pt idx="1790">
                  <c:v>1.6867994341059962</c:v>
                </c:pt>
                <c:pt idx="1791">
                  <c:v>1.6863177076958658</c:v>
                </c:pt>
                <c:pt idx="1792">
                  <c:v>1.6858133369587402</c:v>
                </c:pt>
                <c:pt idx="1793">
                  <c:v>1.6853092678418529</c:v>
                </c:pt>
                <c:pt idx="1794">
                  <c:v>1.6848055000747306</c:v>
                </c:pt>
                <c:pt idx="1795">
                  <c:v>1.6843020333872147</c:v>
                </c:pt>
                <c:pt idx="1796">
                  <c:v>1.683821732163711</c:v>
                </c:pt>
                <c:pt idx="1797">
                  <c:v>1.683318853171156</c:v>
                </c:pt>
                <c:pt idx="1798">
                  <c:v>1.6828162744619073</c:v>
                </c:pt>
                <c:pt idx="1799">
                  <c:v>1.6823139957670807</c:v>
                </c:pt>
                <c:pt idx="1800">
                  <c:v>1.6818348275441131</c:v>
                </c:pt>
                <c:pt idx="1801">
                  <c:v>1.6813103373467841</c:v>
                </c:pt>
                <c:pt idx="1802">
                  <c:v>1.6808545247519411</c:v>
                </c:pt>
                <c:pt idx="1803">
                  <c:v>1.6803078757656253</c:v>
                </c:pt>
                <c:pt idx="1804">
                  <c:v>1.67985260648098</c:v>
                </c:pt>
                <c:pt idx="1805">
                  <c:v>1.6793066088840738</c:v>
                </c:pt>
                <c:pt idx="1806">
                  <c:v>1.6788746124372114</c:v>
                </c:pt>
                <c:pt idx="1807">
                  <c:v>1.6783065345677033</c:v>
                </c:pt>
                <c:pt idx="1808">
                  <c:v>1.6778750524335955</c:v>
                </c:pt>
                <c:pt idx="1809">
                  <c:v>1.6773303393888579</c:v>
                </c:pt>
                <c:pt idx="1810">
                  <c:v>1.6768993589916958</c:v>
                </c:pt>
                <c:pt idx="1811">
                  <c:v>1.6763326168363291</c:v>
                </c:pt>
                <c:pt idx="1812">
                  <c:v>1.6759247996323761</c:v>
                </c:pt>
                <c:pt idx="1813">
                  <c:v>1.6753360805242179</c:v>
                </c:pt>
                <c:pt idx="1814">
                  <c:v>1.6749287479907609</c:v>
                </c:pt>
                <c:pt idx="1815">
                  <c:v>1.674340728338219</c:v>
                </c:pt>
                <c:pt idx="1816">
                  <c:v>1.6739564771315947</c:v>
                </c:pt>
                <c:pt idx="1817">
                  <c:v>1.6733691398342825</c:v>
                </c:pt>
                <c:pt idx="1818">
                  <c:v>1.6729627630868873</c:v>
                </c:pt>
                <c:pt idx="1819">
                  <c:v>1.6723761227847773</c:v>
                </c:pt>
                <c:pt idx="1820">
                  <c:v>1.6719927726764019</c:v>
                </c:pt>
                <c:pt idx="1821">
                  <c:v>1.6713842835961719</c:v>
                </c:pt>
                <c:pt idx="1822">
                  <c:v>1.6710239064226613</c:v>
                </c:pt>
                <c:pt idx="1823">
                  <c:v>1.6703936201740439</c:v>
                </c:pt>
                <c:pt idx="1824">
                  <c:v>1.67003367003367</c:v>
                </c:pt>
                <c:pt idx="1825">
                  <c:v>1.6694041304289293</c:v>
                </c:pt>
                <c:pt idx="1826">
                  <c:v>1.6690670722679124</c:v>
                </c:pt>
                <c:pt idx="1827">
                  <c:v>1.668438261056769</c:v>
                </c:pt>
                <c:pt idx="1828">
                  <c:v>1.6681015927679719</c:v>
                </c:pt>
                <c:pt idx="1829">
                  <c:v>1.667451085860284</c:v>
                </c:pt>
                <c:pt idx="1830">
                  <c:v>1.6671148158107021</c:v>
                </c:pt>
                <c:pt idx="1831">
                  <c:v>1.6664650781491486</c:v>
                </c:pt>
                <c:pt idx="1832">
                  <c:v>1.6661515929215449</c:v>
                </c:pt>
                <c:pt idx="1833">
                  <c:v>1.6654802358534915</c:v>
                </c:pt>
                <c:pt idx="1834">
                  <c:v>1.665167121006623</c:v>
                </c:pt>
                <c:pt idx="1835">
                  <c:v>1.6645189003436442</c:v>
                </c:pt>
                <c:pt idx="1836">
                  <c:v>1.6642061468259306</c:v>
                </c:pt>
                <c:pt idx="1837">
                  <c:v>1.6635363563187551</c:v>
                </c:pt>
                <c:pt idx="1838">
                  <c:v>1.6632462811691</c:v>
                </c:pt>
                <c:pt idx="1839">
                  <c:v>1.6625549715756744</c:v>
                </c:pt>
                <c:pt idx="1840">
                  <c:v>1.6622652385484671</c:v>
                </c:pt>
                <c:pt idx="1841">
                  <c:v>1.6615747440638904</c:v>
                </c:pt>
                <c:pt idx="1842">
                  <c:v>1.6613076098606645</c:v>
                </c:pt>
                <c:pt idx="1843">
                  <c:v>1.6606179105676901</c:v>
                </c:pt>
                <c:pt idx="1844">
                  <c:v>1.6603510839146793</c:v>
                </c:pt>
                <c:pt idx="1845">
                  <c:v>1.659639965201098</c:v>
                </c:pt>
                <c:pt idx="1846">
                  <c:v>1.6593734527011657</c:v>
                </c:pt>
                <c:pt idx="1847">
                  <c:v>1.6586631709894459</c:v>
                </c:pt>
                <c:pt idx="1848">
                  <c:v>1.6584191520663367</c:v>
                </c:pt>
                <c:pt idx="1849">
                  <c:v>1.6576875259013701</c:v>
                </c:pt>
                <c:pt idx="1850">
                  <c:v>1.6574659484314223</c:v>
                </c:pt>
                <c:pt idx="1851">
                  <c:v>1.6567351628677569</c:v>
                </c:pt>
                <c:pt idx="1852">
                  <c:v>1.6564917108620436</c:v>
                </c:pt>
                <c:pt idx="1853">
                  <c:v>1.6557617839497918</c:v>
                </c:pt>
                <c:pt idx="1854">
                  <c:v>1.6555407209612834</c:v>
                </c:pt>
                <c:pt idx="1855">
                  <c:v>1.6547895481356927</c:v>
                </c:pt>
                <c:pt idx="1856">
                  <c:v>1.6545908223583261</c:v>
                </c:pt>
                <c:pt idx="1857">
                  <c:v>1.653818453413002</c:v>
                </c:pt>
                <c:pt idx="1858">
                  <c:v>1.6536199607932056</c:v>
                </c:pt>
                <c:pt idx="1859">
                  <c:v>1.6528705295850517</c:v>
                </c:pt>
                <c:pt idx="1860">
                  <c:v>1.6526722644275638</c:v>
                </c:pt>
                <c:pt idx="1861">
                  <c:v>1.651901685206153</c:v>
                </c:pt>
                <c:pt idx="1862">
                  <c:v>1.6517256536970666</c:v>
                </c:pt>
                <c:pt idx="1863">
                  <c:v>1.6509339759549455</c:v>
                </c:pt>
                <c:pt idx="1864">
                  <c:v>1.6507581506183702</c:v>
                </c:pt>
                <c:pt idx="1865">
                  <c:v>1.6499673998376638</c:v>
                </c:pt>
                <c:pt idx="1866">
                  <c:v>1.6498137307078233</c:v>
                </c:pt>
                <c:pt idx="1867">
                  <c:v>1.6490238842491618</c:v>
                </c:pt>
                <c:pt idx="1868">
                  <c:v>1.6488703908088773</c:v>
                </c:pt>
                <c:pt idx="1869">
                  <c:v>1.6480595427963864</c:v>
                </c:pt>
                <c:pt idx="1870">
                  <c:v>1.6479062288197535</c:v>
                </c:pt>
                <c:pt idx="1871">
                  <c:v>1.64709632856915</c:v>
                </c:pt>
                <c:pt idx="1872">
                  <c:v>1.6469650684021784</c:v>
                </c:pt>
                <c:pt idx="1873">
                  <c:v>1.6461560927688621</c:v>
                </c:pt>
                <c:pt idx="1874">
                  <c:v>1.6460249824114266</c:v>
                </c:pt>
                <c:pt idx="1875">
                  <c:v>1.6451951015642621</c:v>
                </c:pt>
                <c:pt idx="1876">
                  <c:v>1.6450859690087065</c:v>
                </c:pt>
                <c:pt idx="1877">
                  <c:v>1.6442352317178281</c:v>
                </c:pt>
                <c:pt idx="1878">
                  <c:v>1.6441262264651284</c:v>
                </c:pt>
                <c:pt idx="1879">
                  <c:v>1.6432982586339406</c:v>
                </c:pt>
                <c:pt idx="1880">
                  <c:v>1.643189377575766</c:v>
                </c:pt>
                <c:pt idx="1881">
                  <c:v>1.642340600249</c:v>
                </c:pt>
                <c:pt idx="1882">
                  <c:v>1.6422535957407374</c:v>
                </c:pt>
                <c:pt idx="1883">
                  <c:v>1.6413840573954925</c:v>
                </c:pt>
                <c:pt idx="1884">
                  <c:v>1.6412971542025161</c:v>
                </c:pt>
                <c:pt idx="1885">
                  <c:v>1.6404286281254135</c:v>
                </c:pt>
                <c:pt idx="1886">
                  <c:v>1.6403635257232831</c:v>
                </c:pt>
                <c:pt idx="1887">
                  <c:v>1.6394959872013539</c:v>
                </c:pt>
                <c:pt idx="1888">
                  <c:v>1.6394309588026859</c:v>
                </c:pt>
                <c:pt idx="1889">
                  <c:v>1.6385427540732338</c:v>
                </c:pt>
                <c:pt idx="1890">
                  <c:v>1.6384994516312321</c:v>
                </c:pt>
                <c:pt idx="1891">
                  <c:v>1.637590628755563</c:v>
                </c:pt>
                <c:pt idx="1892">
                  <c:v>1.6375473766226905</c:v>
                </c:pt>
                <c:pt idx="1893">
                  <c:v>1.6366612111292949</c:v>
                </c:pt>
                <c:pt idx="1894">
                  <c:v>1.6366180080775021</c:v>
                </c:pt>
                <c:pt idx="1895">
                  <c:v>1.635711270578303</c:v>
                </c:pt>
                <c:pt idx="1896">
                  <c:v>1.6356896938358239</c:v>
                </c:pt>
                <c:pt idx="1897">
                  <c:v>1.6347624321046248</c:v>
                </c:pt>
                <c:pt idx="1898">
                  <c:v>1.6347408803870644</c:v>
                </c:pt>
                <c:pt idx="1899">
                  <c:v>1.6338362210949338</c:v>
                </c:pt>
                <c:pt idx="1900">
                  <c:v>1.6338146937915039</c:v>
                </c:pt>
                <c:pt idx="1901">
                  <c:v>1.6328895560910741</c:v>
                </c:pt>
                <c:pt idx="1902">
                  <c:v>1.6328895560910741</c:v>
                </c:pt>
                <c:pt idx="1903">
                  <c:v>1.6319654655049878</c:v>
                </c:pt>
                <c:pt idx="1904">
                  <c:v>1.6319439874708817</c:v>
                </c:pt>
                <c:pt idx="1905">
                  <c:v>1.6310209665114579</c:v>
                </c:pt>
                <c:pt idx="1906">
                  <c:v>1.6310209665114579</c:v>
                </c:pt>
                <c:pt idx="1907">
                  <c:v>1.6300989890757092</c:v>
                </c:pt>
                <c:pt idx="1908">
                  <c:v>1.6300775601419768</c:v>
                </c:pt>
                <c:pt idx="1909">
                  <c:v>1.6291780533949958</c:v>
                </c:pt>
                <c:pt idx="1910">
                  <c:v>1.6291352445016687</c:v>
                </c:pt>
                <c:pt idx="1911">
                  <c:v>1.6282581577046813</c:v>
                </c:pt>
                <c:pt idx="1912">
                  <c:v>1.6282153971401179</c:v>
                </c:pt>
                <c:pt idx="1913">
                  <c:v>1.6273179438050385</c:v>
                </c:pt>
                <c:pt idx="1914">
                  <c:v>1.6272752326084958</c:v>
                </c:pt>
                <c:pt idx="1915">
                  <c:v>1.6264001469006599</c:v>
                </c:pt>
                <c:pt idx="1916">
                  <c:v>1.6263361531903731</c:v>
                </c:pt>
                <c:pt idx="1917">
                  <c:v>1.6254833846758865</c:v>
                </c:pt>
                <c:pt idx="1918">
                  <c:v>1.6254194630872483</c:v>
                </c:pt>
                <c:pt idx="1919">
                  <c:v>1.6245676553820354</c:v>
                </c:pt>
                <c:pt idx="1920">
                  <c:v>1.6244825237122074</c:v>
                </c:pt>
                <c:pt idx="1921">
                  <c:v>1.6236316974807505</c:v>
                </c:pt>
                <c:pt idx="1922">
                  <c:v>1.6235679214402639</c:v>
                </c:pt>
                <c:pt idx="1923">
                  <c:v>1.6227180527383367</c:v>
                </c:pt>
                <c:pt idx="1924">
                  <c:v>1.6226331148012945</c:v>
                </c:pt>
                <c:pt idx="1925">
                  <c:v>1.6218054356640246</c:v>
                </c:pt>
                <c:pt idx="1926">
                  <c:v>1.6216993840157978</c:v>
                </c:pt>
                <c:pt idx="1927">
                  <c:v>1.6208938445249079</c:v>
                </c:pt>
                <c:pt idx="1928">
                  <c:v>1.620787912059185</c:v>
                </c:pt>
                <c:pt idx="1929">
                  <c:v>1.6199832775919718</c:v>
                </c:pt>
                <c:pt idx="1930">
                  <c:v>1.6198563030698878</c:v>
                </c:pt>
                <c:pt idx="1931">
                  <c:v>1.6190525930955255</c:v>
                </c:pt>
                <c:pt idx="1932">
                  <c:v>1.6189257644201895</c:v>
                </c:pt>
                <c:pt idx="1933">
                  <c:v>1.6181440931215827</c:v>
                </c:pt>
                <c:pt idx="1934">
                  <c:v>1.6180174067356521</c:v>
                </c:pt>
                <c:pt idx="1935">
                  <c:v>1.6172366121501403</c:v>
                </c:pt>
                <c:pt idx="1936">
                  <c:v>1.6170889790169682</c:v>
                </c:pt>
                <c:pt idx="1937">
                  <c:v>1.6163301484677461</c:v>
                </c:pt>
                <c:pt idx="1938">
                  <c:v>1.6161826807778541</c:v>
                </c:pt>
                <c:pt idx="1939">
                  <c:v>1.6154247003647717</c:v>
                </c:pt>
                <c:pt idx="1940">
                  <c:v>1.6152563568153397</c:v>
                </c:pt>
                <c:pt idx="1941">
                  <c:v>1.6144992448309978</c:v>
                </c:pt>
                <c:pt idx="1942">
                  <c:v>1.6143310940998798</c:v>
                </c:pt>
                <c:pt idx="1943">
                  <c:v>1.6135958462919826</c:v>
                </c:pt>
                <c:pt idx="1944">
                  <c:v>1.6134278836770544</c:v>
                </c:pt>
                <c:pt idx="1945">
                  <c:v>1.6126934581870198</c:v>
                </c:pt>
                <c:pt idx="1946">
                  <c:v>1.6125047139754738</c:v>
                </c:pt>
                <c:pt idx="1947">
                  <c:v>1.6117920788218321</c:v>
                </c:pt>
                <c:pt idx="1948">
                  <c:v>1.6116035455278002</c:v>
                </c:pt>
                <c:pt idx="1949">
                  <c:v>1.6108917065059238</c:v>
                </c:pt>
                <c:pt idx="1950">
                  <c:v>1.6106824617462947</c:v>
                </c:pt>
                <c:pt idx="1951">
                  <c:v>1.6099714359906516</c:v>
                </c:pt>
                <c:pt idx="1952">
                  <c:v>1.6097624302219915</c:v>
                </c:pt>
                <c:pt idx="1953">
                  <c:v>1.6090730960383064</c:v>
                </c:pt>
                <c:pt idx="1954">
                  <c:v>1.6088643234336277</c:v>
                </c:pt>
                <c:pt idx="1955">
                  <c:v>1.6081757580473635</c:v>
                </c:pt>
                <c:pt idx="1956">
                  <c:v>1.6079463672082679</c:v>
                </c:pt>
                <c:pt idx="1957">
                  <c:v>1.6072794203424539</c:v>
                </c:pt>
                <c:pt idx="1958">
                  <c:v>1.6070502851218247</c:v>
                </c:pt>
                <c:pt idx="1959">
                  <c:v>1.6063840812519441</c:v>
                </c:pt>
                <c:pt idx="1960">
                  <c:v>1.6061343971814914</c:v>
                </c:pt>
                <c:pt idx="1961">
                  <c:v>1.6054897391079173</c:v>
                </c:pt>
                <c:pt idx="1962">
                  <c:v>1.6052195526097759</c:v>
                </c:pt>
                <c:pt idx="1963">
                  <c:v>1.6045756285666237</c:v>
                </c:pt>
                <c:pt idx="1964">
                  <c:v>1.6043265063202703</c:v>
                </c:pt>
                <c:pt idx="1965">
                  <c:v>1.6036832984144207</c:v>
                </c:pt>
                <c:pt idx="1966">
                  <c:v>1.6034137195319067</c:v>
                </c:pt>
                <c:pt idx="1967">
                  <c:v>1.6027919601887173</c:v>
                </c:pt>
                <c:pt idx="1968">
                  <c:v>1.6025226808653619</c:v>
                </c:pt>
                <c:pt idx="1969">
                  <c:v>1.6019016122364587</c:v>
                </c:pt>
                <c:pt idx="1970">
                  <c:v>1.6016119449252164</c:v>
                </c:pt>
                <c:pt idx="1971">
                  <c:v>1.6010122529082904</c:v>
                </c:pt>
                <c:pt idx="1972">
                  <c:v>1.6007229071193438</c:v>
                </c:pt>
                <c:pt idx="1973">
                  <c:v>1.6001238805584939</c:v>
                </c:pt>
                <c:pt idx="1974">
                  <c:v>1.5998142151234029</c:v>
                </c:pt>
                <c:pt idx="1975">
                  <c:v>1.5992158683484241</c:v>
                </c:pt>
                <c:pt idx="1976">
                  <c:v>1.5989065542274317</c:v>
                </c:pt>
                <c:pt idx="1977">
                  <c:v>1.5983294878900758</c:v>
                </c:pt>
                <c:pt idx="1978">
                  <c:v>1.59802051652147</c:v>
                </c:pt>
                <c:pt idx="1979">
                  <c:v>1.5974440894568689</c:v>
                </c:pt>
                <c:pt idx="1980">
                  <c:v>1.5971148892323546</c:v>
                </c:pt>
                <c:pt idx="1981">
                  <c:v>1.5965596714177201</c:v>
                </c:pt>
                <c:pt idx="1982">
                  <c:v>1.5962308355753509</c:v>
                </c:pt>
                <c:pt idx="1983">
                  <c:v>1.5956762321451532</c:v>
                </c:pt>
                <c:pt idx="1984">
                  <c:v>1.5953272350663219</c:v>
                </c:pt>
                <c:pt idx="1985">
                  <c:v>1.594793770015305</c:v>
                </c:pt>
                <c:pt idx="1986">
                  <c:v>1.5944451588015958</c:v>
                </c:pt>
                <c:pt idx="1987">
                  <c:v>1.5939122834078872</c:v>
                </c:pt>
                <c:pt idx="1988">
                  <c:v>1.5935435782764027</c:v>
                </c:pt>
                <c:pt idx="1989">
                  <c:v>1.5930113052415211</c:v>
                </c:pt>
                <c:pt idx="1990">
                  <c:v>1.5926634727770139</c:v>
                </c:pt>
                <c:pt idx="1991">
                  <c:v>1.5921317874247258</c:v>
                </c:pt>
                <c:pt idx="1992">
                  <c:v>1.591763905469763</c:v>
                </c:pt>
                <c:pt idx="1993">
                  <c:v>1.591253240253574</c:v>
                </c:pt>
                <c:pt idx="1994">
                  <c:v>1.5908857641383571</c:v>
                </c:pt>
                <c:pt idx="1995">
                  <c:v>1.5903756621221254</c:v>
                </c:pt>
                <c:pt idx="1996">
                  <c:v>1.5899882033133304</c:v>
                </c:pt>
                <c:pt idx="1997">
                  <c:v>1.5894990514279836</c:v>
                </c:pt>
                <c:pt idx="1998">
                  <c:v>1.5891120195819621</c:v>
                </c:pt>
                <c:pt idx="1999">
                  <c:v>1.5886234065722888</c:v>
                </c:pt>
                <c:pt idx="2000">
                  <c:v>1.5882164585334615</c:v>
                </c:pt>
                <c:pt idx="2001">
                  <c:v>1.5877487259596916</c:v>
                </c:pt>
                <c:pt idx="2002">
                  <c:v>1.5873219063224056</c:v>
                </c:pt>
                <c:pt idx="2003">
                  <c:v>1.586875007998362</c:v>
                </c:pt>
                <c:pt idx="2004">
                  <c:v>1.5864486579156112</c:v>
                </c:pt>
                <c:pt idx="2005">
                  <c:v>1.5860022510999692</c:v>
                </c:pt>
                <c:pt idx="2006">
                  <c:v>1.5855560954402477</c:v>
                </c:pt>
                <c:pt idx="2007">
                  <c:v>1.5851101907245488</c:v>
                </c:pt>
                <c:pt idx="2008">
                  <c:v>1.5846847883040038</c:v>
                </c:pt>
                <c:pt idx="2009">
                  <c:v>1.58423937345888</c:v>
                </c:pt>
                <c:pt idx="2010">
                  <c:v>1.5837942089331087</c:v>
                </c:pt>
                <c:pt idx="2011">
                  <c:v>1.5833695124754181</c:v>
                </c:pt>
                <c:pt idx="2012">
                  <c:v>1.5829248366013071</c:v>
                </c:pt>
                <c:pt idx="2013">
                  <c:v>1.5825006061998288</c:v>
                </c:pt>
                <c:pt idx="2014">
                  <c:v>1.5820362337330953</c:v>
                </c:pt>
                <c:pt idx="2015">
                  <c:v>1.5816326530612246</c:v>
                </c:pt>
                <c:pt idx="2016">
                  <c:v>1.581168789768308</c:v>
                </c:pt>
                <c:pt idx="2017">
                  <c:v>1.5807656514921651</c:v>
                </c:pt>
                <c:pt idx="2018">
                  <c:v>1.5802821568302619</c:v>
                </c:pt>
                <c:pt idx="2019">
                  <c:v>1.5798995999286496</c:v>
                </c:pt>
                <c:pt idx="2020">
                  <c:v>1.5794166348235901</c:v>
                </c:pt>
                <c:pt idx="2021">
                  <c:v>1.5790344968100958</c:v>
                </c:pt>
                <c:pt idx="2022">
                  <c:v>1.5785319652722969</c:v>
                </c:pt>
                <c:pt idx="2023">
                  <c:v>1.5781703405793412</c:v>
                </c:pt>
                <c:pt idx="2024">
                  <c:v>1.5776683588432128</c:v>
                </c:pt>
                <c:pt idx="2025">
                  <c:v>1.5773071296826322</c:v>
                </c:pt>
                <c:pt idx="2026">
                  <c:v>1.5767856461642147</c:v>
                </c:pt>
                <c:pt idx="2027">
                  <c:v>1.576444862569605</c:v>
                </c:pt>
                <c:pt idx="2028">
                  <c:v>1.5759239489603978</c:v>
                </c:pt>
                <c:pt idx="2029">
                  <c:v>1.5755835376932961</c:v>
                </c:pt>
                <c:pt idx="2030">
                  <c:v>1.5750431866680221</c:v>
                </c:pt>
                <c:pt idx="2031">
                  <c:v>1.5747231535101078</c:v>
                </c:pt>
                <c:pt idx="2032">
                  <c:v>1.5741833923652104</c:v>
                </c:pt>
                <c:pt idx="2033">
                  <c:v>1.5738437325481038</c:v>
                </c:pt>
                <c:pt idx="2034">
                  <c:v>1.5733245362499038</c:v>
                </c:pt>
                <c:pt idx="2035">
                  <c:v>1.572985246920628</c:v>
                </c:pt>
                <c:pt idx="2036">
                  <c:v>1.5724466763042431</c:v>
                </c:pt>
                <c:pt idx="2037">
                  <c:v>1.57212769734006</c:v>
                </c:pt>
                <c:pt idx="2038">
                  <c:v>1.5715897136918417</c:v>
                </c:pt>
                <c:pt idx="2039">
                  <c:v>1.5712710822763156</c:v>
                </c:pt>
                <c:pt idx="2040">
                  <c:v>1.570713788080309</c:v>
                </c:pt>
                <c:pt idx="2041">
                  <c:v>1.5704154002026343</c:v>
                </c:pt>
                <c:pt idx="2042">
                  <c:v>1.5698587127158556</c:v>
                </c:pt>
                <c:pt idx="2043">
                  <c:v>1.5695606495955838</c:v>
                </c:pt>
                <c:pt idx="2044">
                  <c:v>1.5689847150521292</c:v>
                </c:pt>
                <c:pt idx="2045">
                  <c:v>1.5687068289350503</c:v>
                </c:pt>
                <c:pt idx="2046">
                  <c:v>1.5681315207081885</c:v>
                </c:pt>
                <c:pt idx="2047">
                  <c:v>1.5678539367042201</c:v>
                </c:pt>
                <c:pt idx="2048">
                  <c:v>1.5672594446340322</c:v>
                </c:pt>
                <c:pt idx="2049">
                  <c:v>1.5670019713895769</c:v>
                </c:pt>
                <c:pt idx="2050">
                  <c:v>1.5664081251105342</c:v>
                </c:pt>
                <c:pt idx="2051">
                  <c:v>1.566150931480899</c:v>
                </c:pt>
                <c:pt idx="2052">
                  <c:v>1.5655379642956355</c:v>
                </c:pt>
                <c:pt idx="2053">
                  <c:v>1.5653008154712313</c:v>
                </c:pt>
                <c:pt idx="2054">
                  <c:v>1.5646885134197281</c:v>
                </c:pt>
                <c:pt idx="2055">
                  <c:v>1.5644516218569047</c:v>
                </c:pt>
                <c:pt idx="2056">
                  <c:v>1.5638399838571344</c:v>
                </c:pt>
                <c:pt idx="2057">
                  <c:v>1.5636033491374948</c:v>
                </c:pt>
                <c:pt idx="2058">
                  <c:v>1.5629726731874558</c:v>
                </c:pt>
                <c:pt idx="2059">
                  <c:v>1.5627559958158481</c:v>
                </c:pt>
                <c:pt idx="2060">
                  <c:v>1.5621260030990558</c:v>
                </c:pt>
                <c:pt idx="2061">
                  <c:v>1.5619095603980351</c:v>
                </c:pt>
                <c:pt idx="2062">
                  <c:v>1.5612605920199421</c:v>
                </c:pt>
                <c:pt idx="2063">
                  <c:v>1.5610640413933754</c:v>
                </c:pt>
                <c:pt idx="2064">
                  <c:v>1.5604157753001284</c:v>
                </c:pt>
                <c:pt idx="2065">
                  <c:v>1.5602194373144094</c:v>
                </c:pt>
                <c:pt idx="2066">
                  <c:v>1.5595522575776617</c:v>
                </c:pt>
                <c:pt idx="2067">
                  <c:v>1.5593757466768947</c:v>
                </c:pt>
                <c:pt idx="2068">
                  <c:v>1.5587092881475231</c:v>
                </c:pt>
                <c:pt idx="2069">
                  <c:v>1.5585329679998001</c:v>
                </c:pt>
                <c:pt idx="2070">
                  <c:v>1.5578476575750329</c:v>
                </c:pt>
                <c:pt idx="2071">
                  <c:v>1.5576910998052873</c:v>
                </c:pt>
                <c:pt idx="2072">
                  <c:v>1.5570065293822213</c:v>
                </c:pt>
                <c:pt idx="2073">
                  <c:v>1.5568501406187243</c:v>
                </c:pt>
                <c:pt idx="2074">
                  <c:v>1.5561663089994098</c:v>
                </c:pt>
                <c:pt idx="2075">
                  <c:v>1.5560100889686421</c:v>
                </c:pt>
                <c:pt idx="2076">
                  <c:v>1.5553074867987022</c:v>
                </c:pt>
                <c:pt idx="2077">
                  <c:v>1.5551709433867624</c:v>
                </c:pt>
                <c:pt idx="2078">
                  <c:v>1.5544690986586436</c:v>
                </c:pt>
                <c:pt idx="2079">
                  <c:v>1.5543327024079618</c:v>
                </c:pt>
                <c:pt idx="2080">
                  <c:v>1.553612148244669</c:v>
                </c:pt>
                <c:pt idx="2081">
                  <c:v>1.5534953645702831</c:v>
                </c:pt>
                <c:pt idx="2082">
                  <c:v>1.5527755863606201</c:v>
                </c:pt>
                <c:pt idx="2083">
                  <c:v>1.5526589284149119</c:v>
                </c:pt>
                <c:pt idx="2084">
                  <c:v>1.5519399249061341</c:v>
                </c:pt>
                <c:pt idx="2085">
                  <c:v>1.5518233924861686</c:v>
                </c:pt>
                <c:pt idx="2086">
                  <c:v>1.5510857600320223</c:v>
                </c:pt>
                <c:pt idx="2087">
                  <c:v>1.550988755331524</c:v>
                </c:pt>
                <c:pt idx="2088">
                  <c:v>1.550251915936341</c:v>
                </c:pt>
                <c:pt idx="2089">
                  <c:v>1.5501550155015515</c:v>
                </c:pt>
                <c:pt idx="2090">
                  <c:v>1.5493996076520324</c:v>
                </c:pt>
                <c:pt idx="2091">
                  <c:v>1.5493221715499468</c:v>
                </c:pt>
                <c:pt idx="2092">
                  <c:v>1.5485675749931331</c:v>
                </c:pt>
                <c:pt idx="2093">
                  <c:v>1.5484902220335173</c:v>
                </c:pt>
                <c:pt idx="2094">
                  <c:v>1.547736435463134</c:v>
                </c:pt>
                <c:pt idx="2095">
                  <c:v>1.5476591655121628</c:v>
                </c:pt>
                <c:pt idx="2096">
                  <c:v>1.5468868901336059</c:v>
                </c:pt>
                <c:pt idx="2097">
                  <c:v>1.5468290005488738</c:v>
                </c:pt>
                <c:pt idx="2098">
                  <c:v>1.5460575532392413</c:v>
                </c:pt>
                <c:pt idx="2099">
                  <c:v>1.5459997257097258</c:v>
                </c:pt>
                <c:pt idx="2100">
                  <c:v>1.5452291051378853</c:v>
                </c:pt>
                <c:pt idx="2101">
                  <c:v>1.5451713395638629</c:v>
                </c:pt>
                <c:pt idx="2102">
                  <c:v>1.5443823093497417</c:v>
                </c:pt>
                <c:pt idx="2103">
                  <c:v>1.5443438406834968</c:v>
                </c:pt>
                <c:pt idx="2104">
                  <c:v>1.54355565513979</c:v>
                </c:pt>
                <c:pt idx="2105">
                  <c:v>1.5435172276438955</c:v>
                </c:pt>
                <c:pt idx="2106">
                  <c:v>1.5427106919803928</c:v>
                </c:pt>
                <c:pt idx="2107">
                  <c:v>1.5427106919803928</c:v>
                </c:pt>
                <c:pt idx="2108">
                  <c:v>1.5418858258415105</c:v>
                </c:pt>
                <c:pt idx="2109">
                  <c:v>1.5418858258415105</c:v>
                </c:pt>
                <c:pt idx="2110">
                  <c:v>1.5410618413203419</c:v>
                </c:pt>
                <c:pt idx="2111">
                  <c:v>1.5410618413203419</c:v>
                </c:pt>
                <c:pt idx="2112">
                  <c:v>1.5402387370042356</c:v>
                </c:pt>
                <c:pt idx="2113">
                  <c:v>1.540219605505043</c:v>
                </c:pt>
                <c:pt idx="2114">
                  <c:v>1.5394165114835505</c:v>
                </c:pt>
                <c:pt idx="2115">
                  <c:v>1.5393974004047126</c:v>
                </c:pt>
                <c:pt idx="2116">
                  <c:v>1.5385951633516561</c:v>
                </c:pt>
                <c:pt idx="2117">
                  <c:v>1.5385760726604958</c:v>
                </c:pt>
                <c:pt idx="2118">
                  <c:v>1.5377746912049182</c:v>
                </c:pt>
                <c:pt idx="2119">
                  <c:v>1.5377365510057293</c:v>
                </c:pt>
                <c:pt idx="2120">
                  <c:v>1.5369550936427081</c:v>
                </c:pt>
                <c:pt idx="2121">
                  <c:v>1.536916994087828</c:v>
                </c:pt>
                <c:pt idx="2122">
                  <c:v>1.536136369267362</c:v>
                </c:pt>
                <c:pt idx="2123">
                  <c:v>1.5360983102918586</c:v>
                </c:pt>
                <c:pt idx="2124">
                  <c:v>1.535318516684208</c:v>
                </c:pt>
                <c:pt idx="2125">
                  <c:v>1.5352614896988908</c:v>
                </c:pt>
                <c:pt idx="2126">
                  <c:v>1.5345015345015363</c:v>
                </c:pt>
                <c:pt idx="2127">
                  <c:v>1.5344445681899739</c:v>
                </c:pt>
                <c:pt idx="2128">
                  <c:v>1.533685421330597</c:v>
                </c:pt>
                <c:pt idx="2129">
                  <c:v>1.533609547956218</c:v>
                </c:pt>
                <c:pt idx="2130">
                  <c:v>1.532870175785596</c:v>
                </c:pt>
                <c:pt idx="2131">
                  <c:v>1.5327943830502595</c:v>
                </c:pt>
                <c:pt idx="2132">
                  <c:v>1.5320747257092022</c:v>
                </c:pt>
                <c:pt idx="2133">
                  <c:v>1.5319800842589046</c:v>
                </c:pt>
                <c:pt idx="2134">
                  <c:v>1.5312611911730198</c:v>
                </c:pt>
                <c:pt idx="2135">
                  <c:v>1.5311477434092733</c:v>
                </c:pt>
                <c:pt idx="2136">
                  <c:v>1.5304485201550211</c:v>
                </c:pt>
                <c:pt idx="2137">
                  <c:v>1.5303351927728688</c:v>
                </c:pt>
                <c:pt idx="2138">
                  <c:v>1.5296367112810698</c:v>
                </c:pt>
                <c:pt idx="2139">
                  <c:v>1.5295235040890078</c:v>
                </c:pt>
                <c:pt idx="2140">
                  <c:v>1.5288257631799576</c:v>
                </c:pt>
                <c:pt idx="2141">
                  <c:v>1.5287126759868841</c:v>
                </c:pt>
                <c:pt idx="2142">
                  <c:v>1.5280156744833719</c:v>
                </c:pt>
                <c:pt idx="2143">
                  <c:v>1.5278838808250572</c:v>
                </c:pt>
                <c:pt idx="2144">
                  <c:v>1.5272064438258979</c:v>
                </c:pt>
                <c:pt idx="2145">
                  <c:v>1.5270747897193371</c:v>
                </c:pt>
                <c:pt idx="2146">
                  <c:v>1.5263980698450221</c:v>
                </c:pt>
                <c:pt idx="2147">
                  <c:v>1.5262665550686818</c:v>
                </c:pt>
                <c:pt idx="2148">
                  <c:v>1.5256093209808193</c:v>
                </c:pt>
                <c:pt idx="2149">
                  <c:v>1.5254404094085241</c:v>
                </c:pt>
                <c:pt idx="2150">
                  <c:v>1.5248026364329454</c:v>
                </c:pt>
                <c:pt idx="2151">
                  <c:v>1.5246339034316561</c:v>
                </c:pt>
                <c:pt idx="2152">
                  <c:v>1.5239968045228294</c:v>
                </c:pt>
                <c:pt idx="2153">
                  <c:v>1.5238282498095201</c:v>
                </c:pt>
                <c:pt idx="2154">
                  <c:v>1.5231918238993698</c:v>
                </c:pt>
                <c:pt idx="2155">
                  <c:v>1.5230047409663712</c:v>
                </c:pt>
                <c:pt idx="2156">
                  <c:v>1.5223876932143252</c:v>
                </c:pt>
                <c:pt idx="2157">
                  <c:v>1.5222008077484932</c:v>
                </c:pt>
                <c:pt idx="2158">
                  <c:v>1.5215844111222898</c:v>
                </c:pt>
                <c:pt idx="2159">
                  <c:v>1.5213977228111504</c:v>
                </c:pt>
                <c:pt idx="2160">
                  <c:v>1.5207819762807084</c:v>
                </c:pt>
                <c:pt idx="2161">
                  <c:v>1.5205768381811939</c:v>
                </c:pt>
                <c:pt idx="2162">
                  <c:v>1.519980387349839</c:v>
                </c:pt>
                <c:pt idx="2163">
                  <c:v>1.5197754654312363</c:v>
                </c:pt>
                <c:pt idx="2164">
                  <c:v>1.5191982553723236</c:v>
                </c:pt>
                <c:pt idx="2165">
                  <c:v>1.5189749369135421</c:v>
                </c:pt>
                <c:pt idx="2166">
                  <c:v>1.518398334659891</c:v>
                </c:pt>
                <c:pt idx="2167">
                  <c:v>1.5181752512947342</c:v>
                </c:pt>
                <c:pt idx="2168">
                  <c:v>1.5175992558868148</c:v>
                </c:pt>
                <c:pt idx="2169">
                  <c:v>1.517357839478227</c:v>
                </c:pt>
                <c:pt idx="2170">
                  <c:v>1.5168010177245526</c:v>
                </c:pt>
                <c:pt idx="2171">
                  <c:v>1.5165598551929931</c:v>
                </c:pt>
                <c:pt idx="2172">
                  <c:v>1.5160036188473478</c:v>
                </c:pt>
                <c:pt idx="2173">
                  <c:v>1.5157627097925599</c:v>
                </c:pt>
                <c:pt idx="2174">
                  <c:v>1.5152070579322312</c:v>
                </c:pt>
                <c:pt idx="2175">
                  <c:v>1.5149664019547953</c:v>
                </c:pt>
                <c:pt idx="2176">
                  <c:v>1.5144298293823815</c:v>
                </c:pt>
                <c:pt idx="2177">
                  <c:v>1.5141524409602671</c:v>
                </c:pt>
                <c:pt idx="2178">
                  <c:v>1.5136349210224358</c:v>
                </c:pt>
                <c:pt idx="2179">
                  <c:v>1.5133578236938159</c:v>
                </c:pt>
                <c:pt idx="2180">
                  <c:v>1.5128408467028611</c:v>
                </c:pt>
                <c:pt idx="2181">
                  <c:v>1.5125640400097573</c:v>
                </c:pt>
                <c:pt idx="2182">
                  <c:v>1.5120476051116964</c:v>
                </c:pt>
                <c:pt idx="2183">
                  <c:v>1.5117526577587048</c:v>
                </c:pt>
                <c:pt idx="2184">
                  <c:v>1.5112551949397339</c:v>
                </c:pt>
                <c:pt idx="2185">
                  <c:v>1.5109605566183728</c:v>
                </c:pt>
                <c:pt idx="2186">
                  <c:v>1.5104636148805028</c:v>
                </c:pt>
                <c:pt idx="2187">
                  <c:v>1.5101692851053448</c:v>
                </c:pt>
                <c:pt idx="2188">
                  <c:v>1.5096912437907846</c:v>
                </c:pt>
                <c:pt idx="2189">
                  <c:v>1.5093788419169121</c:v>
                </c:pt>
                <c:pt idx="2190">
                  <c:v>1.5089013008189438</c:v>
                </c:pt>
                <c:pt idx="2191">
                  <c:v>1.5085708724162681</c:v>
                </c:pt>
                <c:pt idx="2192">
                  <c:v>1.5081121840869853</c:v>
                </c:pt>
                <c:pt idx="2193">
                  <c:v>1.5077821011673151</c:v>
                </c:pt>
                <c:pt idx="2194">
                  <c:v>1.5073238922992742</c:v>
                </c:pt>
                <c:pt idx="2195">
                  <c:v>1.5069941543210619</c:v>
                </c:pt>
                <c:pt idx="2196">
                  <c:v>1.5065364241629002</c:v>
                </c:pt>
                <c:pt idx="2197">
                  <c:v>1.5062070305857218</c:v>
                </c:pt>
                <c:pt idx="2198">
                  <c:v>1.5057680631451118</c:v>
                </c:pt>
                <c:pt idx="2199">
                  <c:v>1.5054024523491545</c:v>
                </c:pt>
                <c:pt idx="2200">
                  <c:v>1.504982219363296</c:v>
                </c:pt>
                <c:pt idx="2201">
                  <c:v>1.5046169900379796</c:v>
                </c:pt>
                <c:pt idx="2202">
                  <c:v>1.5041971954000679</c:v>
                </c:pt>
                <c:pt idx="2203">
                  <c:v>1.5038323469486758</c:v>
                </c:pt>
                <c:pt idx="2204">
                  <c:v>1.5034129899732072</c:v>
                </c:pt>
                <c:pt idx="2205">
                  <c:v>1.503048521800266</c:v>
                </c:pt>
                <c:pt idx="2206">
                  <c:v>1.5026296018031542</c:v>
                </c:pt>
                <c:pt idx="2207">
                  <c:v>1.5022655133144338</c:v>
                </c:pt>
                <c:pt idx="2208">
                  <c:v>1.5018652197083462</c:v>
                </c:pt>
                <c:pt idx="2209">
                  <c:v>1.501465139369869</c:v>
                </c:pt>
                <c:pt idx="2210">
                  <c:v>1.5010834432917319</c:v>
                </c:pt>
                <c:pt idx="2211">
                  <c:v>1.5006837793026662</c:v>
                </c:pt>
                <c:pt idx="2212">
                  <c:v>1.5003024803387781</c:v>
                </c:pt>
                <c:pt idx="2213">
                  <c:v>1.4999032320495429</c:v>
                </c:pt>
                <c:pt idx="2214">
                  <c:v>1.4995223295804958</c:v>
                </c:pt>
                <c:pt idx="2215">
                  <c:v>1.4991234963428626</c:v>
                </c:pt>
                <c:pt idx="2216">
                  <c:v>1.4987611047319755</c:v>
                </c:pt>
                <c:pt idx="2217">
                  <c:v>1.4983264660036975</c:v>
                </c:pt>
                <c:pt idx="2218">
                  <c:v>1.4979825557515283</c:v>
                </c:pt>
                <c:pt idx="2219">
                  <c:v>1.4975483683968986</c:v>
                </c:pt>
                <c:pt idx="2220">
                  <c:v>1.4972048152038719</c:v>
                </c:pt>
                <c:pt idx="2221">
                  <c:v>1.4967710785201278</c:v>
                </c:pt>
                <c:pt idx="2222">
                  <c:v>1.4964278818304693</c:v>
                </c:pt>
                <c:pt idx="2223">
                  <c:v>1.4959945951162998</c:v>
                </c:pt>
                <c:pt idx="2224">
                  <c:v>1.4956697947072575</c:v>
                </c:pt>
                <c:pt idx="2225">
                  <c:v>1.4952189169309427</c:v>
                </c:pt>
                <c:pt idx="2226">
                  <c:v>1.4948944532182418</c:v>
                </c:pt>
                <c:pt idx="2227">
                  <c:v>1.4944260319373306</c:v>
                </c:pt>
                <c:pt idx="2228">
                  <c:v>1.4941199151725468</c:v>
                </c:pt>
                <c:pt idx="2229">
                  <c:v>1.4936519790888725</c:v>
                </c:pt>
                <c:pt idx="2230">
                  <c:v>1.4933461793219727</c:v>
                </c:pt>
                <c:pt idx="2231">
                  <c:v>1.492878727682065</c:v>
                </c:pt>
                <c:pt idx="2232">
                  <c:v>1.4925912105636918</c:v>
                </c:pt>
                <c:pt idx="2233">
                  <c:v>1.4921062764728534</c:v>
                </c:pt>
                <c:pt idx="2234">
                  <c:v>1.4918190567853691</c:v>
                </c:pt>
                <c:pt idx="2235">
                  <c:v>1.4913346242197554</c:v>
                </c:pt>
                <c:pt idx="2236">
                  <c:v>1.4910477015018713</c:v>
                </c:pt>
                <c:pt idx="2237">
                  <c:v>1.4905637696838563</c:v>
                </c:pt>
                <c:pt idx="2238">
                  <c:v>1.4902771434752315</c:v>
                </c:pt>
                <c:pt idx="2239">
                  <c:v>1.4897758127688199</c:v>
                </c:pt>
                <c:pt idx="2240">
                  <c:v>1.4895252738804519</c:v>
                </c:pt>
                <c:pt idx="2241">
                  <c:v>1.489006568440266</c:v>
                </c:pt>
                <c:pt idx="2242">
                  <c:v>1.488756288194401</c:v>
                </c:pt>
                <c:pt idx="2243">
                  <c:v>1.4882381180988957</c:v>
                </c:pt>
                <c:pt idx="2244">
                  <c:v>1.4879880960952312</c:v>
                </c:pt>
                <c:pt idx="2245">
                  <c:v>1.4874704605160562</c:v>
                </c:pt>
                <c:pt idx="2246">
                  <c:v>1.4872206963551076</c:v>
                </c:pt>
                <c:pt idx="2247">
                  <c:v>1.4867035944656262</c:v>
                </c:pt>
                <c:pt idx="2248">
                  <c:v>1.4864719068797281</c:v>
                </c:pt>
                <c:pt idx="2249">
                  <c:v>1.4859197124026338</c:v>
                </c:pt>
                <c:pt idx="2250">
                  <c:v>1.4857060698281852</c:v>
                </c:pt>
                <c:pt idx="2251">
                  <c:v>1.485154444085133</c:v>
                </c:pt>
                <c:pt idx="2252">
                  <c:v>1.4849410214957202</c:v>
                </c:pt>
                <c:pt idx="2253">
                  <c:v>1.4843899636085056</c:v>
                </c:pt>
                <c:pt idx="2254">
                  <c:v>1.4841945252372915</c:v>
                </c:pt>
                <c:pt idx="2255">
                  <c:v>1.483626269756757</c:v>
                </c:pt>
                <c:pt idx="2256">
                  <c:v>1.4834310324201443</c:v>
                </c:pt>
                <c:pt idx="2257">
                  <c:v>1.4828633613164</c:v>
                </c:pt>
                <c:pt idx="2258">
                  <c:v>1.482668324704363</c:v>
                </c:pt>
                <c:pt idx="2259">
                  <c:v>1.4821012370764346</c:v>
                </c:pt>
                <c:pt idx="2260">
                  <c:v>1.481924111144306</c:v>
                </c:pt>
                <c:pt idx="2261">
                  <c:v>1.4813398958283543</c:v>
                </c:pt>
                <c:pt idx="2262">
                  <c:v>1.4811629518144238</c:v>
                </c:pt>
                <c:pt idx="2263">
                  <c:v>1.4805616582290546</c:v>
                </c:pt>
                <c:pt idx="2264">
                  <c:v>1.4804025739902831</c:v>
                </c:pt>
                <c:pt idx="2265">
                  <c:v>1.4798018974879141</c:v>
                </c:pt>
                <c:pt idx="2266">
                  <c:v>1.4796429764689041</c:v>
                </c:pt>
                <c:pt idx="2267">
                  <c:v>1.4790429161000977</c:v>
                </c:pt>
                <c:pt idx="2268">
                  <c:v>1.4789017961500828</c:v>
                </c:pt>
                <c:pt idx="2269">
                  <c:v>1.4782847128670378</c:v>
                </c:pt>
                <c:pt idx="2270">
                  <c:v>1.4781437375579636</c:v>
                </c:pt>
                <c:pt idx="2271">
                  <c:v>1.4775272865926299</c:v>
                </c:pt>
                <c:pt idx="2272">
                  <c:v>1.4773864557022338</c:v>
                </c:pt>
                <c:pt idx="2273">
                  <c:v>1.4767706360832233</c:v>
                </c:pt>
                <c:pt idx="2274">
                  <c:v>1.4766475337604501</c:v>
                </c:pt>
                <c:pt idx="2275">
                  <c:v>1.4760147601476015</c:v>
                </c:pt>
                <c:pt idx="2276">
                  <c:v>1.475891783805656</c:v>
                </c:pt>
                <c:pt idx="2277">
                  <c:v>1.4752421062650201</c:v>
                </c:pt>
                <c:pt idx="2278">
                  <c:v>1.4751368070425868</c:v>
                </c:pt>
                <c:pt idx="2279">
                  <c:v>1.4744877938570935</c:v>
                </c:pt>
                <c:pt idx="2280">
                  <c:v>1.4744001331716261</c:v>
                </c:pt>
                <c:pt idx="2281">
                  <c:v>1.4737342524364128</c:v>
                </c:pt>
                <c:pt idx="2282">
                  <c:v>1.4736466813239038</c:v>
                </c:pt>
                <c:pt idx="2283">
                  <c:v>1.472981480821544</c:v>
                </c:pt>
                <c:pt idx="2284">
                  <c:v>1.4728939991447698</c:v>
                </c:pt>
                <c:pt idx="2285">
                  <c:v>1.4722294778334468</c:v>
                </c:pt>
                <c:pt idx="2286">
                  <c:v>1.4721595631010347</c:v>
                </c:pt>
                <c:pt idx="2287">
                  <c:v>1.4714782422955046</c:v>
                </c:pt>
                <c:pt idx="2288">
                  <c:v>1.4714083988940685</c:v>
                </c:pt>
                <c:pt idx="2289">
                  <c:v>1.4707277730334938</c:v>
                </c:pt>
                <c:pt idx="2290">
                  <c:v>1.4706580008539305</c:v>
                </c:pt>
                <c:pt idx="2291">
                  <c:v>1.4699780688755855</c:v>
                </c:pt>
                <c:pt idx="2292">
                  <c:v>1.4699257924559586</c:v>
                </c:pt>
                <c:pt idx="2293">
                  <c:v>1.4692291286523378</c:v>
                </c:pt>
                <c:pt idx="2294">
                  <c:v>1.4691769054869019</c:v>
                </c:pt>
                <c:pt idx="2295">
                  <c:v>1.468463560787286</c:v>
                </c:pt>
                <c:pt idx="2296">
                  <c:v>1.468446170789764</c:v>
                </c:pt>
                <c:pt idx="2297">
                  <c:v>1.4677161626324198</c:v>
                </c:pt>
                <c:pt idx="2298">
                  <c:v>1.467698790332123</c:v>
                </c:pt>
                <c:pt idx="2299">
                  <c:v>1.4669695248911603</c:v>
                </c:pt>
                <c:pt idx="2300">
                  <c:v>1.4669521702610941</c:v>
                </c:pt>
                <c:pt idx="2301">
                  <c:v>1.4662236464036136</c:v>
                </c:pt>
                <c:pt idx="2302">
                  <c:v>1.4662236464036136</c:v>
                </c:pt>
                <c:pt idx="2303">
                  <c:v>1.465478526012244</c:v>
                </c:pt>
                <c:pt idx="2304">
                  <c:v>1.465478526012244</c:v>
                </c:pt>
                <c:pt idx="2305">
                  <c:v>1.4647341625618673</c:v>
                </c:pt>
                <c:pt idx="2306">
                  <c:v>1.4647341625618673</c:v>
                </c:pt>
                <c:pt idx="2307">
                  <c:v>1.464007839525852</c:v>
                </c:pt>
                <c:pt idx="2308">
                  <c:v>1.4639905548996446</c:v>
                </c:pt>
                <c:pt idx="2309">
                  <c:v>1.4632649689646218</c:v>
                </c:pt>
                <c:pt idx="2310">
                  <c:v>1.4632477018750811</c:v>
                </c:pt>
                <c:pt idx="2311">
                  <c:v>1.4625401019060214</c:v>
                </c:pt>
                <c:pt idx="2312">
                  <c:v>1.4625056023400078</c:v>
                </c:pt>
                <c:pt idx="2313">
                  <c:v>1.4617987197472491</c:v>
                </c:pt>
                <c:pt idx="2314">
                  <c:v>1.4617642551485903</c:v>
                </c:pt>
                <c:pt idx="2315">
                  <c:v>1.4610580888417581</c:v>
                </c:pt>
                <c:pt idx="2316">
                  <c:v>1.4610236591573171</c:v>
                </c:pt>
                <c:pt idx="2317">
                  <c:v>1.4603354060674578</c:v>
                </c:pt>
                <c:pt idx="2318">
                  <c:v>1.4602838132249898</c:v>
                </c:pt>
                <c:pt idx="2319">
                  <c:v>1.4595962568418559</c:v>
                </c:pt>
                <c:pt idx="2320">
                  <c:v>1.4595447162127158</c:v>
                </c:pt>
                <c:pt idx="2321">
                  <c:v>1.4588578554789524</c:v>
                </c:pt>
                <c:pt idx="2322">
                  <c:v>1.4587892049598834</c:v>
                </c:pt>
                <c:pt idx="2323">
                  <c:v>1.4581373471307619</c:v>
                </c:pt>
                <c:pt idx="2324">
                  <c:v>1.4580516197307307</c:v>
                </c:pt>
                <c:pt idx="2325">
                  <c:v>1.4574004207656053</c:v>
                </c:pt>
                <c:pt idx="2326">
                  <c:v>1.457314779992477</c:v>
                </c:pt>
                <c:pt idx="2327">
                  <c:v>1.4566813509544767</c:v>
                </c:pt>
                <c:pt idx="2328">
                  <c:v>1.4565786846154738</c:v>
                </c:pt>
                <c:pt idx="2329">
                  <c:v>1.4559458951718942</c:v>
                </c:pt>
                <c:pt idx="2330">
                  <c:v>1.455843332472349</c:v>
                </c:pt>
                <c:pt idx="2331">
                  <c:v>1.4552282595939428</c:v>
                </c:pt>
                <c:pt idx="2332">
                  <c:v>1.4551087224380113</c:v>
                </c:pt>
                <c:pt idx="2333">
                  <c:v>1.4544942699963639</c:v>
                </c:pt>
                <c:pt idx="2334">
                  <c:v>1.4543748533896304</c:v>
                </c:pt>
                <c:pt idx="2335">
                  <c:v>1.453761020446444</c:v>
                </c:pt>
                <c:pt idx="2336">
                  <c:v>1.4536417242066517</c:v>
                </c:pt>
                <c:pt idx="2337">
                  <c:v>1.4530455365722201</c:v>
                </c:pt>
                <c:pt idx="2338">
                  <c:v>1.4529093337707684</c:v>
                </c:pt>
                <c:pt idx="2339">
                  <c:v>1.4523137466181002</c:v>
                </c:pt>
                <c:pt idx="2340">
                  <c:v>1.4521776809659324</c:v>
                </c:pt>
                <c:pt idx="2341">
                  <c:v>1.4515996862671614</c:v>
                </c:pt>
                <c:pt idx="2342">
                  <c:v>1.4514467646783407</c:v>
                </c:pt>
                <c:pt idx="2343">
                  <c:v>1.4508693515550031</c:v>
                </c:pt>
                <c:pt idx="2344">
                  <c:v>1.450716583796432</c:v>
                </c:pt>
                <c:pt idx="2345">
                  <c:v>1.45015671048323</c:v>
                </c:pt>
                <c:pt idx="2346">
                  <c:v>1.4499871372108797</c:v>
                </c:pt>
                <c:pt idx="2347">
                  <c:v>1.4494278266764853</c:v>
                </c:pt>
                <c:pt idx="2348">
                  <c:v>1.4492584238145885</c:v>
                </c:pt>
                <c:pt idx="2349">
                  <c:v>1.4486996752108772</c:v>
                </c:pt>
                <c:pt idx="2350">
                  <c:v>1.4485304425026853</c:v>
                </c:pt>
                <c:pt idx="2351">
                  <c:v>1.4479891634359379</c:v>
                </c:pt>
                <c:pt idx="2352">
                  <c:v>1.4478031921725203</c:v>
                </c:pt>
                <c:pt idx="2353">
                  <c:v>1.4472624563778742</c:v>
                </c:pt>
                <c:pt idx="2354">
                  <c:v>1.4470766717236552</c:v>
                </c:pt>
                <c:pt idx="2355">
                  <c:v>1.4465533533206558</c:v>
                </c:pt>
                <c:pt idx="2356">
                  <c:v>1.4463508800578539</c:v>
                </c:pt>
                <c:pt idx="2357">
                  <c:v>1.4458280863765678</c:v>
                </c:pt>
                <c:pt idx="2358">
                  <c:v>1.4456258160790878</c:v>
                </c:pt>
                <c:pt idx="2359">
                  <c:v>1.4451203878516636</c:v>
                </c:pt>
                <c:pt idx="2360">
                  <c:v>1.4449014786935293</c:v>
                </c:pt>
                <c:pt idx="2361">
                  <c:v>1.4443965567449808</c:v>
                </c:pt>
                <c:pt idx="2362">
                  <c:v>1.4441778668095331</c:v>
                </c:pt>
                <c:pt idx="2363">
                  <c:v>1.4436902585835516</c:v>
                </c:pt>
                <c:pt idx="2364">
                  <c:v>1.4434549793376406</c:v>
                </c:pt>
                <c:pt idx="2365">
                  <c:v>1.442967859054622</c:v>
                </c:pt>
                <c:pt idx="2366">
                  <c:v>1.4427328151905798</c:v>
                </c:pt>
                <c:pt idx="2367">
                  <c:v>1.4422629571043069</c:v>
                </c:pt>
                <c:pt idx="2368">
                  <c:v>1.4420113732832507</c:v>
                </c:pt>
                <c:pt idx="2369">
                  <c:v>1.4415419849103104</c:v>
                </c:pt>
                <c:pt idx="2370">
                  <c:v>1.4412906525327176</c:v>
                </c:pt>
                <c:pt idx="2371">
                  <c:v>1.4408384750351482</c:v>
                </c:pt>
                <c:pt idx="2372">
                  <c:v>1.44057065185822</c:v>
                </c:pt>
                <c:pt idx="2373">
                  <c:v>1.4401189259500153</c:v>
                </c:pt>
                <c:pt idx="2374">
                  <c:v>1.4398513701811413</c:v>
                </c:pt>
                <c:pt idx="2375">
                  <c:v>1.439416804030367</c:v>
                </c:pt>
                <c:pt idx="2376">
                  <c:v>1.4391328064250317</c:v>
                </c:pt>
                <c:pt idx="2377">
                  <c:v>1.4386986738446883</c:v>
                </c:pt>
                <c:pt idx="2378">
                  <c:v>1.4384149595155791</c:v>
                </c:pt>
                <c:pt idx="2379">
                  <c:v>1.4379979357771555</c:v>
                </c:pt>
                <c:pt idx="2380">
                  <c:v>1.437697828380619</c:v>
                </c:pt>
                <c:pt idx="2381">
                  <c:v>1.4372812202981198</c:v>
                </c:pt>
                <c:pt idx="2382">
                  <c:v>1.436981411950123</c:v>
                </c:pt>
                <c:pt idx="2383">
                  <c:v>1.4365818619954587</c:v>
                </c:pt>
                <c:pt idx="2384">
                  <c:v>1.4362657091561939</c:v>
                </c:pt>
                <c:pt idx="2385">
                  <c:v>1.4358665570467453</c:v>
                </c:pt>
                <c:pt idx="2386">
                  <c:v>1.4355507189330616</c:v>
                </c:pt>
                <c:pt idx="2387">
                  <c:v>1.435168574437796</c:v>
                </c:pt>
                <c:pt idx="2388">
                  <c:v>1.4348364402170752</c:v>
                </c:pt>
                <c:pt idx="2389">
                  <c:v>1.4344546758595158</c:v>
                </c:pt>
                <c:pt idx="2390">
                  <c:v>1.4341228719467078</c:v>
                </c:pt>
                <c:pt idx="2391">
                  <c:v>1.4337580648891151</c:v>
                </c:pt>
                <c:pt idx="2392">
                  <c:v>1.4334100130625258</c:v>
                </c:pt>
                <c:pt idx="2393">
                  <c:v>1.4330455685377161</c:v>
                </c:pt>
                <c:pt idx="2394">
                  <c:v>1.4326978625072213</c:v>
                </c:pt>
                <c:pt idx="2395">
                  <c:v>1.4323503251666261</c:v>
                </c:pt>
                <c:pt idx="2396">
                  <c:v>1.4319864192255718</c:v>
                </c:pt>
                <c:pt idx="2397">
                  <c:v>1.4316392269148162</c:v>
                </c:pt>
                <c:pt idx="2398">
                  <c:v>1.431275682164455</c:v>
                </c:pt>
                <c:pt idx="2399">
                  <c:v>1.4309453471196436</c:v>
                </c:pt>
                <c:pt idx="2400">
                  <c:v>1.4305656502728445</c:v>
                </c:pt>
                <c:pt idx="2401">
                  <c:v>1.430235642856319</c:v>
                </c:pt>
                <c:pt idx="2402">
                  <c:v>1.4298563225017873</c:v>
                </c:pt>
                <c:pt idx="2403">
                  <c:v>1.4295431226294357</c:v>
                </c:pt>
                <c:pt idx="2404">
                  <c:v>1.4291476978044118</c:v>
                </c:pt>
                <c:pt idx="2405">
                  <c:v>1.4288348082595852</c:v>
                </c:pt>
                <c:pt idx="2406">
                  <c:v>1.4284562304883246</c:v>
                </c:pt>
                <c:pt idx="2407">
                  <c:v>1.4281436436090558</c:v>
                </c:pt>
                <c:pt idx="2408">
                  <c:v>1.4277489925158318</c:v>
                </c:pt>
                <c:pt idx="2409">
                  <c:v>1.4274367150537002</c:v>
                </c:pt>
                <c:pt idx="2410">
                  <c:v>1.427042454513022</c:v>
                </c:pt>
                <c:pt idx="2411">
                  <c:v>1.4267469020031978</c:v>
                </c:pt>
                <c:pt idx="2412">
                  <c:v>1.4263366154412438</c:v>
                </c:pt>
                <c:pt idx="2413">
                  <c:v>1.4260577553390912</c:v>
                </c:pt>
                <c:pt idx="2414">
                  <c:v>1.4256314742639018</c:v>
                </c:pt>
                <c:pt idx="2415">
                  <c:v>1.4253528897880361</c:v>
                </c:pt>
                <c:pt idx="2416">
                  <c:v>1.4249270299464503</c:v>
                </c:pt>
                <c:pt idx="2417">
                  <c:v>1.4246650888117833</c:v>
                </c:pt>
                <c:pt idx="2418">
                  <c:v>1.4242232814563818</c:v>
                </c:pt>
                <c:pt idx="2419">
                  <c:v>1.4239615989710714</c:v>
                </c:pt>
                <c:pt idx="2420">
                  <c:v>1.4235202277632351</c:v>
                </c:pt>
                <c:pt idx="2421">
                  <c:v>1.4232751397449579</c:v>
                </c:pt>
                <c:pt idx="2422">
                  <c:v>1.4228178678385801</c:v>
                </c:pt>
                <c:pt idx="2423">
                  <c:v>1.4225730215909873</c:v>
                </c:pt>
                <c:pt idx="2424">
                  <c:v>1.4221162006560084</c:v>
                </c:pt>
                <c:pt idx="2425">
                  <c:v>1.4218879001926428</c:v>
                </c:pt>
                <c:pt idx="2426">
                  <c:v>1.4214152251911458</c:v>
                </c:pt>
                <c:pt idx="2427">
                  <c:v>1.4211871497174817</c:v>
                </c:pt>
                <c:pt idx="2428">
                  <c:v>1.4207149404216317</c:v>
                </c:pt>
                <c:pt idx="2429">
                  <c:v>1.4205033622398118</c:v>
                </c:pt>
                <c:pt idx="2430">
                  <c:v>1.4200153453271178</c:v>
                </c:pt>
                <c:pt idx="2431">
                  <c:v>1.41982023243831</c:v>
                </c:pt>
                <c:pt idx="2432">
                  <c:v>1.4193326847135579</c:v>
                </c:pt>
                <c:pt idx="2433">
                  <c:v>1.4191215180022414</c:v>
                </c:pt>
                <c:pt idx="2434">
                  <c:v>1.4186344499359318</c:v>
                </c:pt>
                <c:pt idx="2435">
                  <c:v>1.418439716312055</c:v>
                </c:pt>
                <c:pt idx="2436">
                  <c:v>1.4179369018078696</c:v>
                </c:pt>
                <c:pt idx="2437">
                  <c:v>1.4177423596263559</c:v>
                </c:pt>
                <c:pt idx="2438">
                  <c:v>1.4172400393169817</c:v>
                </c:pt>
                <c:pt idx="2439">
                  <c:v>1.4170618821781586</c:v>
                </c:pt>
                <c:pt idx="2440">
                  <c:v>1.416543861452872</c:v>
                </c:pt>
                <c:pt idx="2441">
                  <c:v>1.4163820576376118</c:v>
                </c:pt>
                <c:pt idx="2442">
                  <c:v>1.4158483672071227</c:v>
                </c:pt>
                <c:pt idx="2443">
                  <c:v>1.415686722228565</c:v>
                </c:pt>
                <c:pt idx="2444">
                  <c:v>1.4151535555733084</c:v>
                </c:pt>
                <c:pt idx="2445">
                  <c:v>1.415008216176739</c:v>
                </c:pt>
                <c:pt idx="2446">
                  <c:v>1.4144594255469625</c:v>
                </c:pt>
                <c:pt idx="2447">
                  <c:v>1.4143142286854848</c:v>
                </c:pt>
                <c:pt idx="2448">
                  <c:v>1.4137659761255972</c:v>
                </c:pt>
                <c:pt idx="2449">
                  <c:v>1.4136370372903757</c:v>
                </c:pt>
                <c:pt idx="2450">
                  <c:v>1.4130893095235382</c:v>
                </c:pt>
                <c:pt idx="2451">
                  <c:v>1.4129604940803779</c:v>
                </c:pt>
                <c:pt idx="2452">
                  <c:v>1.4123972025423135</c:v>
                </c:pt>
                <c:pt idx="2453">
                  <c:v>1.412268513245712</c:v>
                </c:pt>
                <c:pt idx="2454">
                  <c:v>1.411705773193529</c:v>
                </c:pt>
                <c:pt idx="2455">
                  <c:v>1.4115932789945786</c:v>
                </c:pt>
                <c:pt idx="2456">
                  <c:v>1.4110150204824758</c:v>
                </c:pt>
                <c:pt idx="2457">
                  <c:v>1.4109026363398456</c:v>
                </c:pt>
                <c:pt idx="2458">
                  <c:v>1.4103249434163978</c:v>
                </c:pt>
                <c:pt idx="2459">
                  <c:v>1.4102287072524398</c:v>
                </c:pt>
                <c:pt idx="2460">
                  <c:v>1.4096355410044772</c:v>
                </c:pt>
                <c:pt idx="2461">
                  <c:v>1.4095554216730521</c:v>
                </c:pt>
                <c:pt idx="2462">
                  <c:v>1.4089468122578357</c:v>
                </c:pt>
                <c:pt idx="2463">
                  <c:v>1.4088667711954901</c:v>
                </c:pt>
                <c:pt idx="2464">
                  <c:v>1.4082747498608759</c:v>
                </c:pt>
                <c:pt idx="2465">
                  <c:v>1.4081947851367314</c:v>
                </c:pt>
                <c:pt idx="2466">
                  <c:v>1.4075873498762685</c:v>
                </c:pt>
                <c:pt idx="2467">
                  <c:v>1.4075234398056695</c:v>
                </c:pt>
                <c:pt idx="2468">
                  <c:v>1.4069006206247092</c:v>
                </c:pt>
                <c:pt idx="2469">
                  <c:v>1.4068367728979685</c:v>
                </c:pt>
                <c:pt idx="2470">
                  <c:v>1.4062145611249717</c:v>
                </c:pt>
                <c:pt idx="2471">
                  <c:v>1.4061667214769287</c:v>
                </c:pt>
                <c:pt idx="2472">
                  <c:v>1.4055291703977408</c:v>
                </c:pt>
                <c:pt idx="2473">
                  <c:v>1.4054973080192672</c:v>
                </c:pt>
                <c:pt idx="2474">
                  <c:v>1.4048444474656137</c:v>
                </c:pt>
                <c:pt idx="2475">
                  <c:v>1.4048126161236236</c:v>
                </c:pt>
                <c:pt idx="2476">
                  <c:v>1.4041603913530896</c:v>
                </c:pt>
                <c:pt idx="2477">
                  <c:v>1.4041444909976206</c:v>
                </c:pt>
                <c:pt idx="2478">
                  <c:v>1.4034928863283938</c:v>
                </c:pt>
                <c:pt idx="2479">
                  <c:v>1.4034770010865629</c:v>
                </c:pt>
                <c:pt idx="2480">
                  <c:v>1.4028101454849862</c:v>
                </c:pt>
                <c:pt idx="2481">
                  <c:v>1.4027942756943235</c:v>
                </c:pt>
                <c:pt idx="2482">
                  <c:v>1.4021280685685855</c:v>
                </c:pt>
                <c:pt idx="2483">
                  <c:v>1.4021280685685855</c:v>
                </c:pt>
                <c:pt idx="2484">
                  <c:v>1.4014624939251106</c:v>
                </c:pt>
                <c:pt idx="2485">
                  <c:v>1.4014466546112117</c:v>
                </c:pt>
                <c:pt idx="2486">
                  <c:v>1.4007817265764442</c:v>
                </c:pt>
                <c:pt idx="2487">
                  <c:v>1.40076590264677</c:v>
                </c:pt>
                <c:pt idx="2488">
                  <c:v>1.4001174292037424</c:v>
                </c:pt>
                <c:pt idx="2489">
                  <c:v>1.4001016202788912</c:v>
                </c:pt>
                <c:pt idx="2490">
                  <c:v>1.3994537615962823</c:v>
                </c:pt>
                <c:pt idx="2491">
                  <c:v>1.3994221740700621</c:v>
                </c:pt>
                <c:pt idx="2492">
                  <c:v>1.3987749438797961</c:v>
                </c:pt>
                <c:pt idx="2493">
                  <c:v>1.3987433869894306</c:v>
                </c:pt>
                <c:pt idx="2494">
                  <c:v>1.3981125480601204</c:v>
                </c:pt>
                <c:pt idx="2495">
                  <c:v>1.3980652580783366</c:v>
                </c:pt>
                <c:pt idx="2496">
                  <c:v>1.3974507793042059</c:v>
                </c:pt>
                <c:pt idx="2497">
                  <c:v>1.3973877863799768</c:v>
                </c:pt>
                <c:pt idx="2498">
                  <c:v>1.3967739028566293</c:v>
                </c:pt>
                <c:pt idx="2499">
                  <c:v>1.3967109709394021</c:v>
                </c:pt>
                <c:pt idx="2500">
                  <c:v>1.3961134004368505</c:v>
                </c:pt>
                <c:pt idx="2501">
                  <c:v>1.3960505280223388</c:v>
                </c:pt>
                <c:pt idx="2502">
                  <c:v>1.3954535223947795</c:v>
                </c:pt>
                <c:pt idx="2503">
                  <c:v>1.3953750070331399</c:v>
                </c:pt>
                <c:pt idx="2504">
                  <c:v>1.3947785789006011</c:v>
                </c:pt>
                <c:pt idx="2505">
                  <c:v>1.3947001394700154</c:v>
                </c:pt>
                <c:pt idx="2506">
                  <c:v>1.3941199617741313</c:v>
                </c:pt>
                <c:pt idx="2507">
                  <c:v>1.3940259243853379</c:v>
                </c:pt>
                <c:pt idx="2508">
                  <c:v>1.3934619663546362</c:v>
                </c:pt>
                <c:pt idx="2509">
                  <c:v>1.3933523608333163</c:v>
                </c:pt>
                <c:pt idx="2510">
                  <c:v>1.3928045917622349</c:v>
                </c:pt>
                <c:pt idx="2511">
                  <c:v>1.3926950896266681</c:v>
                </c:pt>
                <c:pt idx="2512">
                  <c:v>1.3921322076522364</c:v>
                </c:pt>
                <c:pt idx="2513">
                  <c:v>1.3920228112125201</c:v>
                </c:pt>
                <c:pt idx="2514">
                  <c:v>1.3914760868101532</c:v>
                </c:pt>
                <c:pt idx="2515">
                  <c:v>1.3913511815264481</c:v>
                </c:pt>
                <c:pt idx="2516">
                  <c:v>1.3908205841446455</c:v>
                </c:pt>
                <c:pt idx="2517">
                  <c:v>1.3906801996299001</c:v>
                </c:pt>
                <c:pt idx="2518">
                  <c:v>1.3901501137905155</c:v>
                </c:pt>
                <c:pt idx="2519">
                  <c:v>1.3900254464335771</c:v>
                </c:pt>
                <c:pt idx="2520">
                  <c:v>1.3894958595264508</c:v>
                </c:pt>
                <c:pt idx="2521">
                  <c:v>1.3893557422969187</c:v>
                </c:pt>
                <c:pt idx="2522">
                  <c:v>1.388842220803514</c:v>
                </c:pt>
                <c:pt idx="2523">
                  <c:v>1.388686683166654</c:v>
                </c:pt>
                <c:pt idx="2524">
                  <c:v>1.3881891967534299</c:v>
                </c:pt>
                <c:pt idx="2525">
                  <c:v>1.3880182681114011</c:v>
                </c:pt>
                <c:pt idx="2526">
                  <c:v>1.3875212604064096</c:v>
                </c:pt>
                <c:pt idx="2527">
                  <c:v>1.3873504962015699</c:v>
                </c:pt>
                <c:pt idx="2528">
                  <c:v>1.3868694776870596</c:v>
                </c:pt>
                <c:pt idx="2529">
                  <c:v>1.3866988738663191</c:v>
                </c:pt>
                <c:pt idx="2530">
                  <c:v>1.3862183070249958</c:v>
                </c:pt>
                <c:pt idx="2531">
                  <c:v>1.3860323705624609</c:v>
                </c:pt>
                <c:pt idx="2532">
                  <c:v>1.3855677475584942</c:v>
                </c:pt>
                <c:pt idx="2533">
                  <c:v>1.3853665076474451</c:v>
                </c:pt>
                <c:pt idx="2534">
                  <c:v>1.3849023308799715</c:v>
                </c:pt>
                <c:pt idx="2535">
                  <c:v>1.384701284198772</c:v>
                </c:pt>
                <c:pt idx="2536">
                  <c:v>1.384253005726791</c:v>
                </c:pt>
                <c:pt idx="2537">
                  <c:v>1.3840521475131722</c:v>
                </c:pt>
                <c:pt idx="2538">
                  <c:v>1.3836042891732958</c:v>
                </c:pt>
                <c:pt idx="2539">
                  <c:v>1.3833881854186423</c:v>
                </c:pt>
                <c:pt idx="2540">
                  <c:v>1.3829561803642527</c:v>
                </c:pt>
                <c:pt idx="2541">
                  <c:v>1.3827248600548618</c:v>
                </c:pt>
                <c:pt idx="2542">
                  <c:v>1.3822932691235821</c:v>
                </c:pt>
                <c:pt idx="2543">
                  <c:v>1.3820621705063492</c:v>
                </c:pt>
                <c:pt idx="2544">
                  <c:v>1.3816463876632348</c:v>
                </c:pt>
                <c:pt idx="2545">
                  <c:v>1.3814155052750021</c:v>
                </c:pt>
                <c:pt idx="2546">
                  <c:v>1.3810001113709767</c:v>
                </c:pt>
                <c:pt idx="2547">
                  <c:v>1.3807540698839735</c:v>
                </c:pt>
                <c:pt idx="2548">
                  <c:v>1.3803544393979881</c:v>
                </c:pt>
                <c:pt idx="2549">
                  <c:v>1.3800932675934068</c:v>
                </c:pt>
                <c:pt idx="2550">
                  <c:v>1.3797093708970336</c:v>
                </c:pt>
                <c:pt idx="2551">
                  <c:v>1.3794484431144378</c:v>
                </c:pt>
                <c:pt idx="2552">
                  <c:v>1.3790495679348733</c:v>
                </c:pt>
                <c:pt idx="2553">
                  <c:v>1.3787888896301741</c:v>
                </c:pt>
                <c:pt idx="2554">
                  <c:v>1.3784057181604954</c:v>
                </c:pt>
                <c:pt idx="2555">
                  <c:v>1.3781299665470079</c:v>
                </c:pt>
                <c:pt idx="2556">
                  <c:v>1.3777624693058965</c:v>
                </c:pt>
                <c:pt idx="2557">
                  <c:v>1.3774716729615639</c:v>
                </c:pt>
                <c:pt idx="2558">
                  <c:v>1.3771198205301911</c:v>
                </c:pt>
                <c:pt idx="2559">
                  <c:v>1.3768292953742955</c:v>
                </c:pt>
                <c:pt idx="2560">
                  <c:v>1.3764624913971093</c:v>
                </c:pt>
                <c:pt idx="2561">
                  <c:v>1.3761722434937036</c:v>
                </c:pt>
                <c:pt idx="2562">
                  <c:v>1.3758210545002658</c:v>
                </c:pt>
                <c:pt idx="2563">
                  <c:v>1.3755158184319121</c:v>
                </c:pt>
                <c:pt idx="2564">
                  <c:v>1.375180215149161</c:v>
                </c:pt>
                <c:pt idx="2565">
                  <c:v>1.3748600192923899</c:v>
                </c:pt>
                <c:pt idx="2566">
                  <c:v>1.3745399725092005</c:v>
                </c:pt>
                <c:pt idx="2567">
                  <c:v>1.374220074695512</c:v>
                </c:pt>
                <c:pt idx="2568">
                  <c:v>1.3739003257473354</c:v>
                </c:pt>
                <c:pt idx="2569">
                  <c:v>1.3735655102131239</c:v>
                </c:pt>
                <c:pt idx="2570">
                  <c:v>1.3732460657607681</c:v>
                </c:pt>
                <c:pt idx="2571">
                  <c:v>1.3729115689943423</c:v>
                </c:pt>
                <c:pt idx="2572">
                  <c:v>1.3726076224000709</c:v>
                </c:pt>
                <c:pt idx="2573">
                  <c:v>1.3722734365489551</c:v>
                </c:pt>
                <c:pt idx="2574">
                  <c:v>1.3719697724079158</c:v>
                </c:pt>
                <c:pt idx="2575">
                  <c:v>1.3716207247466927</c:v>
                </c:pt>
                <c:pt idx="2576">
                  <c:v>1.3713325149574775</c:v>
                </c:pt>
                <c:pt idx="2577">
                  <c:v>1.3709686335644078</c:v>
                </c:pt>
                <c:pt idx="2578">
                  <c:v>1.3706958492234567</c:v>
                </c:pt>
                <c:pt idx="2579">
                  <c:v>1.3703323055841039</c:v>
                </c:pt>
                <c:pt idx="2580">
                  <c:v>1.3700597743820921</c:v>
                </c:pt>
                <c:pt idx="2581">
                  <c:v>1.3696814386073433</c:v>
                </c:pt>
                <c:pt idx="2582">
                  <c:v>1.3694091662065173</c:v>
                </c:pt>
                <c:pt idx="2583">
                  <c:v>1.3690311896218603</c:v>
                </c:pt>
                <c:pt idx="2584">
                  <c:v>1.3687742847050512</c:v>
                </c:pt>
                <c:pt idx="2585">
                  <c:v>1.3683966584636438</c:v>
                </c:pt>
                <c:pt idx="2586">
                  <c:v>1.3681399916146257</c:v>
                </c:pt>
                <c:pt idx="2587">
                  <c:v>1.3677476285020957</c:v>
                </c:pt>
                <c:pt idx="2588">
                  <c:v>1.3675062861176042</c:v>
                </c:pt>
                <c:pt idx="2589">
                  <c:v>1.3670992139179505</c:v>
                </c:pt>
                <c:pt idx="2590">
                  <c:v>1.3668731673978705</c:v>
                </c:pt>
                <c:pt idx="2591">
                  <c:v>1.3664514138364225</c:v>
                </c:pt>
                <c:pt idx="2592">
                  <c:v>1.3662406346408127</c:v>
                </c:pt>
                <c:pt idx="2593">
                  <c:v>1.3658192712693298</c:v>
                </c:pt>
                <c:pt idx="2594">
                  <c:v>1.3656086870333239</c:v>
                </c:pt>
                <c:pt idx="2595">
                  <c:v>1.3651726833349838</c:v>
                </c:pt>
                <c:pt idx="2596">
                  <c:v>1.3649622984203851</c:v>
                </c:pt>
                <c:pt idx="2597">
                  <c:v>1.3645267073090197</c:v>
                </c:pt>
                <c:pt idx="2598">
                  <c:v>1.3643315325624126</c:v>
                </c:pt>
                <c:pt idx="2599">
                  <c:v>1.363896343877864</c:v>
                </c:pt>
                <c:pt idx="2600">
                  <c:v>1.3637013494044787</c:v>
                </c:pt>
                <c:pt idx="2601">
                  <c:v>1.3632515748853893</c:v>
                </c:pt>
                <c:pt idx="2602">
                  <c:v>1.3630717481395158</c:v>
                </c:pt>
                <c:pt idx="2603">
                  <c:v>1.3626223887649578</c:v>
                </c:pt>
                <c:pt idx="2604">
                  <c:v>1.3624427279619411</c:v>
                </c:pt>
                <c:pt idx="2605">
                  <c:v>1.361978823426037</c:v>
                </c:pt>
                <c:pt idx="2606">
                  <c:v>1.3618142880676496</c:v>
                </c:pt>
                <c:pt idx="2607">
                  <c:v>1.3613358657108041</c:v>
                </c:pt>
                <c:pt idx="2608">
                  <c:v>1.3611864276540391</c:v>
                </c:pt>
                <c:pt idx="2609">
                  <c:v>1.3607084462684766</c:v>
                </c:pt>
                <c:pt idx="2610">
                  <c:v>1.3605442176870732</c:v>
                </c:pt>
                <c:pt idx="2611">
                  <c:v>1.3600666871407878</c:v>
                </c:pt>
                <c:pt idx="2612">
                  <c:v>1.3599175275821982</c:v>
                </c:pt>
                <c:pt idx="2613">
                  <c:v>1.3594255330811817</c:v>
                </c:pt>
                <c:pt idx="2614">
                  <c:v>1.3592914145400332</c:v>
                </c:pt>
                <c:pt idx="2615">
                  <c:v>1.3587998728864634</c:v>
                </c:pt>
                <c:pt idx="2616">
                  <c:v>1.3586658777638989</c:v>
                </c:pt>
                <c:pt idx="2617">
                  <c:v>1.3581599123767814</c:v>
                </c:pt>
                <c:pt idx="2618">
                  <c:v>1.3580409164585812</c:v>
                </c:pt>
                <c:pt idx="2619">
                  <c:v>1.3575205543938782</c:v>
                </c:pt>
                <c:pt idx="2620">
                  <c:v>1.3574165298303245</c:v>
                </c:pt>
                <c:pt idx="2621">
                  <c:v>1.3568966460578855</c:v>
                </c:pt>
                <c:pt idx="2622">
                  <c:v>1.3567927170868348</c:v>
                </c:pt>
                <c:pt idx="2623">
                  <c:v>1.3562584766154802</c:v>
                </c:pt>
                <c:pt idx="2624">
                  <c:v>1.356169477437277</c:v>
                </c:pt>
                <c:pt idx="2625">
                  <c:v>1.355635727560949</c:v>
                </c:pt>
                <c:pt idx="2626">
                  <c:v>1.3555468100922639</c:v>
                </c:pt>
                <c:pt idx="2627">
                  <c:v>1.3549987433479396</c:v>
                </c:pt>
                <c:pt idx="2628">
                  <c:v>1.3549247142638599</c:v>
                </c:pt>
                <c:pt idx="2629">
                  <c:v>1.3543623574642838</c:v>
                </c:pt>
                <c:pt idx="2630">
                  <c:v>1.3542883978986686</c:v>
                </c:pt>
                <c:pt idx="2631">
                  <c:v>1.3537413480643667</c:v>
                </c:pt>
                <c:pt idx="2632">
                  <c:v>1.3536674563060163</c:v>
                </c:pt>
                <c:pt idx="2633">
                  <c:v>1.3531061424471578</c:v>
                </c:pt>
                <c:pt idx="2634">
                  <c:v>1.3530470838561841</c:v>
                </c:pt>
                <c:pt idx="2635">
                  <c:v>1.3524715326556433</c:v>
                </c:pt>
                <c:pt idx="2636">
                  <c:v>1.352427279767034</c:v>
                </c:pt>
                <c:pt idx="2637">
                  <c:v>1.3518522556308998</c:v>
                </c:pt>
                <c:pt idx="2638">
                  <c:v>1.3518080432578574</c:v>
                </c:pt>
                <c:pt idx="2639">
                  <c:v>1.3512188211705494</c:v>
                </c:pt>
                <c:pt idx="2640">
                  <c:v>1.3511893735493778</c:v>
                </c:pt>
                <c:pt idx="2641">
                  <c:v>1.3506006905490613</c:v>
                </c:pt>
                <c:pt idx="2642">
                  <c:v>1.3505712698637464</c:v>
                </c:pt>
                <c:pt idx="2643">
                  <c:v>1.3499684281577287</c:v>
                </c:pt>
                <c:pt idx="2644">
                  <c:v>1.349953731424528</c:v>
                </c:pt>
                <c:pt idx="2645">
                  <c:v>1.3493367574567179</c:v>
                </c:pt>
                <c:pt idx="2646">
                  <c:v>1.3493367574567179</c:v>
                </c:pt>
                <c:pt idx="2647">
                  <c:v>1.3487203471867217</c:v>
                </c:pt>
                <c:pt idx="2648">
                  <c:v>1.3487203471867217</c:v>
                </c:pt>
                <c:pt idx="2649">
                  <c:v>1.3481044998423588</c:v>
                </c:pt>
                <c:pt idx="2650">
                  <c:v>1.3480898436650661</c:v>
                </c:pt>
                <c:pt idx="2651">
                  <c:v>1.3474892146528579</c:v>
                </c:pt>
                <c:pt idx="2652">
                  <c:v>1.3474745718508221</c:v>
                </c:pt>
                <c:pt idx="2653">
                  <c:v>1.3468744908488568</c:v>
                </c:pt>
                <c:pt idx="2654">
                  <c:v>1.3468452322764939</c:v>
                </c:pt>
                <c:pt idx="2655">
                  <c:v>1.3462603276623926</c:v>
                </c:pt>
                <c:pt idx="2656">
                  <c:v>1.3462164802953001</c:v>
                </c:pt>
                <c:pt idx="2657">
                  <c:v>1.3456467243269061</c:v>
                </c:pt>
                <c:pt idx="2658">
                  <c:v>1.345602916919872</c:v>
                </c:pt>
                <c:pt idx="2659">
                  <c:v>1.3450336800772298</c:v>
                </c:pt>
                <c:pt idx="2660">
                  <c:v>1.3449753240414353</c:v>
                </c:pt>
                <c:pt idx="2661">
                  <c:v>1.3444066179499949</c:v>
                </c:pt>
                <c:pt idx="2662">
                  <c:v>1.344362891247548</c:v>
                </c:pt>
                <c:pt idx="2663">
                  <c:v>1.3437947028479755</c:v>
                </c:pt>
                <c:pt idx="2664">
                  <c:v>1.3437364542696129</c:v>
                </c:pt>
                <c:pt idx="2665">
                  <c:v>1.3431833445265293</c:v>
                </c:pt>
                <c:pt idx="2666">
                  <c:v>1.3431251489352483</c:v>
                </c:pt>
                <c:pt idx="2667">
                  <c:v>1.3425725422260721</c:v>
                </c:pt>
                <c:pt idx="2668">
                  <c:v>1.3424998646673525</c:v>
                </c:pt>
                <c:pt idx="2669">
                  <c:v>1.3419622951884138</c:v>
                </c:pt>
                <c:pt idx="2670">
                  <c:v>1.3418896836819718</c:v>
                </c:pt>
                <c:pt idx="2671">
                  <c:v>1.3413526026567448</c:v>
                </c:pt>
                <c:pt idx="2672">
                  <c:v>1.341265548945376</c:v>
                </c:pt>
                <c:pt idx="2673">
                  <c:v>1.3407434638756148</c:v>
                </c:pt>
                <c:pt idx="2674">
                  <c:v>1.340641994529316</c:v>
                </c:pt>
                <c:pt idx="2675">
                  <c:v>1.3401348780909559</c:v>
                </c:pt>
                <c:pt idx="2676">
                  <c:v>1.3400335008375222</c:v>
                </c:pt>
                <c:pt idx="2677">
                  <c:v>1.3395268445500699</c:v>
                </c:pt>
                <c:pt idx="2678">
                  <c:v>1.33941109118797</c:v>
                </c:pt>
                <c:pt idx="2679">
                  <c:v>1.33891936250162</c:v>
                </c:pt>
                <c:pt idx="2680">
                  <c:v>1.3388037141006262</c:v>
                </c:pt>
                <c:pt idx="2681">
                  <c:v>1.3383124311956329</c:v>
                </c:pt>
                <c:pt idx="2682">
                  <c:v>1.3381824460680118</c:v>
                </c:pt>
                <c:pt idx="2683">
                  <c:v>1.3377060498834898</c:v>
                </c:pt>
                <c:pt idx="2684">
                  <c:v>1.3375761825144259</c:v>
                </c:pt>
                <c:pt idx="2685">
                  <c:v>1.337100217817937</c:v>
                </c:pt>
                <c:pt idx="2686">
                  <c:v>1.3369560529607107</c:v>
                </c:pt>
                <c:pt idx="2687">
                  <c:v>1.3364949342530721</c:v>
                </c:pt>
                <c:pt idx="2688">
                  <c:v>1.3363508998814542</c:v>
                </c:pt>
                <c:pt idx="2689">
                  <c:v>1.3358901984443328</c:v>
                </c:pt>
                <c:pt idx="2690">
                  <c:v>1.3357319056800918</c:v>
                </c:pt>
                <c:pt idx="2691">
                  <c:v>1.3352860096485195</c:v>
                </c:pt>
                <c:pt idx="2692">
                  <c:v>1.3351278600269181</c:v>
                </c:pt>
                <c:pt idx="2693">
                  <c:v>1.3346823671237611</c:v>
                </c:pt>
                <c:pt idx="2694">
                  <c:v>1.3345099980628079</c:v>
                </c:pt>
                <c:pt idx="2695">
                  <c:v>1.3340792701295348</c:v>
                </c:pt>
                <c:pt idx="2696">
                  <c:v>1.3339070567986231</c:v>
                </c:pt>
                <c:pt idx="2697">
                  <c:v>1.3334767179266578</c:v>
                </c:pt>
                <c:pt idx="2698">
                  <c:v>1.333290323968044</c:v>
                </c:pt>
                <c:pt idx="2699">
                  <c:v>1.3328890369876709</c:v>
                </c:pt>
                <c:pt idx="2700">
                  <c:v>1.3326741611675945</c:v>
                </c:pt>
                <c:pt idx="2701">
                  <c:v>1.3322875592277057</c:v>
                </c:pt>
                <c:pt idx="2702">
                  <c:v>1.3320728772774149</c:v>
                </c:pt>
                <c:pt idx="2703">
                  <c:v>1.331686624067014</c:v>
                </c:pt>
                <c:pt idx="2704">
                  <c:v>1.3314578389580287</c:v>
                </c:pt>
                <c:pt idx="2705">
                  <c:v>1.3310862307717093</c:v>
                </c:pt>
                <c:pt idx="2706">
                  <c:v>1.3308576518948623</c:v>
                </c:pt>
                <c:pt idx="2707">
                  <c:v>1.3304863786092125</c:v>
                </c:pt>
                <c:pt idx="2708">
                  <c:v>1.3302437349811209</c:v>
                </c:pt>
                <c:pt idx="2709">
                  <c:v>1.329887066848277</c:v>
                </c:pt>
                <c:pt idx="2710">
                  <c:v>1.3296446417465526</c:v>
                </c:pt>
                <c:pt idx="2711">
                  <c:v>1.3292882947589593</c:v>
                </c:pt>
                <c:pt idx="2712">
                  <c:v>1.3290318431742418</c:v>
                </c:pt>
                <c:pt idx="2713">
                  <c:v>1.3290318431742418</c:v>
                </c:pt>
                <c:pt idx="2714">
                  <c:v>1.328690061612644</c:v>
                </c:pt>
                <c:pt idx="2715">
                  <c:v>1.3284338407807763</c:v>
                </c:pt>
                <c:pt idx="2716">
                  <c:v>1.3280923666820197</c:v>
                </c:pt>
                <c:pt idx="2717">
                  <c:v>1.327822157496841</c:v>
                </c:pt>
                <c:pt idx="2718">
                  <c:v>1.3274952092410794</c:v>
                </c:pt>
                <c:pt idx="2719">
                  <c:v>1.3272252429678455</c:v>
                </c:pt>
                <c:pt idx="2720">
                  <c:v>1.3268985885651299</c:v>
                </c:pt>
                <c:pt idx="2721">
                  <c:v>1.3266146719303313</c:v>
                </c:pt>
                <c:pt idx="2722">
                  <c:v>1.3263025039307776</c:v>
                </c:pt>
                <c:pt idx="2723">
                  <c:v>1.3260188423000021</c:v>
                </c:pt>
                <c:pt idx="2724">
                  <c:v>1.3257069546159193</c:v>
                </c:pt>
                <c:pt idx="2725">
                  <c:v>1.3254093804780018</c:v>
                </c:pt>
                <c:pt idx="2726">
                  <c:v>1.3251119398997631</c:v>
                </c:pt>
                <c:pt idx="2727">
                  <c:v>1.3248146327912989</c:v>
                </c:pt>
                <c:pt idx="2728">
                  <c:v>1.3245174590627984</c:v>
                </c:pt>
                <c:pt idx="2729">
                  <c:v>1.324503311258278</c:v>
                </c:pt>
                <c:pt idx="2730">
                  <c:v>1.3242204186245194</c:v>
                </c:pt>
                <c:pt idx="2731">
                  <c:v>1.3239235113868097</c:v>
                </c:pt>
                <c:pt idx="2732">
                  <c:v>1.3236126084775253</c:v>
                </c:pt>
                <c:pt idx="2733">
                  <c:v>1.3233300961548711</c:v>
                </c:pt>
                <c:pt idx="2734">
                  <c:v>1.3230194718591624</c:v>
                </c:pt>
                <c:pt idx="2735">
                  <c:v>1.3227513227513239</c:v>
                </c:pt>
                <c:pt idx="2736">
                  <c:v>1.3224127634160927</c:v>
                </c:pt>
                <c:pt idx="2737">
                  <c:v>1.3221589576269381</c:v>
                </c:pt>
                <c:pt idx="2738">
                  <c:v>1.3218207014177592</c:v>
                </c:pt>
                <c:pt idx="2739">
                  <c:v>1.3215671228204802</c:v>
                </c:pt>
                <c:pt idx="2740">
                  <c:v>1.3212150916859344</c:v>
                </c:pt>
                <c:pt idx="2741">
                  <c:v>1.320975817620113</c:v>
                </c:pt>
                <c:pt idx="2742">
                  <c:v>1.3206241013898499</c:v>
                </c:pt>
                <c:pt idx="2743">
                  <c:v>1.3203850413152753</c:v>
                </c:pt>
                <c:pt idx="2744">
                  <c:v>1.3200195873874259</c:v>
                </c:pt>
                <c:pt idx="2745">
                  <c:v>1.3200055355070843</c:v>
                </c:pt>
                <c:pt idx="2746">
                  <c:v>1.3197947931966687</c:v>
                </c:pt>
                <c:pt idx="2747">
                  <c:v>1.3194296658863578</c:v>
                </c:pt>
                <c:pt idx="2748">
                  <c:v>1.3192050725562789</c:v>
                </c:pt>
                <c:pt idx="2749">
                  <c:v>1.3188262446422678</c:v>
                </c:pt>
                <c:pt idx="2750">
                  <c:v>1.3186158786873401</c:v>
                </c:pt>
                <c:pt idx="2751">
                  <c:v>1.3182373890394938</c:v>
                </c:pt>
                <c:pt idx="2752">
                  <c:v>1.3180272108843538</c:v>
                </c:pt>
                <c:pt idx="2753">
                  <c:v>1.3176350575934019</c:v>
                </c:pt>
                <c:pt idx="2754">
                  <c:v>1.3174530657345331</c:v>
                </c:pt>
                <c:pt idx="2755">
                  <c:v>1.3170472650026552</c:v>
                </c:pt>
                <c:pt idx="2756">
                  <c:v>1.3168654354682841</c:v>
                </c:pt>
                <c:pt idx="2757">
                  <c:v>1.316459996602684</c:v>
                </c:pt>
                <c:pt idx="2758">
                  <c:v>1.3162783291757358</c:v>
                </c:pt>
                <c:pt idx="2759">
                  <c:v>1.3158592879503352</c:v>
                </c:pt>
                <c:pt idx="2760">
                  <c:v>1.3156917461563749</c:v>
                </c:pt>
                <c:pt idx="2761">
                  <c:v>1.3155382036538013</c:v>
                </c:pt>
                <c:pt idx="2762">
                  <c:v>1.3152730782693538</c:v>
                </c:pt>
                <c:pt idx="2763">
                  <c:v>1.3151056857109518</c:v>
                </c:pt>
                <c:pt idx="2764">
                  <c:v>1.3146734520780319</c:v>
                </c:pt>
                <c:pt idx="2765">
                  <c:v>1.3145201471414478</c:v>
                </c:pt>
                <c:pt idx="2766">
                  <c:v>1.3140882982556537</c:v>
                </c:pt>
                <c:pt idx="2767">
                  <c:v>1.3139351297510953</c:v>
                </c:pt>
                <c:pt idx="2768">
                  <c:v>1.3134897516021398</c:v>
                </c:pt>
                <c:pt idx="2769">
                  <c:v>1.3133506328443574</c:v>
                </c:pt>
                <c:pt idx="2770">
                  <c:v>1.3129056507882728</c:v>
                </c:pt>
                <c:pt idx="2771">
                  <c:v>1.3127805539086983</c:v>
                </c:pt>
                <c:pt idx="2772">
                  <c:v>1.3123220692355737</c:v>
                </c:pt>
                <c:pt idx="2773">
                  <c:v>1.31219708353616</c:v>
                </c:pt>
                <c:pt idx="2774">
                  <c:v>1.3117251301146688</c:v>
                </c:pt>
                <c:pt idx="2775">
                  <c:v>1.3116141315845145</c:v>
                </c:pt>
                <c:pt idx="2776">
                  <c:v>1.3111425973311899</c:v>
                </c:pt>
                <c:pt idx="2777">
                  <c:v>1.311114870580274</c:v>
                </c:pt>
                <c:pt idx="2778">
                  <c:v>1.311031697363132</c:v>
                </c:pt>
                <c:pt idx="2779">
                  <c:v>1.3105467305029752</c:v>
                </c:pt>
                <c:pt idx="2780">
                  <c:v>1.3104497801826176</c:v>
                </c:pt>
                <c:pt idx="2781">
                  <c:v>1.3099652436640976</c:v>
                </c:pt>
                <c:pt idx="2782">
                  <c:v>1.3098683793547838</c:v>
                </c:pt>
                <c:pt idx="2783">
                  <c:v>1.3093842726053566</c:v>
                </c:pt>
                <c:pt idx="2784">
                  <c:v>1.3093013188043106</c:v>
                </c:pt>
                <c:pt idx="2785">
                  <c:v>1.3087900025331418</c:v>
                </c:pt>
                <c:pt idx="2786">
                  <c:v>1.3087209363687231</c:v>
                </c:pt>
                <c:pt idx="2787">
                  <c:v>1.3082100732175641</c:v>
                </c:pt>
                <c:pt idx="2788">
                  <c:v>1.3081410682448755</c:v>
                </c:pt>
                <c:pt idx="2789">
                  <c:v>1.3076168682576006</c:v>
                </c:pt>
                <c:pt idx="2790">
                  <c:v>1.3075617137494306</c:v>
                </c:pt>
                <c:pt idx="2791">
                  <c:v>1.3070379778857619</c:v>
                </c:pt>
                <c:pt idx="2792">
                  <c:v>1.3069828722002641</c:v>
                </c:pt>
                <c:pt idx="2793">
                  <c:v>1.3067074134569787</c:v>
                </c:pt>
                <c:pt idx="2794">
                  <c:v>1.306459599844068</c:v>
                </c:pt>
                <c:pt idx="2795">
                  <c:v>1.3064045429164428</c:v>
                </c:pt>
                <c:pt idx="2796">
                  <c:v>1.3058679809596019</c:v>
                </c:pt>
                <c:pt idx="2797">
                  <c:v>1.3058404768423935</c:v>
                </c:pt>
                <c:pt idx="2798">
                  <c:v>1.3052906376976341</c:v>
                </c:pt>
                <c:pt idx="2799">
                  <c:v>1.3023294893608084</c:v>
                </c:pt>
                <c:pt idx="2800">
                  <c:v>1.3010723354248419</c:v>
                </c:pt>
                <c:pt idx="2801">
                  <c:v>1.2979943893145729</c:v>
                </c:pt>
                <c:pt idx="2802">
                  <c:v>1.2967727092091779</c:v>
                </c:pt>
                <c:pt idx="2803">
                  <c:v>1.2936745573859409</c:v>
                </c:pt>
                <c:pt idx="2804">
                  <c:v>1.2925148795563761</c:v>
                </c:pt>
                <c:pt idx="2805">
                  <c:v>1.2893967910657278</c:v>
                </c:pt>
                <c:pt idx="2806">
                  <c:v>1.2882715343937352</c:v>
                </c:pt>
                <c:pt idx="2807">
                  <c:v>1.2851472219055433</c:v>
                </c:pt>
                <c:pt idx="2808">
                  <c:v>1.2840692568966938</c:v>
                </c:pt>
                <c:pt idx="2809">
                  <c:v>1.2809255720262385</c:v>
                </c:pt>
                <c:pt idx="2810">
                  <c:v>1.2798943055025114</c:v>
                </c:pt>
                <c:pt idx="2811">
                  <c:v>1.2767315671879973</c:v>
                </c:pt>
                <c:pt idx="2812">
                  <c:v>1.275733289437132</c:v>
                </c:pt>
                <c:pt idx="2813">
                  <c:v>1.2725649367309448</c:v>
                </c:pt>
                <c:pt idx="2814">
                  <c:v>1.2716122813134518</c:v>
                </c:pt>
                <c:pt idx="2815">
                  <c:v>1.268425413516914</c:v>
                </c:pt>
                <c:pt idx="2816">
                  <c:v>1.2675178116918313</c:v>
                </c:pt>
                <c:pt idx="2817">
                  <c:v>1.2643127338723661</c:v>
                </c:pt>
                <c:pt idx="2818">
                  <c:v>1.2634496250407559</c:v>
                </c:pt>
                <c:pt idx="2819">
                  <c:v>1.2602266375323929</c:v>
                </c:pt>
                <c:pt idx="2820">
                  <c:v>1.259407469098814</c:v>
                </c:pt>
                <c:pt idx="2821">
                  <c:v>1.2561795931598996</c:v>
                </c:pt>
                <c:pt idx="2822">
                  <c:v>1.2553910948225238</c:v>
                </c:pt>
                <c:pt idx="2823">
                  <c:v>1.2521458143996769</c:v>
                </c:pt>
                <c:pt idx="2824">
                  <c:v>1.2514002563352138</c:v>
                </c:pt>
                <c:pt idx="2825">
                  <c:v>1.2481504222573403</c:v>
                </c:pt>
                <c:pt idx="2826">
                  <c:v>1.2474347108768258</c:v>
                </c:pt>
                <c:pt idx="2827">
                  <c:v>1.2441804462995665</c:v>
                </c:pt>
                <c:pt idx="2828">
                  <c:v>1.2434942187546973</c:v>
                </c:pt>
                <c:pt idx="2829">
                  <c:v>1.2402232401832318</c:v>
                </c:pt>
                <c:pt idx="2830">
                  <c:v>1.2395785432952795</c:v>
                </c:pt>
                <c:pt idx="2831">
                  <c:v>1.236303452676496</c:v>
                </c:pt>
                <c:pt idx="2832">
                  <c:v>1.2356874507967208</c:v>
                </c:pt>
                <c:pt idx="2833">
                  <c:v>1.2324083644748351</c:v>
                </c:pt>
                <c:pt idx="2834">
                  <c:v>1.231832947557691</c:v>
                </c:pt>
                <c:pt idx="2835">
                  <c:v>1.2285377428591238</c:v>
                </c:pt>
                <c:pt idx="2836">
                  <c:v>1.2279902553031325</c:v>
                </c:pt>
                <c:pt idx="2837">
                  <c:v>1.2247034538612727</c:v>
                </c:pt>
                <c:pt idx="2838">
                  <c:v>1.224171462983622</c:v>
                </c:pt>
                <c:pt idx="2839">
                  <c:v>1.2208810034854178</c:v>
                </c:pt>
                <c:pt idx="2840">
                  <c:v>1.2203883590697491</c:v>
                </c:pt>
                <c:pt idx="2841">
                  <c:v>1.2170823395463437</c:v>
                </c:pt>
                <c:pt idx="2842">
                  <c:v>1.2166166284021114</c:v>
                </c:pt>
                <c:pt idx="2843">
                  <c:v>1.2133191127114733</c:v>
                </c:pt>
                <c:pt idx="2844">
                  <c:v>1.2128800031300129</c:v>
                </c:pt>
                <c:pt idx="2845">
                  <c:v>1.2095790859874143</c:v>
                </c:pt>
                <c:pt idx="2846">
                  <c:v>1.2091544694834766</c:v>
                </c:pt>
                <c:pt idx="2847">
                  <c:v>1.2058503189668586</c:v>
                </c:pt>
                <c:pt idx="2848">
                  <c:v>1.2054634715403678</c:v>
                </c:pt>
                <c:pt idx="2849">
                  <c:v>1.202156125179354</c:v>
                </c:pt>
                <c:pt idx="2850">
                  <c:v>1.2017949388926026</c:v>
                </c:pt>
                <c:pt idx="2851">
                  <c:v>1.198484497023119</c:v>
                </c:pt>
                <c:pt idx="2852">
                  <c:v>1.198148667059608</c:v>
                </c:pt>
                <c:pt idx="2853">
                  <c:v>1.1948352283677024</c:v>
                </c:pt>
                <c:pt idx="2854">
                  <c:v>1.1945129469790403</c:v>
                </c:pt>
                <c:pt idx="2855">
                  <c:v>1.1912081155856133</c:v>
                </c:pt>
                <c:pt idx="2856">
                  <c:v>1.1909106624920767</c:v>
                </c:pt>
                <c:pt idx="2857">
                  <c:v>1.1876029575144618</c:v>
                </c:pt>
                <c:pt idx="2858">
                  <c:v>1.1873300394499982</c:v>
                </c:pt>
                <c:pt idx="2859">
                  <c:v>1.1840308611914805</c:v>
                </c:pt>
                <c:pt idx="2860">
                  <c:v>1.1837708830548919</c:v>
                </c:pt>
                <c:pt idx="2861">
                  <c:v>1.1804689508106203</c:v>
                </c:pt>
                <c:pt idx="2862">
                  <c:v>1.1802330008375845</c:v>
                </c:pt>
                <c:pt idx="2863">
                  <c:v>1.1769395774407261</c:v>
                </c:pt>
                <c:pt idx="2864">
                  <c:v>1.1767162026229379</c:v>
                </c:pt>
                <c:pt idx="2865">
                  <c:v>1.17342014118894</c:v>
                </c:pt>
                <c:pt idx="2866">
                  <c:v>1.1732314009707543</c:v>
                </c:pt>
                <c:pt idx="2867">
                  <c:v>1.1699327288680901</c:v>
                </c:pt>
                <c:pt idx="2868">
                  <c:v>1.1697561435781341</c:v>
                </c:pt>
                <c:pt idx="2869">
                  <c:v>1.1664550115234482</c:v>
                </c:pt>
                <c:pt idx="2870">
                  <c:v>1.1663014136701813</c:v>
                </c:pt>
                <c:pt idx="2871">
                  <c:v>1.1630088163571559</c:v>
                </c:pt>
                <c:pt idx="2872">
                  <c:v>1.1628670299063169</c:v>
                </c:pt>
                <c:pt idx="2873">
                  <c:v>1.1595829242062969</c:v>
                </c:pt>
                <c:pt idx="2874">
                  <c:v>1.1594636545546337</c:v>
                </c:pt>
                <c:pt idx="2875">
                  <c:v>1.1561879364842591</c:v>
                </c:pt>
                <c:pt idx="2876">
                  <c:v>1.1560693641618514</c:v>
                </c:pt>
                <c:pt idx="2877">
                  <c:v>1.1528020527313969</c:v>
                </c:pt>
                <c:pt idx="2878">
                  <c:v>1.1527056045662034</c:v>
                </c:pt>
                <c:pt idx="2879">
                  <c:v>1.1494359421203386</c:v>
                </c:pt>
                <c:pt idx="2880">
                  <c:v>1.1493613629201196</c:v>
                </c:pt>
                <c:pt idx="2881">
                  <c:v>1.1460894319463213</c:v>
                </c:pt>
                <c:pt idx="2882">
                  <c:v>1.1460258780036969</c:v>
                </c:pt>
                <c:pt idx="2883">
                  <c:v>1.142772883105394</c:v>
                </c:pt>
                <c:pt idx="2884">
                  <c:v>1.1427202270695676</c:v>
                </c:pt>
                <c:pt idx="2885">
                  <c:v>1.1394650028027162</c:v>
                </c:pt>
                <c:pt idx="2886">
                  <c:v>1.1394335912373879</c:v>
                </c:pt>
                <c:pt idx="2887">
                  <c:v>1.1361866278164143</c:v>
                </c:pt>
                <c:pt idx="2888">
                  <c:v>1.1361553967381357</c:v>
                </c:pt>
                <c:pt idx="2889">
                  <c:v>1.1329270632520489</c:v>
                </c:pt>
                <c:pt idx="2890">
                  <c:v>1.1329063616346742</c:v>
                </c:pt>
                <c:pt idx="2891">
                  <c:v>1.1296861476791318</c:v>
                </c:pt>
                <c:pt idx="2892">
                  <c:v>1.1296758559116666</c:v>
                </c:pt>
                <c:pt idx="2893">
                  <c:v>1.126463721509098</c:v>
                </c:pt>
                <c:pt idx="2894">
                  <c:v>1.126463721509098</c:v>
                </c:pt>
                <c:pt idx="2895">
                  <c:v>1.1232799775343998</c:v>
                </c:pt>
                <c:pt idx="2896">
                  <c:v>1.1232596269691013</c:v>
                </c:pt>
                <c:pt idx="2897">
                  <c:v>1.1201040612805333</c:v>
                </c:pt>
                <c:pt idx="2898">
                  <c:v>1.1200737080762748</c:v>
                </c:pt>
                <c:pt idx="2899">
                  <c:v>1.1169460533071498</c:v>
                </c:pt>
                <c:pt idx="2900">
                  <c:v>1.1169058106124066</c:v>
                </c:pt>
                <c:pt idx="2901">
                  <c:v>1.1138058025689392</c:v>
                </c:pt>
                <c:pt idx="2902">
                  <c:v>1.1137657858336178</c:v>
                </c:pt>
                <c:pt idx="2903">
                  <c:v>1.1106931083284068</c:v>
                </c:pt>
                <c:pt idx="2904">
                  <c:v>1.1106334193178562</c:v>
                </c:pt>
                <c:pt idx="2905">
                  <c:v>1.1075878701263915</c:v>
                </c:pt>
                <c:pt idx="2906">
                  <c:v>1.1075285143934051</c:v>
                </c:pt>
                <c:pt idx="2907">
                  <c:v>1.1045097847096652</c:v>
                </c:pt>
                <c:pt idx="2908">
                  <c:v>1.1044409213174924</c:v>
                </c:pt>
                <c:pt idx="2909">
                  <c:v>1.1014389767276604</c:v>
                </c:pt>
                <c:pt idx="2910">
                  <c:v>1.1013607133975198</c:v>
                </c:pt>
                <c:pt idx="2911">
                  <c:v>1.0983949261240831</c:v>
                </c:pt>
                <c:pt idx="2912">
                  <c:v>1.0983073666309435</c:v>
                </c:pt>
                <c:pt idx="2913">
                  <c:v>1.0953676548531854</c:v>
                </c:pt>
                <c:pt idx="2914">
                  <c:v>1.0952709028918683</c:v>
                </c:pt>
                <c:pt idx="2915">
                  <c:v>1.0923570245604171</c:v>
                </c:pt>
                <c:pt idx="2916">
                  <c:v>1.0922511825380747</c:v>
                </c:pt>
                <c:pt idx="2917">
                  <c:v>1.089353328237971</c:v>
                </c:pt>
                <c:pt idx="2918">
                  <c:v>1.089248067463106</c:v>
                </c:pt>
                <c:pt idx="2919">
                  <c:v>1.0863756231327921</c:v>
                </c:pt>
                <c:pt idx="2920">
                  <c:v>1.0862709369962884</c:v>
                </c:pt>
                <c:pt idx="2921">
                  <c:v>1.0834141525342278</c:v>
                </c:pt>
                <c:pt idx="2922">
                  <c:v>1.0833005722273179</c:v>
                </c:pt>
                <c:pt idx="2923">
                  <c:v>1.0804781987382801</c:v>
                </c:pt>
                <c:pt idx="2924">
                  <c:v>1.0803558204169845</c:v>
                </c:pt>
                <c:pt idx="2925">
                  <c:v>1.0775487503910459</c:v>
                </c:pt>
                <c:pt idx="2926">
                  <c:v>1.0774176731253799</c:v>
                </c:pt>
                <c:pt idx="2927">
                  <c:v>1.0746351440357764</c:v>
                </c:pt>
                <c:pt idx="2928">
                  <c:v>1.0745047746139582</c:v>
                </c:pt>
                <c:pt idx="2929">
                  <c:v>1.0717372515125319</c:v>
                </c:pt>
                <c:pt idx="2930">
                  <c:v>1.0716075842162587</c:v>
                </c:pt>
                <c:pt idx="2931">
                  <c:v>1.0688641594331574</c:v>
                </c:pt>
                <c:pt idx="2932">
                  <c:v>1.0687259752124518</c:v>
                </c:pt>
                <c:pt idx="2933">
                  <c:v>1.0659972662328172</c:v>
                </c:pt>
                <c:pt idx="2934">
                  <c:v>1.0658598222420876</c:v>
                </c:pt>
                <c:pt idx="2935">
                  <c:v>1.0631548262084813</c:v>
                </c:pt>
                <c:pt idx="2936">
                  <c:v>1.0630090012858979</c:v>
                </c:pt>
                <c:pt idx="2937">
                  <c:v>1.0603184375694759</c:v>
                </c:pt>
                <c:pt idx="2938">
                  <c:v>1.06017338964792</c:v>
                </c:pt>
                <c:pt idx="2939">
                  <c:v>1.0575061616790469</c:v>
                </c:pt>
                <c:pt idx="2940">
                  <c:v>1.0573618821041475</c:v>
                </c:pt>
                <c:pt idx="2941">
                  <c:v>1.0547087642896025</c:v>
                </c:pt>
                <c:pt idx="2942">
                  <c:v>1.054556278436876</c:v>
                </c:pt>
                <c:pt idx="2943">
                  <c:v>1.0519261276393574</c:v>
                </c:pt>
                <c:pt idx="2944">
                  <c:v>1.0517744452737998</c:v>
                </c:pt>
                <c:pt idx="2945">
                  <c:v>1.0491581352060255</c:v>
                </c:pt>
                <c:pt idx="2946">
                  <c:v>1.0489983757444488</c:v>
                </c:pt>
                <c:pt idx="2947">
                  <c:v>1.0464046716905342</c:v>
                </c:pt>
                <c:pt idx="2948">
                  <c:v>1.0462457496266435</c:v>
                </c:pt>
                <c:pt idx="2949">
                  <c:v>1.0436656230010437</c:v>
                </c:pt>
                <c:pt idx="2950">
                  <c:v>1.0435075317680733</c:v>
                </c:pt>
                <c:pt idx="2951">
                  <c:v>1.0409408762371666</c:v>
                </c:pt>
                <c:pt idx="2952">
                  <c:v>1.0407836093368361</c:v>
                </c:pt>
                <c:pt idx="2953">
                  <c:v>1.0382303196744638</c:v>
                </c:pt>
                <c:pt idx="2954">
                  <c:v>1.0380738706760881</c:v>
                </c:pt>
                <c:pt idx="2955">
                  <c:v>1.0355424906467141</c:v>
                </c:pt>
                <c:pt idx="2956">
                  <c:v>1.0353782052887786</c:v>
                </c:pt>
                <c:pt idx="2957">
                  <c:v>1.0328599391945361</c:v>
                </c:pt>
                <c:pt idx="2958">
                  <c:v>1.0326965038226428</c:v>
                </c:pt>
                <c:pt idx="2959">
                  <c:v>1.0301912500207686</c:v>
                </c:pt>
                <c:pt idx="2960">
                  <c:v>1.0300286580554043</c:v>
                </c:pt>
                <c:pt idx="2961">
                  <c:v>1.0275448307865691</c:v>
                </c:pt>
                <c:pt idx="2962">
                  <c:v>1.027383073035337</c:v>
                </c:pt>
                <c:pt idx="2963">
                  <c:v>1.0249119732861653</c:v>
                </c:pt>
                <c:pt idx="2964">
                  <c:v>1.0247425747483612</c:v>
                </c:pt>
                <c:pt idx="2965">
                  <c:v>1.0222841455270946</c:v>
                </c:pt>
                <c:pt idx="2966">
                  <c:v>1.0221240396979778</c:v>
                </c:pt>
                <c:pt idx="2967">
                  <c:v>1.0196781435279219</c:v>
                </c:pt>
                <c:pt idx="2968">
                  <c:v>1.019518852876852</c:v>
                </c:pt>
                <c:pt idx="2969">
                  <c:v>1.017085394161602</c:v>
                </c:pt>
                <c:pt idx="2970">
                  <c:v>1.0169269124786762</c:v>
                </c:pt>
                <c:pt idx="2971">
                  <c:v>1.014505796591588</c:v>
                </c:pt>
                <c:pt idx="2972">
                  <c:v>1.0143481177298235</c:v>
                </c:pt>
                <c:pt idx="2973">
                  <c:v>1.0119392510017378</c:v>
                </c:pt>
                <c:pt idx="2974">
                  <c:v>1.0117823688762702</c:v>
                </c:pt>
                <c:pt idx="2975">
                  <c:v>1.0093856585834398</c:v>
                </c:pt>
                <c:pt idx="2976">
                  <c:v>1.0092295671707388</c:v>
                </c:pt>
                <c:pt idx="2977">
                  <c:v>1.006853096885252</c:v>
                </c:pt>
                <c:pt idx="2978">
                  <c:v>1.0066896148600377</c:v>
                </c:pt>
                <c:pt idx="2979">
                  <c:v>1.0043250773492296</c:v>
                </c:pt>
                <c:pt idx="2980">
                  <c:v>1.0041705470300037</c:v>
                </c:pt>
                <c:pt idx="2981">
                  <c:v>1.0018097207859358</c:v>
                </c:pt>
                <c:pt idx="2982">
                  <c:v>1.0016559634880258</c:v>
                </c:pt>
                <c:pt idx="2983">
                  <c:v>0.99931498569528887</c:v>
                </c:pt>
                <c:pt idx="2984">
                  <c:v>0.99916199316702126</c:v>
                </c:pt>
                <c:pt idx="2985">
                  <c:v>0.9968246312150818</c:v>
                </c:pt>
                <c:pt idx="2986">
                  <c:v>0.996680411211047</c:v>
                </c:pt>
                <c:pt idx="2987">
                  <c:v>0.99435463176802652</c:v>
                </c:pt>
                <c:pt idx="2988">
                  <c:v>0.9942031541896843</c:v>
                </c:pt>
                <c:pt idx="2989">
                  <c:v>0.99189684272835621</c:v>
                </c:pt>
                <c:pt idx="2990">
                  <c:v>0.99174611299507365</c:v>
                </c:pt>
                <c:pt idx="2991">
                  <c:v>0.98945117377635117</c:v>
                </c:pt>
                <c:pt idx="2992">
                  <c:v>0.98930118636360009</c:v>
                </c:pt>
                <c:pt idx="2993">
                  <c:v>0.98701753548089255</c:v>
                </c:pt>
                <c:pt idx="2994">
                  <c:v>0.98687613908586558</c:v>
                </c:pt>
                <c:pt idx="2995">
                  <c:v>0.98459583928855066</c:v>
                </c:pt>
                <c:pt idx="2996">
                  <c:v>0.98445513583892985</c:v>
                </c:pt>
                <c:pt idx="2997">
                  <c:v>0.98218599751285152</c:v>
                </c:pt>
                <c:pt idx="2998">
                  <c:v>0.98204598192718551</c:v>
                </c:pt>
                <c:pt idx="2999">
                  <c:v>0.97978792332369435</c:v>
                </c:pt>
                <c:pt idx="3000">
                  <c:v>0.97964859057009379</c:v>
                </c:pt>
                <c:pt idx="3001">
                  <c:v>0.97740153073691338</c:v>
                </c:pt>
                <c:pt idx="3002">
                  <c:v>0.97727057785063531</c:v>
                </c:pt>
                <c:pt idx="3003">
                  <c:v>0.97503440141537334</c:v>
                </c:pt>
                <c:pt idx="3004">
                  <c:v>0.97490408201773693</c:v>
                </c:pt>
                <c:pt idx="3005">
                  <c:v>0.97267108029242955</c:v>
                </c:pt>
                <c:pt idx="3006">
                  <c:v>0.97254139183222021</c:v>
                </c:pt>
                <c:pt idx="3007">
                  <c:v>0.97032678101915559</c:v>
                </c:pt>
                <c:pt idx="3008">
                  <c:v>0.97019771690569601</c:v>
                </c:pt>
                <c:pt idx="3009">
                  <c:v>0.96798619839033251</c:v>
                </c:pt>
                <c:pt idx="3010">
                  <c:v>0.96786531061451753</c:v>
                </c:pt>
                <c:pt idx="3011">
                  <c:v>0.96566440047037294</c:v>
                </c:pt>
                <c:pt idx="3012">
                  <c:v>0.96554409188242152</c:v>
                </c:pt>
                <c:pt idx="3013">
                  <c:v>0.96335371396163649</c:v>
                </c:pt>
                <c:pt idx="3014">
                  <c:v>0.96324146288413226</c:v>
                </c:pt>
                <c:pt idx="3015">
                  <c:v>0.96105405929083565</c:v>
                </c:pt>
                <c:pt idx="3016">
                  <c:v>0.96094234345939311</c:v>
                </c:pt>
                <c:pt idx="3017">
                  <c:v>0.95876535764267512</c:v>
                </c:pt>
                <c:pt idx="3018">
                  <c:v>0.95865417323808777</c:v>
                </c:pt>
                <c:pt idx="3019">
                  <c:v>0.95648753095085659</c:v>
                </c:pt>
                <c:pt idx="3020">
                  <c:v>0.95638425051097165</c:v>
                </c:pt>
                <c:pt idx="3021">
                  <c:v>0.95422050188920249</c:v>
                </c:pt>
                <c:pt idx="3022">
                  <c:v>0.95411771042527482</c:v>
                </c:pt>
                <c:pt idx="3023">
                  <c:v>0.95197150227244864</c:v>
                </c:pt>
                <c:pt idx="3024">
                  <c:v>0.95186919474936649</c:v>
                </c:pt>
                <c:pt idx="3025">
                  <c:v>0.94972580496921111</c:v>
                </c:pt>
                <c:pt idx="3026">
                  <c:v>0.94963125205817467</c:v>
                </c:pt>
                <c:pt idx="3027">
                  <c:v>0.9474979177969145</c:v>
                </c:pt>
                <c:pt idx="3028">
                  <c:v>0.94740380795207979</c:v>
                </c:pt>
                <c:pt idx="3029">
                  <c:v>0.94527325257853911</c:v>
                </c:pt>
                <c:pt idx="3030">
                  <c:v>0.94518678872788442</c:v>
                </c:pt>
                <c:pt idx="3031">
                  <c:v>0.94306618195092851</c:v>
                </c:pt>
                <c:pt idx="3032">
                  <c:v>0.94298012137066656</c:v>
                </c:pt>
                <c:pt idx="3033">
                  <c:v>0.94086939367037792</c:v>
                </c:pt>
                <c:pt idx="3034">
                  <c:v>0.94078373354576861</c:v>
                </c:pt>
                <c:pt idx="3035">
                  <c:v>0.93868281604844905</c:v>
                </c:pt>
                <c:pt idx="3036">
                  <c:v>0.93860465820408734</c:v>
                </c:pt>
                <c:pt idx="3037">
                  <c:v>0.93650637806158288</c:v>
                </c:pt>
                <c:pt idx="3038">
                  <c:v>0.93642858221691916</c:v>
                </c:pt>
                <c:pt idx="3039">
                  <c:v>0.93434000934340078</c:v>
                </c:pt>
                <c:pt idx="3040">
                  <c:v>0.93426961212742299</c:v>
                </c:pt>
                <c:pt idx="3041">
                  <c:v>0.93218364017711486</c:v>
                </c:pt>
                <c:pt idx="3042">
                  <c:v>0.93211356751433849</c:v>
                </c:pt>
                <c:pt idx="3043">
                  <c:v>0.93003720148805968</c:v>
                </c:pt>
                <c:pt idx="3044">
                  <c:v>0.92997442570329325</c:v>
                </c:pt>
                <c:pt idx="3045">
                  <c:v>0.927907568433184</c:v>
                </c:pt>
                <c:pt idx="3046">
                  <c:v>0.92784507980215969</c:v>
                </c:pt>
                <c:pt idx="3047">
                  <c:v>0.92578075421267569</c:v>
                </c:pt>
                <c:pt idx="3048">
                  <c:v>0.92572546267609457</c:v>
                </c:pt>
                <c:pt idx="3049">
                  <c:v>0.92367054757275768</c:v>
                </c:pt>
                <c:pt idx="3050">
                  <c:v>0.92361550780231649</c:v>
                </c:pt>
                <c:pt idx="3051">
                  <c:v>0.92156993898315154</c:v>
                </c:pt>
                <c:pt idx="3052">
                  <c:v>0.92152199762187958</c:v>
                </c:pt>
                <c:pt idx="3053">
                  <c:v>0.91947886310887761</c:v>
                </c:pt>
                <c:pt idx="3054">
                  <c:v>0.9194311390565445</c:v>
                </c:pt>
                <c:pt idx="3055">
                  <c:v>0.91739046801710489</c:v>
                </c:pt>
                <c:pt idx="3056">
                  <c:v>0.91734974698902161</c:v>
                </c:pt>
                <c:pt idx="3057">
                  <c:v>0.91532505111795137</c:v>
                </c:pt>
                <c:pt idx="3058">
                  <c:v>0.91528451323840965</c:v>
                </c:pt>
                <c:pt idx="3059">
                  <c:v>0.91326218726293706</c:v>
                </c:pt>
                <c:pt idx="3060">
                  <c:v>0.91322183189353678</c:v>
                </c:pt>
                <c:pt idx="3061">
                  <c:v>0.91120860063343778</c:v>
                </c:pt>
                <c:pt idx="3062">
                  <c:v>0.91117512197989525</c:v>
                </c:pt>
                <c:pt idx="3063">
                  <c:v>0.90916422878677849</c:v>
                </c:pt>
                <c:pt idx="3064">
                  <c:v>0.90913756571084925</c:v>
                </c:pt>
                <c:pt idx="3065">
                  <c:v>0.90713564604152364</c:v>
                </c:pt>
                <c:pt idx="3066">
                  <c:v>0.90710910181568127</c:v>
                </c:pt>
                <c:pt idx="3067">
                  <c:v>0.9051094890510949</c:v>
                </c:pt>
                <c:pt idx="3068">
                  <c:v>0.90508966956927961</c:v>
                </c:pt>
                <c:pt idx="3069">
                  <c:v>0.90309894031535631</c:v>
                </c:pt>
                <c:pt idx="3070">
                  <c:v>0.90307920878608683</c:v>
                </c:pt>
                <c:pt idx="3071">
                  <c:v>0.90109730397500187</c:v>
                </c:pt>
                <c:pt idx="3072">
                  <c:v>0.90108420777257803</c:v>
                </c:pt>
                <c:pt idx="3073">
                  <c:v>0.89909800168218412</c:v>
                </c:pt>
                <c:pt idx="3074">
                  <c:v>0.89909148255835114</c:v>
                </c:pt>
                <c:pt idx="3075">
                  <c:v>0.89712053248444579</c:v>
                </c:pt>
                <c:pt idx="3076">
                  <c:v>0.89711404200519462</c:v>
                </c:pt>
                <c:pt idx="3077">
                  <c:v>0.86301093379174998</c:v>
                </c:pt>
                <c:pt idx="3078">
                  <c:v>0.86295687999331905</c:v>
                </c:pt>
                <c:pt idx="3079">
                  <c:v>0.86119483838706623</c:v>
                </c:pt>
                <c:pt idx="3080">
                  <c:v>0.86114101184068981</c:v>
                </c:pt>
                <c:pt idx="3081">
                  <c:v>0.85939232645819574</c:v>
                </c:pt>
                <c:pt idx="3082">
                  <c:v>0.85933276968495687</c:v>
                </c:pt>
                <c:pt idx="3083">
                  <c:v>0.85759734421467593</c:v>
                </c:pt>
                <c:pt idx="3084">
                  <c:v>0.85753803596127243</c:v>
                </c:pt>
                <c:pt idx="3085">
                  <c:v>0.85580984457389131</c:v>
                </c:pt>
                <c:pt idx="3086">
                  <c:v>0.85574487760778084</c:v>
                </c:pt>
                <c:pt idx="3087">
                  <c:v>0.85402978084493841</c:v>
                </c:pt>
                <c:pt idx="3088">
                  <c:v>0.853965083846975</c:v>
                </c:pt>
                <c:pt idx="3089">
                  <c:v>0.8522571067245841</c:v>
                </c:pt>
                <c:pt idx="3090">
                  <c:v>0.85219267801549148</c:v>
                </c:pt>
                <c:pt idx="3091">
                  <c:v>0.85049177629322836</c:v>
                </c:pt>
                <c:pt idx="3092">
                  <c:v>0.85042178177079752</c:v>
                </c:pt>
                <c:pt idx="3093">
                  <c:v>0.84873955331658812</c:v>
                </c:pt>
                <c:pt idx="3094">
                  <c:v>0.84866403854577455</c:v>
                </c:pt>
                <c:pt idx="3095">
                  <c:v>0.84698875007684371</c:v>
                </c:pt>
                <c:pt idx="3096">
                  <c:v>0.84691354651877626</c:v>
                </c:pt>
                <c:pt idx="3097">
                  <c:v>0.84525091682458431</c:v>
                </c:pt>
                <c:pt idx="3098">
                  <c:v>0.84517026091223857</c:v>
                </c:pt>
                <c:pt idx="3099">
                  <c:v>0.84351446219150505</c:v>
                </c:pt>
                <c:pt idx="3100">
                  <c:v>0.84343987430025091</c:v>
                </c:pt>
                <c:pt idx="3101">
                  <c:v>0.84179084213027533</c:v>
                </c:pt>
                <c:pt idx="3102">
                  <c:v>0.84171084517272043</c:v>
                </c:pt>
                <c:pt idx="3103">
                  <c:v>0.84007425172418548</c:v>
                </c:pt>
                <c:pt idx="3104">
                  <c:v>0.83999458068012534</c:v>
                </c:pt>
                <c:pt idx="3105">
                  <c:v>0.83836464805587363</c:v>
                </c:pt>
                <c:pt idx="3106">
                  <c:v>0.83828530093766185</c:v>
                </c:pt>
                <c:pt idx="3107">
                  <c:v>0.83666198855662322</c:v>
                </c:pt>
                <c:pt idx="3108">
                  <c:v>0.83657731930941892</c:v>
                </c:pt>
                <c:pt idx="3109">
                  <c:v>0.83497185336817015</c:v>
                </c:pt>
                <c:pt idx="3110">
                  <c:v>0.83488190460801026</c:v>
                </c:pt>
                <c:pt idx="3111">
                  <c:v>0.8332829331559245</c:v>
                </c:pt>
                <c:pt idx="3112">
                  <c:v>0.8331933478918192</c:v>
                </c:pt>
                <c:pt idx="3113">
                  <c:v>0.83160640873454994</c:v>
                </c:pt>
                <c:pt idx="3114">
                  <c:v>0.83151160763381393</c:v>
                </c:pt>
                <c:pt idx="3115">
                  <c:v>0.82993106217790003</c:v>
                </c:pt>
                <c:pt idx="3116">
                  <c:v>0.82984219613721844</c:v>
                </c:pt>
                <c:pt idx="3117">
                  <c:v>0.82826798477055563</c:v>
                </c:pt>
                <c:pt idx="3118">
                  <c:v>0.82817394324336968</c:v>
                </c:pt>
                <c:pt idx="3119">
                  <c:v>0.82661155922938545</c:v>
                </c:pt>
                <c:pt idx="3120">
                  <c:v>0.8265178934458467</c:v>
                </c:pt>
                <c:pt idx="3121">
                  <c:v>0.82496174572550052</c:v>
                </c:pt>
                <c:pt idx="3122">
                  <c:v>0.82486296631366052</c:v>
                </c:pt>
                <c:pt idx="3123">
                  <c:v>0.82331850474735968</c:v>
                </c:pt>
                <c:pt idx="3124">
                  <c:v>0.82322011843747589</c:v>
                </c:pt>
                <c:pt idx="3125">
                  <c:v>0.82168179709760791</c:v>
                </c:pt>
                <c:pt idx="3126">
                  <c:v>0.82158380154775756</c:v>
                </c:pt>
                <c:pt idx="3127">
                  <c:v>0.82005158388995447</c:v>
                </c:pt>
                <c:pt idx="3128">
                  <c:v>0.81995397677678761</c:v>
                </c:pt>
                <c:pt idx="3129">
                  <c:v>0.81843322838907262</c:v>
                </c:pt>
                <c:pt idx="3130">
                  <c:v>0.81833060556464809</c:v>
                </c:pt>
                <c:pt idx="3131">
                  <c:v>0.816815867306945</c:v>
                </c:pt>
                <c:pt idx="3132">
                  <c:v>0.8152102453519865</c:v>
                </c:pt>
                <c:pt idx="3133">
                  <c:v>0.81510842914144099</c:v>
                </c:pt>
                <c:pt idx="3134">
                  <c:v>0.81360558500866098</c:v>
                </c:pt>
                <c:pt idx="3135">
                  <c:v>0.81350416920886726</c:v>
                </c:pt>
                <c:pt idx="3136">
                  <c:v>0.81201254690354741</c:v>
                </c:pt>
                <c:pt idx="3137">
                  <c:v>0.81191152783416054</c:v>
                </c:pt>
                <c:pt idx="3138">
                  <c:v>0.8104257349384999</c:v>
                </c:pt>
                <c:pt idx="3139">
                  <c:v>0.81032511027609933</c:v>
                </c:pt>
                <c:pt idx="3140">
                  <c:v>0.80884511268386705</c:v>
                </c:pt>
                <c:pt idx="3141">
                  <c:v>0.80874488012313883</c:v>
                </c:pt>
                <c:pt idx="3142">
                  <c:v>0.80727064399364601</c:v>
                </c:pt>
                <c:pt idx="3143">
                  <c:v>0.80717080124720908</c:v>
                </c:pt>
                <c:pt idx="3144">
                  <c:v>0.80570752816727531</c:v>
                </c:pt>
                <c:pt idx="3145">
                  <c:v>0.80560283780096409</c:v>
                </c:pt>
                <c:pt idx="3146">
                  <c:v>0.80414523900623214</c:v>
                </c:pt>
                <c:pt idx="3147">
                  <c:v>0.80404095421505495</c:v>
                </c:pt>
                <c:pt idx="3148">
                  <c:v>0.80259419154816569</c:v>
                </c:pt>
                <c:pt idx="3149">
                  <c:v>0.80249030863518478</c:v>
                </c:pt>
                <c:pt idx="3150">
                  <c:v>0.8010439411361906</c:v>
                </c:pt>
                <c:pt idx="3151">
                  <c:v>0.80094045911974121</c:v>
                </c:pt>
                <c:pt idx="3152">
                  <c:v>0.79950482281941504</c:v>
                </c:pt>
                <c:pt idx="3153">
                  <c:v>0.79940173805410164</c:v>
                </c:pt>
                <c:pt idx="3154">
                  <c:v>0.79797160765538055</c:v>
                </c:pt>
                <c:pt idx="3155">
                  <c:v>0.79786891785810865</c:v>
                </c:pt>
                <c:pt idx="3156">
                  <c:v>0.79644426174755256</c:v>
                </c:pt>
                <c:pt idx="3157">
                  <c:v>0.79634196465269225</c:v>
                </c:pt>
                <c:pt idx="3158">
                  <c:v>0.79492275145842672</c:v>
                </c:pt>
                <c:pt idx="3159">
                  <c:v>0.79482084481763959</c:v>
                </c:pt>
                <c:pt idx="3160">
                  <c:v>0.79340704340704338</c:v>
                </c:pt>
                <c:pt idx="3161">
                  <c:v>0.79331060029301315</c:v>
                </c:pt>
                <c:pt idx="3162">
                  <c:v>0.79190216176517547</c:v>
                </c:pt>
                <c:pt idx="3163">
                  <c:v>0.79180102806423802</c:v>
                </c:pt>
                <c:pt idx="3164">
                  <c:v>0.79039793986601459</c:v>
                </c:pt>
                <c:pt idx="3165">
                  <c:v>0.79029718998361975</c:v>
                </c:pt>
                <c:pt idx="3166">
                  <c:v>0.78889942168582805</c:v>
                </c:pt>
                <c:pt idx="3167">
                  <c:v>0.78880407124681962</c:v>
                </c:pt>
                <c:pt idx="3168">
                  <c:v>0.78741157495015157</c:v>
                </c:pt>
                <c:pt idx="3169">
                  <c:v>0.78731658380794367</c:v>
                </c:pt>
                <c:pt idx="3170">
                  <c:v>0.78592932974172058</c:v>
                </c:pt>
                <c:pt idx="3171">
                  <c:v>0.78583469586929788</c:v>
                </c:pt>
                <c:pt idx="3172">
                  <c:v>0.78445265448656309</c:v>
                </c:pt>
                <c:pt idx="3173">
                  <c:v>0.78435837587212343</c:v>
                </c:pt>
                <c:pt idx="3174">
                  <c:v>0.78298151784755854</c:v>
                </c:pt>
                <c:pt idx="3175">
                  <c:v>0.78288759249438145</c:v>
                </c:pt>
                <c:pt idx="3176">
                  <c:v>0.78151588872222011</c:v>
                </c:pt>
                <c:pt idx="3177">
                  <c:v>0.78142723904111322</c:v>
                </c:pt>
                <c:pt idx="3178">
                  <c:v>0.78005573624050972</c:v>
                </c:pt>
                <c:pt idx="3179">
                  <c:v>0.77996741749014165</c:v>
                </c:pt>
                <c:pt idx="3180">
                  <c:v>0.77860102976265233</c:v>
                </c:pt>
                <c:pt idx="3181">
                  <c:v>0.77851792788663698</c:v>
                </c:pt>
                <c:pt idx="3182">
                  <c:v>0.77715660959161681</c:v>
                </c:pt>
                <c:pt idx="3183">
                  <c:v>0.77706894606890864</c:v>
                </c:pt>
                <c:pt idx="3184">
                  <c:v>0.77571268603029064</c:v>
                </c:pt>
                <c:pt idx="3185">
                  <c:v>0.77563019953712453</c:v>
                </c:pt>
                <c:pt idx="3186">
                  <c:v>0.77427895272527536</c:v>
                </c:pt>
                <c:pt idx="3187">
                  <c:v>0.77419677085024252</c:v>
                </c:pt>
                <c:pt idx="3188">
                  <c:v>0.77285050952039724</c:v>
                </c:pt>
                <c:pt idx="3189">
                  <c:v>0.77277344650725166</c:v>
                </c:pt>
                <c:pt idx="3190">
                  <c:v>0.77142732719094687</c:v>
                </c:pt>
                <c:pt idx="3191">
                  <c:v>0.77135054772109468</c:v>
                </c:pt>
                <c:pt idx="3192">
                  <c:v>0.77000937672708836</c:v>
                </c:pt>
                <c:pt idx="3193">
                  <c:v>0.7699328792385125</c:v>
                </c:pt>
                <c:pt idx="3194">
                  <c:v>0.76859662933187944</c:v>
                </c:pt>
                <c:pt idx="3195">
                  <c:v>0.76852517539727794</c:v>
                </c:pt>
                <c:pt idx="3196">
                  <c:v>0.76718905641933199</c:v>
                </c:pt>
                <c:pt idx="3197">
                  <c:v>0.76712260970162638</c:v>
                </c:pt>
                <c:pt idx="3198">
                  <c:v>0.7657913589091192</c:v>
                </c:pt>
                <c:pt idx="3199">
                  <c:v>0.76572515407131203</c:v>
                </c:pt>
                <c:pt idx="3200">
                  <c:v>0.76439403279497076</c:v>
                </c:pt>
                <c:pt idx="3201">
                  <c:v>0.76433278063032806</c:v>
                </c:pt>
                <c:pt idx="3202">
                  <c:v>0.76300649170845769</c:v>
                </c:pt>
                <c:pt idx="3203">
                  <c:v>0.76294546170506061</c:v>
                </c:pt>
                <c:pt idx="3204">
                  <c:v>0.76162397887107758</c:v>
                </c:pt>
                <c:pt idx="3205">
                  <c:v>0.76156316982244388</c:v>
                </c:pt>
                <c:pt idx="3206">
                  <c:v>0.76024180594214863</c:v>
                </c:pt>
                <c:pt idx="3207">
                  <c:v>0.76019053808002923</c:v>
                </c:pt>
                <c:pt idx="3208">
                  <c:v>0.75886928476569915</c:v>
                </c:pt>
                <c:pt idx="3209">
                  <c:v>0.75881820184564153</c:v>
                </c:pt>
                <c:pt idx="3210">
                  <c:v>0.75750171048773363</c:v>
                </c:pt>
                <c:pt idx="3211">
                  <c:v>0.75745543840787888</c:v>
                </c:pt>
                <c:pt idx="3212">
                  <c:v>0.75613905641163315</c:v>
                </c:pt>
                <c:pt idx="3213">
                  <c:v>0.75609756097560976</c:v>
                </c:pt>
                <c:pt idx="3214">
                  <c:v>0.75478589037343802</c:v>
                </c:pt>
                <c:pt idx="3215">
                  <c:v>0.75474454331868623</c:v>
                </c:pt>
                <c:pt idx="3216">
                  <c:v>0.75343298092113187</c:v>
                </c:pt>
                <c:pt idx="3217">
                  <c:v>0.75339635939436644</c:v>
                </c:pt>
                <c:pt idx="3218">
                  <c:v>0.75208947438650242</c:v>
                </c:pt>
                <c:pt idx="3219">
                  <c:v>0.75205754453211715</c:v>
                </c:pt>
              </c:numCache>
            </c:numRef>
          </c:xVal>
          <c:yVal>
            <c:numRef>
              <c:f>'SD0 vs SD1'!$T$3:$T$3250</c:f>
              <c:numCache>
                <c:formatCode>General</c:formatCode>
                <c:ptCount val="3248"/>
                <c:pt idx="0">
                  <c:v>2061.141032824607</c:v>
                </c:pt>
                <c:pt idx="1">
                  <c:v>2057.9200217100351</c:v>
                </c:pt>
                <c:pt idx="2">
                  <c:v>2054.6995990204832</c:v>
                </c:pt>
                <c:pt idx="3">
                  <c:v>2051.5673488400871</c:v>
                </c:pt>
                <c:pt idx="4">
                  <c:v>2048.3531630596012</c:v>
                </c:pt>
                <c:pt idx="5">
                  <c:v>2045.1501882508792</c:v>
                </c:pt>
                <c:pt idx="6">
                  <c:v>2041.9477534959747</c:v>
                </c:pt>
                <c:pt idx="7">
                  <c:v>2038.7511577149201</c:v>
                </c:pt>
                <c:pt idx="8">
                  <c:v>2035.6307336045179</c:v>
                </c:pt>
                <c:pt idx="9">
                  <c:v>2032.4454931390601</c:v>
                </c:pt>
                <c:pt idx="10">
                  <c:v>2029.2554792331823</c:v>
                </c:pt>
                <c:pt idx="11">
                  <c:v>2026.076491360586</c:v>
                </c:pt>
                <c:pt idx="12">
                  <c:v>2022.8979812467267</c:v>
                </c:pt>
                <c:pt idx="13">
                  <c:v>2019.7995977372361</c:v>
                </c:pt>
                <c:pt idx="14">
                  <c:v>2016.6322476013477</c:v>
                </c:pt>
                <c:pt idx="15">
                  <c:v>2013.465344615855</c:v>
                </c:pt>
                <c:pt idx="16">
                  <c:v>2010.3040975909648</c:v>
                </c:pt>
                <c:pt idx="17">
                  <c:v>2007.2167242720429</c:v>
                </c:pt>
                <c:pt idx="18">
                  <c:v>2004.0664775307464</c:v>
                </c:pt>
                <c:pt idx="19">
                  <c:v>2000.9166304481544</c:v>
                </c:pt>
                <c:pt idx="20">
                  <c:v>1997.7671854044931</c:v>
                </c:pt>
                <c:pt idx="21">
                  <c:v>1994.7009483416784</c:v>
                </c:pt>
                <c:pt idx="22">
                  <c:v>1991.5623551056703</c:v>
                </c:pt>
                <c:pt idx="23">
                  <c:v>1988.4292728890559</c:v>
                </c:pt>
                <c:pt idx="24">
                  <c:v>1985.2965454020732</c:v>
                </c:pt>
                <c:pt idx="25">
                  <c:v>1982.2459647319706</c:v>
                </c:pt>
                <c:pt idx="26">
                  <c:v>1979.1239236045478</c:v>
                </c:pt>
                <c:pt idx="27">
                  <c:v>1976.0022068205078</c:v>
                </c:pt>
                <c:pt idx="28">
                  <c:v>1972.8910029573087</c:v>
                </c:pt>
                <c:pt idx="29">
                  <c:v>1969.8507146799514</c:v>
                </c:pt>
                <c:pt idx="30">
                  <c:v>1966.744940558837</c:v>
                </c:pt>
                <c:pt idx="31">
                  <c:v>1963.6394440406361</c:v>
                </c:pt>
                <c:pt idx="32">
                  <c:v>1960.5443413685098</c:v>
                </c:pt>
                <c:pt idx="33">
                  <c:v>1957.5191984266307</c:v>
                </c:pt>
                <c:pt idx="34">
                  <c:v>1954.4243609363498</c:v>
                </c:pt>
                <c:pt idx="35">
                  <c:v>1951.3398339318599</c:v>
                </c:pt>
                <c:pt idx="36">
                  <c:v>1948.3245650305421</c:v>
                </c:pt>
                <c:pt idx="37">
                  <c:v>1945.2452591611859</c:v>
                </c:pt>
                <c:pt idx="38">
                  <c:v>1942.1711591961637</c:v>
                </c:pt>
                <c:pt idx="39">
                  <c:v>1939.097244485152</c:v>
                </c:pt>
                <c:pt idx="40">
                  <c:v>1936.1016492362144</c:v>
                </c:pt>
                <c:pt idx="41">
                  <c:v>1933.0378289681719</c:v>
                </c:pt>
                <c:pt idx="42">
                  <c:v>1929.9741641906567</c:v>
                </c:pt>
                <c:pt idx="43">
                  <c:v>1926.9880845238756</c:v>
                </c:pt>
                <c:pt idx="44">
                  <c:v>1923.9344063188048</c:v>
                </c:pt>
                <c:pt idx="45">
                  <c:v>1920.885799076231</c:v>
                </c:pt>
                <c:pt idx="46">
                  <c:v>1917.9090974258561</c:v>
                </c:pt>
                <c:pt idx="47">
                  <c:v>1914.8654161647901</c:v>
                </c:pt>
                <c:pt idx="48">
                  <c:v>1911.831671818004</c:v>
                </c:pt>
                <c:pt idx="49">
                  <c:v>1908.7979914787231</c:v>
                </c:pt>
                <c:pt idx="50">
                  <c:v>1905.83528761972</c:v>
                </c:pt>
                <c:pt idx="51">
                  <c:v>1902.8064137490967</c:v>
                </c:pt>
                <c:pt idx="52">
                  <c:v>1899.7873666664082</c:v>
                </c:pt>
                <c:pt idx="53">
                  <c:v>1896.833717792266</c:v>
                </c:pt>
                <c:pt idx="54">
                  <c:v>1893.8193727393398</c:v>
                </c:pt>
                <c:pt idx="55">
                  <c:v>1890.8098972861987</c:v>
                </c:pt>
                <c:pt idx="56">
                  <c:v>1887.8700255713679</c:v>
                </c:pt>
                <c:pt idx="57">
                  <c:v>1884.8651646779647</c:v>
                </c:pt>
                <c:pt idx="58">
                  <c:v>1881.929469029955</c:v>
                </c:pt>
                <c:pt idx="59">
                  <c:v>1878.934013623473</c:v>
                </c:pt>
                <c:pt idx="60">
                  <c:v>1875.943330199636</c:v>
                </c:pt>
                <c:pt idx="61">
                  <c:v>1873.0211345637392</c:v>
                </c:pt>
                <c:pt idx="62">
                  <c:v>1870.0349142623695</c:v>
                </c:pt>
                <c:pt idx="63">
                  <c:v>1867.0534141785695</c:v>
                </c:pt>
                <c:pt idx="64">
                  <c:v>1864.1445417974628</c:v>
                </c:pt>
                <c:pt idx="65">
                  <c:v>1861.1674192896658</c:v>
                </c:pt>
                <c:pt idx="66">
                  <c:v>1858.1997449819758</c:v>
                </c:pt>
                <c:pt idx="67">
                  <c:v>1855.2992417340299</c:v>
                </c:pt>
                <c:pt idx="68">
                  <c:v>1852.3358452559576</c:v>
                </c:pt>
                <c:pt idx="69">
                  <c:v>1849.4391990025053</c:v>
                </c:pt>
                <c:pt idx="70">
                  <c:v>1846.4847893778499</c:v>
                </c:pt>
                <c:pt idx="71">
                  <c:v>1843.5349395676899</c:v>
                </c:pt>
                <c:pt idx="72">
                  <c:v>1840.6511900389705</c:v>
                </c:pt>
                <c:pt idx="73">
                  <c:v>1837.710199629636</c:v>
                </c:pt>
                <c:pt idx="74">
                  <c:v>1834.7689838731637</c:v>
                </c:pt>
                <c:pt idx="75">
                  <c:v>1831.8932402314999</c:v>
                </c:pt>
                <c:pt idx="76">
                  <c:v>1828.9607867658531</c:v>
                </c:pt>
                <c:pt idx="77">
                  <c:v>1826.0933824715128</c:v>
                </c:pt>
                <c:pt idx="78">
                  <c:v>1823.16960848191</c:v>
                </c:pt>
                <c:pt idx="79">
                  <c:v>1820.2502386701128</c:v>
                </c:pt>
                <c:pt idx="80">
                  <c:v>1817.3952873926119</c:v>
                </c:pt>
                <c:pt idx="81">
                  <c:v>1814.4798020584278</c:v>
                </c:pt>
                <c:pt idx="82">
                  <c:v>1811.628334092914</c:v>
                </c:pt>
                <c:pt idx="83">
                  <c:v>1808.7260089270073</c:v>
                </c:pt>
                <c:pt idx="84">
                  <c:v>1805.8826245959106</c:v>
                </c:pt>
                <c:pt idx="85">
                  <c:v>1802.9840566930927</c:v>
                </c:pt>
                <c:pt idx="86">
                  <c:v>1800.089762502585</c:v>
                </c:pt>
                <c:pt idx="87">
                  <c:v>1797.253828610349</c:v>
                </c:pt>
                <c:pt idx="88">
                  <c:v>1794.36784256544</c:v>
                </c:pt>
                <c:pt idx="89">
                  <c:v>1791.539825682335</c:v>
                </c:pt>
                <c:pt idx="90">
                  <c:v>1788.6620686509598</c:v>
                </c:pt>
                <c:pt idx="91">
                  <c:v>1785.8418925799187</c:v>
                </c:pt>
                <c:pt idx="92">
                  <c:v>1782.9676887141352</c:v>
                </c:pt>
                <c:pt idx="93">
                  <c:v>1780.1598752697441</c:v>
                </c:pt>
                <c:pt idx="94">
                  <c:v>1777.2937571598682</c:v>
                </c:pt>
                <c:pt idx="95">
                  <c:v>1774.4317459887595</c:v>
                </c:pt>
                <c:pt idx="96">
                  <c:v>1771.6263683865739</c:v>
                </c:pt>
                <c:pt idx="97">
                  <c:v>1768.772339508891</c:v>
                </c:pt>
                <c:pt idx="98">
                  <c:v>1765.9791242606059</c:v>
                </c:pt>
                <c:pt idx="99">
                  <c:v>1763.1329946802837</c:v>
                </c:pt>
                <c:pt idx="100">
                  <c:v>1760.342744297488</c:v>
                </c:pt>
                <c:pt idx="101">
                  <c:v>1757.5044445162375</c:v>
                </c:pt>
                <c:pt idx="102">
                  <c:v>1754.7216508060501</c:v>
                </c:pt>
                <c:pt idx="103">
                  <c:v>1751.8865781441477</c:v>
                </c:pt>
                <c:pt idx="104">
                  <c:v>1749.1156958026936</c:v>
                </c:pt>
                <c:pt idx="105">
                  <c:v>1746.2883151512963</c:v>
                </c:pt>
                <c:pt idx="106">
                  <c:v>1743.5202235106844</c:v>
                </c:pt>
                <c:pt idx="107">
                  <c:v>1740.7004667395577</c:v>
                </c:pt>
                <c:pt idx="108">
                  <c:v>1737.9441183462097</c:v>
                </c:pt>
                <c:pt idx="109">
                  <c:v>1735.1319055466649</c:v>
                </c:pt>
                <c:pt idx="110">
                  <c:v>1732.3782297470964</c:v>
                </c:pt>
                <c:pt idx="111">
                  <c:v>1729.5734938275777</c:v>
                </c:pt>
                <c:pt idx="112">
                  <c:v>1726.8269229198415</c:v>
                </c:pt>
                <c:pt idx="113">
                  <c:v>1724.0295912035419</c:v>
                </c:pt>
                <c:pt idx="114">
                  <c:v>1721.2900552059089</c:v>
                </c:pt>
                <c:pt idx="115">
                  <c:v>1718.5000555724218</c:v>
                </c:pt>
                <c:pt idx="116">
                  <c:v>1715.7674850293658</c:v>
                </c:pt>
                <c:pt idx="117">
                  <c:v>1712.980302267255</c:v>
                </c:pt>
                <c:pt idx="118">
                  <c:v>1710.2546339297235</c:v>
                </c:pt>
                <c:pt idx="119">
                  <c:v>1707.4790900792091</c:v>
                </c:pt>
                <c:pt idx="120">
                  <c:v>1704.7602497718358</c:v>
                </c:pt>
                <c:pt idx="121">
                  <c:v>1701.9918248321499</c:v>
                </c:pt>
                <c:pt idx="122">
                  <c:v>1699.2797446255609</c:v>
                </c:pt>
                <c:pt idx="123">
                  <c:v>1696.5183686107684</c:v>
                </c:pt>
                <c:pt idx="124">
                  <c:v>1693.8129810668752</c:v>
                </c:pt>
                <c:pt idx="125">
                  <c:v>1691.0585845021901</c:v>
                </c:pt>
                <c:pt idx="126">
                  <c:v>1688.3554297562962</c:v>
                </c:pt>
                <c:pt idx="127">
                  <c:v>1685.6598828147448</c:v>
                </c:pt>
                <c:pt idx="128">
                  <c:v>1682.9157520433075</c:v>
                </c:pt>
                <c:pt idx="129">
                  <c:v>1680.2267317564263</c:v>
                </c:pt>
                <c:pt idx="130">
                  <c:v>1677.4894094313709</c:v>
                </c:pt>
                <c:pt idx="131">
                  <c:v>1674.8068500091533</c:v>
                </c:pt>
                <c:pt idx="132">
                  <c:v>1672.0806286580348</c:v>
                </c:pt>
                <c:pt idx="133">
                  <c:v>1669.4044594892569</c:v>
                </c:pt>
                <c:pt idx="134">
                  <c:v>1666.6805458705026</c:v>
                </c:pt>
                <c:pt idx="135">
                  <c:v>1664.0107073937161</c:v>
                </c:pt>
                <c:pt idx="136">
                  <c:v>1661.3439340467507</c:v>
                </c:pt>
                <c:pt idx="137">
                  <c:v>1658.6341620718342</c:v>
                </c:pt>
                <c:pt idx="138">
                  <c:v>1655.9736182804588</c:v>
                </c:pt>
                <c:pt idx="139">
                  <c:v>1653.2703384431964</c:v>
                </c:pt>
                <c:pt idx="140">
                  <c:v>1650.6159604968</c:v>
                </c:pt>
                <c:pt idx="141">
                  <c:v>1647.9191073064005</c:v>
                </c:pt>
                <c:pt idx="142">
                  <c:v>1645.2708319117066</c:v>
                </c:pt>
                <c:pt idx="143">
                  <c:v>1642.6298156231035</c:v>
                </c:pt>
                <c:pt idx="144">
                  <c:v>1639.9424026067018</c:v>
                </c:pt>
                <c:pt idx="145">
                  <c:v>1637.3073801177288</c:v>
                </c:pt>
                <c:pt idx="146">
                  <c:v>1634.6262273707493</c:v>
                </c:pt>
                <c:pt idx="147">
                  <c:v>1631.9971365997742</c:v>
                </c:pt>
                <c:pt idx="148">
                  <c:v>1629.3709156241282</c:v>
                </c:pt>
                <c:pt idx="149">
                  <c:v>1626.6989594701015</c:v>
                </c:pt>
                <c:pt idx="150">
                  <c:v>1624.0828466225678</c:v>
                </c:pt>
                <c:pt idx="151">
                  <c:v>1621.465285430796</c:v>
                </c:pt>
                <c:pt idx="152">
                  <c:v>1618.8066385858749</c:v>
                </c:pt>
                <c:pt idx="153">
                  <c:v>1616.1990752114048</c:v>
                </c:pt>
                <c:pt idx="154">
                  <c:v>1613.5421681510829</c:v>
                </c:pt>
                <c:pt idx="155">
                  <c:v>1610.940278731133</c:v>
                </c:pt>
                <c:pt idx="156">
                  <c:v>1608.341130493267</c:v>
                </c:pt>
                <c:pt idx="157">
                  <c:v>1605.6972719042931</c:v>
                </c:pt>
                <c:pt idx="158">
                  <c:v>1603.1079335877912</c:v>
                </c:pt>
                <c:pt idx="159">
                  <c:v>1600.5170580632087</c:v>
                </c:pt>
                <c:pt idx="160">
                  <c:v>1597.8860731931461</c:v>
                </c:pt>
                <c:pt idx="161">
                  <c:v>1595.3049005921528</c:v>
                </c:pt>
                <c:pt idx="162">
                  <c:v>1592.6754294280518</c:v>
                </c:pt>
                <c:pt idx="163">
                  <c:v>1590.0996756695351</c:v>
                </c:pt>
                <c:pt idx="164">
                  <c:v>1587.5307404724579</c:v>
                </c:pt>
                <c:pt idx="165">
                  <c:v>1584.913885214065</c:v>
                </c:pt>
                <c:pt idx="166">
                  <c:v>1582.346070648221</c:v>
                </c:pt>
                <c:pt idx="167">
                  <c:v>1579.7850185594498</c:v>
                </c:pt>
                <c:pt idx="168">
                  <c:v>1577.1806143716526</c:v>
                </c:pt>
                <c:pt idx="169">
                  <c:v>1574.6247858509678</c:v>
                </c:pt>
                <c:pt idx="170">
                  <c:v>1572.0714800927938</c:v>
                </c:pt>
                <c:pt idx="171">
                  <c:v>1569.4751886357662</c:v>
                </c:pt>
                <c:pt idx="172">
                  <c:v>1566.9311880160458</c:v>
                </c:pt>
                <c:pt idx="173">
                  <c:v>1564.3854975502686</c:v>
                </c:pt>
                <c:pt idx="174">
                  <c:v>1561.8013419266697</c:v>
                </c:pt>
                <c:pt idx="175">
                  <c:v>1559.2648549963908</c:v>
                </c:pt>
                <c:pt idx="176">
                  <c:v>1556.7307992999552</c:v>
                </c:pt>
                <c:pt idx="177">
                  <c:v>1554.2033064200189</c:v>
                </c:pt>
                <c:pt idx="178">
                  <c:v>1551.6295095785779</c:v>
                </c:pt>
                <c:pt idx="179">
                  <c:v>1549.1069302533235</c:v>
                </c:pt>
                <c:pt idx="180">
                  <c:v>1546.5867195586193</c:v>
                </c:pt>
                <c:pt idx="181">
                  <c:v>1544.0246999683841</c:v>
                </c:pt>
                <c:pt idx="182">
                  <c:v>1541.5134404963594</c:v>
                </c:pt>
                <c:pt idx="183">
                  <c:v>1539.0045011556851</c:v>
                </c:pt>
                <c:pt idx="184">
                  <c:v>1536.4499794623689</c:v>
                </c:pt>
                <c:pt idx="185">
                  <c:v>1533.9498851617541</c:v>
                </c:pt>
                <c:pt idx="186">
                  <c:v>1531.4479554841716</c:v>
                </c:pt>
                <c:pt idx="187">
                  <c:v>1528.9482930494401</c:v>
                </c:pt>
                <c:pt idx="188">
                  <c:v>1526.4117248644029</c:v>
                </c:pt>
                <c:pt idx="189">
                  <c:v>1523.9207762214107</c:v>
                </c:pt>
                <c:pt idx="190">
                  <c:v>1521.4361389574549</c:v>
                </c:pt>
                <c:pt idx="191">
                  <c:v>1518.9496132443951</c:v>
                </c:pt>
                <c:pt idx="192">
                  <c:v>1516.4266129159732</c:v>
                </c:pt>
                <c:pt idx="193">
                  <c:v>1513.9486635796504</c:v>
                </c:pt>
                <c:pt idx="194">
                  <c:v>1511.4728745773548</c:v>
                </c:pt>
                <c:pt idx="195">
                  <c:v>1508.960929201271</c:v>
                </c:pt>
                <c:pt idx="196">
                  <c:v>1506.4936107313144</c:v>
                </c:pt>
                <c:pt idx="197">
                  <c:v>1504.0284064692162</c:v>
                </c:pt>
                <c:pt idx="198">
                  <c:v>1501.56530382049</c:v>
                </c:pt>
                <c:pt idx="199">
                  <c:v>1499.066466302796</c:v>
                </c:pt>
                <c:pt idx="200">
                  <c:v>1496.6117003779398</c:v>
                </c:pt>
                <c:pt idx="201">
                  <c:v>1494.1589905849048</c:v>
                </c:pt>
                <c:pt idx="202">
                  <c:v>1491.7083244856412</c:v>
                </c:pt>
                <c:pt idx="203">
                  <c:v>1489.2637310679318</c:v>
                </c:pt>
                <c:pt idx="204">
                  <c:v>1486.7798783769979</c:v>
                </c:pt>
                <c:pt idx="205">
                  <c:v>1484.3394159526908</c:v>
                </c:pt>
                <c:pt idx="206">
                  <c:v>1481.9049703467483</c:v>
                </c:pt>
                <c:pt idx="207">
                  <c:v>1479.4724917551043</c:v>
                </c:pt>
                <c:pt idx="208">
                  <c:v>1477.0011781238834</c:v>
                </c:pt>
                <c:pt idx="209">
                  <c:v>1474.5767350656561</c:v>
                </c:pt>
                <c:pt idx="210">
                  <c:v>1472.1542150171445</c:v>
                </c:pt>
                <c:pt idx="211">
                  <c:v>1469.7336059158458</c:v>
                </c:pt>
                <c:pt idx="212">
                  <c:v>1467.31489571671</c:v>
                </c:pt>
                <c:pt idx="213">
                  <c:v>1464.8618793082303</c:v>
                </c:pt>
                <c:pt idx="214">
                  <c:v>1462.4510456936216</c:v>
                </c:pt>
                <c:pt idx="215">
                  <c:v>1460.0460656503551</c:v>
                </c:pt>
                <c:pt idx="216">
                  <c:v>1457.6429223441448</c:v>
                </c:pt>
                <c:pt idx="217">
                  <c:v>1455.2416039427544</c:v>
                </c:pt>
                <c:pt idx="218">
                  <c:v>1452.8024825055566</c:v>
                </c:pt>
                <c:pt idx="219">
                  <c:v>1450.4088775035148</c:v>
                </c:pt>
                <c:pt idx="220">
                  <c:v>1448.0170548758458</c:v>
                </c:pt>
                <c:pt idx="221">
                  <c:v>1445.6309802248898</c:v>
                </c:pt>
                <c:pt idx="222">
                  <c:v>1443.246657822358</c:v>
                </c:pt>
                <c:pt idx="223">
                  <c:v>1440.8250324766025</c:v>
                </c:pt>
                <c:pt idx="224">
                  <c:v>1438.4482599270764</c:v>
                </c:pt>
                <c:pt idx="225">
                  <c:v>1436.0731978678348</c:v>
                </c:pt>
                <c:pt idx="226">
                  <c:v>1433.6998347846259</c:v>
                </c:pt>
                <c:pt idx="227">
                  <c:v>1431.3321164379545</c:v>
                </c:pt>
                <c:pt idx="228">
                  <c:v>1428.9660675609211</c:v>
                </c:pt>
                <c:pt idx="229">
                  <c:v>1426.5633076323545</c:v>
                </c:pt>
                <c:pt idx="230">
                  <c:v>1424.204621758513</c:v>
                </c:pt>
                <c:pt idx="231">
                  <c:v>1421.8515086130928</c:v>
                </c:pt>
                <c:pt idx="232">
                  <c:v>1419.4960652812283</c:v>
                </c:pt>
                <c:pt idx="233">
                  <c:v>1417.1461656989652</c:v>
                </c:pt>
                <c:pt idx="234">
                  <c:v>1414.8017890908338</c:v>
                </c:pt>
                <c:pt idx="235">
                  <c:v>1412.4589832750983</c:v>
                </c:pt>
                <c:pt idx="236">
                  <c:v>1410.0801379633158</c:v>
                </c:pt>
                <c:pt idx="237">
                  <c:v>1407.7405486314942</c:v>
                </c:pt>
                <c:pt idx="238">
                  <c:v>1405.4064184165572</c:v>
                </c:pt>
                <c:pt idx="239">
                  <c:v>1403.0777269576554</c:v>
                </c:pt>
                <c:pt idx="240">
                  <c:v>1400.7505380711889</c:v>
                </c:pt>
                <c:pt idx="241">
                  <c:v>1398.4248407609505</c:v>
                </c:pt>
                <c:pt idx="242">
                  <c:v>1396.1045338890929</c:v>
                </c:pt>
                <c:pt idx="243">
                  <c:v>1393.785690601411</c:v>
                </c:pt>
                <c:pt idx="244">
                  <c:v>1391.4354633338089</c:v>
                </c:pt>
                <c:pt idx="245">
                  <c:v>1389.1235178891718</c:v>
                </c:pt>
                <c:pt idx="246">
                  <c:v>1386.8129971061512</c:v>
                </c:pt>
                <c:pt idx="247">
                  <c:v>1384.5077849735362</c:v>
                </c:pt>
                <c:pt idx="248">
                  <c:v>1382.2039699740551</c:v>
                </c:pt>
                <c:pt idx="249">
                  <c:v>1379.9054303084004</c:v>
                </c:pt>
                <c:pt idx="250">
                  <c:v>1377.6082604460651</c:v>
                </c:pt>
                <c:pt idx="251">
                  <c:v>1375.316332857934</c:v>
                </c:pt>
                <c:pt idx="252">
                  <c:v>1373.0257479386482</c:v>
                </c:pt>
                <c:pt idx="253">
                  <c:v>1370.7403724873782</c:v>
                </c:pt>
                <c:pt idx="254">
                  <c:v>1368.4206145230187</c:v>
                </c:pt>
                <c:pt idx="255">
                  <c:v>1366.1379622194627</c:v>
                </c:pt>
                <c:pt idx="256">
                  <c:v>1363.8604730778848</c:v>
                </c:pt>
                <c:pt idx="257">
                  <c:v>1361.5881281516902</c:v>
                </c:pt>
                <c:pt idx="258">
                  <c:v>1359.3170453346543</c:v>
                </c:pt>
                <c:pt idx="259">
                  <c:v>1357.0472141850651</c:v>
                </c:pt>
                <c:pt idx="260">
                  <c:v>1354.7824820017147</c:v>
                </c:pt>
                <c:pt idx="261">
                  <c:v>1352.5228301376628</c:v>
                </c:pt>
                <c:pt idx="262">
                  <c:v>1350.2643877761132</c:v>
                </c:pt>
                <c:pt idx="263">
                  <c:v>1348.0071445949798</c:v>
                </c:pt>
                <c:pt idx="264">
                  <c:v>1345.7549371370599</c:v>
                </c:pt>
                <c:pt idx="265">
                  <c:v>1343.5039028694459</c:v>
                </c:pt>
                <c:pt idx="266">
                  <c:v>1341.2578730479897</c:v>
                </c:pt>
                <c:pt idx="267">
                  <c:v>1339.0168294621419</c:v>
                </c:pt>
                <c:pt idx="268">
                  <c:v>1336.7769177716084</c:v>
                </c:pt>
                <c:pt idx="269">
                  <c:v>1334.503930817581</c:v>
                </c:pt>
                <c:pt idx="270">
                  <c:v>1332.2701808873858</c:v>
                </c:pt>
                <c:pt idx="271">
                  <c:v>1330.0375269570557</c:v>
                </c:pt>
                <c:pt idx="272">
                  <c:v>1327.8097846543758</c:v>
                </c:pt>
                <c:pt idx="273">
                  <c:v>1325.5869361916759</c:v>
                </c:pt>
                <c:pt idx="274">
                  <c:v>1323.3651432660354</c:v>
                </c:pt>
                <c:pt idx="275">
                  <c:v>1321.1482139466359</c:v>
                </c:pt>
                <c:pt idx="276">
                  <c:v>1318.93231513154</c:v>
                </c:pt>
                <c:pt idx="277">
                  <c:v>1316.7174368729095</c:v>
                </c:pt>
                <c:pt idx="278">
                  <c:v>1314.5111903007851</c:v>
                </c:pt>
                <c:pt idx="279">
                  <c:v>1312.3021264248778</c:v>
                </c:pt>
                <c:pt idx="280">
                  <c:v>1310.101659552415</c:v>
                </c:pt>
                <c:pt idx="281">
                  <c:v>1307.9021588053001</c:v>
                </c:pt>
                <c:pt idx="282">
                  <c:v>1305.7036143819801</c:v>
                </c:pt>
                <c:pt idx="283">
                  <c:v>1303.5098147394424</c:v>
                </c:pt>
                <c:pt idx="284">
                  <c:v>1301.3169469901843</c:v>
                </c:pt>
                <c:pt idx="285">
                  <c:v>1299.1325882754418</c:v>
                </c:pt>
                <c:pt idx="286">
                  <c:v>1296.9453413396323</c:v>
                </c:pt>
                <c:pt idx="287">
                  <c:v>1294.7627810041063</c:v>
                </c:pt>
                <c:pt idx="288">
                  <c:v>1292.5848904835016</c:v>
                </c:pt>
                <c:pt idx="289">
                  <c:v>1290.4116530682497</c:v>
                </c:pt>
                <c:pt idx="290">
                  <c:v>1288.2392704869912</c:v>
                </c:pt>
                <c:pt idx="291">
                  <c:v>1287.0053950179479</c:v>
                </c:pt>
                <c:pt idx="292">
                  <c:v>1286.0677331559775</c:v>
                </c:pt>
                <c:pt idx="293">
                  <c:v>1284.8440265596262</c:v>
                </c:pt>
                <c:pt idx="294">
                  <c:v>1283.9008085098158</c:v>
                </c:pt>
                <c:pt idx="295">
                  <c:v>1282.7192330450273</c:v>
                </c:pt>
                <c:pt idx="296">
                  <c:v>1281.7384800864143</c:v>
                </c:pt>
                <c:pt idx="297">
                  <c:v>1280.5988383895688</c:v>
                </c:pt>
                <c:pt idx="298">
                  <c:v>1279.576959054076</c:v>
                </c:pt>
                <c:pt idx="299">
                  <c:v>1278.4472521224534</c:v>
                </c:pt>
                <c:pt idx="300">
                  <c:v>1277.4200060898029</c:v>
                </c:pt>
                <c:pt idx="301">
                  <c:v>1276.3319303494548</c:v>
                </c:pt>
                <c:pt idx="302">
                  <c:v>1275.2676049260401</c:v>
                </c:pt>
                <c:pt idx="303">
                  <c:v>1274.1855725970993</c:v>
                </c:pt>
                <c:pt idx="304">
                  <c:v>1273.1159736939253</c:v>
                </c:pt>
                <c:pt idx="305">
                  <c:v>1272.0752748196908</c:v>
                </c:pt>
                <c:pt idx="306">
                  <c:v>1270.9688664198645</c:v>
                </c:pt>
                <c:pt idx="307">
                  <c:v>1269.9378581587998</c:v>
                </c:pt>
                <c:pt idx="308">
                  <c:v>1268.8539091865118</c:v>
                </c:pt>
                <c:pt idx="309">
                  <c:v>1267.8325336342102</c:v>
                </c:pt>
                <c:pt idx="310">
                  <c:v>1266.7119561974675</c:v>
                </c:pt>
                <c:pt idx="311">
                  <c:v>1265.7002395481447</c:v>
                </c:pt>
                <c:pt idx="312">
                  <c:v>1264.5707269232651</c:v>
                </c:pt>
                <c:pt idx="313">
                  <c:v>1263.6035959269959</c:v>
                </c:pt>
                <c:pt idx="314">
                  <c:v>1262.4377215284653</c:v>
                </c:pt>
                <c:pt idx="315">
                  <c:v>1261.5074730309759</c:v>
                </c:pt>
                <c:pt idx="316">
                  <c:v>1260.3016598953966</c:v>
                </c:pt>
                <c:pt idx="317">
                  <c:v>1259.3846000615329</c:v>
                </c:pt>
                <c:pt idx="318">
                  <c:v>1258.1737905215648</c:v>
                </c:pt>
                <c:pt idx="319">
                  <c:v>1257.2933263164095</c:v>
                </c:pt>
                <c:pt idx="320">
                  <c:v>1256.0465946531501</c:v>
                </c:pt>
                <c:pt idx="321">
                  <c:v>1255.1754496017402</c:v>
                </c:pt>
                <c:pt idx="322">
                  <c:v>1253.9238092184228</c:v>
                </c:pt>
                <c:pt idx="323">
                  <c:v>1253.0927228276994</c:v>
                </c:pt>
                <c:pt idx="324">
                  <c:v>1251.801674577207</c:v>
                </c:pt>
                <c:pt idx="325">
                  <c:v>1250.979791858937</c:v>
                </c:pt>
                <c:pt idx="326">
                  <c:v>1249.6839234708748</c:v>
                </c:pt>
                <c:pt idx="327">
                  <c:v>1248.9018132661556</c:v>
                </c:pt>
                <c:pt idx="328">
                  <c:v>1247.5668005582177</c:v>
                </c:pt>
                <c:pt idx="329">
                  <c:v>1246.8242788558596</c:v>
                </c:pt>
                <c:pt idx="330">
                  <c:v>1245.4577722325303</c:v>
                </c:pt>
                <c:pt idx="331">
                  <c:v>1244.7242397379098</c:v>
                </c:pt>
                <c:pt idx="332">
                  <c:v>1243.3456097697313</c:v>
                </c:pt>
                <c:pt idx="333">
                  <c:v>1242.6513835585217</c:v>
                </c:pt>
                <c:pt idx="334">
                  <c:v>1241.2415112187207</c:v>
                </c:pt>
                <c:pt idx="335">
                  <c:v>1240.5561626168924</c:v>
                </c:pt>
                <c:pt idx="336">
                  <c:v>1239.1379919393326</c:v>
                </c:pt>
                <c:pt idx="337">
                  <c:v>1238.4916691965311</c:v>
                </c:pt>
                <c:pt idx="338">
                  <c:v>1237.0688758466113</c:v>
                </c:pt>
                <c:pt idx="339">
                  <c:v>1236.4312947328199</c:v>
                </c:pt>
                <c:pt idx="340">
                  <c:v>1234.9701287726705</c:v>
                </c:pt>
                <c:pt idx="341">
                  <c:v>1234.3450302519473</c:v>
                </c:pt>
                <c:pt idx="342">
                  <c:v>1232.8793812702199</c:v>
                </c:pt>
                <c:pt idx="343">
                  <c:v>1232.2892086609825</c:v>
                </c:pt>
                <c:pt idx="344">
                  <c:v>1230.7854413272125</c:v>
                </c:pt>
                <c:pt idx="345">
                  <c:v>1230.2076389195238</c:v>
                </c:pt>
                <c:pt idx="346">
                  <c:v>1228.6994709698965</c:v>
                </c:pt>
                <c:pt idx="347">
                  <c:v>1228.1563244827664</c:v>
                </c:pt>
                <c:pt idx="348">
                  <c:v>1226.6140099283411</c:v>
                </c:pt>
                <c:pt idx="349">
                  <c:v>1226.1090656812951</c:v>
                </c:pt>
                <c:pt idx="350">
                  <c:v>1224.5327670129579</c:v>
                </c:pt>
                <c:pt idx="351">
                  <c:v>1224.0362674716068</c:v>
                </c:pt>
                <c:pt idx="352">
                  <c:v>1222.4520116191459</c:v>
                </c:pt>
                <c:pt idx="353">
                  <c:v>1221.9971595237175</c:v>
                </c:pt>
                <c:pt idx="354">
                  <c:v>1220.3754487051149</c:v>
                </c:pt>
                <c:pt idx="355">
                  <c:v>1219.9583517399462</c:v>
                </c:pt>
                <c:pt idx="356">
                  <c:v>1218.3030635805021</c:v>
                </c:pt>
                <c:pt idx="357">
                  <c:v>1217.8942113655148</c:v>
                </c:pt>
                <c:pt idx="358">
                  <c:v>1216.2641118055308</c:v>
                </c:pt>
                <c:pt idx="359">
                  <c:v>1215.859768025656</c:v>
                </c:pt>
                <c:pt idx="360">
                  <c:v>1214.1962482187153</c:v>
                </c:pt>
                <c:pt idx="361">
                  <c:v>1213.803838484072</c:v>
                </c:pt>
                <c:pt idx="362">
                  <c:v>1212.1325227938828</c:v>
                </c:pt>
                <c:pt idx="363">
                  <c:v>1211.7774191303999</c:v>
                </c:pt>
                <c:pt idx="364">
                  <c:v>1210.0692165874048</c:v>
                </c:pt>
                <c:pt idx="365">
                  <c:v>1209.7512477194427</c:v>
                </c:pt>
                <c:pt idx="366">
                  <c:v>1208.0137260196666</c:v>
                </c:pt>
                <c:pt idx="367">
                  <c:v>1207.7037883591825</c:v>
                </c:pt>
                <c:pt idx="368">
                  <c:v>1205.9586296372461</c:v>
                </c:pt>
                <c:pt idx="369">
                  <c:v>1205.6855655582351</c:v>
                </c:pt>
                <c:pt idx="370">
                  <c:v>1203.9039186900795</c:v>
                </c:pt>
                <c:pt idx="371">
                  <c:v>1203.6712577822811</c:v>
                </c:pt>
                <c:pt idx="372">
                  <c:v>1201.8569786060914</c:v>
                </c:pt>
                <c:pt idx="373">
                  <c:v>1201.6284611067661</c:v>
                </c:pt>
                <c:pt idx="374">
                  <c:v>1199.8390212826193</c:v>
                </c:pt>
                <c:pt idx="375">
                  <c:v>1199.6183285540392</c:v>
                </c:pt>
                <c:pt idx="376">
                  <c:v>1197.7927136565058</c:v>
                </c:pt>
                <c:pt idx="377">
                  <c:v>1197.6120742687879</c:v>
                </c:pt>
                <c:pt idx="378">
                  <c:v>1195.7541329820558</c:v>
                </c:pt>
                <c:pt idx="379">
                  <c:v>1195.5812282757588</c:v>
                </c:pt>
                <c:pt idx="380">
                  <c:v>1193.715879885759</c:v>
                </c:pt>
                <c:pt idx="381">
                  <c:v>1193.5790789479706</c:v>
                </c:pt>
                <c:pt idx="382">
                  <c:v>1191.6816339253278</c:v>
                </c:pt>
                <c:pt idx="383">
                  <c:v>1191.5524719488578</c:v>
                </c:pt>
                <c:pt idx="384">
                  <c:v>1189.651381160465</c:v>
                </c:pt>
                <c:pt idx="385">
                  <c:v>1189.5580708033608</c:v>
                </c:pt>
                <c:pt idx="386">
                  <c:v>1187.6214230198213</c:v>
                </c:pt>
                <c:pt idx="387">
                  <c:v>1187.5674851302701</c:v>
                </c:pt>
                <c:pt idx="388">
                  <c:v>1185.6235019297603</c:v>
                </c:pt>
                <c:pt idx="389">
                  <c:v>1185.5489526189479</c:v>
                </c:pt>
                <c:pt idx="390">
                  <c:v>1183.6013896010459</c:v>
                </c:pt>
                <c:pt idx="391">
                  <c:v>1183.5623561459745</c:v>
                </c:pt>
                <c:pt idx="392">
                  <c:v>1181.5795393913425</c:v>
                </c:pt>
                <c:pt idx="393">
                  <c:v>1181.5758597821723</c:v>
                </c:pt>
                <c:pt idx="394">
                  <c:v>1179.5689764165493</c:v>
                </c:pt>
                <c:pt idx="395">
                  <c:v>1179.565298532988</c:v>
                </c:pt>
                <c:pt idx="396">
                  <c:v>1177.5900820680058</c:v>
                </c:pt>
                <c:pt idx="397">
                  <c:v>1177.5512958967856</c:v>
                </c:pt>
                <c:pt idx="398">
                  <c:v>1175.6149320228192</c:v>
                </c:pt>
                <c:pt idx="399">
                  <c:v>1175.5375229788608</c:v>
                </c:pt>
                <c:pt idx="400">
                  <c:v>1173.6159075093626</c:v>
                </c:pt>
                <c:pt idx="401">
                  <c:v>1173.5589197127051</c:v>
                </c:pt>
                <c:pt idx="402">
                  <c:v>1171.6446120552998</c:v>
                </c:pt>
                <c:pt idx="403">
                  <c:v>1171.5528427621869</c:v>
                </c:pt>
                <c:pt idx="404">
                  <c:v>1169.6770258290799</c:v>
                </c:pt>
                <c:pt idx="405">
                  <c:v>1169.5506331783376</c:v>
                </c:pt>
                <c:pt idx="406">
                  <c:v>1167.7131362378427</c:v>
                </c:pt>
                <c:pt idx="407">
                  <c:v>1167.5522775708646</c:v>
                </c:pt>
                <c:pt idx="408">
                  <c:v>1165.7256265365606</c:v>
                </c:pt>
                <c:pt idx="409">
                  <c:v>1165.5540962619571</c:v>
                </c:pt>
                <c:pt idx="410">
                  <c:v>1163.7655022281101</c:v>
                </c:pt>
                <c:pt idx="411">
                  <c:v>1163.5869671496835</c:v>
                </c:pt>
                <c:pt idx="412">
                  <c:v>1161.8090399400251</c:v>
                </c:pt>
                <c:pt idx="413">
                  <c:v>1161.5963580167409</c:v>
                </c:pt>
                <c:pt idx="414">
                  <c:v>1159.8291474270959</c:v>
                </c:pt>
                <c:pt idx="415">
                  <c:v>1159.6095532933632</c:v>
                </c:pt>
                <c:pt idx="416">
                  <c:v>1157.8800458675498</c:v>
                </c:pt>
                <c:pt idx="417">
                  <c:v>1157.6228798140658</c:v>
                </c:pt>
                <c:pt idx="418">
                  <c:v>1155.9345689931931</c:v>
                </c:pt>
                <c:pt idx="419">
                  <c:v>1155.6436461176495</c:v>
                </c:pt>
                <c:pt idx="420">
                  <c:v>1153.9621897663831</c:v>
                </c:pt>
                <c:pt idx="421">
                  <c:v>1153.6913669450048</c:v>
                </c:pt>
                <c:pt idx="422">
                  <c:v>1152.0203445596658</c:v>
                </c:pt>
                <c:pt idx="423">
                  <c:v>1151.7122667453318</c:v>
                </c:pt>
                <c:pt idx="424">
                  <c:v>1150.0820901310278</c:v>
                </c:pt>
                <c:pt idx="425">
                  <c:v>1149.7405660717388</c:v>
                </c:pt>
                <c:pt idx="426">
                  <c:v>1148.1171244609616</c:v>
                </c:pt>
                <c:pt idx="427">
                  <c:v>1147.7689427201367</c:v>
                </c:pt>
                <c:pt idx="428">
                  <c:v>1146.1860892172272</c:v>
                </c:pt>
                <c:pt idx="429">
                  <c:v>1145.8010392265458</c:v>
                </c:pt>
                <c:pt idx="430">
                  <c:v>1144.2549585738104</c:v>
                </c:pt>
                <c:pt idx="431">
                  <c:v>1143.8633192463965</c:v>
                </c:pt>
                <c:pt idx="432">
                  <c:v>1142.327373088086</c:v>
                </c:pt>
                <c:pt idx="433">
                  <c:v>1141.9027435569399</c:v>
                </c:pt>
                <c:pt idx="434">
                  <c:v>1140.3733270987041</c:v>
                </c:pt>
                <c:pt idx="435">
                  <c:v>1139.9422032647301</c:v>
                </c:pt>
                <c:pt idx="436">
                  <c:v>1138.4528691693881</c:v>
                </c:pt>
                <c:pt idx="437">
                  <c:v>1137.9889799611235</c:v>
                </c:pt>
                <c:pt idx="438">
                  <c:v>1136.5322765285594</c:v>
                </c:pt>
                <c:pt idx="439">
                  <c:v>1136.061954707616</c:v>
                </c:pt>
                <c:pt idx="440">
                  <c:v>1134.5890528457014</c:v>
                </c:pt>
                <c:pt idx="441">
                  <c:v>1134.1123186948391</c:v>
                </c:pt>
                <c:pt idx="442">
                  <c:v>1132.6755197201019</c:v>
                </c:pt>
                <c:pt idx="443">
                  <c:v>1132.1626766295808</c:v>
                </c:pt>
                <c:pt idx="444">
                  <c:v>1130.7654629142673</c:v>
                </c:pt>
                <c:pt idx="445">
                  <c:v>1130.2202986640491</c:v>
                </c:pt>
                <c:pt idx="446">
                  <c:v>1128.85523250951</c:v>
                </c:pt>
                <c:pt idx="447">
                  <c:v>1128.2778925754178</c:v>
                </c:pt>
                <c:pt idx="448">
                  <c:v>1126.9226109214901</c:v>
                </c:pt>
                <c:pt idx="449">
                  <c:v>1126.3649117167388</c:v>
                </c:pt>
                <c:pt idx="450">
                  <c:v>1125.019350454055</c:v>
                </c:pt>
                <c:pt idx="451">
                  <c:v>1124.4296218383458</c:v>
                </c:pt>
                <c:pt idx="452">
                  <c:v>1123.1195221718958</c:v>
                </c:pt>
                <c:pt idx="453">
                  <c:v>1122.494273979341</c:v>
                </c:pt>
                <c:pt idx="454">
                  <c:v>1121.2231145144449</c:v>
                </c:pt>
                <c:pt idx="455">
                  <c:v>1120.5661244211631</c:v>
                </c:pt>
                <c:pt idx="456">
                  <c:v>1119.3009186712418</c:v>
                </c:pt>
                <c:pt idx="457">
                  <c:v>1118.6634365779521</c:v>
                </c:pt>
                <c:pt idx="458">
                  <c:v>1117.4113884491401</c:v>
                </c:pt>
                <c:pt idx="459">
                  <c:v>1116.7386782753708</c:v>
                </c:pt>
                <c:pt idx="460">
                  <c:v>1115.5216155338128</c:v>
                </c:pt>
                <c:pt idx="461">
                  <c:v>1114.8174497138</c:v>
                </c:pt>
                <c:pt idx="462">
                  <c:v>1113.6352198246</c:v>
                </c:pt>
                <c:pt idx="463">
                  <c:v>1112.9214430653522</c:v>
                </c:pt>
                <c:pt idx="464">
                  <c:v>1111.7269015982311</c:v>
                </c:pt>
                <c:pt idx="465">
                  <c:v>1111.0071690407613</c:v>
                </c:pt>
                <c:pt idx="466">
                  <c:v>1109.8436700955292</c:v>
                </c:pt>
                <c:pt idx="467">
                  <c:v>1109.0927645767058</c:v>
                </c:pt>
                <c:pt idx="468">
                  <c:v>1107.9674076304709</c:v>
                </c:pt>
                <c:pt idx="469">
                  <c:v>1107.1818445768849</c:v>
                </c:pt>
                <c:pt idx="470">
                  <c:v>1106.09085475712</c:v>
                </c:pt>
                <c:pt idx="471">
                  <c:v>1105.2994503514008</c:v>
                </c:pt>
                <c:pt idx="472">
                  <c:v>1104.1926110020909</c:v>
                </c:pt>
                <c:pt idx="473">
                  <c:v>1103.395394287119</c:v>
                </c:pt>
                <c:pt idx="474">
                  <c:v>1102.322760966206</c:v>
                </c:pt>
                <c:pt idx="475">
                  <c:v>1101.4947872164048</c:v>
                </c:pt>
                <c:pt idx="476">
                  <c:v>1100.4562115274512</c:v>
                </c:pt>
                <c:pt idx="477">
                  <c:v>1099.5939995388444</c:v>
                </c:pt>
                <c:pt idx="478">
                  <c:v>1098.5893344218678</c:v>
                </c:pt>
                <c:pt idx="479">
                  <c:v>1097.725035147891</c:v>
                </c:pt>
                <c:pt idx="480">
                  <c:v>1096.704611272223</c:v>
                </c:pt>
                <c:pt idx="481">
                  <c:v>1095.8310220084929</c:v>
                </c:pt>
                <c:pt idx="482">
                  <c:v>1094.8443507476109</c:v>
                </c:pt>
                <c:pt idx="483">
                  <c:v>1093.9404136364078</c:v>
                </c:pt>
                <c:pt idx="484">
                  <c:v>1092.9873489031002</c:v>
                </c:pt>
                <c:pt idx="485">
                  <c:v>1092.0777736942446</c:v>
                </c:pt>
                <c:pt idx="486">
                  <c:v>1091.1335947958128</c:v>
                </c:pt>
                <c:pt idx="487">
                  <c:v>1090.1902604967379</c:v>
                </c:pt>
                <c:pt idx="488">
                  <c:v>1089.2830775235479</c:v>
                </c:pt>
                <c:pt idx="489">
                  <c:v>1088.3097303829343</c:v>
                </c:pt>
                <c:pt idx="490">
                  <c:v>1087.4077675534061</c:v>
                </c:pt>
                <c:pt idx="491">
                  <c:v>1086.453323260107</c:v>
                </c:pt>
                <c:pt idx="492">
                  <c:v>1085.5637585486354</c:v>
                </c:pt>
                <c:pt idx="493">
                  <c:v>1084.5758249111416</c:v>
                </c:pt>
                <c:pt idx="494">
                  <c:v>1083.7193461200984</c:v>
                </c:pt>
                <c:pt idx="495">
                  <c:v>1082.7016648999629</c:v>
                </c:pt>
                <c:pt idx="496">
                  <c:v>1081.8817358372728</c:v>
                </c:pt>
                <c:pt idx="497">
                  <c:v>1080.8308318139548</c:v>
                </c:pt>
                <c:pt idx="498">
                  <c:v>1080.0437029554598</c:v>
                </c:pt>
                <c:pt idx="499">
                  <c:v>1078.9874214246431</c:v>
                </c:pt>
                <c:pt idx="500">
                  <c:v>1078.1847648480466</c:v>
                </c:pt>
                <c:pt idx="501">
                  <c:v>1077.1231417627059</c:v>
                </c:pt>
                <c:pt idx="502">
                  <c:v>1076.3495319524473</c:v>
                </c:pt>
                <c:pt idx="503">
                  <c:v>1075.2585529340413</c:v>
                </c:pt>
                <c:pt idx="504">
                  <c:v>1074.5210560143657</c:v>
                </c:pt>
                <c:pt idx="505">
                  <c:v>1073.4247591668611</c:v>
                </c:pt>
                <c:pt idx="506">
                  <c:v>1072.695722348268</c:v>
                </c:pt>
                <c:pt idx="507">
                  <c:v>1071.5666605838082</c:v>
                </c:pt>
                <c:pt idx="508">
                  <c:v>1070.8699206998447</c:v>
                </c:pt>
                <c:pt idx="509">
                  <c:v>1069.7118240219324</c:v>
                </c:pt>
                <c:pt idx="510">
                  <c:v>1069.0234874365754</c:v>
                </c:pt>
                <c:pt idx="511">
                  <c:v>1067.8839522312078</c:v>
                </c:pt>
                <c:pt idx="512">
                  <c:v>1067.2039862490958</c:v>
                </c:pt>
                <c:pt idx="513">
                  <c:v>1066.0355411255268</c:v>
                </c:pt>
                <c:pt idx="514">
                  <c:v>1065.391183818653</c:v>
                </c:pt>
                <c:pt idx="515">
                  <c:v>1064.1903589455906</c:v>
                </c:pt>
                <c:pt idx="516">
                  <c:v>1063.5742803750215</c:v>
                </c:pt>
                <c:pt idx="517">
                  <c:v>1062.3683198960707</c:v>
                </c:pt>
                <c:pt idx="518">
                  <c:v>1061.7640549302682</c:v>
                </c:pt>
                <c:pt idx="519">
                  <c:v>1060.5294990463644</c:v>
                </c:pt>
                <c:pt idx="520">
                  <c:v>1059.9334653658782</c:v>
                </c:pt>
                <c:pt idx="521">
                  <c:v>1058.6902818328792</c:v>
                </c:pt>
                <c:pt idx="522">
                  <c:v>1058.1294352135938</c:v>
                </c:pt>
                <c:pt idx="523">
                  <c:v>1056.8811711527001</c:v>
                </c:pt>
                <c:pt idx="524">
                  <c:v>1056.3248643262473</c:v>
                </c:pt>
                <c:pt idx="525">
                  <c:v>1055.0482527787001</c:v>
                </c:pt>
                <c:pt idx="526">
                  <c:v>1054.5233357263976</c:v>
                </c:pt>
                <c:pt idx="527">
                  <c:v>1053.2417010051581</c:v>
                </c:pt>
                <c:pt idx="528">
                  <c:v>1052.728428452818</c:v>
                </c:pt>
                <c:pt idx="529">
                  <c:v>1051.4150399687396</c:v>
                </c:pt>
                <c:pt idx="530">
                  <c:v>1050.9329528879364</c:v>
                </c:pt>
                <c:pt idx="531">
                  <c:v>1049.5915234755471</c:v>
                </c:pt>
                <c:pt idx="532">
                  <c:v>1049.1174311009036</c:v>
                </c:pt>
                <c:pt idx="533">
                  <c:v>1047.7941520484828</c:v>
                </c:pt>
                <c:pt idx="534">
                  <c:v>1047.328031139788</c:v>
                </c:pt>
                <c:pt idx="535">
                  <c:v>1045.9732439044049</c:v>
                </c:pt>
                <c:pt idx="536">
                  <c:v>1045.5380373884473</c:v>
                </c:pt>
                <c:pt idx="537">
                  <c:v>1044.1590349580374</c:v>
                </c:pt>
                <c:pt idx="538">
                  <c:v>1043.7546113213191</c:v>
                </c:pt>
                <c:pt idx="539">
                  <c:v>1042.3671679588404</c:v>
                </c:pt>
                <c:pt idx="540">
                  <c:v>1041.9741567259439</c:v>
                </c:pt>
                <c:pt idx="541">
                  <c:v>1040.5590910488477</c:v>
                </c:pt>
                <c:pt idx="542">
                  <c:v>1040.193081211024</c:v>
                </c:pt>
                <c:pt idx="543">
                  <c:v>1038.7732131350449</c:v>
                </c:pt>
                <c:pt idx="544">
                  <c:v>1038.4185406832362</c:v>
                </c:pt>
                <c:pt idx="545">
                  <c:v>1036.967646132731</c:v>
                </c:pt>
                <c:pt idx="546">
                  <c:v>1036.6207350502657</c:v>
                </c:pt>
                <c:pt idx="547">
                  <c:v>1035.1651414341754</c:v>
                </c:pt>
                <c:pt idx="548">
                  <c:v>1034.8485501961861</c:v>
                </c:pt>
                <c:pt idx="549">
                  <c:v>1033.388202989375</c:v>
                </c:pt>
                <c:pt idx="550">
                  <c:v>1033.0828677555401</c:v>
                </c:pt>
                <c:pt idx="551">
                  <c:v>1031.5917299596006</c:v>
                </c:pt>
                <c:pt idx="552">
                  <c:v>1031.3165195947481</c:v>
                </c:pt>
                <c:pt idx="553">
                  <c:v>1029.7982882002466</c:v>
                </c:pt>
                <c:pt idx="554">
                  <c:v>1029.5530755716238</c:v>
                </c:pt>
                <c:pt idx="555">
                  <c:v>1028.030198383115</c:v>
                </c:pt>
                <c:pt idx="556">
                  <c:v>1027.7925259573842</c:v>
                </c:pt>
                <c:pt idx="557">
                  <c:v>1026.2391518514871</c:v>
                </c:pt>
                <c:pt idx="558">
                  <c:v>1026.0312858418042</c:v>
                </c:pt>
                <c:pt idx="559">
                  <c:v>1024.4768919805924</c:v>
                </c:pt>
                <c:pt idx="560">
                  <c:v>1024.2542936846735</c:v>
                </c:pt>
                <c:pt idx="561">
                  <c:v>1022.6917782712848</c:v>
                </c:pt>
                <c:pt idx="562">
                  <c:v>1022.5024296866064</c:v>
                </c:pt>
                <c:pt idx="563">
                  <c:v>1020.9132193247605</c:v>
                </c:pt>
                <c:pt idx="564">
                  <c:v>1020.7534213306295</c:v>
                </c:pt>
                <c:pt idx="565">
                  <c:v>1019.1560879138837</c:v>
                </c:pt>
                <c:pt idx="566">
                  <c:v>1019.0036872938487</c:v>
                </c:pt>
                <c:pt idx="567">
                  <c:v>1017.3798289208296</c:v>
                </c:pt>
                <c:pt idx="568">
                  <c:v>1017.2603623967226</c:v>
                </c:pt>
                <c:pt idx="569">
                  <c:v>1015.6320017824449</c:v>
                </c:pt>
                <c:pt idx="570">
                  <c:v>1015.5162944217764</c:v>
                </c:pt>
                <c:pt idx="571">
                  <c:v>1013.8615757297054</c:v>
                </c:pt>
                <c:pt idx="572">
                  <c:v>1013.7750456423761</c:v>
                </c:pt>
                <c:pt idx="573">
                  <c:v>1012.1158728660386</c:v>
                </c:pt>
                <c:pt idx="574">
                  <c:v>1012.040175132233</c:v>
                </c:pt>
                <c:pt idx="575">
                  <c:v>1010.3512411944856</c:v>
                </c:pt>
                <c:pt idx="576">
                  <c:v>1010.2828053734879</c:v>
                </c:pt>
                <c:pt idx="577">
                  <c:v>1008.5895216815484</c:v>
                </c:pt>
                <c:pt idx="578">
                  <c:v>1008.5500150451976</c:v>
                </c:pt>
                <c:pt idx="579">
                  <c:v>1006.8523185501676</c:v>
                </c:pt>
                <c:pt idx="580">
                  <c:v>1006.8200061172784</c:v>
                </c:pt>
                <c:pt idx="581">
                  <c:v>1005.0963346025519</c:v>
                </c:pt>
                <c:pt idx="582">
                  <c:v>1005.0927692616702</c:v>
                </c:pt>
                <c:pt idx="583">
                  <c:v>1003.3682951814914</c:v>
                </c:pt>
                <c:pt idx="584">
                  <c:v>1003.364730583836</c:v>
                </c:pt>
                <c:pt idx="585">
                  <c:v>1001.6465746108773</c:v>
                </c:pt>
                <c:pt idx="586">
                  <c:v>1001.6108796307755</c:v>
                </c:pt>
                <c:pt idx="587">
                  <c:v>999.92759831478372</c:v>
                </c:pt>
                <c:pt idx="588">
                  <c:v>999.88483750838941</c:v>
                </c:pt>
                <c:pt idx="589">
                  <c:v>998.21135708883753</c:v>
                </c:pt>
                <c:pt idx="590">
                  <c:v>998.14020945752338</c:v>
                </c:pt>
                <c:pt idx="591">
                  <c:v>996.49784175914226</c:v>
                </c:pt>
                <c:pt idx="592">
                  <c:v>996.41612919887632</c:v>
                </c:pt>
                <c:pt idx="593">
                  <c:v>994.78348225105697</c:v>
                </c:pt>
                <c:pt idx="594">
                  <c:v>994.67712196840057</c:v>
                </c:pt>
                <c:pt idx="595">
                  <c:v>993.07539202402324</c:v>
                </c:pt>
                <c:pt idx="596">
                  <c:v>992.93737926921301</c:v>
                </c:pt>
                <c:pt idx="597">
                  <c:v>991.34890242869801</c:v>
                </c:pt>
                <c:pt idx="598">
                  <c:v>991.22510547181105</c:v>
                </c:pt>
                <c:pt idx="599">
                  <c:v>989.64269787303499</c:v>
                </c:pt>
                <c:pt idx="600">
                  <c:v>989.49092791113867</c:v>
                </c:pt>
                <c:pt idx="601">
                  <c:v>987.9427330697755</c:v>
                </c:pt>
                <c:pt idx="602">
                  <c:v>987.78408496613531</c:v>
                </c:pt>
                <c:pt idx="603">
                  <c:v>986.24188216817572</c:v>
                </c:pt>
                <c:pt idx="604">
                  <c:v>986.05543487710963</c:v>
                </c:pt>
                <c:pt idx="605">
                  <c:v>984.54725168207369</c:v>
                </c:pt>
                <c:pt idx="606">
                  <c:v>984.35042925820528</c:v>
                </c:pt>
                <c:pt idx="607">
                  <c:v>982.85171851558437</c:v>
                </c:pt>
                <c:pt idx="608">
                  <c:v>982.63082590905174</c:v>
                </c:pt>
                <c:pt idx="609">
                  <c:v>981.16238657439055</c:v>
                </c:pt>
                <c:pt idx="610">
                  <c:v>980.931179037427</c:v>
                </c:pt>
                <c:pt idx="611">
                  <c:v>979.47213545637373</c:v>
                </c:pt>
                <c:pt idx="612">
                  <c:v>979.21347256698334</c:v>
                </c:pt>
                <c:pt idx="613">
                  <c:v>977.78806651884008</c:v>
                </c:pt>
                <c:pt idx="614">
                  <c:v>977.52270272101703</c:v>
                </c:pt>
                <c:pt idx="615">
                  <c:v>976.10306199232991</c:v>
                </c:pt>
                <c:pt idx="616">
                  <c:v>975.81041218420057</c:v>
                </c:pt>
                <c:pt idx="617">
                  <c:v>974.42066784362748</c:v>
                </c:pt>
                <c:pt idx="618">
                  <c:v>974.12137445952305</c:v>
                </c:pt>
                <c:pt idx="619">
                  <c:v>972.74442758066459</c:v>
                </c:pt>
                <c:pt idx="620">
                  <c:v>972.41446382011645</c:v>
                </c:pt>
                <c:pt idx="621">
                  <c:v>971.06722725533609</c:v>
                </c:pt>
                <c:pt idx="622">
                  <c:v>970.73067693324992</c:v>
                </c:pt>
                <c:pt idx="623">
                  <c:v>969.39261103850106</c:v>
                </c:pt>
                <c:pt idx="624">
                  <c:v>969.02910970627488</c:v>
                </c:pt>
                <c:pt idx="625">
                  <c:v>967.72057022670197</c:v>
                </c:pt>
                <c:pt idx="626">
                  <c:v>967.35053793541056</c:v>
                </c:pt>
                <c:pt idx="627">
                  <c:v>966.05464607312592</c:v>
                </c:pt>
                <c:pt idx="628">
                  <c:v>965.654277870133</c:v>
                </c:pt>
                <c:pt idx="629">
                  <c:v>964.38772950165844</c:v>
                </c:pt>
                <c:pt idx="630">
                  <c:v>963.98088572114136</c:v>
                </c:pt>
                <c:pt idx="631">
                  <c:v>962.70320276191183</c:v>
                </c:pt>
                <c:pt idx="632">
                  <c:v>962.2898967983482</c:v>
                </c:pt>
                <c:pt idx="633">
                  <c:v>961.0414302741184</c:v>
                </c:pt>
                <c:pt idx="634">
                  <c:v>960.62519707658771</c:v>
                </c:pt>
                <c:pt idx="635">
                  <c:v>959.3821899368296</c:v>
                </c:pt>
                <c:pt idx="636">
                  <c:v>958.93944291368859</c:v>
                </c:pt>
                <c:pt idx="637">
                  <c:v>957.72902028203134</c:v>
                </c:pt>
                <c:pt idx="638">
                  <c:v>957.27630391318905</c:v>
                </c:pt>
                <c:pt idx="639">
                  <c:v>956.07481812044534</c:v>
                </c:pt>
                <c:pt idx="640">
                  <c:v>955.59574955380822</c:v>
                </c:pt>
                <c:pt idx="641">
                  <c:v>954.4231225756256</c:v>
                </c:pt>
                <c:pt idx="642">
                  <c:v>953.93768504786942</c:v>
                </c:pt>
                <c:pt idx="643">
                  <c:v>952.77392518645593</c:v>
                </c:pt>
                <c:pt idx="644">
                  <c:v>952.26229515129717</c:v>
                </c:pt>
                <c:pt idx="645">
                  <c:v>951.12721751789991</c:v>
                </c:pt>
                <c:pt idx="646">
                  <c:v>950.60927053016303</c:v>
                </c:pt>
                <c:pt idx="647">
                  <c:v>949.48299116084559</c:v>
                </c:pt>
                <c:pt idx="648">
                  <c:v>948.93900997656817</c:v>
                </c:pt>
                <c:pt idx="649">
                  <c:v>947.84123773195279</c:v>
                </c:pt>
                <c:pt idx="650">
                  <c:v>947.29099084508414</c:v>
                </c:pt>
                <c:pt idx="651">
                  <c:v>946.20549237587875</c:v>
                </c:pt>
                <c:pt idx="652">
                  <c:v>945.62582473291138</c:v>
                </c:pt>
                <c:pt idx="653">
                  <c:v>944.56865927813169</c:v>
                </c:pt>
                <c:pt idx="654">
                  <c:v>943.98277690799569</c:v>
                </c:pt>
                <c:pt idx="655">
                  <c:v>942.93427411932066</c:v>
                </c:pt>
                <c:pt idx="656">
                  <c:v>942.32267055137811</c:v>
                </c:pt>
                <c:pt idx="657">
                  <c:v>941.30232861769514</c:v>
                </c:pt>
                <c:pt idx="658">
                  <c:v>940.68456005948053</c:v>
                </c:pt>
                <c:pt idx="659">
                  <c:v>939.67281451652173</c:v>
                </c:pt>
                <c:pt idx="660">
                  <c:v>939.04887961952102</c:v>
                </c:pt>
                <c:pt idx="661">
                  <c:v>938.04572358393648</c:v>
                </c:pt>
                <c:pt idx="662">
                  <c:v>937.39627206028774</c:v>
                </c:pt>
                <c:pt idx="663">
                  <c:v>936.42458835193349</c:v>
                </c:pt>
                <c:pt idx="664">
                  <c:v>935.76547852794079</c:v>
                </c:pt>
                <c:pt idx="665">
                  <c:v>934.80231872827017</c:v>
                </c:pt>
                <c:pt idx="666">
                  <c:v>934.11784508630285</c:v>
                </c:pt>
                <c:pt idx="667">
                  <c:v>933.18244773306753</c:v>
                </c:pt>
                <c:pt idx="668">
                  <c:v>932.49190499977442</c:v>
                </c:pt>
                <c:pt idx="669">
                  <c:v>931.56496723247847</c:v>
                </c:pt>
                <c:pt idx="670">
                  <c:v>930.84921172356076</c:v>
                </c:pt>
                <c:pt idx="671">
                  <c:v>929.95340816302689</c:v>
                </c:pt>
                <c:pt idx="672">
                  <c:v>929.22809182192668</c:v>
                </c:pt>
                <c:pt idx="673">
                  <c:v>928.34068394595147</c:v>
                </c:pt>
                <c:pt idx="674">
                  <c:v>927.59030496330695</c:v>
                </c:pt>
                <c:pt idx="675">
                  <c:v>926.7303259739266</c:v>
                </c:pt>
                <c:pt idx="676">
                  <c:v>925.97751026429171</c:v>
                </c:pt>
                <c:pt idx="677">
                  <c:v>925.12232620879035</c:v>
                </c:pt>
                <c:pt idx="678">
                  <c:v>924.3635330693985</c:v>
                </c:pt>
                <c:pt idx="679">
                  <c:v>923.52021411270027</c:v>
                </c:pt>
                <c:pt idx="680">
                  <c:v>922.73301698059493</c:v>
                </c:pt>
                <c:pt idx="681">
                  <c:v>921.91690637131592</c:v>
                </c:pt>
                <c:pt idx="682">
                  <c:v>921.12377783920351</c:v>
                </c:pt>
                <c:pt idx="683">
                  <c:v>920.3159328708781</c:v>
                </c:pt>
                <c:pt idx="684">
                  <c:v>919.50162138819087</c:v>
                </c:pt>
                <c:pt idx="685">
                  <c:v>918.72082204413891</c:v>
                </c:pt>
                <c:pt idx="686">
                  <c:v>917.89708739934758</c:v>
                </c:pt>
                <c:pt idx="687">
                  <c:v>917.1244928679082</c:v>
                </c:pt>
                <c:pt idx="688">
                  <c:v>916.29486906643331</c:v>
                </c:pt>
                <c:pt idx="689">
                  <c:v>915.53400985385986</c:v>
                </c:pt>
                <c:pt idx="690">
                  <c:v>914.67985867801883</c:v>
                </c:pt>
                <c:pt idx="691">
                  <c:v>913.96090581679448</c:v>
                </c:pt>
                <c:pt idx="692">
                  <c:v>913.08229716524227</c:v>
                </c:pt>
                <c:pt idx="693">
                  <c:v>912.37496986452948</c:v>
                </c:pt>
                <c:pt idx="694">
                  <c:v>911.47202671055788</c:v>
                </c:pt>
                <c:pt idx="695">
                  <c:v>910.78778558038869</c:v>
                </c:pt>
                <c:pt idx="696">
                  <c:v>909.87908994125553</c:v>
                </c:pt>
                <c:pt idx="697">
                  <c:v>909.20641500825809</c:v>
                </c:pt>
                <c:pt idx="698">
                  <c:v>908.29196339584348</c:v>
                </c:pt>
                <c:pt idx="699">
                  <c:v>907.62731530087751</c:v>
                </c:pt>
                <c:pt idx="700">
                  <c:v>906.68518299077459</c:v>
                </c:pt>
                <c:pt idx="701">
                  <c:v>906.04694488860048</c:v>
                </c:pt>
                <c:pt idx="702">
                  <c:v>905.10263293489061</c:v>
                </c:pt>
                <c:pt idx="703">
                  <c:v>904.47236400494546</c:v>
                </c:pt>
                <c:pt idx="704">
                  <c:v>903.50051227975155</c:v>
                </c:pt>
                <c:pt idx="705">
                  <c:v>902.90003081831082</c:v>
                </c:pt>
                <c:pt idx="706">
                  <c:v>901.92250712406064</c:v>
                </c:pt>
                <c:pt idx="707">
                  <c:v>901.32640468061788</c:v>
                </c:pt>
                <c:pt idx="708">
                  <c:v>900.34673829216888</c:v>
                </c:pt>
                <c:pt idx="709">
                  <c:v>899.75854415434378</c:v>
                </c:pt>
                <c:pt idx="710">
                  <c:v>898.7550549888781</c:v>
                </c:pt>
                <c:pt idx="711">
                  <c:v>898.19290835208255</c:v>
                </c:pt>
                <c:pt idx="712">
                  <c:v>897.18025163360153</c:v>
                </c:pt>
                <c:pt idx="713">
                  <c:v>896.62948966141903</c:v>
                </c:pt>
                <c:pt idx="714">
                  <c:v>895.59314784870253</c:v>
                </c:pt>
                <c:pt idx="715">
                  <c:v>895.0682804910424</c:v>
                </c:pt>
                <c:pt idx="716">
                  <c:v>894.02634363616926</c:v>
                </c:pt>
                <c:pt idx="717">
                  <c:v>893.50927327061015</c:v>
                </c:pt>
                <c:pt idx="718">
                  <c:v>892.46173724376251</c:v>
                </c:pt>
                <c:pt idx="719">
                  <c:v>891.95246045061197</c:v>
                </c:pt>
                <c:pt idx="720">
                  <c:v>890.88141896184425</c:v>
                </c:pt>
                <c:pt idx="721">
                  <c:v>890.39783450224513</c:v>
                </c:pt>
                <c:pt idx="722">
                  <c:v>889.32123297762769</c:v>
                </c:pt>
                <c:pt idx="723">
                  <c:v>888.84891891376446</c:v>
                </c:pt>
                <c:pt idx="724">
                  <c:v>887.76322199595722</c:v>
                </c:pt>
                <c:pt idx="725">
                  <c:v>887.31643693922683</c:v>
                </c:pt>
                <c:pt idx="726">
                  <c:v>886.1931498413386</c:v>
                </c:pt>
                <c:pt idx="727">
                  <c:v>885.76827937671374</c:v>
                </c:pt>
                <c:pt idx="728">
                  <c:v>884.63951325857454</c:v>
                </c:pt>
                <c:pt idx="729">
                  <c:v>884.22227891087505</c:v>
                </c:pt>
                <c:pt idx="730">
                  <c:v>883.08802905419861</c:v>
                </c:pt>
                <c:pt idx="731">
                  <c:v>882.68195836874054</c:v>
                </c:pt>
                <c:pt idx="732">
                  <c:v>881.52460211792686</c:v>
                </c:pt>
                <c:pt idx="733">
                  <c:v>881.14024965311489</c:v>
                </c:pt>
                <c:pt idx="734">
                  <c:v>879.97744688484238</c:v>
                </c:pt>
                <c:pt idx="735">
                  <c:v>879.60420570745441</c:v>
                </c:pt>
                <c:pt idx="736">
                  <c:v>878.4359513780546</c:v>
                </c:pt>
                <c:pt idx="737">
                  <c:v>878.0667592215558</c:v>
                </c:pt>
                <c:pt idx="738">
                  <c:v>876.87557109675868</c:v>
                </c:pt>
                <c:pt idx="739">
                  <c:v>876.53496246233442</c:v>
                </c:pt>
                <c:pt idx="740">
                  <c:v>875.33835916302291</c:v>
                </c:pt>
                <c:pt idx="741">
                  <c:v>875.00527823527989</c:v>
                </c:pt>
                <c:pt idx="742">
                  <c:v>873.79972533310627</c:v>
                </c:pt>
                <c:pt idx="743">
                  <c:v>873.47417001568726</c:v>
                </c:pt>
                <c:pt idx="744">
                  <c:v>872.2493828776137</c:v>
                </c:pt>
                <c:pt idx="745">
                  <c:v>871.96601826698759</c:v>
                </c:pt>
                <c:pt idx="746">
                  <c:v>870.71851730774551</c:v>
                </c:pt>
                <c:pt idx="747">
                  <c:v>870.44258240109446</c:v>
                </c:pt>
                <c:pt idx="748">
                  <c:v>869.1897371365859</c:v>
                </c:pt>
                <c:pt idx="749">
                  <c:v>868.9212301520829</c:v>
                </c:pt>
                <c:pt idx="750">
                  <c:v>867.64583492274335</c:v>
                </c:pt>
                <c:pt idx="751">
                  <c:v>867.40195430924041</c:v>
                </c:pt>
                <c:pt idx="752">
                  <c:v>866.12124930739253</c:v>
                </c:pt>
                <c:pt idx="753">
                  <c:v>865.88474768054255</c:v>
                </c:pt>
                <c:pt idx="754">
                  <c:v>864.59872723770275</c:v>
                </c:pt>
                <c:pt idx="755">
                  <c:v>864.3731316430036</c:v>
                </c:pt>
                <c:pt idx="756">
                  <c:v>863.06119821751258</c:v>
                </c:pt>
                <c:pt idx="757">
                  <c:v>862.8600418423332</c:v>
                </c:pt>
                <c:pt idx="758">
                  <c:v>861.54635518804048</c:v>
                </c:pt>
                <c:pt idx="759">
                  <c:v>861.34899979865793</c:v>
                </c:pt>
                <c:pt idx="760">
                  <c:v>860.03002557506568</c:v>
                </c:pt>
                <c:pt idx="761">
                  <c:v>859.84352665868357</c:v>
                </c:pt>
                <c:pt idx="762">
                  <c:v>858.49880310611093</c:v>
                </c:pt>
                <c:pt idx="763">
                  <c:v>858.35348142312478</c:v>
                </c:pt>
                <c:pt idx="764">
                  <c:v>856.99010875877843</c:v>
                </c:pt>
                <c:pt idx="765">
                  <c:v>856.85202348008977</c:v>
                </c:pt>
                <c:pt idx="766">
                  <c:v>855.48343468588382</c:v>
                </c:pt>
                <c:pt idx="767">
                  <c:v>855.34905681678742</c:v>
                </c:pt>
                <c:pt idx="768">
                  <c:v>853.95845271089524</c:v>
                </c:pt>
                <c:pt idx="769">
                  <c:v>853.85163068930797</c:v>
                </c:pt>
                <c:pt idx="770">
                  <c:v>852.45584238212587</c:v>
                </c:pt>
                <c:pt idx="771">
                  <c:v>852.35620991212249</c:v>
                </c:pt>
                <c:pt idx="772">
                  <c:v>850.95523103431947</c:v>
                </c:pt>
                <c:pt idx="773">
                  <c:v>850.86278749717349</c:v>
                </c:pt>
                <c:pt idx="774">
                  <c:v>849.45661164675926</c:v>
                </c:pt>
                <c:pt idx="775">
                  <c:v>849.37135647378443</c:v>
                </c:pt>
                <c:pt idx="776">
                  <c:v>847.9433616267238</c:v>
                </c:pt>
                <c:pt idx="777">
                  <c:v>847.89852362244847</c:v>
                </c:pt>
                <c:pt idx="778">
                  <c:v>846.4487490658131</c:v>
                </c:pt>
                <c:pt idx="779">
                  <c:v>846.41101078248209</c:v>
                </c:pt>
                <c:pt idx="780">
                  <c:v>844.95610738961932</c:v>
                </c:pt>
                <c:pt idx="781">
                  <c:v>844.92546864071289</c:v>
                </c:pt>
                <c:pt idx="782">
                  <c:v>843.44894605324157</c:v>
                </c:pt>
                <c:pt idx="783">
                  <c:v>843.44189029434756</c:v>
                </c:pt>
                <c:pt idx="784">
                  <c:v>841.96379674458251</c:v>
                </c:pt>
                <c:pt idx="785">
                  <c:v>841.96379674458251</c:v>
                </c:pt>
                <c:pt idx="786">
                  <c:v>840.48412535622515</c:v>
                </c:pt>
                <c:pt idx="787">
                  <c:v>840.47706954986802</c:v>
                </c:pt>
                <c:pt idx="788">
                  <c:v>839.0262787551776</c:v>
                </c:pt>
                <c:pt idx="789">
                  <c:v>838.99581338117605</c:v>
                </c:pt>
                <c:pt idx="790">
                  <c:v>837.55397185073321</c:v>
                </c:pt>
                <c:pt idx="791">
                  <c:v>837.50018384688383</c:v>
                </c:pt>
                <c:pt idx="792">
                  <c:v>836.08006666309655</c:v>
                </c:pt>
                <c:pt idx="793">
                  <c:v>836.01930843742753</c:v>
                </c:pt>
                <c:pt idx="794">
                  <c:v>834.61161237568251</c:v>
                </c:pt>
                <c:pt idx="795">
                  <c:v>834.54388343939354</c:v>
                </c:pt>
                <c:pt idx="796">
                  <c:v>833.14507424846454</c:v>
                </c:pt>
                <c:pt idx="797">
                  <c:v>833.07037411219164</c:v>
                </c:pt>
                <c:pt idx="798">
                  <c:v>831.68044553393793</c:v>
                </c:pt>
                <c:pt idx="799">
                  <c:v>831.58263613757583</c:v>
                </c:pt>
                <c:pt idx="800">
                  <c:v>830.23381741450839</c:v>
                </c:pt>
                <c:pt idx="801">
                  <c:v>830.1129803534111</c:v>
                </c:pt>
                <c:pt idx="802">
                  <c:v>828.77647328890225</c:v>
                </c:pt>
                <c:pt idx="803">
                  <c:v>828.64874806134344</c:v>
                </c:pt>
                <c:pt idx="804">
                  <c:v>827.31749032888592</c:v>
                </c:pt>
                <c:pt idx="805">
                  <c:v>827.18287606197055</c:v>
                </c:pt>
                <c:pt idx="806">
                  <c:v>825.86039006751957</c:v>
                </c:pt>
                <c:pt idx="807">
                  <c:v>825.70291846924329</c:v>
                </c:pt>
                <c:pt idx="808">
                  <c:v>824.40869432495776</c:v>
                </c:pt>
                <c:pt idx="809">
                  <c:v>824.24437388123488</c:v>
                </c:pt>
                <c:pt idx="810">
                  <c:v>822.958868126879</c:v>
                </c:pt>
                <c:pt idx="811">
                  <c:v>822.787697737945</c:v>
                </c:pt>
                <c:pt idx="812">
                  <c:v>821.523222573873</c:v>
                </c:pt>
                <c:pt idx="813">
                  <c:v>821.33288337690942</c:v>
                </c:pt>
                <c:pt idx="814">
                  <c:v>820.07707393018507</c:v>
                </c:pt>
                <c:pt idx="815">
                  <c:v>819.86059622910841</c:v>
                </c:pt>
                <c:pt idx="816">
                  <c:v>818.63277513325318</c:v>
                </c:pt>
                <c:pt idx="817">
                  <c:v>818.40952699844649</c:v>
                </c:pt>
                <c:pt idx="818">
                  <c:v>817.19031961359963</c:v>
                </c:pt>
                <c:pt idx="819">
                  <c:v>816.96382860628751</c:v>
                </c:pt>
                <c:pt idx="820">
                  <c:v>815.74970081655204</c:v>
                </c:pt>
                <c:pt idx="821">
                  <c:v>815.51643646051252</c:v>
                </c:pt>
                <c:pt idx="822">
                  <c:v>814.33008151736192</c:v>
                </c:pt>
                <c:pt idx="823">
                  <c:v>814.07087290072832</c:v>
                </c:pt>
                <c:pt idx="824">
                  <c:v>812.89307561479052</c:v>
                </c:pt>
                <c:pt idx="825">
                  <c:v>812.61153988862782</c:v>
                </c:pt>
                <c:pt idx="826">
                  <c:v>811.46141657734802</c:v>
                </c:pt>
                <c:pt idx="827">
                  <c:v>811.17318452601103</c:v>
                </c:pt>
                <c:pt idx="828">
                  <c:v>810.02803885090339</c:v>
                </c:pt>
                <c:pt idx="829">
                  <c:v>809.73663831942849</c:v>
                </c:pt>
                <c:pt idx="830">
                  <c:v>808.61547239490642</c:v>
                </c:pt>
                <c:pt idx="831">
                  <c:v>808.29836477587696</c:v>
                </c:pt>
                <c:pt idx="832">
                  <c:v>807.18918640817776</c:v>
                </c:pt>
                <c:pt idx="833">
                  <c:v>806.86541719335969</c:v>
                </c:pt>
                <c:pt idx="834">
                  <c:v>805.7646922395985</c:v>
                </c:pt>
                <c:pt idx="835">
                  <c:v>805.41887254525568</c:v>
                </c:pt>
                <c:pt idx="836">
                  <c:v>804.34198347351116</c:v>
                </c:pt>
                <c:pt idx="837">
                  <c:v>803.99306885067767</c:v>
                </c:pt>
                <c:pt idx="838">
                  <c:v>802.92105370811896</c:v>
                </c:pt>
                <c:pt idx="839">
                  <c:v>802.56551152024645</c:v>
                </c:pt>
                <c:pt idx="840">
                  <c:v>801.51717227812333</c:v>
                </c:pt>
                <c:pt idx="841">
                  <c:v>801.13972441966052</c:v>
                </c:pt>
                <c:pt idx="842">
                  <c:v>800.10327235242664</c:v>
                </c:pt>
                <c:pt idx="843">
                  <c:v>799.71923227776551</c:v>
                </c:pt>
                <c:pt idx="844">
                  <c:v>798.68760154096458</c:v>
                </c:pt>
                <c:pt idx="845">
                  <c:v>798.28178178937844</c:v>
                </c:pt>
                <c:pt idx="846">
                  <c:v>797.27721584052608</c:v>
                </c:pt>
                <c:pt idx="847">
                  <c:v>796.86483868051539</c:v>
                </c:pt>
                <c:pt idx="848">
                  <c:v>795.88369465915264</c:v>
                </c:pt>
                <c:pt idx="849">
                  <c:v>795.4496405935314</c:v>
                </c:pt>
                <c:pt idx="850">
                  <c:v>794.47322656084862</c:v>
                </c:pt>
                <c:pt idx="851">
                  <c:v>794.03618118516317</c:v>
                </c:pt>
                <c:pt idx="852">
                  <c:v>793.06802545226026</c:v>
                </c:pt>
                <c:pt idx="853">
                  <c:v>792.62445412513034</c:v>
                </c:pt>
                <c:pt idx="854">
                  <c:v>791.66808573111655</c:v>
                </c:pt>
                <c:pt idx="855">
                  <c:v>791.19946740615956</c:v>
                </c:pt>
                <c:pt idx="856">
                  <c:v>790.28129607354765</c:v>
                </c:pt>
                <c:pt idx="857">
                  <c:v>789.79475826869691</c:v>
                </c:pt>
                <c:pt idx="858">
                  <c:v>788.88122417220359</c:v>
                </c:pt>
                <c:pt idx="859">
                  <c:v>788.38822999518288</c:v>
                </c:pt>
                <c:pt idx="860">
                  <c:v>787.48639582897431</c:v>
                </c:pt>
                <c:pt idx="861">
                  <c:v>786.98694209804569</c:v>
                </c:pt>
                <c:pt idx="862">
                  <c:v>786.08973867677707</c:v>
                </c:pt>
                <c:pt idx="863">
                  <c:v>785.58382198686854</c:v>
                </c:pt>
                <c:pt idx="864">
                  <c:v>784.71311714158253</c:v>
                </c:pt>
                <c:pt idx="865">
                  <c:v>784.18593033303205</c:v>
                </c:pt>
                <c:pt idx="866">
                  <c:v>783.32334518967252</c:v>
                </c:pt>
                <c:pt idx="867">
                  <c:v>782.78972760866986</c:v>
                </c:pt>
                <c:pt idx="868">
                  <c:v>781.9352594686469</c:v>
                </c:pt>
                <c:pt idx="869">
                  <c:v>781.38049594820757</c:v>
                </c:pt>
                <c:pt idx="870">
                  <c:v>780.54885383445298</c:v>
                </c:pt>
                <c:pt idx="871">
                  <c:v>779.99122589298975</c:v>
                </c:pt>
                <c:pt idx="872">
                  <c:v>779.18230719309292</c:v>
                </c:pt>
                <c:pt idx="873">
                  <c:v>778.60009166927296</c:v>
                </c:pt>
                <c:pt idx="874">
                  <c:v>777.79920528220487</c:v>
                </c:pt>
                <c:pt idx="875">
                  <c:v>777.21415694746736</c:v>
                </c:pt>
                <c:pt idx="876">
                  <c:v>776.41776520322799</c:v>
                </c:pt>
                <c:pt idx="877">
                  <c:v>775.82634511148865</c:v>
                </c:pt>
                <c:pt idx="878">
                  <c:v>775.05605267294141</c:v>
                </c:pt>
                <c:pt idx="879">
                  <c:v>774.44372117042849</c:v>
                </c:pt>
                <c:pt idx="880">
                  <c:v>773.68141648014659</c:v>
                </c:pt>
                <c:pt idx="881">
                  <c:v>773.062743615199</c:v>
                </c:pt>
                <c:pt idx="882">
                  <c:v>772.30842462435578</c:v>
                </c:pt>
                <c:pt idx="883">
                  <c:v>771.66896346506917</c:v>
                </c:pt>
                <c:pt idx="884">
                  <c:v>770.93707106996487</c:v>
                </c:pt>
                <c:pt idx="885">
                  <c:v>770.29129832650801</c:v>
                </c:pt>
                <c:pt idx="886">
                  <c:v>769.58173476706929</c:v>
                </c:pt>
                <c:pt idx="887">
                  <c:v>768.91879867623311</c:v>
                </c:pt>
                <c:pt idx="888">
                  <c:v>768.21360211342642</c:v>
                </c:pt>
                <c:pt idx="889">
                  <c:v>767.54438394372664</c:v>
                </c:pt>
                <c:pt idx="890">
                  <c:v>766.85062780704209</c:v>
                </c:pt>
                <c:pt idx="891">
                  <c:v>766.1751233565077</c:v>
                </c:pt>
                <c:pt idx="892">
                  <c:v>765.50354157199956</c:v>
                </c:pt>
                <c:pt idx="893">
                  <c:v>764.8074734565306</c:v>
                </c:pt>
                <c:pt idx="894">
                  <c:v>764.14021540802776</c:v>
                </c:pt>
                <c:pt idx="895">
                  <c:v>763.44142824305936</c:v>
                </c:pt>
                <c:pt idx="896">
                  <c:v>762.78203091229693</c:v>
                </c:pt>
                <c:pt idx="897">
                  <c:v>762.07698172618416</c:v>
                </c:pt>
                <c:pt idx="898">
                  <c:v>761.4396055888634</c:v>
                </c:pt>
                <c:pt idx="899">
                  <c:v>760.69998589314093</c:v>
                </c:pt>
                <c:pt idx="900">
                  <c:v>760.08457281515791</c:v>
                </c:pt>
                <c:pt idx="901">
                  <c:v>759.33875594887354</c:v>
                </c:pt>
                <c:pt idx="902">
                  <c:v>758.73466597112383</c:v>
                </c:pt>
                <c:pt idx="903">
                  <c:v>757.98264726446769</c:v>
                </c:pt>
                <c:pt idx="904">
                  <c:v>757.38279888541229</c:v>
                </c:pt>
                <c:pt idx="905">
                  <c:v>756.62811419128639</c:v>
                </c:pt>
                <c:pt idx="906">
                  <c:v>756.05006168343789</c:v>
                </c:pt>
                <c:pt idx="907">
                  <c:v>755.27160940738304</c:v>
                </c:pt>
                <c:pt idx="908">
                  <c:v>754.70484169675126</c:v>
                </c:pt>
                <c:pt idx="909">
                  <c:v>753.9202093976354</c:v>
                </c:pt>
                <c:pt idx="910">
                  <c:v>753.35764270858147</c:v>
                </c:pt>
                <c:pt idx="911">
                  <c:v>752.57036729076958</c:v>
                </c:pt>
                <c:pt idx="912">
                  <c:v>752.03299083423531</c:v>
                </c:pt>
                <c:pt idx="913">
                  <c:v>751.22561996398656</c:v>
                </c:pt>
                <c:pt idx="914">
                  <c:v>750.69240604017773</c:v>
                </c:pt>
                <c:pt idx="915">
                  <c:v>749.8788765006625</c:v>
                </c:pt>
                <c:pt idx="916">
                  <c:v>749.35336687315896</c:v>
                </c:pt>
                <c:pt idx="917">
                  <c:v>748.53721702231269</c:v>
                </c:pt>
                <c:pt idx="918">
                  <c:v>748.03320909881438</c:v>
                </c:pt>
                <c:pt idx="919">
                  <c:v>747.19354880001811</c:v>
                </c:pt>
                <c:pt idx="920">
                  <c:v>746.69720817952407</c:v>
                </c:pt>
                <c:pt idx="921">
                  <c:v>745.84121473507503</c:v>
                </c:pt>
                <c:pt idx="922">
                  <c:v>745.36628035575779</c:v>
                </c:pt>
                <c:pt idx="923">
                  <c:v>744.50417954687055</c:v>
                </c:pt>
                <c:pt idx="924">
                  <c:v>744.05056652281849</c:v>
                </c:pt>
                <c:pt idx="925">
                  <c:v>743.16866225758554</c:v>
                </c:pt>
                <c:pt idx="926">
                  <c:v>742.72264423191245</c:v>
                </c:pt>
                <c:pt idx="927">
                  <c:v>741.83820312946739</c:v>
                </c:pt>
                <c:pt idx="928">
                  <c:v>741.39623407011959</c:v>
                </c:pt>
                <c:pt idx="929">
                  <c:v>740.50570480861552</c:v>
                </c:pt>
                <c:pt idx="930">
                  <c:v>740.08846108225293</c:v>
                </c:pt>
                <c:pt idx="931">
                  <c:v>739.17825413689206</c:v>
                </c:pt>
                <c:pt idx="932">
                  <c:v>738.76502304659755</c:v>
                </c:pt>
                <c:pt idx="933">
                  <c:v>737.85229933918845</c:v>
                </c:pt>
                <c:pt idx="934">
                  <c:v>737.4466278226223</c:v>
                </c:pt>
                <c:pt idx="935">
                  <c:v>736.52783469580606</c:v>
                </c:pt>
                <c:pt idx="936">
                  <c:v>736.14320153891902</c:v>
                </c:pt>
                <c:pt idx="937">
                  <c:v>735.20485449604814</c:v>
                </c:pt>
                <c:pt idx="938">
                  <c:v>734.82774632752307</c:v>
                </c:pt>
                <c:pt idx="939">
                  <c:v>733.88335303812767</c:v>
                </c:pt>
                <c:pt idx="940">
                  <c:v>733.5271790954065</c:v>
                </c:pt>
                <c:pt idx="941">
                  <c:v>732.563324629053</c:v>
                </c:pt>
                <c:pt idx="942">
                  <c:v>732.21464165785324</c:v>
                </c:pt>
                <c:pt idx="943">
                  <c:v>731.24831385927803</c:v>
                </c:pt>
                <c:pt idx="944">
                  <c:v>730.90357224450804</c:v>
                </c:pt>
                <c:pt idx="945">
                  <c:v>729.93476590147259</c:v>
                </c:pt>
                <c:pt idx="946">
                  <c:v>729.61082074934279</c:v>
                </c:pt>
                <c:pt idx="947">
                  <c:v>728.62267511634059</c:v>
                </c:pt>
                <c:pt idx="948">
                  <c:v>728.30618785146248</c:v>
                </c:pt>
                <c:pt idx="949">
                  <c:v>727.31203587307937</c:v>
                </c:pt>
                <c:pt idx="950">
                  <c:v>727.00300733778954</c:v>
                </c:pt>
                <c:pt idx="951">
                  <c:v>726.00284254927453</c:v>
                </c:pt>
                <c:pt idx="952">
                  <c:v>725.71447493272478</c:v>
                </c:pt>
                <c:pt idx="953">
                  <c:v>724.69508953079742</c:v>
                </c:pt>
                <c:pt idx="954">
                  <c:v>724.41414806925309</c:v>
                </c:pt>
                <c:pt idx="955">
                  <c:v>723.39232492609153</c:v>
                </c:pt>
                <c:pt idx="956">
                  <c:v>723.13194381946039</c:v>
                </c:pt>
                <c:pt idx="957">
                  <c:v>722.08743631741402</c:v>
                </c:pt>
                <c:pt idx="958">
                  <c:v>721.8344493170066</c:v>
                </c:pt>
                <c:pt idx="959">
                  <c:v>720.78752615390249</c:v>
                </c:pt>
                <c:pt idx="960">
                  <c:v>720.54193460623503</c:v>
                </c:pt>
                <c:pt idx="961">
                  <c:v>719.48903516741973</c:v>
                </c:pt>
                <c:pt idx="962">
                  <c:v>719.26387144584953</c:v>
                </c:pt>
                <c:pt idx="963">
                  <c:v>718.19551394842301</c:v>
                </c:pt>
                <c:pt idx="964">
                  <c:v>717.97415821160985</c:v>
                </c:pt>
                <c:pt idx="965">
                  <c:v>716.89984531520179</c:v>
                </c:pt>
                <c:pt idx="966">
                  <c:v>716.69881826531503</c:v>
                </c:pt>
                <c:pt idx="967">
                  <c:v>715.59264420758564</c:v>
                </c:pt>
                <c:pt idx="968">
                  <c:v>715.41188490770583</c:v>
                </c:pt>
                <c:pt idx="969">
                  <c:v>714.30336702904322</c:v>
                </c:pt>
                <c:pt idx="970">
                  <c:v>714.1299083317125</c:v>
                </c:pt>
                <c:pt idx="971">
                  <c:v>713.01548260168192</c:v>
                </c:pt>
                <c:pt idx="972">
                  <c:v>712.86218938282275</c:v>
                </c:pt>
                <c:pt idx="973">
                  <c:v>711.72898544638622</c:v>
                </c:pt>
                <c:pt idx="974">
                  <c:v>711.57940351743639</c:v>
                </c:pt>
                <c:pt idx="975">
                  <c:v>710.44387009141849</c:v>
                </c:pt>
                <c:pt idx="976">
                  <c:v>710.31435672112775</c:v>
                </c:pt>
                <c:pt idx="977">
                  <c:v>709.16369164043442</c:v>
                </c:pt>
                <c:pt idx="978">
                  <c:v>709.04141895520797</c:v>
                </c:pt>
                <c:pt idx="979">
                  <c:v>707.88132417777433</c:v>
                </c:pt>
                <c:pt idx="980">
                  <c:v>707.76629415921946</c:v>
                </c:pt>
                <c:pt idx="981">
                  <c:v>706.61658431989292</c:v>
                </c:pt>
                <c:pt idx="982">
                  <c:v>706.50879632428553</c:v>
                </c:pt>
                <c:pt idx="983">
                  <c:v>705.34047240042241</c:v>
                </c:pt>
                <c:pt idx="984">
                  <c:v>705.2363689209169</c:v>
                </c:pt>
                <c:pt idx="985">
                  <c:v>704.06571652225523</c:v>
                </c:pt>
                <c:pt idx="986">
                  <c:v>703.98149355602322</c:v>
                </c:pt>
                <c:pt idx="987">
                  <c:v>702.79231128451204</c:v>
                </c:pt>
                <c:pt idx="988">
                  <c:v>702.71530643180154</c:v>
                </c:pt>
                <c:pt idx="989">
                  <c:v>701.52381602814853</c:v>
                </c:pt>
                <c:pt idx="990">
                  <c:v>701.45046695774795</c:v>
                </c:pt>
                <c:pt idx="991">
                  <c:v>700.25309661315202</c:v>
                </c:pt>
                <c:pt idx="992">
                  <c:v>700.20306903438802</c:v>
                </c:pt>
                <c:pt idx="993">
                  <c:v>698.98727784750224</c:v>
                </c:pt>
                <c:pt idx="994">
                  <c:v>698.94087690710296</c:v>
                </c:pt>
                <c:pt idx="995">
                  <c:v>697.72278965089595</c:v>
                </c:pt>
                <c:pt idx="996">
                  <c:v>697.69605247435356</c:v>
                </c:pt>
                <c:pt idx="997">
                  <c:v>696.45962668456957</c:v>
                </c:pt>
                <c:pt idx="998">
                  <c:v>696.44005435333349</c:v>
                </c:pt>
                <c:pt idx="999">
                  <c:v>695.19778361617182</c:v>
                </c:pt>
                <c:pt idx="1000">
                  <c:v>695.19778361617182</c:v>
                </c:pt>
                <c:pt idx="1001">
                  <c:v>693.94439325351993</c:v>
                </c:pt>
                <c:pt idx="1002">
                  <c:v>693.94082419575216</c:v>
                </c:pt>
                <c:pt idx="1003">
                  <c:v>692.70822556053554</c:v>
                </c:pt>
                <c:pt idx="1004">
                  <c:v>692.68160570877842</c:v>
                </c:pt>
                <c:pt idx="1005">
                  <c:v>691.45742293930857</c:v>
                </c:pt>
                <c:pt idx="1006">
                  <c:v>691.42726175248231</c:v>
                </c:pt>
                <c:pt idx="1007">
                  <c:v>690.21149338203224</c:v>
                </c:pt>
                <c:pt idx="1008">
                  <c:v>690.1742179723833</c:v>
                </c:pt>
                <c:pt idx="1009">
                  <c:v>688.97910688519346</c:v>
                </c:pt>
                <c:pt idx="1010">
                  <c:v>688.92246909613243</c:v>
                </c:pt>
                <c:pt idx="1011">
                  <c:v>687.7357363060529</c:v>
                </c:pt>
                <c:pt idx="1012">
                  <c:v>687.6755827269659</c:v>
                </c:pt>
                <c:pt idx="1013">
                  <c:v>686.5058352254282</c:v>
                </c:pt>
                <c:pt idx="1014">
                  <c:v>686.42640865311614</c:v>
                </c:pt>
                <c:pt idx="1015">
                  <c:v>685.26857747567294</c:v>
                </c:pt>
                <c:pt idx="1016">
                  <c:v>685.18208814831962</c:v>
                </c:pt>
                <c:pt idx="1017">
                  <c:v>684.04114244026846</c:v>
                </c:pt>
                <c:pt idx="1018">
                  <c:v>683.93904312329039</c:v>
                </c:pt>
                <c:pt idx="1019">
                  <c:v>682.80640505646261</c:v>
                </c:pt>
                <c:pt idx="1020">
                  <c:v>682.69726836404709</c:v>
                </c:pt>
                <c:pt idx="1021">
                  <c:v>681.58499273677455</c:v>
                </c:pt>
                <c:pt idx="1022">
                  <c:v>681.4567586621481</c:v>
                </c:pt>
                <c:pt idx="1023">
                  <c:v>680.35275614934346</c:v>
                </c:pt>
                <c:pt idx="1024">
                  <c:v>680.2210864494732</c:v>
                </c:pt>
                <c:pt idx="1025">
                  <c:v>679.13735058262671</c:v>
                </c:pt>
                <c:pt idx="1026">
                  <c:v>678.98309208753335</c:v>
                </c:pt>
                <c:pt idx="1027">
                  <c:v>677.90759532258528</c:v>
                </c:pt>
                <c:pt idx="1028">
                  <c:v>677.76188586200317</c:v>
                </c:pt>
                <c:pt idx="1029">
                  <c:v>676.69460066010549</c:v>
                </c:pt>
                <c:pt idx="1030">
                  <c:v>676.52993501442438</c:v>
                </c:pt>
                <c:pt idx="1031">
                  <c:v>675.47088740245135</c:v>
                </c:pt>
                <c:pt idx="1032">
                  <c:v>675.299225052059</c:v>
                </c:pt>
                <c:pt idx="1033">
                  <c:v>674.26028466796311</c:v>
                </c:pt>
                <c:pt idx="1034">
                  <c:v>674.0697508276096</c:v>
                </c:pt>
                <c:pt idx="1035">
                  <c:v>673.0390149327468</c:v>
                </c:pt>
                <c:pt idx="1036">
                  <c:v>672.84508990668564</c:v>
                </c:pt>
                <c:pt idx="1037">
                  <c:v>671.83078435281345</c:v>
                </c:pt>
                <c:pt idx="1038">
                  <c:v>671.62165616500386</c:v>
                </c:pt>
                <c:pt idx="1039">
                  <c:v>670.61552238006448</c:v>
                </c:pt>
                <c:pt idx="1040">
                  <c:v>670.39944450014696</c:v>
                </c:pt>
                <c:pt idx="1041">
                  <c:v>669.41323029610714</c:v>
                </c:pt>
                <c:pt idx="1042">
                  <c:v>669.17844981449434</c:v>
                </c:pt>
                <c:pt idx="1043">
                  <c:v>668.20037527355305</c:v>
                </c:pt>
                <c:pt idx="1044">
                  <c:v>667.95866701513876</c:v>
                </c:pt>
                <c:pt idx="1045">
                  <c:v>667.0004195435796</c:v>
                </c:pt>
                <c:pt idx="1046">
                  <c:v>666.74009101377396</c:v>
                </c:pt>
                <c:pt idx="1047">
                  <c:v>665.78995163164313</c:v>
                </c:pt>
                <c:pt idx="1048">
                  <c:v>665.52630467256654</c:v>
                </c:pt>
                <c:pt idx="1049">
                  <c:v>664.5959014008115</c:v>
                </c:pt>
                <c:pt idx="1050">
                  <c:v>664.32533775718787</c:v>
                </c:pt>
                <c:pt idx="1051">
                  <c:v>663.38780167575578</c:v>
                </c:pt>
                <c:pt idx="1052">
                  <c:v>663.11391293404381</c:v>
                </c:pt>
                <c:pt idx="1053">
                  <c:v>662.1960514991606</c:v>
                </c:pt>
                <c:pt idx="1054">
                  <c:v>661.90367653365263</c:v>
                </c:pt>
                <c:pt idx="1055">
                  <c:v>660.99389162226055</c:v>
                </c:pt>
                <c:pt idx="1056">
                  <c:v>660.69821513968259</c:v>
                </c:pt>
                <c:pt idx="1057">
                  <c:v>659.8080153741131</c:v>
                </c:pt>
                <c:pt idx="1058">
                  <c:v>659.49034141375842</c:v>
                </c:pt>
                <c:pt idx="1059">
                  <c:v>658.60818793383351</c:v>
                </c:pt>
                <c:pt idx="1060">
                  <c:v>658.28723450174414</c:v>
                </c:pt>
                <c:pt idx="1061">
                  <c:v>657.42457678196047</c:v>
                </c:pt>
                <c:pt idx="1062">
                  <c:v>657.08529779076298</c:v>
                </c:pt>
                <c:pt idx="1063">
                  <c:v>656.23065731788051</c:v>
                </c:pt>
                <c:pt idx="1064">
                  <c:v>655.88452629172207</c:v>
                </c:pt>
                <c:pt idx="1065">
                  <c:v>655.04929301082348</c:v>
                </c:pt>
                <c:pt idx="1066">
                  <c:v>654.69629609365757</c:v>
                </c:pt>
                <c:pt idx="1067">
                  <c:v>653.8576697623098</c:v>
                </c:pt>
                <c:pt idx="1068">
                  <c:v>653.5014076708236</c:v>
                </c:pt>
                <c:pt idx="1069">
                  <c:v>652.67853314241654</c:v>
                </c:pt>
                <c:pt idx="1070">
                  <c:v>652.30767151308839</c:v>
                </c:pt>
                <c:pt idx="1071">
                  <c:v>651.4927856056496</c:v>
                </c:pt>
                <c:pt idx="1072">
                  <c:v>651.11508267725821</c:v>
                </c:pt>
                <c:pt idx="1073">
                  <c:v>650.3158585577446</c:v>
                </c:pt>
                <c:pt idx="1074">
                  <c:v>649.92363622376388</c:v>
                </c:pt>
                <c:pt idx="1075">
                  <c:v>649.13237137815167</c:v>
                </c:pt>
                <c:pt idx="1076">
                  <c:v>648.73332721657562</c:v>
                </c:pt>
                <c:pt idx="1077">
                  <c:v>647.96483856949192</c:v>
                </c:pt>
                <c:pt idx="1078">
                  <c:v>647.54775290344139</c:v>
                </c:pt>
                <c:pt idx="1079">
                  <c:v>646.79478017770089</c:v>
                </c:pt>
                <c:pt idx="1080">
                  <c:v>646.37088034889541</c:v>
                </c:pt>
                <c:pt idx="1081">
                  <c:v>645.61463530520007</c:v>
                </c:pt>
                <c:pt idx="1082">
                  <c:v>645.18753017147014</c:v>
                </c:pt>
                <c:pt idx="1083">
                  <c:v>644.45034693527839</c:v>
                </c:pt>
                <c:pt idx="1084">
                  <c:v>644.00529984222248</c:v>
                </c:pt>
                <c:pt idx="1085">
                  <c:v>643.27602226293811</c:v>
                </c:pt>
                <c:pt idx="1086">
                  <c:v>642.82779072899791</c:v>
                </c:pt>
                <c:pt idx="1087">
                  <c:v>642.11388426606175</c:v>
                </c:pt>
                <c:pt idx="1088">
                  <c:v>641.64778646381478</c:v>
                </c:pt>
                <c:pt idx="1089">
                  <c:v>640.94175787226141</c:v>
                </c:pt>
                <c:pt idx="1090">
                  <c:v>640.47249570738882</c:v>
                </c:pt>
                <c:pt idx="1091">
                  <c:v>639.7853604199446</c:v>
                </c:pt>
                <c:pt idx="1092">
                  <c:v>639.30930944354839</c:v>
                </c:pt>
                <c:pt idx="1093">
                  <c:v>638.61541430490877</c:v>
                </c:pt>
                <c:pt idx="1094">
                  <c:v>638.13618996567175</c:v>
                </c:pt>
                <c:pt idx="1095">
                  <c:v>637.46113286648847</c:v>
                </c:pt>
                <c:pt idx="1096">
                  <c:v>636.96416326932399</c:v>
                </c:pt>
                <c:pt idx="1097">
                  <c:v>636.30788893452939</c:v>
                </c:pt>
                <c:pt idx="1098">
                  <c:v>635.79322451515304</c:v>
                </c:pt>
                <c:pt idx="1099">
                  <c:v>635.14839025943115</c:v>
                </c:pt>
                <c:pt idx="1100">
                  <c:v>634.62698247286755</c:v>
                </c:pt>
                <c:pt idx="1101">
                  <c:v>633.99723664022792</c:v>
                </c:pt>
                <c:pt idx="1102">
                  <c:v>633.46182084890734</c:v>
                </c:pt>
                <c:pt idx="1103">
                  <c:v>632.83987736761014</c:v>
                </c:pt>
                <c:pt idx="1104">
                  <c:v>632.30856631104518</c:v>
                </c:pt>
                <c:pt idx="1105">
                  <c:v>631.69079551984385</c:v>
                </c:pt>
                <c:pt idx="1106">
                  <c:v>631.14552287699792</c:v>
                </c:pt>
                <c:pt idx="1107">
                  <c:v>630.54634562923059</c:v>
                </c:pt>
                <c:pt idx="1108">
                  <c:v>629.9871634965674</c:v>
                </c:pt>
                <c:pt idx="1109">
                  <c:v>629.39576536995366</c:v>
                </c:pt>
                <c:pt idx="1110">
                  <c:v>628.82624855377242</c:v>
                </c:pt>
                <c:pt idx="1111">
                  <c:v>628.25336399538151</c:v>
                </c:pt>
                <c:pt idx="1112">
                  <c:v>627.67001029481412</c:v>
                </c:pt>
                <c:pt idx="1113">
                  <c:v>627.10488076267939</c:v>
                </c:pt>
                <c:pt idx="1114">
                  <c:v>626.52551737842634</c:v>
                </c:pt>
                <c:pt idx="1115">
                  <c:v>625.96450953056308</c:v>
                </c:pt>
                <c:pt idx="1116">
                  <c:v>625.37135440859811</c:v>
                </c:pt>
                <c:pt idx="1117">
                  <c:v>624.82875519177139</c:v>
                </c:pt>
                <c:pt idx="1118">
                  <c:v>624.22185951880192</c:v>
                </c:pt>
                <c:pt idx="1119">
                  <c:v>623.6833694095784</c:v>
                </c:pt>
                <c:pt idx="1120">
                  <c:v>623.07340665586605</c:v>
                </c:pt>
                <c:pt idx="1121">
                  <c:v>622.55324640783533</c:v>
                </c:pt>
                <c:pt idx="1122">
                  <c:v>621.92236529533238</c:v>
                </c:pt>
                <c:pt idx="1123">
                  <c:v>621.4099135724656</c:v>
                </c:pt>
                <c:pt idx="1124">
                  <c:v>620.78653430929853</c:v>
                </c:pt>
                <c:pt idx="1125">
                  <c:v>620.28178187797346</c:v>
                </c:pt>
                <c:pt idx="1126">
                  <c:v>619.64477873127453</c:v>
                </c:pt>
                <c:pt idx="1127">
                  <c:v>619.15462610726649</c:v>
                </c:pt>
                <c:pt idx="1128">
                  <c:v>618.5004193784705</c:v>
                </c:pt>
                <c:pt idx="1129">
                  <c:v>618.01795482345244</c:v>
                </c:pt>
                <c:pt idx="1130">
                  <c:v>617.36070903008124</c:v>
                </c:pt>
                <c:pt idx="1131">
                  <c:v>616.89639538685753</c:v>
                </c:pt>
                <c:pt idx="1132">
                  <c:v>616.23245875977159</c:v>
                </c:pt>
                <c:pt idx="1133">
                  <c:v>615.7617357016145</c:v>
                </c:pt>
                <c:pt idx="1134">
                  <c:v>615.09474884918734</c:v>
                </c:pt>
                <c:pt idx="1135">
                  <c:v>614.64212707205786</c:v>
                </c:pt>
                <c:pt idx="1136">
                  <c:v>613.95804582219557</c:v>
                </c:pt>
                <c:pt idx="1137">
                  <c:v>613.52347436389311</c:v>
                </c:pt>
                <c:pt idx="1138">
                  <c:v>612.82234500913751</c:v>
                </c:pt>
                <c:pt idx="1139">
                  <c:v>612.39542058361349</c:v>
                </c:pt>
                <c:pt idx="1140">
                  <c:v>611.69127818310733</c:v>
                </c:pt>
                <c:pt idx="1141">
                  <c:v>611.2786929818709</c:v>
                </c:pt>
                <c:pt idx="1142">
                  <c:v>610.57151548274362</c:v>
                </c:pt>
                <c:pt idx="1143">
                  <c:v>610.16654610027547</c:v>
                </c:pt>
                <c:pt idx="1144">
                  <c:v>609.44240773527247</c:v>
                </c:pt>
                <c:pt idx="1145">
                  <c:v>609.04506701564446</c:v>
                </c:pt>
                <c:pt idx="1146">
                  <c:v>608.31428607461407</c:v>
                </c:pt>
                <c:pt idx="1147">
                  <c:v>607.93482331570226</c:v>
                </c:pt>
                <c:pt idx="1148">
                  <c:v>607.19078720512834</c:v>
                </c:pt>
                <c:pt idx="1149">
                  <c:v>606.82551139226655</c:v>
                </c:pt>
                <c:pt idx="1150">
                  <c:v>606.07482714632454</c:v>
                </c:pt>
                <c:pt idx="1151">
                  <c:v>605.7069331959126</c:v>
                </c:pt>
                <c:pt idx="1152">
                  <c:v>604.95325443894296</c:v>
                </c:pt>
                <c:pt idx="1153">
                  <c:v>604.60314206875546</c:v>
                </c:pt>
                <c:pt idx="1154">
                  <c:v>603.83265187526729</c:v>
                </c:pt>
                <c:pt idx="1155">
                  <c:v>603.4901308697581</c:v>
                </c:pt>
                <c:pt idx="1156">
                  <c:v>602.71666120389386</c:v>
                </c:pt>
                <c:pt idx="1157">
                  <c:v>602.38820354861309</c:v>
                </c:pt>
                <c:pt idx="1158">
                  <c:v>601.60808287932286</c:v>
                </c:pt>
                <c:pt idx="1159">
                  <c:v>601.28718853765383</c:v>
                </c:pt>
                <c:pt idx="1160">
                  <c:v>600.49398702262829</c:v>
                </c:pt>
                <c:pt idx="1161">
                  <c:v>600.17701848370768</c:v>
                </c:pt>
                <c:pt idx="1162">
                  <c:v>599.38084555906187</c:v>
                </c:pt>
                <c:pt idx="1163">
                  <c:v>599.08149138954479</c:v>
                </c:pt>
                <c:pt idx="1164">
                  <c:v>598.27867199354591</c:v>
                </c:pt>
                <c:pt idx="1165">
                  <c:v>597.98321424704955</c:v>
                </c:pt>
                <c:pt idx="1166">
                  <c:v>597.16739950788224</c:v>
                </c:pt>
                <c:pt idx="1167">
                  <c:v>596.87949966376652</c:v>
                </c:pt>
                <c:pt idx="1168">
                  <c:v>596.06072189050815</c:v>
                </c:pt>
                <c:pt idx="1169">
                  <c:v>595.79034366189751</c:v>
                </c:pt>
                <c:pt idx="1170">
                  <c:v>594.95498309425761</c:v>
                </c:pt>
                <c:pt idx="1171">
                  <c:v>594.698423332728</c:v>
                </c:pt>
                <c:pt idx="1172">
                  <c:v>593.86009295491317</c:v>
                </c:pt>
                <c:pt idx="1173">
                  <c:v>593.59747895074804</c:v>
                </c:pt>
                <c:pt idx="1174">
                  <c:v>592.75619237811225</c:v>
                </c:pt>
                <c:pt idx="1175">
                  <c:v>592.51100695755372</c:v>
                </c:pt>
                <c:pt idx="1176">
                  <c:v>591.65321711249146</c:v>
                </c:pt>
                <c:pt idx="1177">
                  <c:v>591.4254133944246</c:v>
                </c:pt>
                <c:pt idx="1178">
                  <c:v>590.56466065740017</c:v>
                </c:pt>
                <c:pt idx="1179">
                  <c:v>590.3406939674976</c:v>
                </c:pt>
                <c:pt idx="1180">
                  <c:v>589.46349809900948</c:v>
                </c:pt>
                <c:pt idx="1181">
                  <c:v>589.25069981090905</c:v>
                </c:pt>
                <c:pt idx="1182">
                  <c:v>588.36691078214346</c:v>
                </c:pt>
                <c:pt idx="1183">
                  <c:v>588.16774233526201</c:v>
                </c:pt>
                <c:pt idx="1184">
                  <c:v>587.27489822534562</c:v>
                </c:pt>
                <c:pt idx="1185">
                  <c:v>587.08931113041558</c:v>
                </c:pt>
                <c:pt idx="1186">
                  <c:v>586.18986322569742</c:v>
                </c:pt>
                <c:pt idx="1187">
                  <c:v>586.00200827243521</c:v>
                </c:pt>
                <c:pt idx="1188">
                  <c:v>585.09963593308805</c:v>
                </c:pt>
                <c:pt idx="1189">
                  <c:v>584.92531715695441</c:v>
                </c:pt>
                <c:pt idx="1190">
                  <c:v>584.00663911128777</c:v>
                </c:pt>
                <c:pt idx="1191">
                  <c:v>583.85314629155346</c:v>
                </c:pt>
                <c:pt idx="1192">
                  <c:v>582.93153476447048</c:v>
                </c:pt>
                <c:pt idx="1193">
                  <c:v>582.7721686935713</c:v>
                </c:pt>
                <c:pt idx="1194">
                  <c:v>581.84396695446617</c:v>
                </c:pt>
                <c:pt idx="1195">
                  <c:v>581.69804579051504</c:v>
                </c:pt>
                <c:pt idx="1196">
                  <c:v>580.75728518567462</c:v>
                </c:pt>
                <c:pt idx="1197">
                  <c:v>580.62843447446801</c:v>
                </c:pt>
                <c:pt idx="1198">
                  <c:v>579.68474420751909</c:v>
                </c:pt>
                <c:pt idx="1199">
                  <c:v>579.56333474385656</c:v>
                </c:pt>
                <c:pt idx="1200">
                  <c:v>578.60347344715126</c:v>
                </c:pt>
                <c:pt idx="1201">
                  <c:v>578.485837087748</c:v>
                </c:pt>
                <c:pt idx="1202">
                  <c:v>577.52307826111848</c:v>
                </c:pt>
                <c:pt idx="1203">
                  <c:v>577.42242724164259</c:v>
                </c:pt>
                <c:pt idx="1204">
                  <c:v>576.4530644575982</c:v>
                </c:pt>
                <c:pt idx="1205">
                  <c:v>576.35984443873258</c:v>
                </c:pt>
                <c:pt idx="1206">
                  <c:v>575.37806253421752</c:v>
                </c:pt>
                <c:pt idx="1207">
                  <c:v>575.28860081289281</c:v>
                </c:pt>
                <c:pt idx="1208">
                  <c:v>574.30024419386075</c:v>
                </c:pt>
                <c:pt idx="1209">
                  <c:v>574.22768384216761</c:v>
                </c:pt>
                <c:pt idx="1210">
                  <c:v>573.23640319027027</c:v>
                </c:pt>
                <c:pt idx="1211">
                  <c:v>573.16758125861452</c:v>
                </c:pt>
                <c:pt idx="1212">
                  <c:v>572.16395768904044</c:v>
                </c:pt>
                <c:pt idx="1213">
                  <c:v>572.11197354310525</c:v>
                </c:pt>
                <c:pt idx="1214">
                  <c:v>571.09605030121759</c:v>
                </c:pt>
                <c:pt idx="1215">
                  <c:v>571.04778839663254</c:v>
                </c:pt>
                <c:pt idx="1216">
                  <c:v>570.03466899517548</c:v>
                </c:pt>
                <c:pt idx="1217">
                  <c:v>569.9938184756096</c:v>
                </c:pt>
                <c:pt idx="1218">
                  <c:v>568.96843259318882</c:v>
                </c:pt>
                <c:pt idx="1219">
                  <c:v>568.94064909569784</c:v>
                </c:pt>
                <c:pt idx="1220">
                  <c:v>567.90303812063905</c:v>
                </c:pt>
                <c:pt idx="1221">
                  <c:v>567.891966627035</c:v>
                </c:pt>
                <c:pt idx="1222">
                  <c:v>566.84777136762239</c:v>
                </c:pt>
                <c:pt idx="1223">
                  <c:v>566.83478926486737</c:v>
                </c:pt>
                <c:pt idx="1224">
                  <c:v>565.78771688716802</c:v>
                </c:pt>
                <c:pt idx="1225">
                  <c:v>565.78771688716802</c:v>
                </c:pt>
                <c:pt idx="1226">
                  <c:v>564.74143136928944</c:v>
                </c:pt>
                <c:pt idx="1227">
                  <c:v>564.72479932523459</c:v>
                </c:pt>
                <c:pt idx="1228">
                  <c:v>563.69592856436691</c:v>
                </c:pt>
                <c:pt idx="1229">
                  <c:v>563.67562070030635</c:v>
                </c:pt>
                <c:pt idx="1230">
                  <c:v>562.64570760410754</c:v>
                </c:pt>
                <c:pt idx="1231">
                  <c:v>562.61802330777459</c:v>
                </c:pt>
                <c:pt idx="1232">
                  <c:v>561.60178298269079</c:v>
                </c:pt>
                <c:pt idx="1233">
                  <c:v>561.57411457966339</c:v>
                </c:pt>
                <c:pt idx="1234">
                  <c:v>560.56232965789104</c:v>
                </c:pt>
                <c:pt idx="1235">
                  <c:v>560.51812827518404</c:v>
                </c:pt>
                <c:pt idx="1236">
                  <c:v>559.52734812968072</c:v>
                </c:pt>
                <c:pt idx="1237">
                  <c:v>559.46665493045782</c:v>
                </c:pt>
                <c:pt idx="1238">
                  <c:v>558.48033027959934</c:v>
                </c:pt>
                <c:pt idx="1239">
                  <c:v>558.42508952596688</c:v>
                </c:pt>
                <c:pt idx="1240">
                  <c:v>557.44690282262957</c:v>
                </c:pt>
                <c:pt idx="1241">
                  <c:v>557.37520625546608</c:v>
                </c:pt>
                <c:pt idx="1242">
                  <c:v>556.41052809687119</c:v>
                </c:pt>
                <c:pt idx="1243">
                  <c:v>556.32612349684268</c:v>
                </c:pt>
                <c:pt idx="1244">
                  <c:v>555.37861486825341</c:v>
                </c:pt>
                <c:pt idx="1245">
                  <c:v>555.29057389444506</c:v>
                </c:pt>
                <c:pt idx="1246">
                  <c:v>554.34215681391788</c:v>
                </c:pt>
                <c:pt idx="1247">
                  <c:v>554.24305720188818</c:v>
                </c:pt>
                <c:pt idx="1248">
                  <c:v>553.31176775635754</c:v>
                </c:pt>
                <c:pt idx="1249">
                  <c:v>553.20902147532559</c:v>
                </c:pt>
                <c:pt idx="1250">
                  <c:v>552.28583573057051</c:v>
                </c:pt>
                <c:pt idx="1251">
                  <c:v>552.17048123573056</c:v>
                </c:pt>
                <c:pt idx="1252">
                  <c:v>551.26064635319278</c:v>
                </c:pt>
                <c:pt idx="1253">
                  <c:v>551.12901119745447</c:v>
                </c:pt>
                <c:pt idx="1254">
                  <c:v>550.23619555793755</c:v>
                </c:pt>
                <c:pt idx="1255">
                  <c:v>550.1009474381284</c:v>
                </c:pt>
                <c:pt idx="1256">
                  <c:v>549.20358773852627</c:v>
                </c:pt>
                <c:pt idx="1257">
                  <c:v>549.0610074584971</c:v>
                </c:pt>
                <c:pt idx="1258">
                  <c:v>548.18434467333748</c:v>
                </c:pt>
                <c:pt idx="1259">
                  <c:v>548.03442227417167</c:v>
                </c:pt>
                <c:pt idx="1260">
                  <c:v>547.16210968436042</c:v>
                </c:pt>
                <c:pt idx="1261">
                  <c:v>547.00343904386853</c:v>
                </c:pt>
                <c:pt idx="1262">
                  <c:v>546.14432013576243</c:v>
                </c:pt>
                <c:pt idx="1263">
                  <c:v>545.96949994582428</c:v>
                </c:pt>
                <c:pt idx="1264">
                  <c:v>545.1272520887635</c:v>
                </c:pt>
                <c:pt idx="1265">
                  <c:v>544.94884208675899</c:v>
                </c:pt>
                <c:pt idx="1266">
                  <c:v>544.10585036597752</c:v>
                </c:pt>
                <c:pt idx="1267">
                  <c:v>543.92012415742249</c:v>
                </c:pt>
                <c:pt idx="1268">
                  <c:v>543.09023745502338</c:v>
                </c:pt>
                <c:pt idx="1269">
                  <c:v>542.90091166381751</c:v>
                </c:pt>
                <c:pt idx="1270">
                  <c:v>542.07906361229152</c:v>
                </c:pt>
                <c:pt idx="1271">
                  <c:v>541.87367641773358</c:v>
                </c:pt>
                <c:pt idx="1272">
                  <c:v>541.06859841299149</c:v>
                </c:pt>
                <c:pt idx="1273">
                  <c:v>540.8596245306212</c:v>
                </c:pt>
                <c:pt idx="1274">
                  <c:v>540.05883783704985</c:v>
                </c:pt>
                <c:pt idx="1275">
                  <c:v>539.83759035427875</c:v>
                </c:pt>
                <c:pt idx="1276">
                  <c:v>539.05351263869136</c:v>
                </c:pt>
                <c:pt idx="1277">
                  <c:v>538.81629762686828</c:v>
                </c:pt>
                <c:pt idx="1278">
                  <c:v>538.03650820796929</c:v>
                </c:pt>
                <c:pt idx="1279">
                  <c:v>537.80437949778559</c:v>
                </c:pt>
                <c:pt idx="1280">
                  <c:v>537.03259948117045</c:v>
                </c:pt>
                <c:pt idx="1281">
                  <c:v>536.78453446873834</c:v>
                </c:pt>
                <c:pt idx="1282">
                  <c:v>536.02938268367654</c:v>
                </c:pt>
                <c:pt idx="1283">
                  <c:v>535.77775106476554</c:v>
                </c:pt>
                <c:pt idx="1284">
                  <c:v>535.02685381703213</c:v>
                </c:pt>
                <c:pt idx="1285">
                  <c:v>534.76308078665454</c:v>
                </c:pt>
                <c:pt idx="1286">
                  <c:v>534.02875215453605</c:v>
                </c:pt>
                <c:pt idx="1287">
                  <c:v>533.75768239989702</c:v>
                </c:pt>
                <c:pt idx="1288">
                  <c:v>533.03133388918661</c:v>
                </c:pt>
                <c:pt idx="1289">
                  <c:v>532.74443352217838</c:v>
                </c:pt>
                <c:pt idx="1290">
                  <c:v>532.02233840813153</c:v>
                </c:pt>
                <c:pt idx="1291">
                  <c:v>531.74040380151268</c:v>
                </c:pt>
                <c:pt idx="1292">
                  <c:v>531.03004360339253</c:v>
                </c:pt>
                <c:pt idx="1293">
                  <c:v>530.73230875661363</c:v>
                </c:pt>
                <c:pt idx="1294">
                  <c:v>530.0346735558096</c:v>
                </c:pt>
                <c:pt idx="1295">
                  <c:v>529.73338390264018</c:v>
                </c:pt>
                <c:pt idx="1296">
                  <c:v>529.03997095956754</c:v>
                </c:pt>
                <c:pt idx="1297">
                  <c:v>528.72668423782363</c:v>
                </c:pt>
                <c:pt idx="1298">
                  <c:v>528.04968555451842</c:v>
                </c:pt>
                <c:pt idx="1299">
                  <c:v>527.72444139072559</c:v>
                </c:pt>
                <c:pt idx="1300">
                  <c:v>527.06006320246547</c:v>
                </c:pt>
                <c:pt idx="1301">
                  <c:v>526.72753788892362</c:v>
                </c:pt>
                <c:pt idx="1302">
                  <c:v>526.06272088601315</c:v>
                </c:pt>
                <c:pt idx="1303">
                  <c:v>525.72667108658652</c:v>
                </c:pt>
                <c:pt idx="1304">
                  <c:v>525.07819337447154</c:v>
                </c:pt>
                <c:pt idx="1305">
                  <c:v>524.7348478075495</c:v>
                </c:pt>
                <c:pt idx="1306">
                  <c:v>524.09055981191239</c:v>
                </c:pt>
                <c:pt idx="1307">
                  <c:v>523.73534245549251</c:v>
                </c:pt>
                <c:pt idx="1308">
                  <c:v>523.10733605139671</c:v>
                </c:pt>
                <c:pt idx="1309">
                  <c:v>522.7485922651174</c:v>
                </c:pt>
                <c:pt idx="1310">
                  <c:v>522.12475915903303</c:v>
                </c:pt>
                <c:pt idx="1311">
                  <c:v>521.75043381629303</c:v>
                </c:pt>
                <c:pt idx="1312">
                  <c:v>521.14282519960148</c:v>
                </c:pt>
                <c:pt idx="1313">
                  <c:v>520.7649827754276</c:v>
                </c:pt>
                <c:pt idx="1314">
                  <c:v>520.16529830496177</c:v>
                </c:pt>
                <c:pt idx="1315">
                  <c:v>519.77192366040435</c:v>
                </c:pt>
                <c:pt idx="1316">
                  <c:v>519.18464024197954</c:v>
                </c:pt>
                <c:pt idx="1317">
                  <c:v>518.79152814497797</c:v>
                </c:pt>
                <c:pt idx="1318">
                  <c:v>518.20017737649187</c:v>
                </c:pt>
                <c:pt idx="1319">
                  <c:v>517.79979065111638</c:v>
                </c:pt>
                <c:pt idx="1320">
                  <c:v>517.22457424490801</c:v>
                </c:pt>
                <c:pt idx="1321">
                  <c:v>516.82066954826439</c:v>
                </c:pt>
                <c:pt idx="1322">
                  <c:v>516.25337344788454</c:v>
                </c:pt>
                <c:pt idx="1323">
                  <c:v>515.83401362288691</c:v>
                </c:pt>
                <c:pt idx="1324">
                  <c:v>515.27902215052802</c:v>
                </c:pt>
                <c:pt idx="1325">
                  <c:v>514.8561527947229</c:v>
                </c:pt>
                <c:pt idx="1326">
                  <c:v>514.30906909837188</c:v>
                </c:pt>
                <c:pt idx="1327">
                  <c:v>513.87457158068287</c:v>
                </c:pt>
                <c:pt idx="1328">
                  <c:v>513.3397350043075</c:v>
                </c:pt>
                <c:pt idx="1329">
                  <c:v>512.89795693313761</c:v>
                </c:pt>
                <c:pt idx="1330">
                  <c:v>512.37101597300659</c:v>
                </c:pt>
                <c:pt idx="1331">
                  <c:v>511.91765997075862</c:v>
                </c:pt>
                <c:pt idx="1332">
                  <c:v>511.40669289577244</c:v>
                </c:pt>
                <c:pt idx="1333">
                  <c:v>510.94606118164467</c:v>
                </c:pt>
                <c:pt idx="1334">
                  <c:v>510.43919420449583</c:v>
                </c:pt>
                <c:pt idx="1335">
                  <c:v>509.97082178719529</c:v>
                </c:pt>
                <c:pt idx="1336">
                  <c:v>509.46806853915092</c:v>
                </c:pt>
                <c:pt idx="1337">
                  <c:v>509.00044492710134</c:v>
                </c:pt>
                <c:pt idx="1338">
                  <c:v>508.50558582663848</c:v>
                </c:pt>
                <c:pt idx="1339">
                  <c:v>508.02646519585397</c:v>
                </c:pt>
                <c:pt idx="1340">
                  <c:v>507.54370250957135</c:v>
                </c:pt>
                <c:pt idx="1341">
                  <c:v>507.06108772443332</c:v>
                </c:pt>
                <c:pt idx="1342">
                  <c:v>506.58620903048126</c:v>
                </c:pt>
                <c:pt idx="1343">
                  <c:v>506.08835352346608</c:v>
                </c:pt>
                <c:pt idx="1344">
                  <c:v>505.62551480771504</c:v>
                </c:pt>
                <c:pt idx="1345">
                  <c:v>505.12417201230204</c:v>
                </c:pt>
                <c:pt idx="1346">
                  <c:v>504.66920655916721</c:v>
                </c:pt>
                <c:pt idx="1347">
                  <c:v>504.16437152394741</c:v>
                </c:pt>
                <c:pt idx="1348">
                  <c:v>503.7134861003737</c:v>
                </c:pt>
                <c:pt idx="1349">
                  <c:v>503.1972683301654</c:v>
                </c:pt>
                <c:pt idx="1350">
                  <c:v>502.76215170405135</c:v>
                </c:pt>
                <c:pt idx="1351">
                  <c:v>502.23864798351724</c:v>
                </c:pt>
                <c:pt idx="1352">
                  <c:v>501.80759721657893</c:v>
                </c:pt>
                <c:pt idx="1353">
                  <c:v>501.27275816481608</c:v>
                </c:pt>
                <c:pt idx="1354">
                  <c:v>500.85742502216402</c:v>
                </c:pt>
                <c:pt idx="1355">
                  <c:v>500.31530215494701</c:v>
                </c:pt>
                <c:pt idx="1356">
                  <c:v>499.90782914705267</c:v>
                </c:pt>
                <c:pt idx="1357">
                  <c:v>499.35441893751727</c:v>
                </c:pt>
                <c:pt idx="1358">
                  <c:v>498.95880574809206</c:v>
                </c:pt>
                <c:pt idx="1359">
                  <c:v>498.40192472324225</c:v>
                </c:pt>
                <c:pt idx="1360">
                  <c:v>498.01035097657314</c:v>
                </c:pt>
                <c:pt idx="1361">
                  <c:v>497.44223095055929</c:v>
                </c:pt>
                <c:pt idx="1362">
                  <c:v>497.06627507361196</c:v>
                </c:pt>
                <c:pt idx="1363">
                  <c:v>496.4946928750839</c:v>
                </c:pt>
                <c:pt idx="1364">
                  <c:v>496.11503046790887</c:v>
                </c:pt>
                <c:pt idx="1365">
                  <c:v>495.5361746703951</c:v>
                </c:pt>
                <c:pt idx="1366">
                  <c:v>495.17210066874731</c:v>
                </c:pt>
                <c:pt idx="1367">
                  <c:v>494.589767871113</c:v>
                </c:pt>
                <c:pt idx="1368">
                  <c:v>494.22972814976981</c:v>
                </c:pt>
                <c:pt idx="1369">
                  <c:v>493.64391186843966</c:v>
                </c:pt>
                <c:pt idx="1370">
                  <c:v>493.29173122082278</c:v>
                </c:pt>
                <c:pt idx="1371">
                  <c:v>492.6909415934918</c:v>
                </c:pt>
                <c:pt idx="1372">
                  <c:v>492.35046382181906</c:v>
                </c:pt>
                <c:pt idx="1373">
                  <c:v>491.75002100422097</c:v>
                </c:pt>
                <c:pt idx="1374">
                  <c:v>491.41356846454437</c:v>
                </c:pt>
                <c:pt idx="1375">
                  <c:v>490.79819487344628</c:v>
                </c:pt>
                <c:pt idx="1376">
                  <c:v>490.47721919438283</c:v>
                </c:pt>
                <c:pt idx="1377">
                  <c:v>489.85837473408691</c:v>
                </c:pt>
                <c:pt idx="1378">
                  <c:v>489.54524258800916</c:v>
                </c:pt>
                <c:pt idx="1379">
                  <c:v>488.91909013817883</c:v>
                </c:pt>
                <c:pt idx="1380">
                  <c:v>488.60997613611471</c:v>
                </c:pt>
                <c:pt idx="1381">
                  <c:v>487.97660939573575</c:v>
                </c:pt>
                <c:pt idx="1382">
                  <c:v>487.67907889252382</c:v>
                </c:pt>
                <c:pt idx="1383">
                  <c:v>487.03840610353831</c:v>
                </c:pt>
                <c:pt idx="1384">
                  <c:v>486.7487166735113</c:v>
                </c:pt>
                <c:pt idx="1385">
                  <c:v>486.09704261552474</c:v>
                </c:pt>
                <c:pt idx="1386">
                  <c:v>485.81888568174651</c:v>
                </c:pt>
                <c:pt idx="1387">
                  <c:v>485.16374529263726</c:v>
                </c:pt>
                <c:pt idx="1388">
                  <c:v>484.89342299044841</c:v>
                </c:pt>
                <c:pt idx="1389">
                  <c:v>484.2234854422141</c:v>
                </c:pt>
                <c:pt idx="1390">
                  <c:v>483.96464517634092</c:v>
                </c:pt>
                <c:pt idx="1391">
                  <c:v>483.29508918081592</c:v>
                </c:pt>
                <c:pt idx="1392">
                  <c:v>483.04023231604202</c:v>
                </c:pt>
                <c:pt idx="1393">
                  <c:v>482.36336326741423</c:v>
                </c:pt>
                <c:pt idx="1394">
                  <c:v>482.11633975352436</c:v>
                </c:pt>
                <c:pt idx="1395">
                  <c:v>481.42857057671404</c:v>
                </c:pt>
                <c:pt idx="1396">
                  <c:v>481.19296370313458</c:v>
                </c:pt>
                <c:pt idx="1397">
                  <c:v>480.50173110587679</c:v>
                </c:pt>
                <c:pt idx="1398">
                  <c:v>480.27395194662716</c:v>
                </c:pt>
                <c:pt idx="1399">
                  <c:v>479.5680114377559</c:v>
                </c:pt>
                <c:pt idx="1400">
                  <c:v>479.35545344756065</c:v>
                </c:pt>
                <c:pt idx="1401">
                  <c:v>478.64605376554005</c:v>
                </c:pt>
                <c:pt idx="1402">
                  <c:v>478.43360855013265</c:v>
                </c:pt>
                <c:pt idx="1403">
                  <c:v>477.72459830412464</c:v>
                </c:pt>
                <c:pt idx="1404">
                  <c:v>477.51998116994639</c:v>
                </c:pt>
                <c:pt idx="1405">
                  <c:v>476.79631323537575</c:v>
                </c:pt>
                <c:pt idx="1406">
                  <c:v>476.60299984864628</c:v>
                </c:pt>
                <c:pt idx="1407">
                  <c:v>475.87586982275752</c:v>
                </c:pt>
                <c:pt idx="1408">
                  <c:v>475.69037915466168</c:v>
                </c:pt>
                <c:pt idx="1409">
                  <c:v>474.95591711105885</c:v>
                </c:pt>
                <c:pt idx="1410">
                  <c:v>474.77439261546215</c:v>
                </c:pt>
                <c:pt idx="1411">
                  <c:v>474.03304710471912</c:v>
                </c:pt>
                <c:pt idx="1412">
                  <c:v>473.86276357268366</c:v>
                </c:pt>
                <c:pt idx="1413">
                  <c:v>473.11795425098364</c:v>
                </c:pt>
                <c:pt idx="1414">
                  <c:v>472.9554949018659</c:v>
                </c:pt>
                <c:pt idx="1415">
                  <c:v>472.19611248878562</c:v>
                </c:pt>
                <c:pt idx="1416">
                  <c:v>472.04484690162906</c:v>
                </c:pt>
                <c:pt idx="1417">
                  <c:v>471.28200210607469</c:v>
                </c:pt>
                <c:pt idx="1418">
                  <c:v>471.13855621768391</c:v>
                </c:pt>
                <c:pt idx="1419">
                  <c:v>470.37224323713491</c:v>
                </c:pt>
                <c:pt idx="1420">
                  <c:v>470.22887423247408</c:v>
                </c:pt>
                <c:pt idx="1421">
                  <c:v>469.45190744699914</c:v>
                </c:pt>
                <c:pt idx="1422">
                  <c:v>469.3274245896543</c:v>
                </c:pt>
                <c:pt idx="1423">
                  <c:v>468.54311480615627</c:v>
                </c:pt>
                <c:pt idx="1424">
                  <c:v>468.42257615638454</c:v>
                </c:pt>
                <c:pt idx="1425">
                  <c:v>467.63479133125338</c:v>
                </c:pt>
                <c:pt idx="1426">
                  <c:v>467.51820097186783</c:v>
                </c:pt>
                <c:pt idx="1427">
                  <c:v>466.72369807043697</c:v>
                </c:pt>
                <c:pt idx="1428">
                  <c:v>466.61818014802026</c:v>
                </c:pt>
                <c:pt idx="1429">
                  <c:v>465.81632244840307</c:v>
                </c:pt>
                <c:pt idx="1430">
                  <c:v>465.71862963985893</c:v>
                </c:pt>
                <c:pt idx="1431">
                  <c:v>464.91329379278829</c:v>
                </c:pt>
                <c:pt idx="1432">
                  <c:v>464.81954571530997</c:v>
                </c:pt>
                <c:pt idx="1433">
                  <c:v>464.00365976271229</c:v>
                </c:pt>
                <c:pt idx="1434">
                  <c:v>463.92481637654726</c:v>
                </c:pt>
                <c:pt idx="1435">
                  <c:v>463.10156294900469</c:v>
                </c:pt>
                <c:pt idx="1436">
                  <c:v>463.02665672327538</c:v>
                </c:pt>
                <c:pt idx="1437">
                  <c:v>462.20381336131464</c:v>
                </c:pt>
                <c:pt idx="1438">
                  <c:v>462.13284881329452</c:v>
                </c:pt>
                <c:pt idx="1439">
                  <c:v>461.29950707552229</c:v>
                </c:pt>
                <c:pt idx="1440">
                  <c:v>461.23949718856227</c:v>
                </c:pt>
                <c:pt idx="1441">
                  <c:v>460.40267583372906</c:v>
                </c:pt>
                <c:pt idx="1442">
                  <c:v>460.35358726363131</c:v>
                </c:pt>
                <c:pt idx="1443">
                  <c:v>459.50628891998679</c:v>
                </c:pt>
                <c:pt idx="1444">
                  <c:v>459.46502227063314</c:v>
                </c:pt>
                <c:pt idx="1445">
                  <c:v>458.60338895368056</c:v>
                </c:pt>
                <c:pt idx="1446">
                  <c:v>458.57300132729404</c:v>
                </c:pt>
                <c:pt idx="1447">
                  <c:v>457.71180560574402</c:v>
                </c:pt>
                <c:pt idx="1448">
                  <c:v>457.68532995494229</c:v>
                </c:pt>
                <c:pt idx="1449">
                  <c:v>456.81674953365371</c:v>
                </c:pt>
                <c:pt idx="1450">
                  <c:v>456.79810099752973</c:v>
                </c:pt>
                <c:pt idx="1451">
                  <c:v>455.91913653422029</c:v>
                </c:pt>
                <c:pt idx="1452">
                  <c:v>455.91522365300915</c:v>
                </c:pt>
                <c:pt idx="1453">
                  <c:v>455.03278606114503</c:v>
                </c:pt>
                <c:pt idx="1454">
                  <c:v>455.02887077338289</c:v>
                </c:pt>
                <c:pt idx="1455">
                  <c:v>454.14686685986476</c:v>
                </c:pt>
                <c:pt idx="1456">
                  <c:v>454.14294914945862</c:v>
                </c:pt>
                <c:pt idx="1457">
                  <c:v>453.2652953039759</c:v>
                </c:pt>
                <c:pt idx="1458">
                  <c:v>453.2506102145835</c:v>
                </c:pt>
                <c:pt idx="1459">
                  <c:v>452.38415240376872</c:v>
                </c:pt>
                <c:pt idx="1460">
                  <c:v>452.36555776998603</c:v>
                </c:pt>
                <c:pt idx="1461">
                  <c:v>451.50343444889285</c:v>
                </c:pt>
                <c:pt idx="1462">
                  <c:v>451.48092529948195</c:v>
                </c:pt>
                <c:pt idx="1463">
                  <c:v>450.6270651130821</c:v>
                </c:pt>
                <c:pt idx="1464">
                  <c:v>450.5967090350465</c:v>
                </c:pt>
                <c:pt idx="1465">
                  <c:v>449.75111818105023</c:v>
                </c:pt>
                <c:pt idx="1466">
                  <c:v>449.71006195675966</c:v>
                </c:pt>
                <c:pt idx="1467">
                  <c:v>448.88234637507526</c:v>
                </c:pt>
                <c:pt idx="1468">
                  <c:v>448.82668706689122</c:v>
                </c:pt>
                <c:pt idx="1469">
                  <c:v>448.00721554477195</c:v>
                </c:pt>
                <c:pt idx="1470">
                  <c:v>447.94765198567893</c:v>
                </c:pt>
                <c:pt idx="1471">
                  <c:v>447.13643331556443</c:v>
                </c:pt>
                <c:pt idx="1472">
                  <c:v>447.06624049705215</c:v>
                </c:pt>
                <c:pt idx="1473">
                  <c:v>446.26212396259234</c:v>
                </c:pt>
                <c:pt idx="1474">
                  <c:v>446.18803402972532</c:v>
                </c:pt>
                <c:pt idx="1475">
                  <c:v>445.39216077383492</c:v>
                </c:pt>
                <c:pt idx="1476">
                  <c:v>445.31416857220813</c:v>
                </c:pt>
                <c:pt idx="1477">
                  <c:v>444.52260281133431</c:v>
                </c:pt>
                <c:pt idx="1478">
                  <c:v>444.44070299154214</c:v>
                </c:pt>
                <c:pt idx="1479">
                  <c:v>443.65739360176048</c:v>
                </c:pt>
                <c:pt idx="1480">
                  <c:v>443.56098395479671</c:v>
                </c:pt>
                <c:pt idx="1481">
                  <c:v>442.78863754168339</c:v>
                </c:pt>
                <c:pt idx="1482">
                  <c:v>442.68832435040525</c:v>
                </c:pt>
                <c:pt idx="1483">
                  <c:v>441.92422788717823</c:v>
                </c:pt>
                <c:pt idx="1484">
                  <c:v>441.82000594371215</c:v>
                </c:pt>
                <c:pt idx="1485">
                  <c:v>441.06681328868223</c:v>
                </c:pt>
                <c:pt idx="1486">
                  <c:v>440.94812236093225</c:v>
                </c:pt>
                <c:pt idx="1487">
                  <c:v>440.20317374028821</c:v>
                </c:pt>
                <c:pt idx="1488">
                  <c:v>440.07399777284195</c:v>
                </c:pt>
                <c:pt idx="1489">
                  <c:v>439.34388230206139</c:v>
                </c:pt>
                <c:pt idx="1490">
                  <c:v>439.20685283429259</c:v>
                </c:pt>
                <c:pt idx="1491">
                  <c:v>438.48101800627302</c:v>
                </c:pt>
                <c:pt idx="1492">
                  <c:v>438.34404954448132</c:v>
                </c:pt>
                <c:pt idx="1493">
                  <c:v>437.62249957752897</c:v>
                </c:pt>
                <c:pt idx="1494">
                  <c:v>437.47113299116376</c:v>
                </c:pt>
                <c:pt idx="1495">
                  <c:v>436.76436342571378</c:v>
                </c:pt>
                <c:pt idx="1496">
                  <c:v>436.60910092679092</c:v>
                </c:pt>
                <c:pt idx="1497">
                  <c:v>435.90660587726194</c:v>
                </c:pt>
                <c:pt idx="1498">
                  <c:v>435.74744158463926</c:v>
                </c:pt>
                <c:pt idx="1499">
                  <c:v>435.05319606551814</c:v>
                </c:pt>
                <c:pt idx="1500">
                  <c:v>434.8901245875532</c:v>
                </c:pt>
                <c:pt idx="1501">
                  <c:v>434.20662565023827</c:v>
                </c:pt>
                <c:pt idx="1502">
                  <c:v>434.02920213966343</c:v>
                </c:pt>
                <c:pt idx="1503">
                  <c:v>433.35394817317348</c:v>
                </c:pt>
                <c:pt idx="1504">
                  <c:v>433.16617739623939</c:v>
                </c:pt>
                <c:pt idx="1505">
                  <c:v>432.50163986146924</c:v>
                </c:pt>
                <c:pt idx="1506">
                  <c:v>432.30997517060132</c:v>
                </c:pt>
                <c:pt idx="1507">
                  <c:v>431.64969704463272</c:v>
                </c:pt>
                <c:pt idx="1508">
                  <c:v>431.45413229738733</c:v>
                </c:pt>
                <c:pt idx="1509">
                  <c:v>430.80210201654916</c:v>
                </c:pt>
                <c:pt idx="1510">
                  <c:v>430.59864504168661</c:v>
                </c:pt>
                <c:pt idx="1511">
                  <c:v>429.95088181731438</c:v>
                </c:pt>
                <c:pt idx="1512">
                  <c:v>429.74112426361654</c:v>
                </c:pt>
                <c:pt idx="1513">
                  <c:v>429.10400737177571</c:v>
                </c:pt>
                <c:pt idx="1514">
                  <c:v>428.89034856209423</c:v>
                </c:pt>
                <c:pt idx="1515">
                  <c:v>428.2678285541013</c:v>
                </c:pt>
                <c:pt idx="1516">
                  <c:v>428.03992267507925</c:v>
                </c:pt>
                <c:pt idx="1517">
                  <c:v>427.42164871327259</c:v>
                </c:pt>
                <c:pt idx="1518">
                  <c:v>427.18984287887287</c:v>
                </c:pt>
                <c:pt idx="1519">
                  <c:v>426.57981707105745</c:v>
                </c:pt>
                <c:pt idx="1520">
                  <c:v>426.33379779306574</c:v>
                </c:pt>
                <c:pt idx="1521">
                  <c:v>425.7383359802725</c:v>
                </c:pt>
                <c:pt idx="1522">
                  <c:v>425.48841850937066</c:v>
                </c:pt>
                <c:pt idx="1523">
                  <c:v>424.89720179481401</c:v>
                </c:pt>
                <c:pt idx="1524">
                  <c:v>424.64337959675714</c:v>
                </c:pt>
                <c:pt idx="1525">
                  <c:v>424.05641085836464</c:v>
                </c:pt>
                <c:pt idx="1526">
                  <c:v>423.79867734240685</c:v>
                </c:pt>
                <c:pt idx="1527">
                  <c:v>423.22220595768795</c:v>
                </c:pt>
                <c:pt idx="1528">
                  <c:v>422.95430802267123</c:v>
                </c:pt>
                <c:pt idx="1529">
                  <c:v>422.38608709920425</c:v>
                </c:pt>
                <c:pt idx="1530">
                  <c:v>422.10805709243215</c:v>
                </c:pt>
                <c:pt idx="1531">
                  <c:v>421.55030600712411</c:v>
                </c:pt>
                <c:pt idx="1532">
                  <c:v>421.26837841121539</c:v>
                </c:pt>
                <c:pt idx="1533">
                  <c:v>420.71485903664831</c:v>
                </c:pt>
                <c:pt idx="1534">
                  <c:v>420.42902706703745</c:v>
                </c:pt>
                <c:pt idx="1535">
                  <c:v>419.883763810544</c:v>
                </c:pt>
                <c:pt idx="1536">
                  <c:v>419.58999934671965</c:v>
                </c:pt>
                <c:pt idx="1537">
                  <c:v>419.0551419261509</c:v>
                </c:pt>
                <c:pt idx="1538">
                  <c:v>418.75129152589909</c:v>
                </c:pt>
                <c:pt idx="1539">
                  <c:v>418.2246888118724</c:v>
                </c:pt>
                <c:pt idx="1540">
                  <c:v>417.91078499186779</c:v>
                </c:pt>
                <c:pt idx="1541">
                  <c:v>417.39456080308281</c:v>
                </c:pt>
                <c:pt idx="1542">
                  <c:v>417.07675566976872</c:v>
                </c:pt>
                <c:pt idx="1543">
                  <c:v>416.56475425560194</c:v>
                </c:pt>
                <c:pt idx="1544">
                  <c:v>416.24304075302439</c:v>
                </c:pt>
                <c:pt idx="1545">
                  <c:v>415.73930081924243</c:v>
                </c:pt>
                <c:pt idx="1546">
                  <c:v>415.40963652723525</c:v>
                </c:pt>
                <c:pt idx="1547">
                  <c:v>414.91621359556626</c:v>
                </c:pt>
                <c:pt idx="1548">
                  <c:v>414.58057861521127</c:v>
                </c:pt>
                <c:pt idx="1549">
                  <c:v>414.09137729297072</c:v>
                </c:pt>
                <c:pt idx="1550">
                  <c:v>413.74778749544271</c:v>
                </c:pt>
                <c:pt idx="1551">
                  <c:v>413.26685353920897</c:v>
                </c:pt>
                <c:pt idx="1552">
                  <c:v>412.91329517954711</c:v>
                </c:pt>
                <c:pt idx="1553">
                  <c:v>412.44263868992891</c:v>
                </c:pt>
                <c:pt idx="1554">
                  <c:v>412.08921428843894</c:v>
                </c:pt>
                <c:pt idx="1555">
                  <c:v>411.62879955104194</c:v>
                </c:pt>
                <c:pt idx="1556">
                  <c:v>411.26138621669099</c:v>
                </c:pt>
                <c:pt idx="1557">
                  <c:v>410.80923103414108</c:v>
                </c:pt>
                <c:pt idx="1558">
                  <c:v>410.43790610030067</c:v>
                </c:pt>
                <c:pt idx="1559">
                  <c:v>409.98996626378226</c:v>
                </c:pt>
                <c:pt idx="1560">
                  <c:v>409.61066555171971</c:v>
                </c:pt>
                <c:pt idx="1561">
                  <c:v>409.17100160615291</c:v>
                </c:pt>
                <c:pt idx="1562">
                  <c:v>408.78777140055661</c:v>
                </c:pt>
                <c:pt idx="1563">
                  <c:v>408.35233341605743</c:v>
                </c:pt>
                <c:pt idx="1564">
                  <c:v>407.96327849851485</c:v>
                </c:pt>
                <c:pt idx="1565">
                  <c:v>407.5439642258807</c:v>
                </c:pt>
                <c:pt idx="1566">
                  <c:v>407.1409771800038</c:v>
                </c:pt>
                <c:pt idx="1567">
                  <c:v>406.72586521362547</c:v>
                </c:pt>
                <c:pt idx="1568">
                  <c:v>406.32302582736037</c:v>
                </c:pt>
                <c:pt idx="1569">
                  <c:v>405.91212175612264</c:v>
                </c:pt>
                <c:pt idx="1570">
                  <c:v>405.50535816425673</c:v>
                </c:pt>
                <c:pt idx="1571">
                  <c:v>405.10273901684252</c:v>
                </c:pt>
                <c:pt idx="1572">
                  <c:v>404.6879704924645</c:v>
                </c:pt>
                <c:pt idx="1573">
                  <c:v>404.29545011946146</c:v>
                </c:pt>
                <c:pt idx="1574">
                  <c:v>403.87085910146902</c:v>
                </c:pt>
                <c:pt idx="1575">
                  <c:v>403.48662533766139</c:v>
                </c:pt>
                <c:pt idx="1576">
                  <c:v>403.05810081560651</c:v>
                </c:pt>
                <c:pt idx="1577">
                  <c:v>402.67400145035441</c:v>
                </c:pt>
                <c:pt idx="1578">
                  <c:v>402.23977695115616</c:v>
                </c:pt>
                <c:pt idx="1579">
                  <c:v>401.86982055323875</c:v>
                </c:pt>
                <c:pt idx="1580">
                  <c:v>401.42758029532632</c:v>
                </c:pt>
                <c:pt idx="1581">
                  <c:v>401.06765125921891</c:v>
                </c:pt>
                <c:pt idx="1582">
                  <c:v>400.61565112684525</c:v>
                </c:pt>
                <c:pt idx="1583">
                  <c:v>400.25992046325797</c:v>
                </c:pt>
                <c:pt idx="1584">
                  <c:v>399.80398573115298</c:v>
                </c:pt>
                <c:pt idx="1585">
                  <c:v>399.4565519072101</c:v>
                </c:pt>
                <c:pt idx="1586">
                  <c:v>398.99667612008903</c:v>
                </c:pt>
                <c:pt idx="1587">
                  <c:v>398.65345401601218</c:v>
                </c:pt>
                <c:pt idx="1588">
                  <c:v>398.18962900774932</c:v>
                </c:pt>
                <c:pt idx="1589">
                  <c:v>397.85637993549574</c:v>
                </c:pt>
                <c:pt idx="1590">
                  <c:v>397.38284070045216</c:v>
                </c:pt>
                <c:pt idx="1591">
                  <c:v>397.05379721014253</c:v>
                </c:pt>
                <c:pt idx="1592">
                  <c:v>396.57630749166947</c:v>
                </c:pt>
                <c:pt idx="1593">
                  <c:v>396.2555804642314</c:v>
                </c:pt>
                <c:pt idx="1594">
                  <c:v>395.77002566185132</c:v>
                </c:pt>
                <c:pt idx="1595">
                  <c:v>395.46333730163718</c:v>
                </c:pt>
                <c:pt idx="1596">
                  <c:v>394.96240080684163</c:v>
                </c:pt>
                <c:pt idx="1597">
                  <c:v>394.66562632020475</c:v>
                </c:pt>
                <c:pt idx="1598">
                  <c:v>394.16074329256242</c:v>
                </c:pt>
                <c:pt idx="1599">
                  <c:v>393.86817037390261</c:v>
                </c:pt>
                <c:pt idx="1600">
                  <c:v>393.35933226576202</c:v>
                </c:pt>
                <c:pt idx="1601">
                  <c:v>393.0709658191343</c:v>
                </c:pt>
                <c:pt idx="1602">
                  <c:v>392.56228464628657</c:v>
                </c:pt>
                <c:pt idx="1603">
                  <c:v>392.28378183523949</c:v>
                </c:pt>
                <c:pt idx="1604">
                  <c:v>391.76135863908456</c:v>
                </c:pt>
                <c:pt idx="1605">
                  <c:v>391.49118207846743</c:v>
                </c:pt>
                <c:pt idx="1606">
                  <c:v>390.96479496003923</c:v>
                </c:pt>
                <c:pt idx="1607">
                  <c:v>390.69882905950811</c:v>
                </c:pt>
                <c:pt idx="1608">
                  <c:v>390.16846928634868</c:v>
                </c:pt>
                <c:pt idx="1609">
                  <c:v>389.91232552071108</c:v>
                </c:pt>
                <c:pt idx="1610">
                  <c:v>389.37237791353556</c:v>
                </c:pt>
                <c:pt idx="1611">
                  <c:v>389.12044013606243</c:v>
                </c:pt>
                <c:pt idx="1612">
                  <c:v>388.58065371065675</c:v>
                </c:pt>
                <c:pt idx="1613">
                  <c:v>388.33292812947991</c:v>
                </c:pt>
                <c:pt idx="1614">
                  <c:v>387.78502302445918</c:v>
                </c:pt>
                <c:pt idx="1615">
                  <c:v>387.54565465068413</c:v>
                </c:pt>
                <c:pt idx="1616">
                  <c:v>386.99375853372243</c:v>
                </c:pt>
                <c:pt idx="1617">
                  <c:v>386.764163226439</c:v>
                </c:pt>
                <c:pt idx="1618">
                  <c:v>386.19718331495432</c:v>
                </c:pt>
                <c:pt idx="1619">
                  <c:v>385.97734113446523</c:v>
                </c:pt>
                <c:pt idx="1620">
                  <c:v>385.41053124195736</c:v>
                </c:pt>
                <c:pt idx="1621">
                  <c:v>385.19489705545118</c:v>
                </c:pt>
                <c:pt idx="1622">
                  <c:v>384.61995142732007</c:v>
                </c:pt>
                <c:pt idx="1623">
                  <c:v>384.41818656772563</c:v>
                </c:pt>
                <c:pt idx="1624">
                  <c:v>383.83374239404031</c:v>
                </c:pt>
                <c:pt idx="1625">
                  <c:v>383.63202819053737</c:v>
                </c:pt>
                <c:pt idx="1626">
                  <c:v>383.04775096543062</c:v>
                </c:pt>
                <c:pt idx="1627">
                  <c:v>382.85440676623966</c:v>
                </c:pt>
                <c:pt idx="1628">
                  <c:v>382.26197343731894</c:v>
                </c:pt>
                <c:pt idx="1629">
                  <c:v>382.07830744750191</c:v>
                </c:pt>
                <c:pt idx="1630">
                  <c:v>381.47640609134925</c:v>
                </c:pt>
                <c:pt idx="1631">
                  <c:v>381.30111670456029</c:v>
                </c:pt>
                <c:pt idx="1632">
                  <c:v>380.69521447853947</c:v>
                </c:pt>
                <c:pt idx="1633">
                  <c:v>380.51997481397279</c:v>
                </c:pt>
                <c:pt idx="1634">
                  <c:v>379.91423227008625</c:v>
                </c:pt>
                <c:pt idx="1635">
                  <c:v>379.74863080600949</c:v>
                </c:pt>
                <c:pt idx="1636">
                  <c:v>379.13345576841783</c:v>
                </c:pt>
                <c:pt idx="1637">
                  <c:v>378.97624448805675</c:v>
                </c:pt>
                <c:pt idx="1638">
                  <c:v>378.35288126158235</c:v>
                </c:pt>
                <c:pt idx="1639">
                  <c:v>378.19989278541124</c:v>
                </c:pt>
                <c:pt idx="1640">
                  <c:v>377.57250502305146</c:v>
                </c:pt>
                <c:pt idx="1641">
                  <c:v>377.43330154772957</c:v>
                </c:pt>
                <c:pt idx="1642">
                  <c:v>376.79650940451836</c:v>
                </c:pt>
                <c:pt idx="1643">
                  <c:v>376.65734366334806</c:v>
                </c:pt>
                <c:pt idx="1644">
                  <c:v>376.02071138228195</c:v>
                </c:pt>
                <c:pt idx="1645">
                  <c:v>375.88577274546645</c:v>
                </c:pt>
                <c:pt idx="1646">
                  <c:v>375.24510725055427</c:v>
                </c:pt>
                <c:pt idx="1647">
                  <c:v>375.12392532014832</c:v>
                </c:pt>
                <c:pt idx="1648">
                  <c:v>374.4696932887714</c:v>
                </c:pt>
                <c:pt idx="1649">
                  <c:v>374.35273986804503</c:v>
                </c:pt>
                <c:pt idx="1650">
                  <c:v>373.69866549578427</c:v>
                </c:pt>
                <c:pt idx="1651">
                  <c:v>373.59124910114065</c:v>
                </c:pt>
                <c:pt idx="1652">
                  <c:v>372.92782729308709</c:v>
                </c:pt>
                <c:pt idx="1653">
                  <c:v>372.8246382048693</c:v>
                </c:pt>
                <c:pt idx="1654">
                  <c:v>372.15296836541665</c:v>
                </c:pt>
                <c:pt idx="1655">
                  <c:v>372.05821954293054</c:v>
                </c:pt>
                <c:pt idx="1656">
                  <c:v>371.3867048447587</c:v>
                </c:pt>
                <c:pt idx="1657">
                  <c:v>371.29724893014611</c:v>
                </c:pt>
                <c:pt idx="1658">
                  <c:v>370.61641315458695</c:v>
                </c:pt>
                <c:pt idx="1659">
                  <c:v>370.53540355845189</c:v>
                </c:pt>
                <c:pt idx="1660">
                  <c:v>369.85051322056557</c:v>
                </c:pt>
                <c:pt idx="1661">
                  <c:v>369.76952900697239</c:v>
                </c:pt>
                <c:pt idx="1662">
                  <c:v>369.08057071187397</c:v>
                </c:pt>
                <c:pt idx="1663">
                  <c:v>369.01327029969065</c:v>
                </c:pt>
                <c:pt idx="1664">
                  <c:v>368.31501950024699</c:v>
                </c:pt>
                <c:pt idx="1665">
                  <c:v>368.2519610187673</c:v>
                </c:pt>
                <c:pt idx="1666">
                  <c:v>367.55386640556986</c:v>
                </c:pt>
                <c:pt idx="1667">
                  <c:v>367.50024641161616</c:v>
                </c:pt>
                <c:pt idx="1668">
                  <c:v>366.78865604805719</c:v>
                </c:pt>
                <c:pt idx="1669">
                  <c:v>366.73927744717395</c:v>
                </c:pt>
                <c:pt idx="1670">
                  <c:v>366.02784342788766</c:v>
                </c:pt>
                <c:pt idx="1671">
                  <c:v>365.98271323875525</c:v>
                </c:pt>
                <c:pt idx="1672">
                  <c:v>365.26719724170073</c:v>
                </c:pt>
                <c:pt idx="1673">
                  <c:v>365.23147038374145</c:v>
                </c:pt>
                <c:pt idx="1674">
                  <c:v>364.50671377034064</c:v>
                </c:pt>
                <c:pt idx="1675">
                  <c:v>364.4752351996583</c:v>
                </c:pt>
                <c:pt idx="1676">
                  <c:v>363.74638927886593</c:v>
                </c:pt>
                <c:pt idx="1677">
                  <c:v>363.72341143522624</c:v>
                </c:pt>
                <c:pt idx="1678">
                  <c:v>362.98622001634033</c:v>
                </c:pt>
                <c:pt idx="1679">
                  <c:v>362.97261488727173</c:v>
                </c:pt>
                <c:pt idx="1680">
                  <c:v>362.23045486984535</c:v>
                </c:pt>
                <c:pt idx="1681">
                  <c:v>362.2211089746865</c:v>
                </c:pt>
                <c:pt idx="1682">
                  <c:v>361.47484469444737</c:v>
                </c:pt>
                <c:pt idx="1683">
                  <c:v>361.47484469444737</c:v>
                </c:pt>
                <c:pt idx="1684">
                  <c:v>360.72364562984438</c:v>
                </c:pt>
                <c:pt idx="1685">
                  <c:v>360.71938576003328</c:v>
                </c:pt>
                <c:pt idx="1686">
                  <c:v>359.98191715903425</c:v>
                </c:pt>
                <c:pt idx="1687">
                  <c:v>359.96407432029383</c:v>
                </c:pt>
                <c:pt idx="1688">
                  <c:v>359.23101395010451</c:v>
                </c:pt>
                <c:pt idx="1689">
                  <c:v>359.21317384114917</c:v>
                </c:pt>
                <c:pt idx="1690">
                  <c:v>358.48452891015324</c:v>
                </c:pt>
                <c:pt idx="1691">
                  <c:v>358.46242069335682</c:v>
                </c:pt>
                <c:pt idx="1692">
                  <c:v>357.7432066301854</c:v>
                </c:pt>
                <c:pt idx="1693">
                  <c:v>357.71181115159226</c:v>
                </c:pt>
                <c:pt idx="1694">
                  <c:v>357.00128447073735</c:v>
                </c:pt>
                <c:pt idx="1695">
                  <c:v>356.9613414741342</c:v>
                </c:pt>
                <c:pt idx="1696">
                  <c:v>356.26021651047893</c:v>
                </c:pt>
                <c:pt idx="1697">
                  <c:v>356.21100790263421</c:v>
                </c:pt>
                <c:pt idx="1698">
                  <c:v>355.51857560626769</c:v>
                </c:pt>
                <c:pt idx="1699">
                  <c:v>355.46509239453172</c:v>
                </c:pt>
                <c:pt idx="1700">
                  <c:v>354.78203657745195</c:v>
                </c:pt>
                <c:pt idx="1701">
                  <c:v>354.71931293819216</c:v>
                </c:pt>
                <c:pt idx="1702">
                  <c:v>354.04066601220387</c:v>
                </c:pt>
                <c:pt idx="1703">
                  <c:v>353.97366579628959</c:v>
                </c:pt>
                <c:pt idx="1704">
                  <c:v>353.29943182144206</c:v>
                </c:pt>
                <c:pt idx="1705">
                  <c:v>353.22814721466483</c:v>
                </c:pt>
                <c:pt idx="1706">
                  <c:v>352.56754883239421</c:v>
                </c:pt>
                <c:pt idx="1707">
                  <c:v>352.48275342211025</c:v>
                </c:pt>
                <c:pt idx="1708">
                  <c:v>351.82656670503866</c:v>
                </c:pt>
                <c:pt idx="1709">
                  <c:v>351.74178520387301</c:v>
                </c:pt>
                <c:pt idx="1710">
                  <c:v>351.09490947096634</c:v>
                </c:pt>
                <c:pt idx="1711">
                  <c:v>351.00094183039221</c:v>
                </c:pt>
                <c:pt idx="1712">
                  <c:v>350.36278800983177</c:v>
                </c:pt>
                <c:pt idx="1713">
                  <c:v>350.26021955151526</c:v>
                </c:pt>
                <c:pt idx="1714">
                  <c:v>349.63134957482549</c:v>
                </c:pt>
                <c:pt idx="1715">
                  <c:v>349.51961459983278</c:v>
                </c:pt>
                <c:pt idx="1716">
                  <c:v>348.89515422417355</c:v>
                </c:pt>
                <c:pt idx="1717">
                  <c:v>348.78344305176591</c:v>
                </c:pt>
                <c:pt idx="1718">
                  <c:v>348.16823925374428</c:v>
                </c:pt>
                <c:pt idx="1719">
                  <c:v>348.04738898310785</c:v>
                </c:pt>
                <c:pt idx="1720">
                  <c:v>347.43659390368327</c:v>
                </c:pt>
                <c:pt idx="1721">
                  <c:v>347.31627261883028</c:v>
                </c:pt>
                <c:pt idx="1722">
                  <c:v>346.70987999923489</c:v>
                </c:pt>
                <c:pt idx="1723">
                  <c:v>346.58042909272558</c:v>
                </c:pt>
                <c:pt idx="1724">
                  <c:v>345.98278913911082</c:v>
                </c:pt>
                <c:pt idx="1725">
                  <c:v>345.84469177249417</c:v>
                </c:pt>
                <c:pt idx="1726">
                  <c:v>345.25147838361107</c:v>
                </c:pt>
                <c:pt idx="1727">
                  <c:v>345.11339618846256</c:v>
                </c:pt>
                <c:pt idx="1728">
                  <c:v>344.52939140792824</c:v>
                </c:pt>
                <c:pt idx="1729">
                  <c:v>344.37786383139405</c:v>
                </c:pt>
                <c:pt idx="1730">
                  <c:v>343.80262850334748</c:v>
                </c:pt>
                <c:pt idx="1731">
                  <c:v>343.64677348824529</c:v>
                </c:pt>
                <c:pt idx="1732">
                  <c:v>343.08072154169446</c:v>
                </c:pt>
                <c:pt idx="1733">
                  <c:v>342.92013319455066</c:v>
                </c:pt>
                <c:pt idx="1734">
                  <c:v>342.35851126774395</c:v>
                </c:pt>
                <c:pt idx="1735">
                  <c:v>342.18924085583046</c:v>
                </c:pt>
                <c:pt idx="1736">
                  <c:v>341.63677360033205</c:v>
                </c:pt>
                <c:pt idx="1737">
                  <c:v>341.46279892814027</c:v>
                </c:pt>
                <c:pt idx="1738">
                  <c:v>340.91475881607369</c:v>
                </c:pt>
                <c:pt idx="1739">
                  <c:v>340.73208943746943</c:v>
                </c:pt>
                <c:pt idx="1740">
                  <c:v>340.1975417934143</c:v>
                </c:pt>
                <c:pt idx="1741">
                  <c:v>340.00583074795367</c:v>
                </c:pt>
                <c:pt idx="1742">
                  <c:v>339.47571165916969</c:v>
                </c:pt>
                <c:pt idx="1743">
                  <c:v>339.28871216561362</c:v>
                </c:pt>
                <c:pt idx="1744">
                  <c:v>338.7630204806988</c:v>
                </c:pt>
                <c:pt idx="1745">
                  <c:v>338.56261670886425</c:v>
                </c:pt>
                <c:pt idx="1746">
                  <c:v>338.04574223049582</c:v>
                </c:pt>
                <c:pt idx="1747">
                  <c:v>337.84098084009452</c:v>
                </c:pt>
                <c:pt idx="1748">
                  <c:v>337.32882205529626</c:v>
                </c:pt>
                <c:pt idx="1749">
                  <c:v>337.11942960884932</c:v>
                </c:pt>
                <c:pt idx="1750">
                  <c:v>336.61171085320223</c:v>
                </c:pt>
                <c:pt idx="1751">
                  <c:v>336.39795922489429</c:v>
                </c:pt>
                <c:pt idx="1752">
                  <c:v>335.90369735042026</c:v>
                </c:pt>
                <c:pt idx="1753">
                  <c:v>335.67656587918611</c:v>
                </c:pt>
                <c:pt idx="1754">
                  <c:v>335.18674639333091</c:v>
                </c:pt>
                <c:pt idx="1755">
                  <c:v>334.95524574362264</c:v>
                </c:pt>
                <c:pt idx="1756">
                  <c:v>334.47886873404678</c:v>
                </c:pt>
                <c:pt idx="1757">
                  <c:v>334.23839472588674</c:v>
                </c:pt>
                <c:pt idx="1758">
                  <c:v>333.76646560774878</c:v>
                </c:pt>
                <c:pt idx="1759">
                  <c:v>333.52619691259315</c:v>
                </c:pt>
                <c:pt idx="1760">
                  <c:v>333.05871315318484</c:v>
                </c:pt>
                <c:pt idx="1761">
                  <c:v>332.80947711582212</c:v>
                </c:pt>
                <c:pt idx="1762">
                  <c:v>332.34645279756671</c:v>
                </c:pt>
                <c:pt idx="1763">
                  <c:v>332.09282351646431</c:v>
                </c:pt>
                <c:pt idx="1764">
                  <c:v>331.64322558999186</c:v>
                </c:pt>
                <c:pt idx="1765">
                  <c:v>331.38064870512181</c:v>
                </c:pt>
                <c:pt idx="1766">
                  <c:v>330.93563112534298</c:v>
                </c:pt>
                <c:pt idx="1767">
                  <c:v>330.66854079534903</c:v>
                </c:pt>
                <c:pt idx="1768">
                  <c:v>330.22797799982828</c:v>
                </c:pt>
                <c:pt idx="1769">
                  <c:v>329.95649598319523</c:v>
                </c:pt>
                <c:pt idx="1770">
                  <c:v>329.52490318404585</c:v>
                </c:pt>
                <c:pt idx="1771">
                  <c:v>329.24451044521891</c:v>
                </c:pt>
                <c:pt idx="1772">
                  <c:v>328.82180368065031</c:v>
                </c:pt>
                <c:pt idx="1773">
                  <c:v>328.53707229289756</c:v>
                </c:pt>
                <c:pt idx="1774">
                  <c:v>328.11882301826171</c:v>
                </c:pt>
                <c:pt idx="1775">
                  <c:v>327.82961892139173</c:v>
                </c:pt>
                <c:pt idx="1776">
                  <c:v>327.41584321206102</c:v>
                </c:pt>
                <c:pt idx="1777">
                  <c:v>327.11777996766625</c:v>
                </c:pt>
                <c:pt idx="1778">
                  <c:v>326.71738607838864</c:v>
                </c:pt>
                <c:pt idx="1779">
                  <c:v>326.41043102848977</c:v>
                </c:pt>
                <c:pt idx="1780">
                  <c:v>326.0145152313263</c:v>
                </c:pt>
                <c:pt idx="1781">
                  <c:v>325.70313066651863</c:v>
                </c:pt>
                <c:pt idx="1782">
                  <c:v>325.31613515288143</c:v>
                </c:pt>
                <c:pt idx="1783">
                  <c:v>325.00032979501265</c:v>
                </c:pt>
                <c:pt idx="1784">
                  <c:v>324.61781535098226</c:v>
                </c:pt>
                <c:pt idx="1785">
                  <c:v>324.29311934624468</c:v>
                </c:pt>
                <c:pt idx="1786">
                  <c:v>323.91950166648815</c:v>
                </c:pt>
                <c:pt idx="1787">
                  <c:v>323.5948152136653</c:v>
                </c:pt>
                <c:pt idx="1788">
                  <c:v>323.22567311483346</c:v>
                </c:pt>
                <c:pt idx="1789">
                  <c:v>322.89213480840868</c:v>
                </c:pt>
                <c:pt idx="1790">
                  <c:v>322.53195147390721</c:v>
                </c:pt>
                <c:pt idx="1791">
                  <c:v>322.18949237270158</c:v>
                </c:pt>
                <c:pt idx="1792">
                  <c:v>321.83818418152862</c:v>
                </c:pt>
                <c:pt idx="1793">
                  <c:v>321.49136065499914</c:v>
                </c:pt>
                <c:pt idx="1794">
                  <c:v>321.14007026460672</c:v>
                </c:pt>
                <c:pt idx="1795">
                  <c:v>320.79326794884116</c:v>
                </c:pt>
                <c:pt idx="1796">
                  <c:v>320.4508280179063</c:v>
                </c:pt>
                <c:pt idx="1797">
                  <c:v>320.09507027788078</c:v>
                </c:pt>
                <c:pt idx="1798">
                  <c:v>319.75726436827864</c:v>
                </c:pt>
                <c:pt idx="1799">
                  <c:v>319.39702756009905</c:v>
                </c:pt>
                <c:pt idx="1800">
                  <c:v>319.06806648686256</c:v>
                </c:pt>
                <c:pt idx="1801">
                  <c:v>318.7035066492835</c:v>
                </c:pt>
                <c:pt idx="1802">
                  <c:v>318.38337566764051</c:v>
                </c:pt>
                <c:pt idx="1803">
                  <c:v>318.00551937216011</c:v>
                </c:pt>
                <c:pt idx="1804">
                  <c:v>317.68989584035938</c:v>
                </c:pt>
                <c:pt idx="1805">
                  <c:v>317.31205506403074</c:v>
                </c:pt>
                <c:pt idx="1806">
                  <c:v>317.00524013788942</c:v>
                </c:pt>
                <c:pt idx="1807">
                  <c:v>316.6186154843254</c:v>
                </c:pt>
                <c:pt idx="1808">
                  <c:v>316.31631248934116</c:v>
                </c:pt>
                <c:pt idx="1809">
                  <c:v>315.92947023038943</c:v>
                </c:pt>
                <c:pt idx="1810">
                  <c:v>315.6316813100841</c:v>
                </c:pt>
                <c:pt idx="1811">
                  <c:v>315.23605653675179</c:v>
                </c:pt>
                <c:pt idx="1812">
                  <c:v>314.94705084606261</c:v>
                </c:pt>
                <c:pt idx="1813">
                  <c:v>314.5426558878828</c:v>
                </c:pt>
                <c:pt idx="1814">
                  <c:v>314.26269576005342</c:v>
                </c:pt>
                <c:pt idx="1815">
                  <c:v>313.85379041441428</c:v>
                </c:pt>
                <c:pt idx="1816">
                  <c:v>313.58259953251644</c:v>
                </c:pt>
                <c:pt idx="1817">
                  <c:v>313.16916541779426</c:v>
                </c:pt>
                <c:pt idx="1818">
                  <c:v>312.8982802243043</c:v>
                </c:pt>
                <c:pt idx="1819">
                  <c:v>312.48031293466562</c:v>
                </c:pt>
                <c:pt idx="1820">
                  <c:v>312.21818880879738</c:v>
                </c:pt>
                <c:pt idx="1821">
                  <c:v>311.79146699051705</c:v>
                </c:pt>
                <c:pt idx="1822">
                  <c:v>311.53808828923826</c:v>
                </c:pt>
                <c:pt idx="1823">
                  <c:v>311.10716817287226</c:v>
                </c:pt>
                <c:pt idx="1824">
                  <c:v>310.85833441357204</c:v>
                </c:pt>
                <c:pt idx="1825">
                  <c:v>310.41832814677889</c:v>
                </c:pt>
                <c:pt idx="1826">
                  <c:v>310.18277131264222</c:v>
                </c:pt>
                <c:pt idx="1827">
                  <c:v>309.73820418599223</c:v>
                </c:pt>
                <c:pt idx="1828">
                  <c:v>309.50719698058373</c:v>
                </c:pt>
                <c:pt idx="1829">
                  <c:v>309.0539011390814</c:v>
                </c:pt>
                <c:pt idx="1830">
                  <c:v>308.82745554171919</c:v>
                </c:pt>
                <c:pt idx="1831">
                  <c:v>308.3741575291603</c:v>
                </c:pt>
                <c:pt idx="1832">
                  <c:v>308.1518588112084</c:v>
                </c:pt>
                <c:pt idx="1833">
                  <c:v>307.68984760282524</c:v>
                </c:pt>
                <c:pt idx="1834">
                  <c:v>307.47667981252727</c:v>
                </c:pt>
                <c:pt idx="1835">
                  <c:v>307.01421980644983</c:v>
                </c:pt>
                <c:pt idx="1836">
                  <c:v>306.80105004498625</c:v>
                </c:pt>
                <c:pt idx="1837">
                  <c:v>306.33445307818266</c:v>
                </c:pt>
                <c:pt idx="1838">
                  <c:v>306.12996882338786</c:v>
                </c:pt>
                <c:pt idx="1839">
                  <c:v>305.65467620427245</c:v>
                </c:pt>
                <c:pt idx="1840">
                  <c:v>305.4593517032651</c:v>
                </c:pt>
                <c:pt idx="1841">
                  <c:v>304.97488522019495</c:v>
                </c:pt>
                <c:pt idx="1842">
                  <c:v>304.78823333059063</c:v>
                </c:pt>
                <c:pt idx="1843">
                  <c:v>304.30374319456604</c:v>
                </c:pt>
                <c:pt idx="1844">
                  <c:v>304.12167572691305</c:v>
                </c:pt>
                <c:pt idx="1845">
                  <c:v>303.62850207277103</c:v>
                </c:pt>
                <c:pt idx="1846">
                  <c:v>303.44643271189813</c:v>
                </c:pt>
                <c:pt idx="1847">
                  <c:v>302.9532445699806</c:v>
                </c:pt>
                <c:pt idx="1848">
                  <c:v>302.77982442949371</c:v>
                </c:pt>
                <c:pt idx="1849">
                  <c:v>302.27796672201879</c:v>
                </c:pt>
                <c:pt idx="1850">
                  <c:v>302.11318180477582</c:v>
                </c:pt>
                <c:pt idx="1851">
                  <c:v>301.60669418422577</c:v>
                </c:pt>
                <c:pt idx="1852">
                  <c:v>301.44708643266574</c:v>
                </c:pt>
                <c:pt idx="1853">
                  <c:v>300.93596845788164</c:v>
                </c:pt>
                <c:pt idx="1854">
                  <c:v>300.78037964701895</c:v>
                </c:pt>
                <c:pt idx="1855">
                  <c:v>300.26059913162243</c:v>
                </c:pt>
                <c:pt idx="1856">
                  <c:v>300.11824910144151</c:v>
                </c:pt>
                <c:pt idx="1857">
                  <c:v>299.58981945842027</c:v>
                </c:pt>
                <c:pt idx="1858">
                  <c:v>299.45208509793531</c:v>
                </c:pt>
                <c:pt idx="1859">
                  <c:v>298.92299373738769</c:v>
                </c:pt>
                <c:pt idx="1860">
                  <c:v>298.7898817708338</c:v>
                </c:pt>
                <c:pt idx="1861">
                  <c:v>298.25677370139999</c:v>
                </c:pt>
                <c:pt idx="1862">
                  <c:v>298.13226757710174</c:v>
                </c:pt>
                <c:pt idx="1863">
                  <c:v>297.5858841605625</c:v>
                </c:pt>
                <c:pt idx="1864">
                  <c:v>297.46600971134961</c:v>
                </c:pt>
                <c:pt idx="1865">
                  <c:v>296.91959797509179</c:v>
                </c:pt>
                <c:pt idx="1866">
                  <c:v>296.80831424687119</c:v>
                </c:pt>
                <c:pt idx="1867">
                  <c:v>296.25721494545667</c:v>
                </c:pt>
                <c:pt idx="1868">
                  <c:v>296.15056930080038</c:v>
                </c:pt>
                <c:pt idx="1869">
                  <c:v>295.59084040346931</c:v>
                </c:pt>
                <c:pt idx="1870">
                  <c:v>295.48884401994428</c:v>
                </c:pt>
                <c:pt idx="1871">
                  <c:v>294.92442123302271</c:v>
                </c:pt>
                <c:pt idx="1872">
                  <c:v>294.83099941993066</c:v>
                </c:pt>
                <c:pt idx="1873">
                  <c:v>294.26652597370065</c:v>
                </c:pt>
                <c:pt idx="1874">
                  <c:v>294.17776046571674</c:v>
                </c:pt>
                <c:pt idx="1875">
                  <c:v>293.60467060028037</c:v>
                </c:pt>
                <c:pt idx="1876">
                  <c:v>293.5244665222358</c:v>
                </c:pt>
                <c:pt idx="1877">
                  <c:v>292.94276864380345</c:v>
                </c:pt>
                <c:pt idx="1878">
                  <c:v>292.86723050601574</c:v>
                </c:pt>
                <c:pt idx="1879">
                  <c:v>292.28468949082901</c:v>
                </c:pt>
                <c:pt idx="1880">
                  <c:v>292.21382578762399</c:v>
                </c:pt>
                <c:pt idx="1881">
                  <c:v>291.6226712057927</c:v>
                </c:pt>
                <c:pt idx="1882">
                  <c:v>291.56035435196196</c:v>
                </c:pt>
                <c:pt idx="1883">
                  <c:v>290.96528597742395</c:v>
                </c:pt>
                <c:pt idx="1884">
                  <c:v>290.90765397219513</c:v>
                </c:pt>
                <c:pt idx="1885">
                  <c:v>290.30784825702057</c:v>
                </c:pt>
                <c:pt idx="1886">
                  <c:v>290.25405326732215</c:v>
                </c:pt>
                <c:pt idx="1887">
                  <c:v>289.65418368912708</c:v>
                </c:pt>
                <c:pt idx="1888">
                  <c:v>289.60507656899864</c:v>
                </c:pt>
                <c:pt idx="1889">
                  <c:v>288.99661793058823</c:v>
                </c:pt>
                <c:pt idx="1890">
                  <c:v>288.96073547255816</c:v>
                </c:pt>
                <c:pt idx="1891">
                  <c:v>288.33898750210369</c:v>
                </c:pt>
                <c:pt idx="1892">
                  <c:v>288.30780826940691</c:v>
                </c:pt>
                <c:pt idx="1893">
                  <c:v>287.68980332601637</c:v>
                </c:pt>
                <c:pt idx="1894">
                  <c:v>287.65861917602672</c:v>
                </c:pt>
                <c:pt idx="1895">
                  <c:v>287.03202562924571</c:v>
                </c:pt>
                <c:pt idx="1896">
                  <c:v>287.01406945768235</c:v>
                </c:pt>
                <c:pt idx="1897">
                  <c:v>286.37889945646793</c:v>
                </c:pt>
                <c:pt idx="1898">
                  <c:v>286.36566691218349</c:v>
                </c:pt>
                <c:pt idx="1899">
                  <c:v>285.73420137393776</c:v>
                </c:pt>
                <c:pt idx="1900">
                  <c:v>285.72096886205873</c:v>
                </c:pt>
                <c:pt idx="1901">
                  <c:v>285.08092458665209</c:v>
                </c:pt>
                <c:pt idx="1902">
                  <c:v>285.07618536242393</c:v>
                </c:pt>
                <c:pt idx="1903">
                  <c:v>284.43605700262646</c:v>
                </c:pt>
                <c:pt idx="1904">
                  <c:v>284.42756905371209</c:v>
                </c:pt>
                <c:pt idx="1905">
                  <c:v>283.79211300918865</c:v>
                </c:pt>
                <c:pt idx="1906">
                  <c:v>283.78261321461895</c:v>
                </c:pt>
                <c:pt idx="1907">
                  <c:v>283.15182571449338</c:v>
                </c:pt>
                <c:pt idx="1908">
                  <c:v>283.13383775530309</c:v>
                </c:pt>
                <c:pt idx="1909">
                  <c:v>282.51144772306685</c:v>
                </c:pt>
                <c:pt idx="1910">
                  <c:v>282.48498191268197</c:v>
                </c:pt>
                <c:pt idx="1911">
                  <c:v>281.87097503034664</c:v>
                </c:pt>
                <c:pt idx="1912">
                  <c:v>281.84450850704297</c:v>
                </c:pt>
                <c:pt idx="1913">
                  <c:v>281.22671286914562</c:v>
                </c:pt>
                <c:pt idx="1914">
                  <c:v>281.19547426797226</c:v>
                </c:pt>
                <c:pt idx="1915">
                  <c:v>280.59082600640642</c:v>
                </c:pt>
                <c:pt idx="1916">
                  <c:v>280.55112434441105</c:v>
                </c:pt>
                <c:pt idx="1917">
                  <c:v>279.95484325166501</c:v>
                </c:pt>
                <c:pt idx="1918">
                  <c:v>279.91035745562795</c:v>
                </c:pt>
                <c:pt idx="1919">
                  <c:v>279.31876060060756</c:v>
                </c:pt>
                <c:pt idx="1920">
                  <c:v>279.26582073927983</c:v>
                </c:pt>
                <c:pt idx="1921">
                  <c:v>278.67892500721365</c:v>
                </c:pt>
                <c:pt idx="1922">
                  <c:v>278.62483773822061</c:v>
                </c:pt>
                <c:pt idx="1923">
                  <c:v>278.04743958511835</c:v>
                </c:pt>
                <c:pt idx="1924">
                  <c:v>277.98489691636348</c:v>
                </c:pt>
                <c:pt idx="1925">
                  <c:v>277.41104892058451</c:v>
                </c:pt>
                <c:pt idx="1926">
                  <c:v>277.34486448616707</c:v>
                </c:pt>
                <c:pt idx="1927">
                  <c:v>276.77935201381484</c:v>
                </c:pt>
                <c:pt idx="1928">
                  <c:v>276.70835307218715</c:v>
                </c:pt>
                <c:pt idx="1929">
                  <c:v>276.1475460724634</c:v>
                </c:pt>
                <c:pt idx="1930">
                  <c:v>276.06811451355895</c:v>
                </c:pt>
                <c:pt idx="1931">
                  <c:v>275.51685064954575</c:v>
                </c:pt>
                <c:pt idx="1932">
                  <c:v>275.42777183170642</c:v>
                </c:pt>
                <c:pt idx="1933">
                  <c:v>274.88483036672773</c:v>
                </c:pt>
                <c:pt idx="1934">
                  <c:v>274.79573382121987</c:v>
                </c:pt>
                <c:pt idx="1935">
                  <c:v>274.25752108243216</c:v>
                </c:pt>
                <c:pt idx="1936">
                  <c:v>274.15516548485675</c:v>
                </c:pt>
                <c:pt idx="1937">
                  <c:v>273.63009778201729</c:v>
                </c:pt>
                <c:pt idx="1938">
                  <c:v>273.52288413374185</c:v>
                </c:pt>
                <c:pt idx="1939">
                  <c:v>273.00255640778886</c:v>
                </c:pt>
                <c:pt idx="1940">
                  <c:v>272.88691782382028</c:v>
                </c:pt>
                <c:pt idx="1941">
                  <c:v>272.37134651081089</c:v>
                </c:pt>
                <c:pt idx="1942">
                  <c:v>272.25568795509224</c:v>
                </c:pt>
                <c:pt idx="1943">
                  <c:v>271.74356685776638</c:v>
                </c:pt>
                <c:pt idx="1944">
                  <c:v>271.6230296025488</c:v>
                </c:pt>
                <c:pt idx="1945">
                  <c:v>271.12051753009024</c:v>
                </c:pt>
                <c:pt idx="1946">
                  <c:v>270.99156630147843</c:v>
                </c:pt>
                <c:pt idx="1947">
                  <c:v>270.49734520086133</c:v>
                </c:pt>
                <c:pt idx="1948">
                  <c:v>270.36350176652809</c:v>
                </c:pt>
                <c:pt idx="1949">
                  <c:v>269.87404578460297</c:v>
                </c:pt>
                <c:pt idx="1950">
                  <c:v>269.73179391721305</c:v>
                </c:pt>
                <c:pt idx="1951">
                  <c:v>269.24711931415015</c:v>
                </c:pt>
                <c:pt idx="1952">
                  <c:v>269.09996252710204</c:v>
                </c:pt>
                <c:pt idx="1953">
                  <c:v>268.62356339542771</c:v>
                </c:pt>
                <c:pt idx="1954">
                  <c:v>268.47637193693924</c:v>
                </c:pt>
                <c:pt idx="1955">
                  <c:v>268.00475770161199</c:v>
                </c:pt>
                <c:pt idx="1956">
                  <c:v>267.84427630693432</c:v>
                </c:pt>
                <c:pt idx="1957">
                  <c:v>267.38092447755514</c:v>
                </c:pt>
                <c:pt idx="1958">
                  <c:v>267.22040453896898</c:v>
                </c:pt>
                <c:pt idx="1959">
                  <c:v>266.76184492773632</c:v>
                </c:pt>
                <c:pt idx="1960">
                  <c:v>266.59293061546572</c:v>
                </c:pt>
                <c:pt idx="1961">
                  <c:v>266.14262515877209</c:v>
                </c:pt>
                <c:pt idx="1962">
                  <c:v>265.9702325595465</c:v>
                </c:pt>
                <c:pt idx="1963">
                  <c:v>265.52473844222072</c:v>
                </c:pt>
                <c:pt idx="1964">
                  <c:v>265.3459269744809</c:v>
                </c:pt>
                <c:pt idx="1965">
                  <c:v>264.90524162395917</c:v>
                </c:pt>
                <c:pt idx="1966">
                  <c:v>264.72295754361193</c:v>
                </c:pt>
                <c:pt idx="1967">
                  <c:v>264.29051733512364</c:v>
                </c:pt>
                <c:pt idx="1968">
                  <c:v>264.10326710426278</c:v>
                </c:pt>
                <c:pt idx="1969">
                  <c:v>263.67564808370565</c:v>
                </c:pt>
                <c:pt idx="1970">
                  <c:v>263.4800151408096</c:v>
                </c:pt>
                <c:pt idx="1971">
                  <c:v>263.06062969677487</c:v>
                </c:pt>
                <c:pt idx="1972">
                  <c:v>262.86001366511084</c:v>
                </c:pt>
                <c:pt idx="1973">
                  <c:v>262.44545797129854</c:v>
                </c:pt>
                <c:pt idx="1974">
                  <c:v>262.24140726725938</c:v>
                </c:pt>
                <c:pt idx="1975">
                  <c:v>261.83170129540269</c:v>
                </c:pt>
                <c:pt idx="1976">
                  <c:v>261.6177101606068</c:v>
                </c:pt>
                <c:pt idx="1977">
                  <c:v>261.22118161965045</c:v>
                </c:pt>
                <c:pt idx="1978">
                  <c:v>261.00217840539824</c:v>
                </c:pt>
                <c:pt idx="1979">
                  <c:v>260.60554655995202</c:v>
                </c:pt>
                <c:pt idx="1980">
                  <c:v>260.38312528331335</c:v>
                </c:pt>
                <c:pt idx="1981">
                  <c:v>259.99470896124927</c:v>
                </c:pt>
                <c:pt idx="1982">
                  <c:v>259.76726377468697</c:v>
                </c:pt>
                <c:pt idx="1983">
                  <c:v>259.38868304384948</c:v>
                </c:pt>
                <c:pt idx="1984">
                  <c:v>259.15286812010237</c:v>
                </c:pt>
                <c:pt idx="1985">
                  <c:v>258.77752288891867</c:v>
                </c:pt>
                <c:pt idx="1986">
                  <c:v>258.53666568673572</c:v>
                </c:pt>
                <c:pt idx="1987">
                  <c:v>258.17117830893363</c:v>
                </c:pt>
                <c:pt idx="1988">
                  <c:v>257.92195242375965</c:v>
                </c:pt>
                <c:pt idx="1989">
                  <c:v>257.56136225797275</c:v>
                </c:pt>
                <c:pt idx="1990">
                  <c:v>257.31038665975046</c:v>
                </c:pt>
                <c:pt idx="1991">
                  <c:v>256.95469791534038</c:v>
                </c:pt>
                <c:pt idx="1992">
                  <c:v>256.69534449759129</c:v>
                </c:pt>
                <c:pt idx="1993">
                  <c:v>256.34786249168837</c:v>
                </c:pt>
                <c:pt idx="1994">
                  <c:v>256.08842942031464</c:v>
                </c:pt>
                <c:pt idx="1995">
                  <c:v>255.74085168940141</c:v>
                </c:pt>
                <c:pt idx="1996">
                  <c:v>255.47304706233624</c:v>
                </c:pt>
                <c:pt idx="1997">
                  <c:v>255.13867890175715</c:v>
                </c:pt>
                <c:pt idx="1998">
                  <c:v>254.86577635389727</c:v>
                </c:pt>
                <c:pt idx="1999">
                  <c:v>254.53633481070167</c:v>
                </c:pt>
                <c:pt idx="2000">
                  <c:v>254.25506304943443</c:v>
                </c:pt>
                <c:pt idx="2001">
                  <c:v>253.93381515000638</c:v>
                </c:pt>
                <c:pt idx="2002">
                  <c:v>253.64417855455775</c:v>
                </c:pt>
                <c:pt idx="2003">
                  <c:v>253.33111562136378</c:v>
                </c:pt>
                <c:pt idx="2004">
                  <c:v>253.04139560288039</c:v>
                </c:pt>
                <c:pt idx="2005">
                  <c:v>252.72823189394384</c:v>
                </c:pt>
                <c:pt idx="2006">
                  <c:v>252.43015216862463</c:v>
                </c:pt>
                <c:pt idx="2007">
                  <c:v>252.12698631078979</c:v>
                </c:pt>
                <c:pt idx="2008">
                  <c:v>251.8269952204534</c:v>
                </c:pt>
                <c:pt idx="2009">
                  <c:v>251.52373709008251</c:v>
                </c:pt>
                <c:pt idx="2010">
                  <c:v>251.22043437916054</c:v>
                </c:pt>
                <c:pt idx="2011">
                  <c:v>250.92535321968367</c:v>
                </c:pt>
                <c:pt idx="2012">
                  <c:v>250.61689218795118</c:v>
                </c:pt>
                <c:pt idx="2013">
                  <c:v>250.32678070808893</c:v>
                </c:pt>
                <c:pt idx="2014">
                  <c:v>250.0099561712197</c:v>
                </c:pt>
                <c:pt idx="2015">
                  <c:v>249.73309091140493</c:v>
                </c:pt>
                <c:pt idx="2016">
                  <c:v>249.41109006908877</c:v>
                </c:pt>
                <c:pt idx="2017">
                  <c:v>249.13413461524482</c:v>
                </c:pt>
                <c:pt idx="2018">
                  <c:v>248.80885331283352</c:v>
                </c:pt>
                <c:pt idx="2019">
                  <c:v>248.54006544171918</c:v>
                </c:pt>
                <c:pt idx="2020">
                  <c:v>248.20450007136247</c:v>
                </c:pt>
                <c:pt idx="2021">
                  <c:v>247.94580333773987</c:v>
                </c:pt>
                <c:pt idx="2022">
                  <c:v>247.6069711948129</c:v>
                </c:pt>
                <c:pt idx="2023">
                  <c:v>247.35134393784247</c:v>
                </c:pt>
                <c:pt idx="2024">
                  <c:v>247.0072979907948</c:v>
                </c:pt>
                <c:pt idx="2025">
                  <c:v>246.75668284263642</c:v>
                </c:pt>
                <c:pt idx="2026">
                  <c:v>246.40427369550642</c:v>
                </c:pt>
                <c:pt idx="2027">
                  <c:v>246.16181561832838</c:v>
                </c:pt>
                <c:pt idx="2028">
                  <c:v>245.80928928147011</c:v>
                </c:pt>
                <c:pt idx="2029">
                  <c:v>245.57186011949381</c:v>
                </c:pt>
                <c:pt idx="2030">
                  <c:v>245.21097691667981</c:v>
                </c:pt>
                <c:pt idx="2031">
                  <c:v>244.98170309325948</c:v>
                </c:pt>
                <c:pt idx="2032">
                  <c:v>244.61557073489919</c:v>
                </c:pt>
                <c:pt idx="2033">
                  <c:v>244.38823825416881</c:v>
                </c:pt>
                <c:pt idx="2034">
                  <c:v>244.01994220864617</c:v>
                </c:pt>
                <c:pt idx="2035">
                  <c:v>243.79767412168198</c:v>
                </c:pt>
                <c:pt idx="2036">
                  <c:v>243.42099987396747</c:v>
                </c:pt>
                <c:pt idx="2037">
                  <c:v>243.20689514963982</c:v>
                </c:pt>
                <c:pt idx="2038">
                  <c:v>242.83007599702114</c:v>
                </c:pt>
                <c:pt idx="2039">
                  <c:v>242.62105311323</c:v>
                </c:pt>
                <c:pt idx="2040">
                  <c:v>242.23586142256912</c:v>
                </c:pt>
                <c:pt idx="2041">
                  <c:v>242.03500101489215</c:v>
                </c:pt>
                <c:pt idx="2042">
                  <c:v>241.64449764648776</c:v>
                </c:pt>
                <c:pt idx="2043">
                  <c:v>241.4435643769321</c:v>
                </c:pt>
                <c:pt idx="2044">
                  <c:v>241.04985238345631</c:v>
                </c:pt>
                <c:pt idx="2045">
                  <c:v>240.86224885581106</c:v>
                </c:pt>
                <c:pt idx="2046">
                  <c:v>240.45803027117364</c:v>
                </c:pt>
                <c:pt idx="2047">
                  <c:v>240.27553981779101</c:v>
                </c:pt>
                <c:pt idx="2048">
                  <c:v>239.86812456590974</c:v>
                </c:pt>
                <c:pt idx="2049">
                  <c:v>239.68860276228233</c:v>
                </c:pt>
                <c:pt idx="2050">
                  <c:v>239.28102851824144</c:v>
                </c:pt>
                <c:pt idx="2051">
                  <c:v>239.10663113613887</c:v>
                </c:pt>
                <c:pt idx="2052">
                  <c:v>238.69068309423528</c:v>
                </c:pt>
                <c:pt idx="2053">
                  <c:v>238.52443647362512</c:v>
                </c:pt>
                <c:pt idx="2054">
                  <c:v>238.1031198617155</c:v>
                </c:pt>
                <c:pt idx="2055">
                  <c:v>237.94201426707798</c:v>
                </c:pt>
                <c:pt idx="2056">
                  <c:v>237.51531150162148</c:v>
                </c:pt>
                <c:pt idx="2057">
                  <c:v>237.35935997218408</c:v>
                </c:pt>
                <c:pt idx="2058">
                  <c:v>236.92949143827249</c:v>
                </c:pt>
                <c:pt idx="2059">
                  <c:v>236.78169534190016</c:v>
                </c:pt>
                <c:pt idx="2060">
                  <c:v>236.34119498261376</c:v>
                </c:pt>
                <c:pt idx="2061">
                  <c:v>236.19857031716469</c:v>
                </c:pt>
                <c:pt idx="2062">
                  <c:v>235.75490990243915</c:v>
                </c:pt>
                <c:pt idx="2063">
                  <c:v>235.62044012286671</c:v>
                </c:pt>
                <c:pt idx="2064">
                  <c:v>235.17135270437615</c:v>
                </c:pt>
                <c:pt idx="2065">
                  <c:v>235.0420738793826</c:v>
                </c:pt>
                <c:pt idx="2066">
                  <c:v>234.58984446807597</c:v>
                </c:pt>
                <c:pt idx="2067">
                  <c:v>234.46346700410442</c:v>
                </c:pt>
                <c:pt idx="2068">
                  <c:v>234.00579049648348</c:v>
                </c:pt>
                <c:pt idx="2069">
                  <c:v>233.88461487645262</c:v>
                </c:pt>
                <c:pt idx="2070">
                  <c:v>233.42380854459023</c:v>
                </c:pt>
                <c:pt idx="2071">
                  <c:v>233.31078259876037</c:v>
                </c:pt>
                <c:pt idx="2072">
                  <c:v>232.84451443435267</c:v>
                </c:pt>
                <c:pt idx="2073">
                  <c:v>232.73671042345632</c:v>
                </c:pt>
                <c:pt idx="2074">
                  <c:v>232.26496196529598</c:v>
                </c:pt>
                <c:pt idx="2075">
                  <c:v>232.1623937673329</c:v>
                </c:pt>
                <c:pt idx="2076">
                  <c:v>231.6822403869441</c:v>
                </c:pt>
                <c:pt idx="2077">
                  <c:v>231.58782800895588</c:v>
                </c:pt>
                <c:pt idx="2078">
                  <c:v>231.10216568953371</c:v>
                </c:pt>
                <c:pt idx="2079">
                  <c:v>231.01300848811258</c:v>
                </c:pt>
                <c:pt idx="2080">
                  <c:v>230.52423552528941</c:v>
                </c:pt>
                <c:pt idx="2081">
                  <c:v>230.43793050525147</c:v>
                </c:pt>
                <c:pt idx="2082">
                  <c:v>229.94893995341891</c:v>
                </c:pt>
                <c:pt idx="2083">
                  <c:v>229.86790350993928</c:v>
                </c:pt>
                <c:pt idx="2084">
                  <c:v>229.37337713030522</c:v>
                </c:pt>
                <c:pt idx="2085">
                  <c:v>229.29762362642552</c:v>
                </c:pt>
                <c:pt idx="2086">
                  <c:v>228.79468026861548</c:v>
                </c:pt>
                <c:pt idx="2087">
                  <c:v>228.72708619344559</c:v>
                </c:pt>
                <c:pt idx="2088">
                  <c:v>228.21857719852918</c:v>
                </c:pt>
                <c:pt idx="2089">
                  <c:v>228.15628651012861</c:v>
                </c:pt>
                <c:pt idx="2090">
                  <c:v>227.64469146067418</c:v>
                </c:pt>
                <c:pt idx="2091">
                  <c:v>227.58521983542096</c:v>
                </c:pt>
                <c:pt idx="2092">
                  <c:v>227.0680363440932</c:v>
                </c:pt>
                <c:pt idx="2093">
                  <c:v>227.01923340573344</c:v>
                </c:pt>
                <c:pt idx="2094">
                  <c:v>226.49644867564842</c:v>
                </c:pt>
                <c:pt idx="2095">
                  <c:v>226.45298575743269</c:v>
                </c:pt>
                <c:pt idx="2096">
                  <c:v>225.92176162501102</c:v>
                </c:pt>
                <c:pt idx="2097">
                  <c:v>225.88647218892183</c:v>
                </c:pt>
                <c:pt idx="2098">
                  <c:v>225.35499032047065</c:v>
                </c:pt>
                <c:pt idx="2099">
                  <c:v>225.31968795815698</c:v>
                </c:pt>
                <c:pt idx="2100">
                  <c:v>224.78256146031305</c:v>
                </c:pt>
                <c:pt idx="2101">
                  <c:v>224.75262828205581</c:v>
                </c:pt>
                <c:pt idx="2102">
                  <c:v>224.21243465304033</c:v>
                </c:pt>
                <c:pt idx="2103">
                  <c:v>224.19067889550305</c:v>
                </c:pt>
                <c:pt idx="2104">
                  <c:v>223.64482404246198</c:v>
                </c:pt>
                <c:pt idx="2105">
                  <c:v>223.62306171157351</c:v>
                </c:pt>
                <c:pt idx="2106">
                  <c:v>223.07414827416352</c:v>
                </c:pt>
                <c:pt idx="2107">
                  <c:v>223.0633359653927</c:v>
                </c:pt>
                <c:pt idx="2108">
                  <c:v>222.50596164213309</c:v>
                </c:pt>
                <c:pt idx="2109">
                  <c:v>222.50054754245124</c:v>
                </c:pt>
                <c:pt idx="2110">
                  <c:v>221.93747524833771</c:v>
                </c:pt>
                <c:pt idx="2111">
                  <c:v>221.93747524833771</c:v>
                </c:pt>
                <c:pt idx="2112">
                  <c:v>221.37954424272422</c:v>
                </c:pt>
                <c:pt idx="2113">
                  <c:v>221.37136449855655</c:v>
                </c:pt>
                <c:pt idx="2114">
                  <c:v>220.81589760690252</c:v>
                </c:pt>
                <c:pt idx="2115">
                  <c:v>220.80771827799347</c:v>
                </c:pt>
                <c:pt idx="2116">
                  <c:v>220.25739847324385</c:v>
                </c:pt>
                <c:pt idx="2117">
                  <c:v>220.24377344449374</c:v>
                </c:pt>
                <c:pt idx="2118">
                  <c:v>219.69861198633586</c:v>
                </c:pt>
                <c:pt idx="2119">
                  <c:v>219.67680072989711</c:v>
                </c:pt>
                <c:pt idx="2120">
                  <c:v>219.13953327639183</c:v>
                </c:pt>
                <c:pt idx="2121">
                  <c:v>219.11225207431912</c:v>
                </c:pt>
                <c:pt idx="2122">
                  <c:v>218.58562760942641</c:v>
                </c:pt>
                <c:pt idx="2123">
                  <c:v>218.55286039251453</c:v>
                </c:pt>
                <c:pt idx="2124">
                  <c:v>218.02595787362969</c:v>
                </c:pt>
                <c:pt idx="2125">
                  <c:v>217.98498849947708</c:v>
                </c:pt>
                <c:pt idx="2126">
                  <c:v>217.47146760963741</c:v>
                </c:pt>
                <c:pt idx="2127">
                  <c:v>217.42498723444172</c:v>
                </c:pt>
                <c:pt idx="2128">
                  <c:v>216.91668176812172</c:v>
                </c:pt>
                <c:pt idx="2129">
                  <c:v>216.86199136837521</c:v>
                </c:pt>
                <c:pt idx="2130">
                  <c:v>216.36159543528657</c:v>
                </c:pt>
                <c:pt idx="2131">
                  <c:v>216.30687222817843</c:v>
                </c:pt>
                <c:pt idx="2132">
                  <c:v>215.80887003385371</c:v>
                </c:pt>
                <c:pt idx="2133">
                  <c:v>215.74593505232258</c:v>
                </c:pt>
                <c:pt idx="2134">
                  <c:v>215.25315952068755</c:v>
                </c:pt>
                <c:pt idx="2135">
                  <c:v>215.18753348272321</c:v>
                </c:pt>
                <c:pt idx="2136">
                  <c:v>214.70266145687754</c:v>
                </c:pt>
                <c:pt idx="2137">
                  <c:v>214.62595231799511</c:v>
                </c:pt>
                <c:pt idx="2138">
                  <c:v>214.15185962460038</c:v>
                </c:pt>
                <c:pt idx="2139">
                  <c:v>214.06957044880443</c:v>
                </c:pt>
                <c:pt idx="2140">
                  <c:v>213.60074906497198</c:v>
                </c:pt>
                <c:pt idx="2141">
                  <c:v>213.51840820057421</c:v>
                </c:pt>
                <c:pt idx="2142">
                  <c:v>213.04932477379151</c:v>
                </c:pt>
                <c:pt idx="2143">
                  <c:v>212.95875294915595</c:v>
                </c:pt>
                <c:pt idx="2144">
                  <c:v>212.49758170085676</c:v>
                </c:pt>
                <c:pt idx="2145">
                  <c:v>212.40139322401018</c:v>
                </c:pt>
                <c:pt idx="2146">
                  <c:v>211.94551474926593</c:v>
                </c:pt>
                <c:pt idx="2147">
                  <c:v>211.84926326710084</c:v>
                </c:pt>
                <c:pt idx="2148">
                  <c:v>211.40129843533424</c:v>
                </c:pt>
                <c:pt idx="2149">
                  <c:v>211.29420401308255</c:v>
                </c:pt>
                <c:pt idx="2150">
                  <c:v>210.85415617531211</c:v>
                </c:pt>
                <c:pt idx="2151">
                  <c:v>210.74141715268414</c:v>
                </c:pt>
                <c:pt idx="2152">
                  <c:v>210.30669192765799</c:v>
                </c:pt>
                <c:pt idx="2153">
                  <c:v>210.18828989986048</c:v>
                </c:pt>
                <c:pt idx="2154">
                  <c:v>209.75890059410455</c:v>
                </c:pt>
                <c:pt idx="2155">
                  <c:v>209.63784872217639</c:v>
                </c:pt>
                <c:pt idx="2156">
                  <c:v>209.21639033617365</c:v>
                </c:pt>
                <c:pt idx="2157">
                  <c:v>209.08965714087458</c:v>
                </c:pt>
                <c:pt idx="2158">
                  <c:v>208.66793816082159</c:v>
                </c:pt>
                <c:pt idx="2159">
                  <c:v>208.53550282958577</c:v>
                </c:pt>
                <c:pt idx="2160">
                  <c:v>208.12477423376629</c:v>
                </c:pt>
                <c:pt idx="2161">
                  <c:v>207.98406948100094</c:v>
                </c:pt>
                <c:pt idx="2162">
                  <c:v>207.58128014883414</c:v>
                </c:pt>
                <c:pt idx="2163">
                  <c:v>207.44048744899186</c:v>
                </c:pt>
                <c:pt idx="2164">
                  <c:v>207.03998729914238</c:v>
                </c:pt>
                <c:pt idx="2165">
                  <c:v>206.89091794102677</c:v>
                </c:pt>
                <c:pt idx="2166">
                  <c:v>206.49580941067609</c:v>
                </c:pt>
                <c:pt idx="2167">
                  <c:v>206.34664846318029</c:v>
                </c:pt>
                <c:pt idx="2168">
                  <c:v>205.95695211217725</c:v>
                </c:pt>
                <c:pt idx="2169">
                  <c:v>205.79384459350854</c:v>
                </c:pt>
                <c:pt idx="2170">
                  <c:v>205.41208650267711</c:v>
                </c:pt>
                <c:pt idx="2171">
                  <c:v>205.24887435972099</c:v>
                </c:pt>
                <c:pt idx="2172">
                  <c:v>204.87254892992726</c:v>
                </c:pt>
                <c:pt idx="2173">
                  <c:v>204.70354620398138</c:v>
                </c:pt>
                <c:pt idx="2174">
                  <c:v>204.33266786712244</c:v>
                </c:pt>
                <c:pt idx="2175">
                  <c:v>204.16355100256592</c:v>
                </c:pt>
                <c:pt idx="2176">
                  <c:v>203.79492701464321</c:v>
                </c:pt>
                <c:pt idx="2177">
                  <c:v>203.61501363675555</c:v>
                </c:pt>
                <c:pt idx="2178">
                  <c:v>203.26004683542752</c:v>
                </c:pt>
                <c:pt idx="2179">
                  <c:v>203.07431103695279</c:v>
                </c:pt>
                <c:pt idx="2180">
                  <c:v>202.71910495646856</c:v>
                </c:pt>
                <c:pt idx="2181">
                  <c:v>202.53324728678061</c:v>
                </c:pt>
                <c:pt idx="2182">
                  <c:v>202.18352830251581</c:v>
                </c:pt>
                <c:pt idx="2183">
                  <c:v>201.98935437480532</c:v>
                </c:pt>
                <c:pt idx="2184">
                  <c:v>201.64760007018708</c:v>
                </c:pt>
                <c:pt idx="2185">
                  <c:v>201.44755991085918</c:v>
                </c:pt>
                <c:pt idx="2186">
                  <c:v>201.11131496259941</c:v>
                </c:pt>
                <c:pt idx="2187">
                  <c:v>200.90538788026677</c:v>
                </c:pt>
                <c:pt idx="2188">
                  <c:v>200.57710961364347</c:v>
                </c:pt>
                <c:pt idx="2189">
                  <c:v>200.36859414679168</c:v>
                </c:pt>
                <c:pt idx="2190">
                  <c:v>200.04585393273732</c:v>
                </c:pt>
                <c:pt idx="2191">
                  <c:v>199.82322874224121</c:v>
                </c:pt>
                <c:pt idx="2192">
                  <c:v>199.50846757634079</c:v>
                </c:pt>
                <c:pt idx="2193">
                  <c:v>199.28568837475692</c:v>
                </c:pt>
                <c:pt idx="2194">
                  <c:v>198.97648867420858</c:v>
                </c:pt>
                <c:pt idx="2195">
                  <c:v>198.74776720190621</c:v>
                </c:pt>
                <c:pt idx="2196">
                  <c:v>198.44414478982586</c:v>
                </c:pt>
                <c:pt idx="2197">
                  <c:v>198.21525922141734</c:v>
                </c:pt>
                <c:pt idx="2198">
                  <c:v>197.91383381766889</c:v>
                </c:pt>
                <c:pt idx="2199">
                  <c:v>197.6741694982926</c:v>
                </c:pt>
                <c:pt idx="2200">
                  <c:v>197.38655045110158</c:v>
                </c:pt>
                <c:pt idx="2201">
                  <c:v>197.14090865743668</c:v>
                </c:pt>
                <c:pt idx="2202">
                  <c:v>196.85308095116878</c:v>
                </c:pt>
                <c:pt idx="2203">
                  <c:v>196.60726399380312</c:v>
                </c:pt>
                <c:pt idx="2204">
                  <c:v>196.32505833357996</c:v>
                </c:pt>
                <c:pt idx="2205">
                  <c:v>196.07322991752397</c:v>
                </c:pt>
                <c:pt idx="2206">
                  <c:v>195.79666273229478</c:v>
                </c:pt>
                <c:pt idx="2207">
                  <c:v>195.53880078214038</c:v>
                </c:pt>
                <c:pt idx="2208">
                  <c:v>195.27025374118796</c:v>
                </c:pt>
                <c:pt idx="2209">
                  <c:v>195.00160966059698</c:v>
                </c:pt>
                <c:pt idx="2210">
                  <c:v>194.7410881161899</c:v>
                </c:pt>
                <c:pt idx="2211">
                  <c:v>194.47224888051804</c:v>
                </c:pt>
                <c:pt idx="2212">
                  <c:v>194.21153298088316</c:v>
                </c:pt>
                <c:pt idx="2213">
                  <c:v>193.93661790031177</c:v>
                </c:pt>
                <c:pt idx="2214">
                  <c:v>193.6874653109646</c:v>
                </c:pt>
                <c:pt idx="2215">
                  <c:v>193.40645677749367</c:v>
                </c:pt>
                <c:pt idx="2216">
                  <c:v>193.16535141348226</c:v>
                </c:pt>
                <c:pt idx="2217">
                  <c:v>192.87356129206066</c:v>
                </c:pt>
                <c:pt idx="2218">
                  <c:v>192.63460635866821</c:v>
                </c:pt>
                <c:pt idx="2219">
                  <c:v>192.34850240744404</c:v>
                </c:pt>
                <c:pt idx="2220">
                  <c:v>192.11527414238338</c:v>
                </c:pt>
                <c:pt idx="2221">
                  <c:v>191.81713038917331</c:v>
                </c:pt>
                <c:pt idx="2222">
                  <c:v>191.58964185718204</c:v>
                </c:pt>
                <c:pt idx="2223">
                  <c:v>191.29126546761623</c:v>
                </c:pt>
                <c:pt idx="2224">
                  <c:v>191.06591083288748</c:v>
                </c:pt>
                <c:pt idx="2225">
                  <c:v>190.76499396673086</c:v>
                </c:pt>
                <c:pt idx="2226">
                  <c:v>190.54540137855989</c:v>
                </c:pt>
                <c:pt idx="2227">
                  <c:v>190.23601739576225</c:v>
                </c:pt>
                <c:pt idx="2228">
                  <c:v>190.02449749177384</c:v>
                </c:pt>
                <c:pt idx="2229">
                  <c:v>189.70892289579223</c:v>
                </c:pt>
                <c:pt idx="2230">
                  <c:v>189.50319355071551</c:v>
                </c:pt>
                <c:pt idx="2231">
                  <c:v>189.18140431523446</c:v>
                </c:pt>
                <c:pt idx="2232">
                  <c:v>188.98375865053839</c:v>
                </c:pt>
                <c:pt idx="2233">
                  <c:v>188.65943548991143</c:v>
                </c:pt>
                <c:pt idx="2234">
                  <c:v>188.46163004402953</c:v>
                </c:pt>
                <c:pt idx="2235">
                  <c:v>188.13106141179529</c:v>
                </c:pt>
                <c:pt idx="2236">
                  <c:v>187.94507817515532</c:v>
                </c:pt>
                <c:pt idx="2237">
                  <c:v>187.608246150025</c:v>
                </c:pt>
                <c:pt idx="2238">
                  <c:v>187.4221196849939</c:v>
                </c:pt>
                <c:pt idx="2239">
                  <c:v>187.0827563146909</c:v>
                </c:pt>
                <c:pt idx="2240">
                  <c:v>186.90699230663807</c:v>
                </c:pt>
                <c:pt idx="2241">
                  <c:v>186.55908879176991</c:v>
                </c:pt>
                <c:pt idx="2242">
                  <c:v>186.38919860694381</c:v>
                </c:pt>
                <c:pt idx="2243">
                  <c:v>186.04101496150975</c:v>
                </c:pt>
                <c:pt idx="2244">
                  <c:v>185.87098532118134</c:v>
                </c:pt>
                <c:pt idx="2245">
                  <c:v>185.51647443970072</c:v>
                </c:pt>
                <c:pt idx="2246">
                  <c:v>185.35839308614985</c:v>
                </c:pt>
                <c:pt idx="2247">
                  <c:v>184.99753697434966</c:v>
                </c:pt>
                <c:pt idx="2248">
                  <c:v>184.84154950972061</c:v>
                </c:pt>
                <c:pt idx="2249">
                  <c:v>184.47595340027328</c:v>
                </c:pt>
                <c:pt idx="2250">
                  <c:v>184.32811341854938</c:v>
                </c:pt>
                <c:pt idx="2251">
                  <c:v>183.95614633794148</c:v>
                </c:pt>
                <c:pt idx="2252">
                  <c:v>183.81425560766556</c:v>
                </c:pt>
                <c:pt idx="2253">
                  <c:v>183.4358916825683</c:v>
                </c:pt>
                <c:pt idx="2254">
                  <c:v>183.30216419201119</c:v>
                </c:pt>
                <c:pt idx="2255">
                  <c:v>182.92128075053498</c:v>
                </c:pt>
                <c:pt idx="2256">
                  <c:v>182.78743801476583</c:v>
                </c:pt>
                <c:pt idx="2257">
                  <c:v>182.40623190129281</c:v>
                </c:pt>
                <c:pt idx="2258">
                  <c:v>182.2783834379774</c:v>
                </c:pt>
                <c:pt idx="2259">
                  <c:v>181.88461967609959</c:v>
                </c:pt>
                <c:pt idx="2260">
                  <c:v>181.76495552728696</c:v>
                </c:pt>
                <c:pt idx="2261">
                  <c:v>181.36866572202658</c:v>
                </c:pt>
                <c:pt idx="2262">
                  <c:v>181.25502964184511</c:v>
                </c:pt>
                <c:pt idx="2263">
                  <c:v>180.85623773592386</c:v>
                </c:pt>
                <c:pt idx="2264">
                  <c:v>180.74466823217526</c:v>
                </c:pt>
                <c:pt idx="2265">
                  <c:v>180.33938349940152</c:v>
                </c:pt>
                <c:pt idx="2266">
                  <c:v>180.23386531358474</c:v>
                </c:pt>
                <c:pt idx="2267">
                  <c:v>179.82206051043545</c:v>
                </c:pt>
                <c:pt idx="2268">
                  <c:v>179.72475832099235</c:v>
                </c:pt>
                <c:pt idx="2269">
                  <c:v>179.31043795563767</c:v>
                </c:pt>
                <c:pt idx="2270">
                  <c:v>179.21922449425489</c:v>
                </c:pt>
                <c:pt idx="2271">
                  <c:v>178.79835673195595</c:v>
                </c:pt>
                <c:pt idx="2272">
                  <c:v>178.70706464669655</c:v>
                </c:pt>
                <c:pt idx="2273">
                  <c:v>178.28581060093802</c:v>
                </c:pt>
                <c:pt idx="2274">
                  <c:v>178.20276099216963</c:v>
                </c:pt>
                <c:pt idx="2275">
                  <c:v>177.77279325477659</c:v>
                </c:pt>
                <c:pt idx="2276">
                  <c:v>177.69587865361189</c:v>
                </c:pt>
                <c:pt idx="2277">
                  <c:v>177.26341062874943</c:v>
                </c:pt>
                <c:pt idx="2278">
                  <c:v>177.18854073014185</c:v>
                </c:pt>
                <c:pt idx="2279">
                  <c:v>176.74945054747872</c:v>
                </c:pt>
                <c:pt idx="2280">
                  <c:v>176.68907611851461</c:v>
                </c:pt>
                <c:pt idx="2281">
                  <c:v>176.24124447927178</c:v>
                </c:pt>
                <c:pt idx="2282">
                  <c:v>176.18081289222945</c:v>
                </c:pt>
                <c:pt idx="2283">
                  <c:v>175.73256492467263</c:v>
                </c:pt>
                <c:pt idx="2284">
                  <c:v>175.67833277507017</c:v>
                </c:pt>
                <c:pt idx="2285">
                  <c:v>175.22340550090931</c:v>
                </c:pt>
                <c:pt idx="2286">
                  <c:v>175.1774750937326</c:v>
                </c:pt>
                <c:pt idx="2287">
                  <c:v>174.71375975300043</c:v>
                </c:pt>
                <c:pt idx="2288">
                  <c:v>174.67406717981521</c:v>
                </c:pt>
                <c:pt idx="2289">
                  <c:v>174.20991270391576</c:v>
                </c:pt>
                <c:pt idx="2290">
                  <c:v>174.17018954734158</c:v>
                </c:pt>
                <c:pt idx="2291">
                  <c:v>173.69928671210005</c:v>
                </c:pt>
                <c:pt idx="2292">
                  <c:v>173.66789455341521</c:v>
                </c:pt>
                <c:pt idx="2293">
                  <c:v>173.19447023418388</c:v>
                </c:pt>
                <c:pt idx="2294">
                  <c:v>173.16936743973997</c:v>
                </c:pt>
                <c:pt idx="2295">
                  <c:v>172.68712019696682</c:v>
                </c:pt>
                <c:pt idx="2296">
                  <c:v>172.66609219518418</c:v>
                </c:pt>
                <c:pt idx="2297">
                  <c:v>172.1813272198838</c:v>
                </c:pt>
                <c:pt idx="2298">
                  <c:v>172.16660987925192</c:v>
                </c:pt>
                <c:pt idx="2299">
                  <c:v>171.68138423311231</c:v>
                </c:pt>
                <c:pt idx="2300">
                  <c:v>171.66664985298678</c:v>
                </c:pt>
                <c:pt idx="2301">
                  <c:v>171.17459362085552</c:v>
                </c:pt>
                <c:pt idx="2302">
                  <c:v>171.16822966161521</c:v>
                </c:pt>
                <c:pt idx="2303">
                  <c:v>170.67366417612112</c:v>
                </c:pt>
                <c:pt idx="2304">
                  <c:v>170.67366417612112</c:v>
                </c:pt>
                <c:pt idx="2305">
                  <c:v>170.17223773277661</c:v>
                </c:pt>
                <c:pt idx="2306">
                  <c:v>170.17223773277661</c:v>
                </c:pt>
                <c:pt idx="2307">
                  <c:v>169.67871156975195</c:v>
                </c:pt>
                <c:pt idx="2308">
                  <c:v>169.6703076790792</c:v>
                </c:pt>
                <c:pt idx="2309">
                  <c:v>169.18268969712301</c:v>
                </c:pt>
                <c:pt idx="2310">
                  <c:v>169.16786732629788</c:v>
                </c:pt>
                <c:pt idx="2311">
                  <c:v>168.6881654156843</c:v>
                </c:pt>
                <c:pt idx="2312">
                  <c:v>168.66490990734599</c:v>
                </c:pt>
                <c:pt idx="2313">
                  <c:v>168.19114612476653</c:v>
                </c:pt>
                <c:pt idx="2314">
                  <c:v>168.1678669783812</c:v>
                </c:pt>
                <c:pt idx="2315">
                  <c:v>167.70007180836279</c:v>
                </c:pt>
                <c:pt idx="2316">
                  <c:v>167.67031858537428</c:v>
                </c:pt>
                <c:pt idx="2317">
                  <c:v>167.20401730857483</c:v>
                </c:pt>
                <c:pt idx="2318">
                  <c:v>167.17225803653818</c:v>
                </c:pt>
                <c:pt idx="2319">
                  <c:v>166.71194370261634</c:v>
                </c:pt>
                <c:pt idx="2320">
                  <c:v>166.67367856127188</c:v>
                </c:pt>
                <c:pt idx="2321">
                  <c:v>166.21937024397167</c:v>
                </c:pt>
                <c:pt idx="2322">
                  <c:v>166.17261835976871</c:v>
                </c:pt>
                <c:pt idx="2323">
                  <c:v>165.72823912918219</c:v>
                </c:pt>
                <c:pt idx="2324">
                  <c:v>165.67298726093236</c:v>
                </c:pt>
                <c:pt idx="2325">
                  <c:v>165.23463927891692</c:v>
                </c:pt>
                <c:pt idx="2326">
                  <c:v>165.17933148656965</c:v>
                </c:pt>
                <c:pt idx="2327">
                  <c:v>164.74898118980661</c:v>
                </c:pt>
                <c:pt idx="2328">
                  <c:v>164.68515504670643</c:v>
                </c:pt>
                <c:pt idx="2329">
                  <c:v>164.25434093817961</c:v>
                </c:pt>
                <c:pt idx="2330">
                  <c:v>164.19045108745101</c:v>
                </c:pt>
                <c:pt idx="2331">
                  <c:v>163.76764135648008</c:v>
                </c:pt>
                <c:pt idx="2332">
                  <c:v>163.69521267276758</c:v>
                </c:pt>
                <c:pt idx="2333">
                  <c:v>163.2784988499414</c:v>
                </c:pt>
                <c:pt idx="2334">
                  <c:v>163.19943278298925</c:v>
                </c:pt>
                <c:pt idx="2335">
                  <c:v>162.78883527270401</c:v>
                </c:pt>
                <c:pt idx="2336">
                  <c:v>162.70310431329341</c:v>
                </c:pt>
                <c:pt idx="2337">
                  <c:v>162.30054561639957</c:v>
                </c:pt>
                <c:pt idx="2338">
                  <c:v>162.21281422301305</c:v>
                </c:pt>
                <c:pt idx="2339">
                  <c:v>161.81641747186842</c:v>
                </c:pt>
                <c:pt idx="2340">
                  <c:v>161.72198805964541</c:v>
                </c:pt>
                <c:pt idx="2341">
                  <c:v>161.32704458757698</c:v>
                </c:pt>
                <c:pt idx="2342">
                  <c:v>161.23061880031963</c:v>
                </c:pt>
                <c:pt idx="2343">
                  <c:v>160.8418593287933</c:v>
                </c:pt>
                <c:pt idx="2344">
                  <c:v>160.73869933651469</c:v>
                </c:pt>
                <c:pt idx="2345">
                  <c:v>160.35802047917963</c:v>
                </c:pt>
                <c:pt idx="2346">
                  <c:v>160.24622247248467</c:v>
                </c:pt>
                <c:pt idx="2347">
                  <c:v>159.87176382257996</c:v>
                </c:pt>
                <c:pt idx="2348">
                  <c:v>159.75984271889814</c:v>
                </c:pt>
                <c:pt idx="2349">
                  <c:v>159.3849643166146</c:v>
                </c:pt>
                <c:pt idx="2350">
                  <c:v>159.26624304555583</c:v>
                </c:pt>
                <c:pt idx="2351">
                  <c:v>158.90615623072497</c:v>
                </c:pt>
                <c:pt idx="2352">
                  <c:v>158.77875347163351</c:v>
                </c:pt>
                <c:pt idx="2353">
                  <c:v>158.42495634321162</c:v>
                </c:pt>
                <c:pt idx="2354">
                  <c:v>158.29070500292173</c:v>
                </c:pt>
                <c:pt idx="2355">
                  <c:v>157.93834918321636</c:v>
                </c:pt>
                <c:pt idx="2356">
                  <c:v>157.80209035111085</c:v>
                </c:pt>
                <c:pt idx="2357">
                  <c:v>157.45604876241441</c:v>
                </c:pt>
                <c:pt idx="2358">
                  <c:v>157.31963339646498</c:v>
                </c:pt>
                <c:pt idx="2359">
                  <c:v>156.97502695004621</c:v>
                </c:pt>
                <c:pt idx="2360">
                  <c:v>156.82987840436002</c:v>
                </c:pt>
                <c:pt idx="2361">
                  <c:v>156.4983663151574</c:v>
                </c:pt>
                <c:pt idx="2362">
                  <c:v>156.34629454171798</c:v>
                </c:pt>
                <c:pt idx="2363">
                  <c:v>156.01621597065628</c:v>
                </c:pt>
                <c:pt idx="2364">
                  <c:v>155.86214325955714</c:v>
                </c:pt>
                <c:pt idx="2365">
                  <c:v>155.53845353640043</c:v>
                </c:pt>
                <c:pt idx="2366">
                  <c:v>155.37741717698154</c:v>
                </c:pt>
                <c:pt idx="2367">
                  <c:v>155.06194327259411</c:v>
                </c:pt>
                <c:pt idx="2368">
                  <c:v>154.89210881987205</c:v>
                </c:pt>
                <c:pt idx="2369">
                  <c:v>154.58306448865983</c:v>
                </c:pt>
                <c:pt idx="2370">
                  <c:v>154.40621061912694</c:v>
                </c:pt>
                <c:pt idx="2371">
                  <c:v>154.10541055851945</c:v>
                </c:pt>
                <c:pt idx="2372">
                  <c:v>153.92654652444585</c:v>
                </c:pt>
                <c:pt idx="2373">
                  <c:v>153.62538640150564</c:v>
                </c:pt>
                <c:pt idx="2374">
                  <c:v>153.44630654105109</c:v>
                </c:pt>
                <c:pt idx="2375">
                  <c:v>153.14655941443345</c:v>
                </c:pt>
                <c:pt idx="2376">
                  <c:v>152.96548319398946</c:v>
                </c:pt>
                <c:pt idx="2377">
                  <c:v>152.67222997758336</c:v>
                </c:pt>
                <c:pt idx="2378">
                  <c:v>152.48406891282033</c:v>
                </c:pt>
                <c:pt idx="2379">
                  <c:v>152.19909924717408</c:v>
                </c:pt>
                <c:pt idx="2380">
                  <c:v>152.00205602979503</c:v>
                </c:pt>
                <c:pt idx="2381">
                  <c:v>151.72362350108438</c:v>
                </c:pt>
                <c:pt idx="2382">
                  <c:v>151.51943677799514</c:v>
                </c:pt>
                <c:pt idx="2383">
                  <c:v>151.24931894598137</c:v>
                </c:pt>
                <c:pt idx="2384">
                  <c:v>151.04312377801648</c:v>
                </c:pt>
                <c:pt idx="2385">
                  <c:v>150.77266715298521</c:v>
                </c:pt>
                <c:pt idx="2386">
                  <c:v>150.55928341169246</c:v>
                </c:pt>
                <c:pt idx="2387">
                  <c:v>150.30410254795564</c:v>
                </c:pt>
                <c:pt idx="2388">
                  <c:v>150.08176386501671</c:v>
                </c:pt>
                <c:pt idx="2389">
                  <c:v>149.82625941901964</c:v>
                </c:pt>
                <c:pt idx="2390">
                  <c:v>149.60363687964778</c:v>
                </c:pt>
                <c:pt idx="2391">
                  <c:v>149.35650572529951</c:v>
                </c:pt>
                <c:pt idx="2392">
                  <c:v>149.13187592332648</c:v>
                </c:pt>
                <c:pt idx="2393">
                  <c:v>148.88442988689923</c:v>
                </c:pt>
                <c:pt idx="2394">
                  <c:v>148.65252589829481</c:v>
                </c:pt>
                <c:pt idx="2395">
                  <c:v>148.41347185836779</c:v>
                </c:pt>
                <c:pt idx="2396">
                  <c:v>148.17955690767386</c:v>
                </c:pt>
                <c:pt idx="2397">
                  <c:v>147.94720880202442</c:v>
                </c:pt>
                <c:pt idx="2398">
                  <c:v>147.69895208319423</c:v>
                </c:pt>
                <c:pt idx="2399">
                  <c:v>147.47503121019381</c:v>
                </c:pt>
                <c:pt idx="2400">
                  <c:v>147.22474343649517</c:v>
                </c:pt>
                <c:pt idx="2401">
                  <c:v>147.00757652296306</c:v>
                </c:pt>
                <c:pt idx="2402">
                  <c:v>146.74991073261123</c:v>
                </c:pt>
                <c:pt idx="2403">
                  <c:v>146.53414823261326</c:v>
                </c:pt>
                <c:pt idx="2404">
                  <c:v>146.28152100372793</c:v>
                </c:pt>
                <c:pt idx="2405">
                  <c:v>146.06547092930379</c:v>
                </c:pt>
                <c:pt idx="2406">
                  <c:v>145.80711155458604</c:v>
                </c:pt>
                <c:pt idx="2407">
                  <c:v>145.59785832971994</c:v>
                </c:pt>
                <c:pt idx="2408">
                  <c:v>145.33747479235333</c:v>
                </c:pt>
                <c:pt idx="2409">
                  <c:v>145.13505647410233</c:v>
                </c:pt>
                <c:pt idx="2410">
                  <c:v>144.86009036135732</c:v>
                </c:pt>
                <c:pt idx="2411">
                  <c:v>144.6661931651783</c:v>
                </c:pt>
                <c:pt idx="2412">
                  <c:v>144.38918033405892</c:v>
                </c:pt>
                <c:pt idx="2413">
                  <c:v>144.20382738042633</c:v>
                </c:pt>
                <c:pt idx="2414">
                  <c:v>143.91762937927049</c:v>
                </c:pt>
                <c:pt idx="2415">
                  <c:v>143.73918510762022</c:v>
                </c:pt>
                <c:pt idx="2416">
                  <c:v>143.45260128770184</c:v>
                </c:pt>
                <c:pt idx="2417">
                  <c:v>143.27556910328198</c:v>
                </c:pt>
                <c:pt idx="2418">
                  <c:v>142.97976007378043</c:v>
                </c:pt>
                <c:pt idx="2419">
                  <c:v>142.80967298025172</c:v>
                </c:pt>
                <c:pt idx="2420">
                  <c:v>142.51345794973096</c:v>
                </c:pt>
                <c:pt idx="2421">
                  <c:v>142.34477470931105</c:v>
                </c:pt>
                <c:pt idx="2422">
                  <c:v>142.03929297290742</c:v>
                </c:pt>
                <c:pt idx="2423">
                  <c:v>141.87759226149439</c:v>
                </c:pt>
                <c:pt idx="2424">
                  <c:v>141.57168346499799</c:v>
                </c:pt>
                <c:pt idx="2425">
                  <c:v>141.41862305242068</c:v>
                </c:pt>
                <c:pt idx="2426">
                  <c:v>141.10341590256658</c:v>
                </c:pt>
                <c:pt idx="2427">
                  <c:v>140.95739862377027</c:v>
                </c:pt>
                <c:pt idx="2428">
                  <c:v>140.64175400919123</c:v>
                </c:pt>
                <c:pt idx="2429">
                  <c:v>140.49714803069301</c:v>
                </c:pt>
                <c:pt idx="2430">
                  <c:v>140.17216180795037</c:v>
                </c:pt>
                <c:pt idx="2431">
                  <c:v>140.03624144673799</c:v>
                </c:pt>
                <c:pt idx="2432">
                  <c:v>139.71079130200934</c:v>
                </c:pt>
                <c:pt idx="2433">
                  <c:v>139.57307317193695</c:v>
                </c:pt>
                <c:pt idx="2434">
                  <c:v>139.23983385538943</c:v>
                </c:pt>
                <c:pt idx="2435">
                  <c:v>139.1108355448539</c:v>
                </c:pt>
                <c:pt idx="2436">
                  <c:v>138.77551608525036</c:v>
                </c:pt>
                <c:pt idx="2437">
                  <c:v>138.65367705703824</c:v>
                </c:pt>
                <c:pt idx="2438">
                  <c:v>138.31052286743201</c:v>
                </c:pt>
                <c:pt idx="2439">
                  <c:v>138.19745456916252</c:v>
                </c:pt>
                <c:pt idx="2440">
                  <c:v>137.85222135094884</c:v>
                </c:pt>
                <c:pt idx="2441">
                  <c:v>137.74056848544342</c:v>
                </c:pt>
                <c:pt idx="2442">
                  <c:v>137.38586857936457</c:v>
                </c:pt>
                <c:pt idx="2443">
                  <c:v>137.28144303263682</c:v>
                </c:pt>
                <c:pt idx="2444">
                  <c:v>136.92622508054583</c:v>
                </c:pt>
                <c:pt idx="2445">
                  <c:v>136.82321030947085</c:v>
                </c:pt>
                <c:pt idx="2446">
                  <c:v>136.45847735487118</c:v>
                </c:pt>
                <c:pt idx="2447">
                  <c:v>136.36273298765283</c:v>
                </c:pt>
                <c:pt idx="2448">
                  <c:v>135.9974566424315</c:v>
                </c:pt>
                <c:pt idx="2449">
                  <c:v>135.91056955495569</c:v>
                </c:pt>
                <c:pt idx="2450">
                  <c:v>135.53728736916105</c:v>
                </c:pt>
                <c:pt idx="2451">
                  <c:v>135.45773506434156</c:v>
                </c:pt>
                <c:pt idx="2452">
                  <c:v>135.08234855967987</c:v>
                </c:pt>
                <c:pt idx="2453">
                  <c:v>134.9951971608242</c:v>
                </c:pt>
                <c:pt idx="2454">
                  <c:v>134.61923370180918</c:v>
                </c:pt>
                <c:pt idx="2455">
                  <c:v>134.54098262752242</c:v>
                </c:pt>
                <c:pt idx="2456">
                  <c:v>134.16291817403223</c:v>
                </c:pt>
                <c:pt idx="2457">
                  <c:v>134.09206770252365</c:v>
                </c:pt>
                <c:pt idx="2458">
                  <c:v>133.69837189181871</c:v>
                </c:pt>
                <c:pt idx="2459">
                  <c:v>133.63647417907313</c:v>
                </c:pt>
                <c:pt idx="2460">
                  <c:v>133.24064341363268</c:v>
                </c:pt>
                <c:pt idx="2461">
                  <c:v>133.18772477791501</c:v>
                </c:pt>
                <c:pt idx="2462">
                  <c:v>132.78220388411529</c:v>
                </c:pt>
                <c:pt idx="2463">
                  <c:v>132.72920283836658</c:v>
                </c:pt>
                <c:pt idx="2464">
                  <c:v>132.33214099150001</c:v>
                </c:pt>
                <c:pt idx="2465">
                  <c:v>132.27905795331938</c:v>
                </c:pt>
                <c:pt idx="2466">
                  <c:v>131.87226448237504</c:v>
                </c:pt>
                <c:pt idx="2467">
                  <c:v>131.82820822477044</c:v>
                </c:pt>
                <c:pt idx="2468">
                  <c:v>131.41928086521921</c:v>
                </c:pt>
                <c:pt idx="2469">
                  <c:v>131.375154099529</c:v>
                </c:pt>
                <c:pt idx="2470">
                  <c:v>130.9579358614026</c:v>
                </c:pt>
                <c:pt idx="2471">
                  <c:v>130.93052582072329</c:v>
                </c:pt>
                <c:pt idx="2472">
                  <c:v>130.50350299540696</c:v>
                </c:pt>
                <c:pt idx="2473">
                  <c:v>130.47753198383174</c:v>
                </c:pt>
                <c:pt idx="2474">
                  <c:v>130.04834085458847</c:v>
                </c:pt>
                <c:pt idx="2475">
                  <c:v>130.03001420753262</c:v>
                </c:pt>
                <c:pt idx="2476">
                  <c:v>129.60014890761417</c:v>
                </c:pt>
                <c:pt idx="2477">
                  <c:v>129.58326302928666</c:v>
                </c:pt>
                <c:pt idx="2478">
                  <c:v>129.14498086828016</c:v>
                </c:pt>
                <c:pt idx="2479">
                  <c:v>129.13579041024505</c:v>
                </c:pt>
                <c:pt idx="2480">
                  <c:v>128.68758707798102</c:v>
                </c:pt>
                <c:pt idx="2481">
                  <c:v>128.68613125370257</c:v>
                </c:pt>
                <c:pt idx="2482">
                  <c:v>128.23719356599713</c:v>
                </c:pt>
                <c:pt idx="2483">
                  <c:v>128.23719356599713</c:v>
                </c:pt>
                <c:pt idx="2484">
                  <c:v>127.79529409214302</c:v>
                </c:pt>
                <c:pt idx="2485">
                  <c:v>127.78606195442048</c:v>
                </c:pt>
                <c:pt idx="2486">
                  <c:v>127.34342893430936</c:v>
                </c:pt>
                <c:pt idx="2487">
                  <c:v>127.33418255789037</c:v>
                </c:pt>
                <c:pt idx="2488">
                  <c:v>126.90006689652721</c:v>
                </c:pt>
                <c:pt idx="2489">
                  <c:v>126.88297818227626</c:v>
                </c:pt>
                <c:pt idx="2490">
                  <c:v>126.45596644986996</c:v>
                </c:pt>
                <c:pt idx="2491">
                  <c:v>126.43741638352144</c:v>
                </c:pt>
                <c:pt idx="2492">
                  <c:v>126.00969660096834</c:v>
                </c:pt>
                <c:pt idx="2493">
                  <c:v>125.98324888132549</c:v>
                </c:pt>
                <c:pt idx="2494">
                  <c:v>125.5640962935973</c:v>
                </c:pt>
                <c:pt idx="2495">
                  <c:v>125.53618321482104</c:v>
                </c:pt>
                <c:pt idx="2496">
                  <c:v>125.12563713157277</c:v>
                </c:pt>
                <c:pt idx="2497">
                  <c:v>125.08836093642795</c:v>
                </c:pt>
                <c:pt idx="2498">
                  <c:v>124.67710841478572</c:v>
                </c:pt>
                <c:pt idx="2499">
                  <c:v>124.63977207291759</c:v>
                </c:pt>
                <c:pt idx="2500">
                  <c:v>124.23715240112602</c:v>
                </c:pt>
                <c:pt idx="2501">
                  <c:v>124.19180469178579</c:v>
                </c:pt>
                <c:pt idx="2502">
                  <c:v>123.79644082242373</c:v>
                </c:pt>
                <c:pt idx="2503">
                  <c:v>123.74164637883217</c:v>
                </c:pt>
                <c:pt idx="2504">
                  <c:v>123.35357635385546</c:v>
                </c:pt>
                <c:pt idx="2505">
                  <c:v>123.29868483207169</c:v>
                </c:pt>
                <c:pt idx="2506">
                  <c:v>122.91132971649029</c:v>
                </c:pt>
                <c:pt idx="2507">
                  <c:v>122.85495799714587</c:v>
                </c:pt>
                <c:pt idx="2508">
                  <c:v>122.47633126224945</c:v>
                </c:pt>
                <c:pt idx="2509">
                  <c:v>122.40241909360395</c:v>
                </c:pt>
                <c:pt idx="2510">
                  <c:v>122.03252512892988</c:v>
                </c:pt>
                <c:pt idx="2511">
                  <c:v>121.96653768267076</c:v>
                </c:pt>
                <c:pt idx="2512">
                  <c:v>121.59462447995914</c:v>
                </c:pt>
                <c:pt idx="2513">
                  <c:v>121.52044798513782</c:v>
                </c:pt>
                <c:pt idx="2514">
                  <c:v>121.15732161865587</c:v>
                </c:pt>
                <c:pt idx="2515">
                  <c:v>121.07355157274306</c:v>
                </c:pt>
                <c:pt idx="2516">
                  <c:v>120.71923577350312</c:v>
                </c:pt>
                <c:pt idx="2517">
                  <c:v>120.63396145024596</c:v>
                </c:pt>
                <c:pt idx="2518">
                  <c:v>120.27900825548778</c:v>
                </c:pt>
                <c:pt idx="2519">
                  <c:v>120.18678885676228</c:v>
                </c:pt>
                <c:pt idx="2520">
                  <c:v>119.83933112457426</c:v>
                </c:pt>
                <c:pt idx="2521">
                  <c:v>119.74559247564679</c:v>
                </c:pt>
                <c:pt idx="2522">
                  <c:v>119.40702537922046</c:v>
                </c:pt>
                <c:pt idx="2523">
                  <c:v>119.30359079760645</c:v>
                </c:pt>
                <c:pt idx="2524">
                  <c:v>118.96573178284716</c:v>
                </c:pt>
                <c:pt idx="2525">
                  <c:v>118.86077306317272</c:v>
                </c:pt>
                <c:pt idx="2526">
                  <c:v>118.53050678186652</c:v>
                </c:pt>
                <c:pt idx="2527">
                  <c:v>118.41712833975954</c:v>
                </c:pt>
                <c:pt idx="2528">
                  <c:v>118.09581258233277</c:v>
                </c:pt>
                <c:pt idx="2529">
                  <c:v>117.98222369182611</c:v>
                </c:pt>
                <c:pt idx="2530">
                  <c:v>117.66030682804711</c:v>
                </c:pt>
                <c:pt idx="2531">
                  <c:v>117.54519081457433</c:v>
                </c:pt>
                <c:pt idx="2532">
                  <c:v>117.23227697042678</c:v>
                </c:pt>
                <c:pt idx="2533">
                  <c:v>117.09903926527971</c:v>
                </c:pt>
                <c:pt idx="2534">
                  <c:v>116.79383461649149</c:v>
                </c:pt>
                <c:pt idx="2535">
                  <c:v>116.6603441072417</c:v>
                </c:pt>
                <c:pt idx="2536">
                  <c:v>116.36420244718087</c:v>
                </c:pt>
                <c:pt idx="2537">
                  <c:v>116.22210984364978</c:v>
                </c:pt>
                <c:pt idx="2538">
                  <c:v>115.93376195518178</c:v>
                </c:pt>
                <c:pt idx="2539">
                  <c:v>115.79010032349095</c:v>
                </c:pt>
                <c:pt idx="2540">
                  <c:v>115.49411174027212</c:v>
                </c:pt>
                <c:pt idx="2541">
                  <c:v>115.34888058859325</c:v>
                </c:pt>
                <c:pt idx="2542">
                  <c:v>115.06913037195594</c:v>
                </c:pt>
                <c:pt idx="2543">
                  <c:v>114.91521308246278</c:v>
                </c:pt>
                <c:pt idx="2544">
                  <c:v>114.63620557766075</c:v>
                </c:pt>
                <c:pt idx="2545">
                  <c:v>114.47354030781185</c:v>
                </c:pt>
                <c:pt idx="2546">
                  <c:v>114.20242870152151</c:v>
                </c:pt>
                <c:pt idx="2547">
                  <c:v>114.03816403055708</c:v>
                </c:pt>
                <c:pt idx="2548">
                  <c:v>113.77627436589226</c:v>
                </c:pt>
                <c:pt idx="2549">
                  <c:v>113.60193081654425</c:v>
                </c:pt>
                <c:pt idx="2550">
                  <c:v>113.34078359958386</c:v>
                </c:pt>
                <c:pt idx="2551">
                  <c:v>113.17460787183805</c:v>
                </c:pt>
                <c:pt idx="2552">
                  <c:v>112.91168545027227</c:v>
                </c:pt>
                <c:pt idx="2553">
                  <c:v>112.73664510658072</c:v>
                </c:pt>
                <c:pt idx="2554">
                  <c:v>112.48299956586494</c:v>
                </c:pt>
                <c:pt idx="2555">
                  <c:v>112.30635955440545</c:v>
                </c:pt>
                <c:pt idx="2556">
                  <c:v>112.06203699917877</c:v>
                </c:pt>
                <c:pt idx="2557">
                  <c:v>111.86662562994522</c:v>
                </c:pt>
                <c:pt idx="2558">
                  <c:v>111.63164423010936</c:v>
                </c:pt>
                <c:pt idx="2559">
                  <c:v>111.43583237449121</c:v>
                </c:pt>
                <c:pt idx="2560">
                  <c:v>111.19913385363701</c:v>
                </c:pt>
                <c:pt idx="2561">
                  <c:v>111.00291854401023</c:v>
                </c:pt>
                <c:pt idx="2562">
                  <c:v>110.77562679678134</c:v>
                </c:pt>
                <c:pt idx="2563">
                  <c:v>110.56911481423219</c:v>
                </c:pt>
                <c:pt idx="2564">
                  <c:v>110.35126351300742</c:v>
                </c:pt>
                <c:pt idx="2565">
                  <c:v>110.14310526354802</c:v>
                </c:pt>
                <c:pt idx="2566">
                  <c:v>109.92603248591696</c:v>
                </c:pt>
                <c:pt idx="2567">
                  <c:v>109.70872686754991</c:v>
                </c:pt>
                <c:pt idx="2568">
                  <c:v>109.49992200373819</c:v>
                </c:pt>
                <c:pt idx="2569">
                  <c:v>109.28094872031056</c:v>
                </c:pt>
                <c:pt idx="2570">
                  <c:v>109.07171221941755</c:v>
                </c:pt>
                <c:pt idx="2571">
                  <c:v>108.85228364851463</c:v>
                </c:pt>
                <c:pt idx="2572">
                  <c:v>108.65259893795506</c:v>
                </c:pt>
                <c:pt idx="2573">
                  <c:v>108.42391932736456</c:v>
                </c:pt>
                <c:pt idx="2574">
                  <c:v>108.22380971661404</c:v>
                </c:pt>
                <c:pt idx="2575">
                  <c:v>107.99343823538145</c:v>
                </c:pt>
                <c:pt idx="2576">
                  <c:v>107.80293201305427</c:v>
                </c:pt>
                <c:pt idx="2577">
                  <c:v>107.56203294526475</c:v>
                </c:pt>
                <c:pt idx="2578">
                  <c:v>107.38116720303502</c:v>
                </c:pt>
                <c:pt idx="2579">
                  <c:v>107.13975580873414</c:v>
                </c:pt>
                <c:pt idx="2580">
                  <c:v>106.95850321049646</c:v>
                </c:pt>
                <c:pt idx="2581">
                  <c:v>106.70648555553738</c:v>
                </c:pt>
                <c:pt idx="2582">
                  <c:v>106.53375121757622</c:v>
                </c:pt>
                <c:pt idx="2583">
                  <c:v>106.28118821329355</c:v>
                </c:pt>
                <c:pt idx="2584">
                  <c:v>106.1092570166762</c:v>
                </c:pt>
                <c:pt idx="2585">
                  <c:v>105.85613800694092</c:v>
                </c:pt>
                <c:pt idx="2586">
                  <c:v>105.69280025628368</c:v>
                </c:pt>
                <c:pt idx="2587">
                  <c:v>105.42898051419679</c:v>
                </c:pt>
                <c:pt idx="2588">
                  <c:v>105.27544909828868</c:v>
                </c:pt>
                <c:pt idx="2589">
                  <c:v>105.000876083069</c:v>
                </c:pt>
                <c:pt idx="2590">
                  <c:v>104.84816239901303</c:v>
                </c:pt>
                <c:pt idx="2591">
                  <c:v>104.58085858638123</c:v>
                </c:pt>
                <c:pt idx="2592">
                  <c:v>104.42895766145448</c:v>
                </c:pt>
                <c:pt idx="2593">
                  <c:v>104.15199606060925</c:v>
                </c:pt>
                <c:pt idx="2594">
                  <c:v>104.01790577124461</c:v>
                </c:pt>
                <c:pt idx="2595">
                  <c:v>103.730098133688</c:v>
                </c:pt>
                <c:pt idx="2596">
                  <c:v>103.59571208607488</c:v>
                </c:pt>
                <c:pt idx="2597">
                  <c:v>103.30725695388858</c:v>
                </c:pt>
                <c:pt idx="2598">
                  <c:v>103.17370613951066</c:v>
                </c:pt>
                <c:pt idx="2599">
                  <c:v>102.8845908739966</c:v>
                </c:pt>
                <c:pt idx="2600">
                  <c:v>102.75989951293369</c:v>
                </c:pt>
                <c:pt idx="2601">
                  <c:v>102.45981790370848</c:v>
                </c:pt>
                <c:pt idx="2602">
                  <c:v>102.3451662573206</c:v>
                </c:pt>
                <c:pt idx="2603">
                  <c:v>102.04440253082808</c:v>
                </c:pt>
                <c:pt idx="2604">
                  <c:v>101.92949352106336</c:v>
                </c:pt>
                <c:pt idx="2605">
                  <c:v>101.61767263862545</c:v>
                </c:pt>
                <c:pt idx="2606">
                  <c:v>101.51286821999415</c:v>
                </c:pt>
                <c:pt idx="2607">
                  <c:v>101.19921060663756</c:v>
                </c:pt>
                <c:pt idx="2608">
                  <c:v>101.0952770313687</c:v>
                </c:pt>
                <c:pt idx="2609">
                  <c:v>100.78088866353455</c:v>
                </c:pt>
                <c:pt idx="2610">
                  <c:v>100.67560174965949</c:v>
                </c:pt>
                <c:pt idx="2611">
                  <c:v>100.36047613440898</c:v>
                </c:pt>
                <c:pt idx="2612">
                  <c:v>100.26538951789385</c:v>
                </c:pt>
                <c:pt idx="2613">
                  <c:v>99.939070055455488</c:v>
                </c:pt>
                <c:pt idx="2614">
                  <c:v>99.854230520051686</c:v>
                </c:pt>
                <c:pt idx="2615">
                  <c:v>99.51774668104936</c:v>
                </c:pt>
                <c:pt idx="2616">
                  <c:v>99.432704869531449</c:v>
                </c:pt>
                <c:pt idx="2617">
                  <c:v>99.103737029392619</c:v>
                </c:pt>
                <c:pt idx="2618">
                  <c:v>99.019581748516345</c:v>
                </c:pt>
                <c:pt idx="2619">
                  <c:v>98.679290180964642</c:v>
                </c:pt>
                <c:pt idx="2620">
                  <c:v>98.605470966173428</c:v>
                </c:pt>
                <c:pt idx="2621">
                  <c:v>98.264361259197528</c:v>
                </c:pt>
                <c:pt idx="2622">
                  <c:v>98.199857879634365</c:v>
                </c:pt>
                <c:pt idx="2623">
                  <c:v>97.847348726383359</c:v>
                </c:pt>
                <c:pt idx="2624">
                  <c:v>97.783761099884558</c:v>
                </c:pt>
                <c:pt idx="2625">
                  <c:v>97.430383567922362</c:v>
                </c:pt>
                <c:pt idx="2626">
                  <c:v>97.37619632132818</c:v>
                </c:pt>
                <c:pt idx="2627">
                  <c:v>97.011315632702733</c:v>
                </c:pt>
                <c:pt idx="2628">
                  <c:v>96.967650464366031</c:v>
                </c:pt>
                <c:pt idx="2629">
                  <c:v>96.600822163992788</c:v>
                </c:pt>
                <c:pt idx="2630">
                  <c:v>96.547429610893616</c:v>
                </c:pt>
                <c:pt idx="2631">
                  <c:v>96.180726747551887</c:v>
                </c:pt>
                <c:pt idx="2632">
                  <c:v>96.146509816201558</c:v>
                </c:pt>
                <c:pt idx="2633">
                  <c:v>95.76818576112602</c:v>
                </c:pt>
                <c:pt idx="2634">
                  <c:v>95.734940895736642</c:v>
                </c:pt>
                <c:pt idx="2635">
                  <c:v>95.35461740745437</c:v>
                </c:pt>
                <c:pt idx="2636">
                  <c:v>95.322333463630358</c:v>
                </c:pt>
                <c:pt idx="2637">
                  <c:v>94.941041710432032</c:v>
                </c:pt>
                <c:pt idx="2638">
                  <c:v>94.918428196992679</c:v>
                </c:pt>
                <c:pt idx="2639">
                  <c:v>94.525368268193318</c:v>
                </c:pt>
                <c:pt idx="2640">
                  <c:v>94.503732118341958</c:v>
                </c:pt>
                <c:pt idx="2641">
                  <c:v>94.119467533294738</c:v>
                </c:pt>
                <c:pt idx="2642">
                  <c:v>94.097774711356109</c:v>
                </c:pt>
                <c:pt idx="2643">
                  <c:v>93.701661083523632</c:v>
                </c:pt>
                <c:pt idx="2644">
                  <c:v>93.690785534655376</c:v>
                </c:pt>
                <c:pt idx="2645">
                  <c:v>93.292639099768962</c:v>
                </c:pt>
                <c:pt idx="2646">
                  <c:v>93.282749595410849</c:v>
                </c:pt>
                <c:pt idx="2647">
                  <c:v>92.883575594964569</c:v>
                </c:pt>
                <c:pt idx="2648">
                  <c:v>92.883575594964569</c:v>
                </c:pt>
                <c:pt idx="2649">
                  <c:v>92.47343488258737</c:v>
                </c:pt>
                <c:pt idx="2650">
                  <c:v>92.472429539858638</c:v>
                </c:pt>
                <c:pt idx="2651">
                  <c:v>92.072194252026136</c:v>
                </c:pt>
                <c:pt idx="2652">
                  <c:v>92.06120065358509</c:v>
                </c:pt>
                <c:pt idx="2653">
                  <c:v>91.659886921708008</c:v>
                </c:pt>
                <c:pt idx="2654">
                  <c:v>91.647867000735275</c:v>
                </c:pt>
                <c:pt idx="2655">
                  <c:v>91.256518324249413</c:v>
                </c:pt>
                <c:pt idx="2656">
                  <c:v>91.233417403015466</c:v>
                </c:pt>
                <c:pt idx="2657">
                  <c:v>90.852079763516059</c:v>
                </c:pt>
                <c:pt idx="2658">
                  <c:v>90.828922166080076</c:v>
                </c:pt>
                <c:pt idx="2659">
                  <c:v>90.446555415185557</c:v>
                </c:pt>
                <c:pt idx="2660">
                  <c:v>90.422359474465551</c:v>
                </c:pt>
                <c:pt idx="2661">
                  <c:v>90.049123942465428</c:v>
                </c:pt>
                <c:pt idx="2662">
                  <c:v>90.015679588326421</c:v>
                </c:pt>
                <c:pt idx="2663">
                  <c:v>89.641421083460244</c:v>
                </c:pt>
                <c:pt idx="2664">
                  <c:v>89.606909339886485</c:v>
                </c:pt>
                <c:pt idx="2665">
                  <c:v>89.242827747999542</c:v>
                </c:pt>
                <c:pt idx="2666">
                  <c:v>89.197978854621482</c:v>
                </c:pt>
                <c:pt idx="2667">
                  <c:v>88.84315718428968</c:v>
                </c:pt>
                <c:pt idx="2668">
                  <c:v>88.786933771836473</c:v>
                </c:pt>
                <c:pt idx="2669">
                  <c:v>88.442393340535986</c:v>
                </c:pt>
                <c:pt idx="2670">
                  <c:v>88.386007640251208</c:v>
                </c:pt>
                <c:pt idx="2671">
                  <c:v>88.040519835844933</c:v>
                </c:pt>
                <c:pt idx="2672">
                  <c:v>87.972656475405913</c:v>
                </c:pt>
                <c:pt idx="2673">
                  <c:v>87.637519950630363</c:v>
                </c:pt>
                <c:pt idx="2674">
                  <c:v>87.568509274348628</c:v>
                </c:pt>
                <c:pt idx="2675">
                  <c:v>87.233376616658546</c:v>
                </c:pt>
                <c:pt idx="2676">
                  <c:v>87.164167221006394</c:v>
                </c:pt>
                <c:pt idx="2677">
                  <c:v>86.838543081751084</c:v>
                </c:pt>
                <c:pt idx="2678">
                  <c:v>86.757724124475033</c:v>
                </c:pt>
                <c:pt idx="2679">
                  <c:v>86.442609003587833</c:v>
                </c:pt>
                <c:pt idx="2680">
                  <c:v>86.361558369414581</c:v>
                </c:pt>
                <c:pt idx="2681">
                  <c:v>86.035009731784058</c:v>
                </c:pt>
                <c:pt idx="2682">
                  <c:v>85.952788204129405</c:v>
                </c:pt>
                <c:pt idx="2683">
                  <c:v>85.636784915352578</c:v>
                </c:pt>
                <c:pt idx="2684">
                  <c:v>85.554329309341696</c:v>
                </c:pt>
                <c:pt idx="2685">
                  <c:v>85.248035559337623</c:v>
                </c:pt>
                <c:pt idx="2686">
                  <c:v>85.143159777997894</c:v>
                </c:pt>
                <c:pt idx="2687">
                  <c:v>84.847529575963534</c:v>
                </c:pt>
                <c:pt idx="2688">
                  <c:v>84.742336010888167</c:v>
                </c:pt>
                <c:pt idx="2689">
                  <c:v>84.445836363622519</c:v>
                </c:pt>
                <c:pt idx="2690">
                  <c:v>84.339411638770514</c:v>
                </c:pt>
                <c:pt idx="2691">
                  <c:v>84.053686695194287</c:v>
                </c:pt>
                <c:pt idx="2692">
                  <c:v>83.946950233836574</c:v>
                </c:pt>
                <c:pt idx="2693">
                  <c:v>83.660395402813919</c:v>
                </c:pt>
                <c:pt idx="2694">
                  <c:v>83.541642056637372</c:v>
                </c:pt>
                <c:pt idx="2695">
                  <c:v>83.265944898885849</c:v>
                </c:pt>
                <c:pt idx="2696">
                  <c:v>83.135989302287058</c:v>
                </c:pt>
                <c:pt idx="2697">
                  <c:v>82.870317216198799</c:v>
                </c:pt>
                <c:pt idx="2698">
                  <c:v>82.739066194238177</c:v>
                </c:pt>
                <c:pt idx="2699">
                  <c:v>82.474380512551079</c:v>
                </c:pt>
                <c:pt idx="2700">
                  <c:v>82.340950683797885</c:v>
                </c:pt>
                <c:pt idx="2701">
                  <c:v>82.076338316960317</c:v>
                </c:pt>
                <c:pt idx="2702">
                  <c:v>81.942504157726958</c:v>
                </c:pt>
                <c:pt idx="2703">
                  <c:v>81.688063654256879</c:v>
                </c:pt>
                <c:pt idx="2704">
                  <c:v>81.541942096510681</c:v>
                </c:pt>
                <c:pt idx="2705">
                  <c:v>81.287579119996579</c:v>
                </c:pt>
                <c:pt idx="2706">
                  <c:v>81.141000587678747</c:v>
                </c:pt>
                <c:pt idx="2707">
                  <c:v>80.896910673782671</c:v>
                </c:pt>
                <c:pt idx="2708">
                  <c:v>80.749017888383776</c:v>
                </c:pt>
                <c:pt idx="2709">
                  <c:v>80.505038652275118</c:v>
                </c:pt>
                <c:pt idx="2710">
                  <c:v>80.345546342691264</c:v>
                </c:pt>
                <c:pt idx="2711">
                  <c:v>80.111943995642818</c:v>
                </c:pt>
                <c:pt idx="2712">
                  <c:v>79.951092235749201</c:v>
                </c:pt>
                <c:pt idx="2713">
                  <c:v>79.951092235749201</c:v>
                </c:pt>
                <c:pt idx="2714">
                  <c:v>79.717607215793706</c:v>
                </c:pt>
                <c:pt idx="2715">
                  <c:v>79.55624950307174</c:v>
                </c:pt>
                <c:pt idx="2716">
                  <c:v>79.333274913339409</c:v>
                </c:pt>
                <c:pt idx="2717">
                  <c:v>79.159288834013296</c:v>
                </c:pt>
                <c:pt idx="2718">
                  <c:v>78.936440107882348</c:v>
                </c:pt>
                <c:pt idx="2719">
                  <c:v>78.761889619787397</c:v>
                </c:pt>
                <c:pt idx="2720">
                  <c:v>78.549661171400231</c:v>
                </c:pt>
                <c:pt idx="2721">
                  <c:v>78.373719272658306</c:v>
                </c:pt>
                <c:pt idx="2722">
                  <c:v>78.161652226469869</c:v>
                </c:pt>
                <c:pt idx="2723">
                  <c:v>77.973727499953029</c:v>
                </c:pt>
                <c:pt idx="2724">
                  <c:v>77.772393485735265</c:v>
                </c:pt>
                <c:pt idx="2725">
                  <c:v>77.583026038804078</c:v>
                </c:pt>
                <c:pt idx="2726">
                  <c:v>77.381864707067933</c:v>
                </c:pt>
                <c:pt idx="2727">
                  <c:v>77.180356366963707</c:v>
                </c:pt>
                <c:pt idx="2728">
                  <c:v>76.990045178749014</c:v>
                </c:pt>
                <c:pt idx="2729">
                  <c:v>76.989222811250841</c:v>
                </c:pt>
                <c:pt idx="2730">
                  <c:v>76.787859293133366</c:v>
                </c:pt>
                <c:pt idx="2731">
                  <c:v>76.608507878572198</c:v>
                </c:pt>
                <c:pt idx="2732">
                  <c:v>76.404843303217405</c:v>
                </c:pt>
                <c:pt idx="2733">
                  <c:v>76.214092323880479</c:v>
                </c:pt>
                <c:pt idx="2734">
                  <c:v>76.009732614193169</c:v>
                </c:pt>
                <c:pt idx="2735">
                  <c:v>75.830822792007183</c:v>
                </c:pt>
                <c:pt idx="2736">
                  <c:v>75.612448755373379</c:v>
                </c:pt>
                <c:pt idx="2737">
                  <c:v>75.445462270669253</c:v>
                </c:pt>
                <c:pt idx="2738">
                  <c:v>75.226355835519897</c:v>
                </c:pt>
                <c:pt idx="2739">
                  <c:v>75.058803086868949</c:v>
                </c:pt>
                <c:pt idx="2740">
                  <c:v>74.826334733512994</c:v>
                </c:pt>
                <c:pt idx="2741">
                  <c:v>74.670823701275793</c:v>
                </c:pt>
                <c:pt idx="2742">
                  <c:v>74.437551774426282</c:v>
                </c:pt>
                <c:pt idx="2743">
                  <c:v>74.281502058178972</c:v>
                </c:pt>
                <c:pt idx="2744">
                  <c:v>74.046624808847838</c:v>
                </c:pt>
                <c:pt idx="2745">
                  <c:v>74.045836567278073</c:v>
                </c:pt>
                <c:pt idx="2746">
                  <c:v>73.902759448340618</c:v>
                </c:pt>
                <c:pt idx="2747">
                  <c:v>73.655111952954144</c:v>
                </c:pt>
                <c:pt idx="2748">
                  <c:v>73.522732844242924</c:v>
                </c:pt>
                <c:pt idx="2749">
                  <c:v>73.273446566183537</c:v>
                </c:pt>
                <c:pt idx="2750">
                  <c:v>73.129354217280664</c:v>
                </c:pt>
                <c:pt idx="2751">
                  <c:v>72.879164197516488</c:v>
                </c:pt>
                <c:pt idx="2752">
                  <c:v>72.746642500471154</c:v>
                </c:pt>
                <c:pt idx="2753">
                  <c:v>72.494797667383423</c:v>
                </c:pt>
                <c:pt idx="2754">
                  <c:v>72.3633492042364</c:v>
                </c:pt>
                <c:pt idx="2755">
                  <c:v>72.10984052081551</c:v>
                </c:pt>
                <c:pt idx="2756">
                  <c:v>71.977909276303194</c:v>
                </c:pt>
                <c:pt idx="2757">
                  <c:v>71.723494654704609</c:v>
                </c:pt>
                <c:pt idx="2758">
                  <c:v>71.603334326300399</c:v>
                </c:pt>
                <c:pt idx="2759">
                  <c:v>71.334979151357771</c:v>
                </c:pt>
                <c:pt idx="2760">
                  <c:v>71.215132304988458</c:v>
                </c:pt>
                <c:pt idx="2761">
                  <c:v>71.120562377819255</c:v>
                </c:pt>
                <c:pt idx="2762">
                  <c:v>70.945787950342293</c:v>
                </c:pt>
                <c:pt idx="2763">
                  <c:v>70.837857729902467</c:v>
                </c:pt>
                <c:pt idx="2764">
                  <c:v>70.554386412211386</c:v>
                </c:pt>
                <c:pt idx="2765">
                  <c:v>70.459225949373732</c:v>
                </c:pt>
                <c:pt idx="2766">
                  <c:v>70.174719275071411</c:v>
                </c:pt>
                <c:pt idx="2767">
                  <c:v>70.079213639909227</c:v>
                </c:pt>
                <c:pt idx="2768">
                  <c:v>69.780387653801284</c:v>
                </c:pt>
                <c:pt idx="2769">
                  <c:v>69.697796891381756</c:v>
                </c:pt>
                <c:pt idx="2770">
                  <c:v>69.397845869767067</c:v>
                </c:pt>
                <c:pt idx="2771">
                  <c:v>69.315685019361553</c:v>
                </c:pt>
                <c:pt idx="2772">
                  <c:v>69.01385541329941</c:v>
                </c:pt>
                <c:pt idx="2773">
                  <c:v>68.931380817448698</c:v>
                </c:pt>
                <c:pt idx="2774">
                  <c:v>68.627664646067316</c:v>
                </c:pt>
                <c:pt idx="2775">
                  <c:v>68.558312700590065</c:v>
                </c:pt>
                <c:pt idx="2776">
                  <c:v>68.240703614383534</c:v>
                </c:pt>
                <c:pt idx="2777">
                  <c:v>68.226494787648676</c:v>
                </c:pt>
                <c:pt idx="2778">
                  <c:v>68.17108308098031</c:v>
                </c:pt>
                <c:pt idx="2779">
                  <c:v>67.864322944254809</c:v>
                </c:pt>
                <c:pt idx="2780">
                  <c:v>67.795157240408045</c:v>
                </c:pt>
                <c:pt idx="2781">
                  <c:v>67.474345955645205</c:v>
                </c:pt>
                <c:pt idx="2782">
                  <c:v>67.417794246206284</c:v>
                </c:pt>
                <c:pt idx="2783">
                  <c:v>67.095735211845579</c:v>
                </c:pt>
                <c:pt idx="2784">
                  <c:v>67.0396763724534</c:v>
                </c:pt>
                <c:pt idx="2785">
                  <c:v>66.714935232501588</c:v>
                </c:pt>
                <c:pt idx="2786">
                  <c:v>66.672375456872444</c:v>
                </c:pt>
                <c:pt idx="2787">
                  <c:v>66.333331840636077</c:v>
                </c:pt>
                <c:pt idx="2788">
                  <c:v>66.29060383346048</c:v>
                </c:pt>
                <c:pt idx="2789">
                  <c:v>65.949493507914596</c:v>
                </c:pt>
                <c:pt idx="2790">
                  <c:v>65.907289628590206</c:v>
                </c:pt>
                <c:pt idx="2791">
                  <c:v>65.564787206888184</c:v>
                </c:pt>
                <c:pt idx="2792">
                  <c:v>65.535613269096416</c:v>
                </c:pt>
                <c:pt idx="2793">
                  <c:v>65.349914263320727</c:v>
                </c:pt>
                <c:pt idx="2794">
                  <c:v>65.191751911753499</c:v>
                </c:pt>
                <c:pt idx="2795">
                  <c:v>65.162467242738359</c:v>
                </c:pt>
                <c:pt idx="2796">
                  <c:v>64.816539729412597</c:v>
                </c:pt>
                <c:pt idx="2797">
                  <c:v>64.788507141787008</c:v>
                </c:pt>
                <c:pt idx="2798">
                  <c:v>64.427094189660622</c:v>
                </c:pt>
                <c:pt idx="2799">
                  <c:v>62.504988834056014</c:v>
                </c:pt>
                <c:pt idx="2800">
                  <c:v>61.684536097295997</c:v>
                </c:pt>
                <c:pt idx="2801">
                  <c:v>59.679346195729337</c:v>
                </c:pt>
                <c:pt idx="2802">
                  <c:v>58.889810707851254</c:v>
                </c:pt>
                <c:pt idx="2803">
                  <c:v>56.871472489156588</c:v>
                </c:pt>
                <c:pt idx="2804">
                  <c:v>56.115923302933311</c:v>
                </c:pt>
                <c:pt idx="2805">
                  <c:v>54.097922039165113</c:v>
                </c:pt>
                <c:pt idx="2806">
                  <c:v>53.361739603312024</c:v>
                </c:pt>
                <c:pt idx="2807">
                  <c:v>51.327408231846412</c:v>
                </c:pt>
                <c:pt idx="2808">
                  <c:v>50.645017738781512</c:v>
                </c:pt>
                <c:pt idx="2809">
                  <c:v>48.591707182444445</c:v>
                </c:pt>
                <c:pt idx="2810">
                  <c:v>47.933179915519631</c:v>
                </c:pt>
                <c:pt idx="2811">
                  <c:v>45.875245341087556</c:v>
                </c:pt>
                <c:pt idx="2812">
                  <c:v>45.241799266361156</c:v>
                </c:pt>
                <c:pt idx="2813">
                  <c:v>43.178068200385439</c:v>
                </c:pt>
                <c:pt idx="2814">
                  <c:v>42.572226747894987</c:v>
                </c:pt>
                <c:pt idx="2815">
                  <c:v>40.520403318823512</c:v>
                </c:pt>
                <c:pt idx="2816">
                  <c:v>39.924501872641443</c:v>
                </c:pt>
                <c:pt idx="2817">
                  <c:v>37.863454695678307</c:v>
                </c:pt>
                <c:pt idx="2818">
                  <c:v>37.299348480113068</c:v>
                </c:pt>
                <c:pt idx="2819">
                  <c:v>35.226535562445825</c:v>
                </c:pt>
                <c:pt idx="2820">
                  <c:v>34.697745951503506</c:v>
                </c:pt>
                <c:pt idx="2821">
                  <c:v>32.634948971006395</c:v>
                </c:pt>
                <c:pt idx="2822">
                  <c:v>32.121024752589435</c:v>
                </c:pt>
                <c:pt idx="2823">
                  <c:v>30.041607204490049</c:v>
                </c:pt>
                <c:pt idx="2824">
                  <c:v>29.544161847291065</c:v>
                </c:pt>
                <c:pt idx="2825">
                  <c:v>27.463846639333855</c:v>
                </c:pt>
                <c:pt idx="2826">
                  <c:v>27.003547794318727</c:v>
                </c:pt>
                <c:pt idx="2827">
                  <c:v>24.914661924176425</c:v>
                </c:pt>
                <c:pt idx="2828">
                  <c:v>24.47789606407143</c:v>
                </c:pt>
                <c:pt idx="2829">
                  <c:v>22.386409474349229</c:v>
                </c:pt>
                <c:pt idx="2830">
                  <c:v>21.970603252493522</c:v>
                </c:pt>
                <c:pt idx="2831">
                  <c:v>19.87690960344543</c:v>
                </c:pt>
                <c:pt idx="2832">
                  <c:v>19.483202832155182</c:v>
                </c:pt>
                <c:pt idx="2833">
                  <c:v>17.387677642989036</c:v>
                </c:pt>
                <c:pt idx="2834">
                  <c:v>17.013821119788805</c:v>
                </c:pt>
                <c:pt idx="2835">
                  <c:v>14.917607105855248</c:v>
                </c:pt>
                <c:pt idx="2836">
                  <c:v>14.564627677243577</c:v>
                </c:pt>
                <c:pt idx="2837">
                  <c:v>12.466848744892181</c:v>
                </c:pt>
                <c:pt idx="2838">
                  <c:v>12.133423836978412</c:v>
                </c:pt>
                <c:pt idx="2839">
                  <c:v>10.036406595240573</c:v>
                </c:pt>
                <c:pt idx="2840">
                  <c:v>9.7206802047439727</c:v>
                </c:pt>
                <c:pt idx="2841">
                  <c:v>7.6239795795338132</c:v>
                </c:pt>
                <c:pt idx="2842">
                  <c:v>7.3266326369171795</c:v>
                </c:pt>
                <c:pt idx="2843">
                  <c:v>5.2306655681034329</c:v>
                </c:pt>
                <c:pt idx="2844">
                  <c:v>4.9505063625561858</c:v>
                </c:pt>
                <c:pt idx="2845">
                  <c:v>2.85607045877682</c:v>
                </c:pt>
                <c:pt idx="2846">
                  <c:v>2.593062029303085</c:v>
                </c:pt>
                <c:pt idx="2847">
                  <c:v>0.50028820929640649</c:v>
                </c:pt>
                <c:pt idx="2848">
                  <c:v>0.25397162598044953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</c:numCache>
            </c:numRef>
          </c:yVal>
          <c:smooth val="1"/>
        </c:ser>
        <c:axId val="108954368"/>
        <c:axId val="108956288"/>
      </c:scatterChart>
      <c:valAx>
        <c:axId val="108954368"/>
        <c:scaling>
          <c:orientation val="minMax"/>
          <c:max val="3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(eV)</a:t>
                </a:r>
              </a:p>
            </c:rich>
          </c:tx>
          <c:layout/>
        </c:title>
        <c:numFmt formatCode="General" sourceLinked="1"/>
        <c:majorTickMark val="in"/>
        <c:minorTickMark val="in"/>
        <c:tickLblPos val="nextTo"/>
        <c:crossAx val="108956288"/>
        <c:crosses val="autoZero"/>
        <c:crossBetween val="midCat"/>
      </c:valAx>
      <c:valAx>
        <c:axId val="108956288"/>
        <c:scaling>
          <c:orientation val="minMax"/>
          <c:max val="100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en-US">
                    <a:latin typeface="Symbol" pitchFamily="18" charset="2"/>
                  </a:rPr>
                  <a:t>a</a:t>
                </a:r>
                <a:r>
                  <a:rPr lang="en-US"/>
                  <a:t>h</a:t>
                </a:r>
                <a:r>
                  <a:rPr lang="en-US">
                    <a:latin typeface="Symbol" pitchFamily="18" charset="2"/>
                  </a:rPr>
                  <a:t>n</a:t>
                </a:r>
                <a:r>
                  <a:rPr lang="en-US"/>
                  <a:t>)</a:t>
                </a:r>
                <a:r>
                  <a:rPr lang="en-US" baseline="30000"/>
                  <a:t>1/2</a:t>
                </a:r>
                <a:r>
                  <a:rPr lang="en-US"/>
                  <a:t> (cm</a:t>
                </a:r>
                <a:r>
                  <a:rPr lang="en-US" baseline="30000"/>
                  <a:t>-1/2</a:t>
                </a:r>
                <a:r>
                  <a:rPr lang="en-US"/>
                  <a:t>) </a:t>
                </a:r>
              </a:p>
            </c:rich>
          </c:tx>
          <c:layout/>
        </c:title>
        <c:numFmt formatCode="General" sourceLinked="0"/>
        <c:majorTickMark val="in"/>
        <c:minorTickMark val="in"/>
        <c:tickLblPos val="nextTo"/>
        <c:crossAx val="108954368"/>
        <c:crosses val="autoZero"/>
        <c:crossBetween val="midCat"/>
      </c:valAx>
      <c:spPr>
        <a:noFill/>
        <a:ln w="25400">
          <a:solidFill>
            <a:sysClr val="windowText" lastClr="000000">
              <a:shade val="95000"/>
              <a:satMod val="105000"/>
            </a:sysClr>
          </a:solidFill>
        </a:ln>
      </c:spPr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0.17938</cdr:x>
      <cdr:y>0.05156</cdr:y>
    </cdr:from>
    <cdr:to>
      <cdr:x>0.18354</cdr:x>
      <cdr:y>0.81697</cdr:y>
    </cdr:to>
    <cdr:sp macro="" textlink="">
      <cdr:nvSpPr>
        <cdr:cNvPr id="3" name="Straight Connector 2"/>
        <cdr:cNvSpPr/>
      </cdr:nvSpPr>
      <cdr:spPr>
        <a:xfrm xmlns:a="http://schemas.openxmlformats.org/drawingml/2006/main" flipH="1" flipV="1">
          <a:off x="797668" y="151776"/>
          <a:ext cx="18500" cy="2253068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Straight Connector 3"/>
        <cdr:cNvSpPr/>
      </cdr:nvSpPr>
      <cdr:spPr>
        <a:xfrm xmlns:a="http://schemas.openxmlformats.org/drawingml/2006/main" flipV="1">
          <a:off x="-12526382" y="-2904565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0.65819</cdr:x>
      <cdr:y>0.03882</cdr:y>
    </cdr:from>
    <cdr:to>
      <cdr:x>0.65845</cdr:x>
      <cdr:y>0.82155</cdr:y>
    </cdr:to>
    <cdr:sp macro="" textlink="">
      <cdr:nvSpPr>
        <cdr:cNvPr id="5" name="Straight Connector 4"/>
        <cdr:cNvSpPr/>
      </cdr:nvSpPr>
      <cdr:spPr>
        <a:xfrm xmlns:a="http://schemas.openxmlformats.org/drawingml/2006/main" flipH="1" flipV="1">
          <a:off x="2926861" y="114276"/>
          <a:ext cx="1164" cy="2304045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0.18991</cdr:x>
      <cdr:y>0.70967</cdr:y>
    </cdr:from>
    <cdr:to>
      <cdr:x>0.31801</cdr:x>
      <cdr:y>0.77731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44486" y="2088990"/>
          <a:ext cx="569643" cy="199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TL Fit</a:t>
          </a:r>
          <a:r>
            <a:rPr lang="en-US" sz="1100" baseline="0" dirty="0"/>
            <a:t> Range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Straight Connector 3"/>
        <cdr:cNvSpPr/>
      </cdr:nvSpPr>
      <cdr:spPr>
        <a:xfrm xmlns:a="http://schemas.openxmlformats.org/drawingml/2006/main" flipV="1">
          <a:off x="-12526382" y="-2904565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93EBCB-D45A-4952-BADC-7DDD25E1B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435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A02B61-4A33-4410-8BD1-9FBDD59B90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02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fidential Title &amp;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05063" y="6465888"/>
            <a:ext cx="6738937" cy="392112"/>
          </a:xfrm>
          <a:prstGeom prst="rect">
            <a:avLst/>
          </a:prstGeom>
          <a:solidFill>
            <a:srgbClr val="C1CEEC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65888"/>
            <a:ext cx="2405063" cy="392112"/>
          </a:xfrm>
          <a:prstGeom prst="rect">
            <a:avLst/>
          </a:prstGeom>
          <a:gradFill rotWithShape="1">
            <a:gsLst>
              <a:gs pos="0">
                <a:srgbClr val="24207A"/>
              </a:gs>
              <a:gs pos="50999">
                <a:srgbClr val="292377"/>
              </a:gs>
              <a:gs pos="100000">
                <a:srgbClr val="00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endParaRPr lang="en-US"/>
          </a:p>
        </p:txBody>
      </p:sp>
      <p:pic>
        <p:nvPicPr>
          <p:cNvPr id="6" name="Picture 6" descr="White Micron color logo [Converted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6532563"/>
            <a:ext cx="911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8535988" y="6557963"/>
            <a:ext cx="501650" cy="249237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fld id="{CDFF92BC-963E-42A0-9DFD-514BC1026A02}" type="slidenum">
              <a:rPr lang="en-US" sz="800" b="1"/>
              <a:pPr algn="ctr" eaLnBrk="0" hangingPunct="0"/>
              <a:t>‹#›</a:t>
            </a:fld>
            <a:endParaRPr lang="en-US" sz="800" b="1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68950" y="6553200"/>
            <a:ext cx="30876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800">
                <a:solidFill>
                  <a:srgbClr val="002060"/>
                </a:solidFill>
              </a:rPr>
              <a:t>Micron Confidential      </a:t>
            </a:r>
            <a:r>
              <a:rPr lang="en-US" sz="800">
                <a:solidFill>
                  <a:srgbClr val="3075FF"/>
                </a:solidFill>
              </a:rPr>
              <a:t>|</a:t>
            </a:r>
            <a:r>
              <a:rPr lang="en-US" sz="800">
                <a:solidFill>
                  <a:srgbClr val="002060"/>
                </a:solidFill>
              </a:rPr>
              <a:t>     </a:t>
            </a:r>
            <a:r>
              <a:rPr lang="en-US" sz="800">
                <a:solidFill>
                  <a:srgbClr val="002060"/>
                </a:solidFill>
                <a:cs typeface="Tahoma" pitchFamily="34" charset="0"/>
              </a:rPr>
              <a:t>©2013 Micron Technology, Inc.     </a:t>
            </a:r>
            <a:r>
              <a:rPr lang="en-US" sz="800">
                <a:solidFill>
                  <a:srgbClr val="3075FF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5113" y="1236663"/>
            <a:ext cx="8437562" cy="483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>
          <a:xfrm>
            <a:off x="2700338" y="6607175"/>
            <a:ext cx="1871662" cy="109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002060"/>
                </a:solidFill>
              </a:defRPr>
            </a:lvl1pPr>
          </a:lstStyle>
          <a:p>
            <a:fld id="{F7D8CCAB-1A20-4E45-A05C-29B271D3F11E}" type="datetime4">
              <a:rPr lang="en-US"/>
              <a:pPr/>
              <a:t>February 4, 2014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6800" y="6478428"/>
            <a:ext cx="336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INTEL/MICRON CONFIDENTIAL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90600" y="6477000"/>
            <a:ext cx="8153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tabLst>
                <a:tab pos="3657600" algn="ctr"/>
                <a:tab pos="8120063" algn="r"/>
              </a:tabLst>
            </a:pPr>
            <a:r>
              <a:rPr lang="en-US" sz="1200" b="1">
                <a:latin typeface="Arial" charset="0"/>
              </a:rPr>
              <a:t>	Slide </a:t>
            </a:r>
            <a:fld id="{2CF69A2A-4CB2-474A-A115-F387A75FA79A}" type="slidenum">
              <a:rPr lang="en-US" sz="1000" b="1">
                <a:latin typeface="Arial" charset="0"/>
              </a:rPr>
              <a:pPr>
                <a:spcBef>
                  <a:spcPct val="50000"/>
                </a:spcBef>
                <a:tabLst>
                  <a:tab pos="3657600" algn="ctr"/>
                  <a:tab pos="8120063" algn="r"/>
                </a:tabLst>
              </a:pPr>
              <a:t>‹#›</a:t>
            </a:fld>
            <a:r>
              <a:rPr lang="en-US" sz="1000" b="1">
                <a:latin typeface="Arial" charset="0"/>
              </a:rPr>
              <a:t>	</a:t>
            </a:r>
          </a:p>
        </p:txBody>
      </p:sp>
      <p:pic>
        <p:nvPicPr>
          <p:cNvPr id="4103" name="Picture 7" descr="Micron ppt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02575" y="6303963"/>
            <a:ext cx="1241425" cy="554037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23013"/>
            <a:ext cx="838200" cy="53498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dm.micron.com/cgi-bin/mtgetdoc.exe?itemID=09005aef858ab6f3" TargetMode="External"/><Relationship Id="rId2" Type="http://schemas.openxmlformats.org/officeDocument/2006/relationships/hyperlink" Target="http://edm.micron.com/cgi-bin/mtgetdoc.exe?itemID=09005aef858ab6e8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0.wmf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m.micron.com/cgi-bin/mtgetdoc.exe?itemID=09005aef858ab702" TargetMode="External"/><Relationship Id="rId4" Type="http://schemas.openxmlformats.org/officeDocument/2006/relationships/hyperlink" Target="http://edm.micron.com/cgi-bin/mtgetdoc.exe?itemID=09005aef858ab70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8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hyperlink" Target="http://edm.micron.com/cgi-bin/mtgetdoc.exe?itemID=09005aef85899f8d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://edm.micron.com/cgi-bin/mtgetdoc.exe?itemID=09005aef858ab6f3" TargetMode="External"/><Relationship Id="rId4" Type="http://schemas.openxmlformats.org/officeDocument/2006/relationships/image" Target="../media/image19.wmf"/><Relationship Id="rId9" Type="http://schemas.openxmlformats.org/officeDocument/2006/relationships/hyperlink" Target="http://edm.micron.com/cgi-bin/mtgetdoc.exe?itemID=09005aef858ab6e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 / Electrode </a:t>
            </a:r>
            <a:r>
              <a:rPr lang="en-US" dirty="0" err="1" smtClean="0"/>
              <a:t>Schottky</a:t>
            </a:r>
            <a:r>
              <a:rPr lang="en-US" dirty="0" smtClean="0"/>
              <a:t> barrier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Modeling and Silicon data overview</a:t>
            </a:r>
          </a:p>
          <a:p>
            <a:r>
              <a:rPr lang="en-US" dirty="0" err="1" smtClean="0"/>
              <a:t>Agrate</a:t>
            </a:r>
            <a:r>
              <a:rPr lang="en-US" dirty="0" smtClean="0"/>
              <a:t> TCAD team wk5-2014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Bonus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Optical characterization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SD1 POR Optical Characterization</a:t>
            </a:r>
          </a:p>
        </p:txBody>
      </p:sp>
      <p:sp>
        <p:nvSpPr>
          <p:cNvPr id="1536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796925"/>
            <a:ext cx="4572000" cy="5545138"/>
          </a:xfrm>
        </p:spPr>
        <p:txBody>
          <a:bodyPr/>
          <a:lstStyle/>
          <a:p>
            <a:r>
              <a:rPr lang="en-US" sz="1600" dirty="0" smtClean="0"/>
              <a:t>Experimental </a:t>
            </a:r>
          </a:p>
          <a:p>
            <a:pPr lvl="1"/>
            <a:r>
              <a:rPr lang="en-US" sz="1600" dirty="0" smtClean="0"/>
              <a:t>25,50,75nm on 100Å oxide and silicon</a:t>
            </a:r>
          </a:p>
          <a:p>
            <a:pPr lvl="1"/>
            <a:r>
              <a:rPr lang="en-US" sz="1600" dirty="0" smtClean="0"/>
              <a:t>KT F5 (OXMEAS1)</a:t>
            </a:r>
          </a:p>
          <a:p>
            <a:pPr lvl="2"/>
            <a:r>
              <a:rPr lang="en-US" sz="1400" dirty="0" smtClean="0"/>
              <a:t>Wider but noisier in IR region</a:t>
            </a:r>
          </a:p>
          <a:p>
            <a:pPr lvl="1"/>
            <a:r>
              <a:rPr lang="en-US" sz="1600" dirty="0" smtClean="0"/>
              <a:t>KT </a:t>
            </a:r>
            <a:r>
              <a:rPr lang="en-US" sz="1600" dirty="0" err="1" smtClean="0"/>
              <a:t>SpectraFX</a:t>
            </a:r>
            <a:r>
              <a:rPr lang="en-US" sz="1600" dirty="0" smtClean="0"/>
              <a:t> (OXMEAS11)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Low rough./native contrib.</a:t>
            </a:r>
          </a:p>
          <a:p>
            <a:pPr lvl="1"/>
            <a:r>
              <a:rPr lang="en-US" sz="1400" dirty="0" smtClean="0"/>
              <a:t>Low confidence on quantification: </a:t>
            </a:r>
            <a:r>
              <a:rPr lang="en-US" sz="1200" dirty="0" smtClean="0"/>
              <a:t>&lt;7Å</a:t>
            </a:r>
          </a:p>
          <a:p>
            <a:pPr lvl="1"/>
            <a:r>
              <a:rPr lang="en-US" sz="1400" dirty="0" smtClean="0"/>
              <a:t>Consistent with low oxidation (XPS)</a:t>
            </a:r>
          </a:p>
          <a:p>
            <a:endParaRPr lang="en-US" sz="1600" dirty="0" smtClean="0"/>
          </a:p>
          <a:p>
            <a:r>
              <a:rPr lang="en-US" sz="1800" dirty="0" smtClean="0"/>
              <a:t>Models</a:t>
            </a:r>
          </a:p>
          <a:p>
            <a:pPr lvl="1"/>
            <a:r>
              <a:rPr lang="en-US" sz="1600" dirty="0" err="1" smtClean="0"/>
              <a:t>Tauc</a:t>
            </a:r>
            <a:r>
              <a:rPr lang="en-US" sz="1600" dirty="0" smtClean="0"/>
              <a:t>-Lorentz (4 </a:t>
            </a:r>
            <a:r>
              <a:rPr lang="en-US" sz="1600" dirty="0" err="1" smtClean="0"/>
              <a:t>parms</a:t>
            </a:r>
            <a:r>
              <a:rPr lang="en-US" sz="1600" dirty="0" smtClean="0"/>
              <a:t> , off-line model)</a:t>
            </a:r>
          </a:p>
          <a:p>
            <a:pPr lvl="1"/>
            <a:r>
              <a:rPr lang="en-US" sz="1600" dirty="0" smtClean="0"/>
              <a:t>Lorentz 2xHO (7 </a:t>
            </a:r>
            <a:r>
              <a:rPr lang="en-US" sz="1600" dirty="0" err="1" smtClean="0"/>
              <a:t>parms</a:t>
            </a:r>
            <a:r>
              <a:rPr lang="en-US" sz="1600" dirty="0" smtClean="0"/>
              <a:t>., in-line/off-line)</a:t>
            </a:r>
          </a:p>
          <a:p>
            <a:pPr lvl="2"/>
            <a:r>
              <a:rPr lang="en-US" sz="1400" dirty="0" err="1" smtClean="0"/>
              <a:t>Eg</a:t>
            </a:r>
            <a:r>
              <a:rPr lang="en-US" sz="1400" dirty="0" smtClean="0"/>
              <a:t>=</a:t>
            </a:r>
            <a:r>
              <a:rPr lang="en-US" sz="1400" b="1" dirty="0" smtClean="0"/>
              <a:t>1.77</a:t>
            </a:r>
            <a:r>
              <a:rPr lang="en-US" sz="1400" dirty="0" smtClean="0"/>
              <a:t>±.01eV (</a:t>
            </a:r>
            <a:r>
              <a:rPr lang="en-US" sz="1400" dirty="0" smtClean="0">
                <a:latin typeface="Symbol" pitchFamily="18" charset="2"/>
              </a:rPr>
              <a:t>s</a:t>
            </a:r>
            <a:r>
              <a:rPr lang="en-US" sz="1400" dirty="0" smtClean="0"/>
              <a:t> 13pts/6wfs)</a:t>
            </a:r>
            <a:endParaRPr lang="en-US" sz="1600" dirty="0" smtClean="0"/>
          </a:p>
          <a:p>
            <a:endParaRPr lang="en-US" sz="1800" dirty="0" smtClean="0"/>
          </a:p>
        </p:txBody>
      </p:sp>
      <p:graphicFrame>
        <p:nvGraphicFramePr>
          <p:cNvPr id="6" name="tauc plot"/>
          <p:cNvGraphicFramePr/>
          <p:nvPr/>
        </p:nvGraphicFramePr>
        <p:xfrm>
          <a:off x="5087566" y="3774332"/>
          <a:ext cx="3322283" cy="261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241260" y="801534"/>
          <a:ext cx="4446866" cy="294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SD0 – SD1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857250"/>
            <a:ext cx="4094163" cy="5359400"/>
          </a:xfrm>
        </p:spPr>
        <p:txBody>
          <a:bodyPr/>
          <a:lstStyle/>
          <a:p>
            <a:r>
              <a:rPr lang="en-US" dirty="0" smtClean="0"/>
              <a:t>SD1 has lower </a:t>
            </a:r>
            <a:r>
              <a:rPr lang="en-US" i="1" dirty="0" smtClean="0"/>
              <a:t>n </a:t>
            </a:r>
            <a:r>
              <a:rPr lang="en-US" dirty="0" smtClean="0"/>
              <a:t>and </a:t>
            </a:r>
            <a:r>
              <a:rPr lang="en-US" i="1" dirty="0" smtClean="0"/>
              <a:t>k</a:t>
            </a:r>
          </a:p>
          <a:p>
            <a:endParaRPr lang="en-US" dirty="0" smtClean="0"/>
          </a:p>
          <a:p>
            <a:r>
              <a:rPr lang="en-US" dirty="0" smtClean="0"/>
              <a:t>Higher </a:t>
            </a:r>
            <a:r>
              <a:rPr lang="en-US" dirty="0" err="1" smtClean="0"/>
              <a:t>Eg</a:t>
            </a:r>
            <a:endParaRPr lang="en-US" dirty="0" smtClean="0"/>
          </a:p>
          <a:p>
            <a:pPr lvl="1"/>
            <a:r>
              <a:rPr lang="en-US" dirty="0" smtClean="0"/>
              <a:t>1.77eV </a:t>
            </a:r>
            <a:r>
              <a:rPr lang="en-US" dirty="0" err="1" smtClean="0"/>
              <a:t>vs</a:t>
            </a:r>
            <a:r>
              <a:rPr lang="en-US" dirty="0" smtClean="0"/>
              <a:t> ~1.2eV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Follow up</a:t>
            </a:r>
          </a:p>
          <a:p>
            <a:pPr lvl="1"/>
            <a:r>
              <a:rPr lang="en-US" dirty="0" smtClean="0"/>
              <a:t>New alloys characterization</a:t>
            </a:r>
          </a:p>
          <a:p>
            <a:pPr lvl="2"/>
            <a:r>
              <a:rPr lang="en-US" dirty="0" smtClean="0"/>
              <a:t>2 thicknesses on Si</a:t>
            </a:r>
          </a:p>
          <a:p>
            <a:pPr lvl="1"/>
            <a:r>
              <a:rPr lang="en-US" dirty="0" smtClean="0"/>
              <a:t>Capping</a:t>
            </a:r>
          </a:p>
          <a:p>
            <a:pPr lvl="1"/>
            <a:r>
              <a:rPr lang="en-US" dirty="0" smtClean="0"/>
              <a:t>Inline monitor of SD1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4163437" y="901196"/>
          <a:ext cx="4679006" cy="343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uc plot"/>
          <p:cNvGraphicFramePr/>
          <p:nvPr/>
        </p:nvGraphicFramePr>
        <p:xfrm>
          <a:off x="4727643" y="4182893"/>
          <a:ext cx="3375498" cy="234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4"/>
          <p:cNvSpPr txBox="1"/>
          <p:nvPr/>
        </p:nvSpPr>
        <p:spPr>
          <a:xfrm>
            <a:off x="6091708" y="4575147"/>
            <a:ext cx="407804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SD0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7181969" y="5044935"/>
            <a:ext cx="407804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SD1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CAPACITOR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defRPr/>
            </a:pPr>
            <a:r>
              <a:rPr lang="en-US" i="1" dirty="0" smtClean="0">
                <a:hlinkClick r:id="rId2"/>
              </a:rPr>
              <a:t>CLV CAPACITOR DATA</a:t>
            </a:r>
            <a:r>
              <a:rPr lang="en-US" i="1" dirty="0" smtClean="0"/>
              <a:t> (</a:t>
            </a:r>
            <a:r>
              <a:rPr lang="en-US" i="1" dirty="0" err="1" smtClean="0"/>
              <a:t>PFantini</a:t>
            </a:r>
            <a:r>
              <a:rPr lang="en-US" i="1" dirty="0" smtClean="0"/>
              <a:t>)</a:t>
            </a:r>
          </a:p>
          <a:p>
            <a:pPr marL="342900" indent="-342900">
              <a:tabLst>
                <a:tab pos="3538538" algn="l"/>
              </a:tabLst>
            </a:pPr>
            <a:r>
              <a:rPr lang="en-US" i="1" dirty="0" smtClean="0">
                <a:hlinkClick r:id="rId3"/>
              </a:rPr>
              <a:t>CLV CAPACITOR DATA 1</a:t>
            </a:r>
            <a:r>
              <a:rPr lang="en-US" i="1" dirty="0" smtClean="0"/>
              <a:t> (</a:t>
            </a:r>
            <a:r>
              <a:rPr lang="en-US" i="1" dirty="0" err="1" smtClean="0"/>
              <a:t>PFantini</a:t>
            </a:r>
            <a:r>
              <a:rPr lang="en-US" i="1" dirty="0" smtClean="0"/>
              <a:t>)</a:t>
            </a:r>
          </a:p>
          <a:p>
            <a:pPr marL="342900" indent="-342900">
              <a:tabLst>
                <a:tab pos="3538538" algn="l"/>
              </a:tabLst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540"/>
            <a:ext cx="7772400" cy="533400"/>
          </a:xfrm>
        </p:spPr>
        <p:txBody>
          <a:bodyPr/>
          <a:lstStyle/>
          <a:p>
            <a:r>
              <a:rPr lang="en-US" sz="3200" dirty="0" smtClean="0"/>
              <a:t>W/SD/Si capacitor</a:t>
            </a:r>
            <a:endParaRPr lang="en-US" sz="32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470" y="975186"/>
            <a:ext cx="5611300" cy="402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66824" y="5499116"/>
          <a:ext cx="3053651" cy="422454"/>
        </p:xfrm>
        <a:graphic>
          <a:graphicData uri="http://schemas.openxmlformats.org/presentationml/2006/ole">
            <p:oleObj spid="_x0000_s21506" name="Equation" r:id="rId4" imgW="165096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09011" y="5192579"/>
          <a:ext cx="1982252" cy="382935"/>
        </p:xfrm>
        <a:graphic>
          <a:graphicData uri="http://schemas.openxmlformats.org/presentationml/2006/ole">
            <p:oleObj spid="_x0000_s21507" name="Equation" r:id="rId5" imgW="1117440" imgH="21564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923524" y="5676273"/>
          <a:ext cx="3648475" cy="437323"/>
        </p:xfrm>
        <a:graphic>
          <a:graphicData uri="http://schemas.openxmlformats.org/presentationml/2006/ole">
            <p:oleObj spid="_x0000_s21508" name="Equation" r:id="rId6" imgW="2006280" imgH="241200" progId="Equation.3">
              <p:embed/>
            </p:oleObj>
          </a:graphicData>
        </a:graphic>
      </p:graphicFrame>
      <p:sp>
        <p:nvSpPr>
          <p:cNvPr id="10" name="Right Brace 9"/>
          <p:cNvSpPr/>
          <p:nvPr/>
        </p:nvSpPr>
        <p:spPr bwMode="auto">
          <a:xfrm>
            <a:off x="4599230" y="5076661"/>
            <a:ext cx="241605" cy="1117499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7154511" y="1307834"/>
          <a:ext cx="1105859" cy="384050"/>
        </p:xfrm>
        <a:graphic>
          <a:graphicData uri="http://schemas.openxmlformats.org/presentationml/2006/ole">
            <p:oleObj spid="_x0000_s21509" name="Equation" r:id="rId7" imgW="583920" imgH="203040" progId="Equation.3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7077702" y="2383174"/>
          <a:ext cx="1290208" cy="515265"/>
        </p:xfrm>
        <a:graphic>
          <a:graphicData uri="http://schemas.openxmlformats.org/presentationml/2006/ole">
            <p:oleObj spid="_x0000_s21510" name="Equation" r:id="rId8" imgW="571320" imgH="228600" progId="Equation.3">
              <p:embed/>
            </p:oleObj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970688" y="1767711"/>
          <a:ext cx="1796279" cy="343592"/>
        </p:xfrm>
        <a:graphic>
          <a:graphicData uri="http://schemas.openxmlformats.org/presentationml/2006/ole">
            <p:oleObj spid="_x0000_s21511" name="Equation" r:id="rId9" imgW="1193760" imgH="228600" progId="Equation.3">
              <p:embed/>
            </p:oleObj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808312" y="1274566"/>
          <a:ext cx="2044548" cy="353894"/>
        </p:xfrm>
        <a:graphic>
          <a:graphicData uri="http://schemas.openxmlformats.org/presentationml/2006/ole">
            <p:oleObj spid="_x0000_s21512" name="Equation" r:id="rId10" imgW="1396800" imgH="241200" progId="Equation.3">
              <p:embed/>
            </p:oleObj>
          </a:graphicData>
        </a:graphic>
      </p:graphicFrame>
      <p:sp>
        <p:nvSpPr>
          <p:cNvPr id="15" name="Down Arrow 14"/>
          <p:cNvSpPr/>
          <p:nvPr/>
        </p:nvSpPr>
        <p:spPr bwMode="auto">
          <a:xfrm>
            <a:off x="7464583" y="1719209"/>
            <a:ext cx="352191" cy="611046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031572" y="1312971"/>
            <a:ext cx="231718" cy="21038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322828" y="2373797"/>
            <a:ext cx="231718" cy="21038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224244" y="1275486"/>
            <a:ext cx="1857828" cy="191105"/>
          </a:xfrm>
          <a:custGeom>
            <a:avLst/>
            <a:gdLst>
              <a:gd name="connsiteX0" fmla="*/ 0 w 1857828"/>
              <a:gd name="connsiteY0" fmla="*/ 74990 h 191105"/>
              <a:gd name="connsiteX1" fmla="*/ 406400 w 1857828"/>
              <a:gd name="connsiteY1" fmla="*/ 2419 h 191105"/>
              <a:gd name="connsiteX2" fmla="*/ 1277257 w 1857828"/>
              <a:gd name="connsiteY2" fmla="*/ 89505 h 191105"/>
              <a:gd name="connsiteX3" fmla="*/ 1857828 w 1857828"/>
              <a:gd name="connsiteY3" fmla="*/ 191105 h 19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7828" h="191105">
                <a:moveTo>
                  <a:pt x="0" y="74990"/>
                </a:moveTo>
                <a:cubicBezTo>
                  <a:pt x="96762" y="37495"/>
                  <a:pt x="193524" y="0"/>
                  <a:pt x="406400" y="2419"/>
                </a:cubicBezTo>
                <a:cubicBezTo>
                  <a:pt x="619276" y="4838"/>
                  <a:pt x="1035352" y="58057"/>
                  <a:pt x="1277257" y="89505"/>
                </a:cubicBezTo>
                <a:cubicBezTo>
                  <a:pt x="1519162" y="120953"/>
                  <a:pt x="1688495" y="156029"/>
                  <a:pt x="1857828" y="19110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751295" y="2473951"/>
            <a:ext cx="1561973" cy="2943218"/>
          </a:xfrm>
          <a:custGeom>
            <a:avLst/>
            <a:gdLst>
              <a:gd name="connsiteX0" fmla="*/ 614438 w 1456267"/>
              <a:gd name="connsiteY0" fmla="*/ 0 h 2946400"/>
              <a:gd name="connsiteX1" fmla="*/ 222552 w 1456267"/>
              <a:gd name="connsiteY1" fmla="*/ 333829 h 2946400"/>
              <a:gd name="connsiteX2" fmla="*/ 19352 w 1456267"/>
              <a:gd name="connsiteY2" fmla="*/ 870857 h 2946400"/>
              <a:gd name="connsiteX3" fmla="*/ 106438 w 1456267"/>
              <a:gd name="connsiteY3" fmla="*/ 1567543 h 2946400"/>
              <a:gd name="connsiteX4" fmla="*/ 382209 w 1456267"/>
              <a:gd name="connsiteY4" fmla="*/ 2394857 h 2946400"/>
              <a:gd name="connsiteX5" fmla="*/ 1456267 w 1456267"/>
              <a:gd name="connsiteY5" fmla="*/ 294640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67" h="2946400">
                <a:moveTo>
                  <a:pt x="614438" y="0"/>
                </a:moveTo>
                <a:cubicBezTo>
                  <a:pt x="468085" y="94343"/>
                  <a:pt x="321733" y="188686"/>
                  <a:pt x="222552" y="333829"/>
                </a:cubicBezTo>
                <a:cubicBezTo>
                  <a:pt x="123371" y="478972"/>
                  <a:pt x="38704" y="665238"/>
                  <a:pt x="19352" y="870857"/>
                </a:cubicBezTo>
                <a:cubicBezTo>
                  <a:pt x="0" y="1076476"/>
                  <a:pt x="45962" y="1313543"/>
                  <a:pt x="106438" y="1567543"/>
                </a:cubicBezTo>
                <a:cubicBezTo>
                  <a:pt x="166914" y="1821543"/>
                  <a:pt x="157237" y="2165047"/>
                  <a:pt x="382209" y="2394857"/>
                </a:cubicBezTo>
                <a:cubicBezTo>
                  <a:pt x="607181" y="2624667"/>
                  <a:pt x="1456267" y="2946400"/>
                  <a:pt x="1456267" y="29464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/>
          <a:srcRect l="8051" t="15443" r="9679" b="25383"/>
          <a:stretch>
            <a:fillRect/>
          </a:stretch>
        </p:blipFill>
        <p:spPr bwMode="auto">
          <a:xfrm>
            <a:off x="78615" y="2554832"/>
            <a:ext cx="3648475" cy="209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70640" y="837597"/>
            <a:ext cx="337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CLV-Capacitor with PAD mask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665" y="4100476"/>
            <a:ext cx="311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Native P-type Si substrate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1038740" y="2122221"/>
          <a:ext cx="1527175" cy="342900"/>
        </p:xfrm>
        <a:graphic>
          <a:graphicData uri="http://schemas.openxmlformats.org/presentationml/2006/ole">
            <p:oleObj spid="_x0000_s21513" name="Equation" r:id="rId12" imgW="1015920" imgH="228600" progId="Equation.3">
              <p:embed/>
            </p:oleObj>
          </a:graphicData>
        </a:graphic>
      </p:graphicFrame>
      <p:sp>
        <p:nvSpPr>
          <p:cNvPr id="24" name="Right Brace 23"/>
          <p:cNvSpPr/>
          <p:nvPr/>
        </p:nvSpPr>
        <p:spPr bwMode="auto">
          <a:xfrm flipH="1">
            <a:off x="769905" y="1767710"/>
            <a:ext cx="192027" cy="679283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be 130"/>
          <p:cNvSpPr/>
          <p:nvPr/>
        </p:nvSpPr>
        <p:spPr bwMode="auto">
          <a:xfrm>
            <a:off x="5349930" y="4009712"/>
            <a:ext cx="3686879" cy="960125"/>
          </a:xfrm>
          <a:prstGeom prst="cube">
            <a:avLst>
              <a:gd name="adj" fmla="val 100000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0" name="Cube 129"/>
          <p:cNvSpPr/>
          <p:nvPr/>
        </p:nvSpPr>
        <p:spPr bwMode="auto">
          <a:xfrm>
            <a:off x="5791434" y="4066862"/>
            <a:ext cx="2803565" cy="537670"/>
          </a:xfrm>
          <a:prstGeom prst="cube">
            <a:avLst>
              <a:gd name="adj" fmla="val 40944"/>
            </a:avLst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2405" r="14210" b="3508"/>
          <a:stretch>
            <a:fillRect/>
          </a:stretch>
        </p:blipFill>
        <p:spPr bwMode="auto">
          <a:xfrm>
            <a:off x="193830" y="1009485"/>
            <a:ext cx="5325433" cy="4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67700" y="1009485"/>
            <a:ext cx="14209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Si/SD/C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45980" y="5656490"/>
            <a:ext cx="6757133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/>
              <a:t>We are improving the structure terminating the Carbon electrode with a Tungsten layer that should drive the signal on the entire capacitor area</a:t>
            </a:r>
            <a:endParaRPr lang="en-US" sz="1600" dirty="0"/>
          </a:p>
        </p:txBody>
      </p:sp>
      <p:grpSp>
        <p:nvGrpSpPr>
          <p:cNvPr id="2" name="Group 127"/>
          <p:cNvGrpSpPr/>
          <p:nvPr/>
        </p:nvGrpSpPr>
        <p:grpSpPr>
          <a:xfrm>
            <a:off x="5926004" y="4383324"/>
            <a:ext cx="2311904" cy="394488"/>
            <a:chOff x="5755165" y="3237503"/>
            <a:chExt cx="2965185" cy="598077"/>
          </a:xfrm>
        </p:grpSpPr>
        <p:grpSp>
          <p:nvGrpSpPr>
            <p:cNvPr id="3" name="Group 32"/>
            <p:cNvGrpSpPr/>
            <p:nvPr/>
          </p:nvGrpSpPr>
          <p:grpSpPr>
            <a:xfrm>
              <a:off x="6493680" y="3237503"/>
              <a:ext cx="396717" cy="138310"/>
              <a:chOff x="6493680" y="3237503"/>
              <a:chExt cx="396717" cy="138310"/>
            </a:xfrm>
          </p:grpSpPr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 rot="16200000">
                <a:off x="6481475" y="3256058"/>
                <a:ext cx="66675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32"/>
              <p:cNvSpPr>
                <a:spLocks noChangeShapeType="1"/>
              </p:cNvSpPr>
              <p:nvPr/>
            </p:nvSpPr>
            <p:spPr bwMode="auto">
              <a:xfrm rot="16200000" flipH="1">
                <a:off x="6484400" y="3286406"/>
                <a:ext cx="131961" cy="4050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 rot="16200000">
                <a:off x="652314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/>
              <p:cNvSpPr>
                <a:spLocks noChangeShapeType="1"/>
              </p:cNvSpPr>
              <p:nvPr/>
            </p:nvSpPr>
            <p:spPr bwMode="auto">
              <a:xfrm rot="16200000" flipH="1">
                <a:off x="656223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/>
              <p:cNvSpPr>
                <a:spLocks noChangeShapeType="1"/>
              </p:cNvSpPr>
              <p:nvPr/>
            </p:nvSpPr>
            <p:spPr bwMode="auto">
              <a:xfrm rot="16200000">
                <a:off x="660132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/>
              <p:cNvSpPr>
                <a:spLocks noChangeShapeType="1"/>
              </p:cNvSpPr>
              <p:nvPr/>
            </p:nvSpPr>
            <p:spPr bwMode="auto">
              <a:xfrm rot="16200000" flipH="1">
                <a:off x="6640227" y="3289581"/>
                <a:ext cx="131961" cy="4050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7"/>
              <p:cNvSpPr>
                <a:spLocks noChangeShapeType="1"/>
              </p:cNvSpPr>
              <p:nvPr/>
            </p:nvSpPr>
            <p:spPr bwMode="auto">
              <a:xfrm rot="16200000">
                <a:off x="6682144" y="3283045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8"/>
              <p:cNvSpPr>
                <a:spLocks noChangeShapeType="1"/>
              </p:cNvSpPr>
              <p:nvPr/>
            </p:nvSpPr>
            <p:spPr bwMode="auto">
              <a:xfrm rot="16200000" flipH="1">
                <a:off x="6724409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9"/>
              <p:cNvSpPr>
                <a:spLocks noChangeShapeType="1"/>
              </p:cNvSpPr>
              <p:nvPr/>
            </p:nvSpPr>
            <p:spPr bwMode="auto">
              <a:xfrm rot="16200000">
                <a:off x="6763499" y="3283045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rot="16200000" flipH="1">
                <a:off x="6835927" y="3256058"/>
                <a:ext cx="66675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 rot="16200000" flipV="1">
              <a:off x="6426057" y="3230205"/>
              <a:ext cx="0" cy="15429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 rot="16200000" flipV="1">
              <a:off x="6959744" y="3230205"/>
              <a:ext cx="0" cy="15429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029953" y="3240150"/>
              <a:ext cx="396717" cy="138310"/>
              <a:chOff x="6493680" y="3237503"/>
              <a:chExt cx="396717" cy="138310"/>
            </a:xfrm>
          </p:grpSpPr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 rot="16200000">
                <a:off x="6481475" y="3256058"/>
                <a:ext cx="66675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 rot="16200000" flipH="1">
                <a:off x="6484400" y="3286406"/>
                <a:ext cx="131961" cy="4050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 rot="16200000">
                <a:off x="652314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 rot="16200000" flipH="1">
                <a:off x="656223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 rot="16200000">
                <a:off x="660132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 rot="16200000" flipH="1">
                <a:off x="6640227" y="3289581"/>
                <a:ext cx="131961" cy="4050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 rot="16200000">
                <a:off x="6682144" y="3283045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/>
            </p:nvSpPr>
            <p:spPr bwMode="auto">
              <a:xfrm rot="16200000" flipH="1">
                <a:off x="6724409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 rot="16200000">
                <a:off x="6763499" y="3283045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 rot="16200000" flipH="1">
                <a:off x="6835927" y="3256058"/>
                <a:ext cx="66675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5960930" y="3240150"/>
              <a:ext cx="396717" cy="138310"/>
              <a:chOff x="6493680" y="3237503"/>
              <a:chExt cx="396717" cy="138310"/>
            </a:xfrm>
          </p:grpSpPr>
          <p:sp>
            <p:nvSpPr>
              <p:cNvPr id="46" name="Line 31"/>
              <p:cNvSpPr>
                <a:spLocks noChangeShapeType="1"/>
              </p:cNvSpPr>
              <p:nvPr/>
            </p:nvSpPr>
            <p:spPr bwMode="auto">
              <a:xfrm rot="16200000">
                <a:off x="6481475" y="3256058"/>
                <a:ext cx="66675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32"/>
              <p:cNvSpPr>
                <a:spLocks noChangeShapeType="1"/>
              </p:cNvSpPr>
              <p:nvPr/>
            </p:nvSpPr>
            <p:spPr bwMode="auto">
              <a:xfrm rot="16200000" flipH="1">
                <a:off x="6484400" y="3286406"/>
                <a:ext cx="131961" cy="4050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3"/>
              <p:cNvSpPr>
                <a:spLocks noChangeShapeType="1"/>
              </p:cNvSpPr>
              <p:nvPr/>
            </p:nvSpPr>
            <p:spPr bwMode="auto">
              <a:xfrm rot="16200000">
                <a:off x="652314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 rot="16200000" flipH="1">
                <a:off x="656223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5"/>
              <p:cNvSpPr>
                <a:spLocks noChangeShapeType="1"/>
              </p:cNvSpPr>
              <p:nvPr/>
            </p:nvSpPr>
            <p:spPr bwMode="auto">
              <a:xfrm rot="16200000">
                <a:off x="660132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6"/>
              <p:cNvSpPr>
                <a:spLocks noChangeShapeType="1"/>
              </p:cNvSpPr>
              <p:nvPr/>
            </p:nvSpPr>
            <p:spPr bwMode="auto">
              <a:xfrm rot="16200000" flipH="1">
                <a:off x="6640227" y="3289581"/>
                <a:ext cx="131961" cy="4050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7"/>
              <p:cNvSpPr>
                <a:spLocks noChangeShapeType="1"/>
              </p:cNvSpPr>
              <p:nvPr/>
            </p:nvSpPr>
            <p:spPr bwMode="auto">
              <a:xfrm rot="16200000">
                <a:off x="6682144" y="3283045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38"/>
              <p:cNvSpPr>
                <a:spLocks noChangeShapeType="1"/>
              </p:cNvSpPr>
              <p:nvPr/>
            </p:nvSpPr>
            <p:spPr bwMode="auto">
              <a:xfrm rot="16200000" flipH="1">
                <a:off x="6724409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39"/>
              <p:cNvSpPr>
                <a:spLocks noChangeShapeType="1"/>
              </p:cNvSpPr>
              <p:nvPr/>
            </p:nvSpPr>
            <p:spPr bwMode="auto">
              <a:xfrm rot="16200000">
                <a:off x="6763499" y="3283045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40"/>
              <p:cNvSpPr>
                <a:spLocks noChangeShapeType="1"/>
              </p:cNvSpPr>
              <p:nvPr/>
            </p:nvSpPr>
            <p:spPr bwMode="auto">
              <a:xfrm rot="16200000" flipH="1">
                <a:off x="6835927" y="3256058"/>
                <a:ext cx="66675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7564448" y="3243325"/>
              <a:ext cx="396717" cy="138310"/>
              <a:chOff x="6493680" y="3237503"/>
              <a:chExt cx="396717" cy="138310"/>
            </a:xfrm>
          </p:grpSpPr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 rot="16200000">
                <a:off x="6481475" y="3256058"/>
                <a:ext cx="66675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32"/>
              <p:cNvSpPr>
                <a:spLocks noChangeShapeType="1"/>
              </p:cNvSpPr>
              <p:nvPr/>
            </p:nvSpPr>
            <p:spPr bwMode="auto">
              <a:xfrm rot="16200000" flipH="1">
                <a:off x="6484400" y="3286406"/>
                <a:ext cx="131961" cy="4050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33"/>
              <p:cNvSpPr>
                <a:spLocks noChangeShapeType="1"/>
              </p:cNvSpPr>
              <p:nvPr/>
            </p:nvSpPr>
            <p:spPr bwMode="auto">
              <a:xfrm rot="16200000">
                <a:off x="652314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34"/>
              <p:cNvSpPr>
                <a:spLocks noChangeShapeType="1"/>
              </p:cNvSpPr>
              <p:nvPr/>
            </p:nvSpPr>
            <p:spPr bwMode="auto">
              <a:xfrm rot="16200000" flipH="1">
                <a:off x="656223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 rot="16200000">
                <a:off x="660132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 rot="16200000" flipH="1">
                <a:off x="6640227" y="3289581"/>
                <a:ext cx="131961" cy="4050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 rot="16200000">
                <a:off x="6682144" y="3283045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38"/>
              <p:cNvSpPr>
                <a:spLocks noChangeShapeType="1"/>
              </p:cNvSpPr>
              <p:nvPr/>
            </p:nvSpPr>
            <p:spPr bwMode="auto">
              <a:xfrm rot="16200000" flipH="1">
                <a:off x="6724409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39"/>
              <p:cNvSpPr>
                <a:spLocks noChangeShapeType="1"/>
              </p:cNvSpPr>
              <p:nvPr/>
            </p:nvSpPr>
            <p:spPr bwMode="auto">
              <a:xfrm rot="16200000">
                <a:off x="6763499" y="3283045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40"/>
              <p:cNvSpPr>
                <a:spLocks noChangeShapeType="1"/>
              </p:cNvSpPr>
              <p:nvPr/>
            </p:nvSpPr>
            <p:spPr bwMode="auto">
              <a:xfrm rot="16200000" flipH="1">
                <a:off x="6835927" y="3256058"/>
                <a:ext cx="66675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Line 41"/>
            <p:cNvSpPr>
              <a:spLocks noChangeShapeType="1"/>
            </p:cNvSpPr>
            <p:nvPr/>
          </p:nvSpPr>
          <p:spPr bwMode="auto">
            <a:xfrm rot="16200000" flipV="1">
              <a:off x="5922951" y="3269456"/>
              <a:ext cx="0" cy="823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sp>
          <p:nvSpPr>
            <p:cNvPr id="69" name="Line 41"/>
            <p:cNvSpPr>
              <a:spLocks noChangeShapeType="1"/>
            </p:cNvSpPr>
            <p:nvPr/>
          </p:nvSpPr>
          <p:spPr bwMode="auto">
            <a:xfrm rot="16200000" flipV="1">
              <a:off x="7493922" y="3236638"/>
              <a:ext cx="0" cy="15429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grpSp>
          <p:nvGrpSpPr>
            <p:cNvPr id="10" name="Group 69"/>
            <p:cNvGrpSpPr/>
            <p:nvPr/>
          </p:nvGrpSpPr>
          <p:grpSpPr>
            <a:xfrm>
              <a:off x="8106068" y="3246500"/>
              <a:ext cx="396717" cy="138310"/>
              <a:chOff x="6493680" y="3237503"/>
              <a:chExt cx="396717" cy="138310"/>
            </a:xfrm>
          </p:grpSpPr>
          <p:sp>
            <p:nvSpPr>
              <p:cNvPr id="71" name="Line 31"/>
              <p:cNvSpPr>
                <a:spLocks noChangeShapeType="1"/>
              </p:cNvSpPr>
              <p:nvPr/>
            </p:nvSpPr>
            <p:spPr bwMode="auto">
              <a:xfrm rot="16200000">
                <a:off x="6481475" y="3256058"/>
                <a:ext cx="66675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2"/>
              <p:cNvSpPr>
                <a:spLocks noChangeShapeType="1"/>
              </p:cNvSpPr>
              <p:nvPr/>
            </p:nvSpPr>
            <p:spPr bwMode="auto">
              <a:xfrm rot="16200000" flipH="1">
                <a:off x="6484400" y="3286406"/>
                <a:ext cx="131961" cy="4050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33"/>
              <p:cNvSpPr>
                <a:spLocks noChangeShapeType="1"/>
              </p:cNvSpPr>
              <p:nvPr/>
            </p:nvSpPr>
            <p:spPr bwMode="auto">
              <a:xfrm rot="16200000">
                <a:off x="652314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4"/>
              <p:cNvSpPr>
                <a:spLocks noChangeShapeType="1"/>
              </p:cNvSpPr>
              <p:nvPr/>
            </p:nvSpPr>
            <p:spPr bwMode="auto">
              <a:xfrm rot="16200000" flipH="1">
                <a:off x="656223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35"/>
              <p:cNvSpPr>
                <a:spLocks noChangeShapeType="1"/>
              </p:cNvSpPr>
              <p:nvPr/>
            </p:nvSpPr>
            <p:spPr bwMode="auto">
              <a:xfrm rot="16200000">
                <a:off x="6601323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36"/>
              <p:cNvSpPr>
                <a:spLocks noChangeShapeType="1"/>
              </p:cNvSpPr>
              <p:nvPr/>
            </p:nvSpPr>
            <p:spPr bwMode="auto">
              <a:xfrm rot="16200000" flipH="1">
                <a:off x="6640227" y="3289581"/>
                <a:ext cx="131961" cy="4050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37"/>
              <p:cNvSpPr>
                <a:spLocks noChangeShapeType="1"/>
              </p:cNvSpPr>
              <p:nvPr/>
            </p:nvSpPr>
            <p:spPr bwMode="auto">
              <a:xfrm rot="16200000">
                <a:off x="6682144" y="3283045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38"/>
              <p:cNvSpPr>
                <a:spLocks noChangeShapeType="1"/>
              </p:cNvSpPr>
              <p:nvPr/>
            </p:nvSpPr>
            <p:spPr bwMode="auto">
              <a:xfrm rot="16200000" flipH="1">
                <a:off x="6724409" y="3286220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39"/>
              <p:cNvSpPr>
                <a:spLocks noChangeShapeType="1"/>
              </p:cNvSpPr>
              <p:nvPr/>
            </p:nvSpPr>
            <p:spPr bwMode="auto">
              <a:xfrm rot="16200000">
                <a:off x="6763499" y="3283045"/>
                <a:ext cx="133350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40"/>
              <p:cNvSpPr>
                <a:spLocks noChangeShapeType="1"/>
              </p:cNvSpPr>
              <p:nvPr/>
            </p:nvSpPr>
            <p:spPr bwMode="auto">
              <a:xfrm rot="16200000" flipH="1">
                <a:off x="6835927" y="3256058"/>
                <a:ext cx="66675" cy="422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" name="Line 41"/>
            <p:cNvSpPr>
              <a:spLocks noChangeShapeType="1"/>
            </p:cNvSpPr>
            <p:nvPr/>
          </p:nvSpPr>
          <p:spPr bwMode="auto">
            <a:xfrm rot="16200000" flipV="1">
              <a:off x="8031963" y="3239202"/>
              <a:ext cx="0" cy="15429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sp>
          <p:nvSpPr>
            <p:cNvPr id="82" name="Line 41"/>
            <p:cNvSpPr>
              <a:spLocks noChangeShapeType="1"/>
            </p:cNvSpPr>
            <p:nvPr/>
          </p:nvSpPr>
          <p:spPr bwMode="auto">
            <a:xfrm rot="16200000" flipV="1">
              <a:off x="8540808" y="3270526"/>
              <a:ext cx="0" cy="9164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sp>
          <p:nvSpPr>
            <p:cNvPr id="96" name="Line 33"/>
            <p:cNvSpPr>
              <a:spLocks noChangeShapeType="1"/>
            </p:cNvSpPr>
            <p:nvPr/>
          </p:nvSpPr>
          <p:spPr bwMode="auto">
            <a:xfrm>
              <a:off x="6423682" y="3316960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6287525" y="3505137"/>
              <a:ext cx="276225" cy="122238"/>
              <a:chOff x="3408" y="2064"/>
              <a:chExt cx="288" cy="192"/>
            </a:xfrm>
          </p:grpSpPr>
          <p:sp>
            <p:nvSpPr>
              <p:cNvPr id="98" name="Line 35"/>
              <p:cNvSpPr>
                <a:spLocks noChangeShapeType="1"/>
              </p:cNvSpPr>
              <p:nvPr/>
            </p:nvSpPr>
            <p:spPr bwMode="auto">
              <a:xfrm>
                <a:off x="3408" y="2064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  <p:sp>
            <p:nvSpPr>
              <p:cNvPr id="99" name="Line 36"/>
              <p:cNvSpPr>
                <a:spLocks noChangeShapeType="1"/>
              </p:cNvSpPr>
              <p:nvPr/>
            </p:nvSpPr>
            <p:spPr bwMode="auto">
              <a:xfrm>
                <a:off x="3408" y="2256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</p:grp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6423682" y="3636235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6960617" y="3313785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6824460" y="3501962"/>
              <a:ext cx="276225" cy="122238"/>
              <a:chOff x="3408" y="2064"/>
              <a:chExt cx="288" cy="192"/>
            </a:xfrm>
          </p:grpSpPr>
          <p:sp>
            <p:nvSpPr>
              <p:cNvPr id="105" name="Line 35"/>
              <p:cNvSpPr>
                <a:spLocks noChangeShapeType="1"/>
              </p:cNvSpPr>
              <p:nvPr/>
            </p:nvSpPr>
            <p:spPr bwMode="auto">
              <a:xfrm>
                <a:off x="3408" y="2064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  <p:sp>
            <p:nvSpPr>
              <p:cNvPr id="106" name="Line 36"/>
              <p:cNvSpPr>
                <a:spLocks noChangeShapeType="1"/>
              </p:cNvSpPr>
              <p:nvPr/>
            </p:nvSpPr>
            <p:spPr bwMode="auto">
              <a:xfrm>
                <a:off x="3408" y="2256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</p:grpSp>
        <p:sp>
          <p:nvSpPr>
            <p:cNvPr id="107" name="Line 33"/>
            <p:cNvSpPr>
              <a:spLocks noChangeShapeType="1"/>
            </p:cNvSpPr>
            <p:nvPr/>
          </p:nvSpPr>
          <p:spPr bwMode="auto">
            <a:xfrm>
              <a:off x="6960617" y="3633060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sp>
          <p:nvSpPr>
            <p:cNvPr id="108" name="Line 33"/>
            <p:cNvSpPr>
              <a:spLocks noChangeShapeType="1"/>
            </p:cNvSpPr>
            <p:nvPr/>
          </p:nvSpPr>
          <p:spPr bwMode="auto">
            <a:xfrm>
              <a:off x="7497982" y="3316960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7361825" y="3505137"/>
              <a:ext cx="276225" cy="122238"/>
              <a:chOff x="3408" y="2064"/>
              <a:chExt cx="288" cy="192"/>
            </a:xfrm>
          </p:grpSpPr>
          <p:sp>
            <p:nvSpPr>
              <p:cNvPr id="110" name="Line 35"/>
              <p:cNvSpPr>
                <a:spLocks noChangeShapeType="1"/>
              </p:cNvSpPr>
              <p:nvPr/>
            </p:nvSpPr>
            <p:spPr bwMode="auto">
              <a:xfrm>
                <a:off x="3408" y="2064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  <p:sp>
            <p:nvSpPr>
              <p:cNvPr id="111" name="Line 36"/>
              <p:cNvSpPr>
                <a:spLocks noChangeShapeType="1"/>
              </p:cNvSpPr>
              <p:nvPr/>
            </p:nvSpPr>
            <p:spPr bwMode="auto">
              <a:xfrm>
                <a:off x="3408" y="2256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</p:grpSp>
        <p:sp>
          <p:nvSpPr>
            <p:cNvPr id="112" name="Line 33"/>
            <p:cNvSpPr>
              <a:spLocks noChangeShapeType="1"/>
            </p:cNvSpPr>
            <p:nvPr/>
          </p:nvSpPr>
          <p:spPr bwMode="auto">
            <a:xfrm>
              <a:off x="7497982" y="3636235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sp>
          <p:nvSpPr>
            <p:cNvPr id="113" name="Line 33"/>
            <p:cNvSpPr>
              <a:spLocks noChangeShapeType="1"/>
            </p:cNvSpPr>
            <p:nvPr/>
          </p:nvSpPr>
          <p:spPr bwMode="auto">
            <a:xfrm>
              <a:off x="8032477" y="3320135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7896320" y="3508312"/>
              <a:ext cx="276225" cy="122238"/>
              <a:chOff x="3408" y="2064"/>
              <a:chExt cx="288" cy="192"/>
            </a:xfrm>
          </p:grpSpPr>
          <p:sp>
            <p:nvSpPr>
              <p:cNvPr id="115" name="Line 35"/>
              <p:cNvSpPr>
                <a:spLocks noChangeShapeType="1"/>
              </p:cNvSpPr>
              <p:nvPr/>
            </p:nvSpPr>
            <p:spPr bwMode="auto">
              <a:xfrm>
                <a:off x="3408" y="2064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  <p:sp>
            <p:nvSpPr>
              <p:cNvPr id="116" name="Line 36"/>
              <p:cNvSpPr>
                <a:spLocks noChangeShapeType="1"/>
              </p:cNvSpPr>
              <p:nvPr/>
            </p:nvSpPr>
            <p:spPr bwMode="auto">
              <a:xfrm>
                <a:off x="3408" y="2256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</p:grpSp>
        <p:sp>
          <p:nvSpPr>
            <p:cNvPr id="117" name="Line 33"/>
            <p:cNvSpPr>
              <a:spLocks noChangeShapeType="1"/>
            </p:cNvSpPr>
            <p:nvPr/>
          </p:nvSpPr>
          <p:spPr bwMode="auto">
            <a:xfrm>
              <a:off x="8032477" y="3639410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>
              <a:off x="8580282" y="3313785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8444125" y="3501962"/>
              <a:ext cx="276225" cy="122238"/>
              <a:chOff x="3408" y="2064"/>
              <a:chExt cx="288" cy="192"/>
            </a:xfrm>
          </p:grpSpPr>
          <p:sp>
            <p:nvSpPr>
              <p:cNvPr id="120" name="Line 35"/>
              <p:cNvSpPr>
                <a:spLocks noChangeShapeType="1"/>
              </p:cNvSpPr>
              <p:nvPr/>
            </p:nvSpPr>
            <p:spPr bwMode="auto">
              <a:xfrm>
                <a:off x="3408" y="2064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  <p:sp>
            <p:nvSpPr>
              <p:cNvPr id="121" name="Line 36"/>
              <p:cNvSpPr>
                <a:spLocks noChangeShapeType="1"/>
              </p:cNvSpPr>
              <p:nvPr/>
            </p:nvSpPr>
            <p:spPr bwMode="auto">
              <a:xfrm>
                <a:off x="3408" y="2256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</p:grpSp>
        <p:sp>
          <p:nvSpPr>
            <p:cNvPr id="122" name="Line 33"/>
            <p:cNvSpPr>
              <a:spLocks noChangeShapeType="1"/>
            </p:cNvSpPr>
            <p:nvPr/>
          </p:nvSpPr>
          <p:spPr bwMode="auto">
            <a:xfrm>
              <a:off x="8580282" y="3633060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sp>
          <p:nvSpPr>
            <p:cNvPr id="123" name="Line 33"/>
            <p:cNvSpPr>
              <a:spLocks noChangeShapeType="1"/>
            </p:cNvSpPr>
            <p:nvPr/>
          </p:nvSpPr>
          <p:spPr bwMode="auto">
            <a:xfrm>
              <a:off x="5891322" y="3316960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  <p:grpSp>
          <p:nvGrpSpPr>
            <p:cNvPr id="16" name="Group 34"/>
            <p:cNvGrpSpPr>
              <a:grpSpLocks/>
            </p:cNvGrpSpPr>
            <p:nvPr/>
          </p:nvGrpSpPr>
          <p:grpSpPr bwMode="auto">
            <a:xfrm>
              <a:off x="5755165" y="3505137"/>
              <a:ext cx="276225" cy="122238"/>
              <a:chOff x="3408" y="2064"/>
              <a:chExt cx="288" cy="192"/>
            </a:xfrm>
          </p:grpSpPr>
          <p:sp>
            <p:nvSpPr>
              <p:cNvPr id="125" name="Line 35"/>
              <p:cNvSpPr>
                <a:spLocks noChangeShapeType="1"/>
              </p:cNvSpPr>
              <p:nvPr/>
            </p:nvSpPr>
            <p:spPr bwMode="auto">
              <a:xfrm>
                <a:off x="3408" y="2064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  <p:sp>
            <p:nvSpPr>
              <p:cNvPr id="126" name="Line 36"/>
              <p:cNvSpPr>
                <a:spLocks noChangeShapeType="1"/>
              </p:cNvSpPr>
              <p:nvPr/>
            </p:nvSpPr>
            <p:spPr bwMode="auto">
              <a:xfrm>
                <a:off x="3408" y="2256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7256" tIns="48628" rIns="97256" bIns="48628"/>
              <a:lstStyle/>
              <a:p>
                <a:endParaRPr lang="en-US"/>
              </a:p>
            </p:txBody>
          </p:sp>
        </p:grpSp>
        <p:sp>
          <p:nvSpPr>
            <p:cNvPr id="127" name="Line 33"/>
            <p:cNvSpPr>
              <a:spLocks noChangeShapeType="1"/>
            </p:cNvSpPr>
            <p:nvPr/>
          </p:nvSpPr>
          <p:spPr bwMode="auto">
            <a:xfrm>
              <a:off x="5891322" y="3636235"/>
              <a:ext cx="0" cy="1961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7256" tIns="48628" rIns="97256" bIns="48628"/>
            <a:lstStyle/>
            <a:p>
              <a:endParaRPr lang="en-US"/>
            </a:p>
          </p:txBody>
        </p:sp>
      </p:grpSp>
      <p:grpSp>
        <p:nvGrpSpPr>
          <p:cNvPr id="17" name="Group 152"/>
          <p:cNvGrpSpPr/>
          <p:nvPr/>
        </p:nvGrpSpPr>
        <p:grpSpPr>
          <a:xfrm>
            <a:off x="5791739" y="3937790"/>
            <a:ext cx="2803565" cy="369332"/>
            <a:chOff x="5791739" y="3937790"/>
            <a:chExt cx="2803565" cy="369332"/>
          </a:xfrm>
        </p:grpSpPr>
        <p:sp>
          <p:nvSpPr>
            <p:cNvPr id="132" name="Cube 131"/>
            <p:cNvSpPr/>
            <p:nvPr/>
          </p:nvSpPr>
          <p:spPr bwMode="auto">
            <a:xfrm>
              <a:off x="5791739" y="3990357"/>
              <a:ext cx="2803565" cy="316765"/>
            </a:xfrm>
            <a:prstGeom prst="cube">
              <a:avLst>
                <a:gd name="adj" fmla="val 7460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873737" y="3937790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W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6" name="Oval 135"/>
          <p:cNvSpPr>
            <a:spLocks noChangeAspect="1"/>
          </p:cNvSpPr>
          <p:nvPr/>
        </p:nvSpPr>
        <p:spPr bwMode="auto">
          <a:xfrm>
            <a:off x="3939412" y="2929735"/>
            <a:ext cx="162203" cy="147272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3746445" y="2440605"/>
            <a:ext cx="406830" cy="1366650"/>
          </a:xfrm>
          <a:custGeom>
            <a:avLst/>
            <a:gdLst>
              <a:gd name="connsiteX0" fmla="*/ 0 w 85725"/>
              <a:gd name="connsiteY0" fmla="*/ 0 h 257175"/>
              <a:gd name="connsiteX1" fmla="*/ 85725 w 85725"/>
              <a:gd name="connsiteY1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257175">
                <a:moveTo>
                  <a:pt x="0" y="0"/>
                </a:moveTo>
                <a:lnTo>
                  <a:pt x="85725" y="257175"/>
                </a:lnTo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0" name="Freeform 139"/>
          <p:cNvSpPr/>
          <p:nvPr/>
        </p:nvSpPr>
        <p:spPr bwMode="auto">
          <a:xfrm>
            <a:off x="3908370" y="2392370"/>
            <a:ext cx="406830" cy="1366650"/>
          </a:xfrm>
          <a:custGeom>
            <a:avLst/>
            <a:gdLst>
              <a:gd name="connsiteX0" fmla="*/ 0 w 85725"/>
              <a:gd name="connsiteY0" fmla="*/ 0 h 257175"/>
              <a:gd name="connsiteX1" fmla="*/ 85725 w 85725"/>
              <a:gd name="connsiteY1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257175">
                <a:moveTo>
                  <a:pt x="0" y="0"/>
                </a:moveTo>
                <a:lnTo>
                  <a:pt x="85725" y="257175"/>
                </a:lnTo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985690" y="740650"/>
          <a:ext cx="2465215" cy="375571"/>
        </p:xfrm>
        <a:graphic>
          <a:graphicData uri="http://schemas.openxmlformats.org/presentationml/2006/ole">
            <p:oleObj spid="_x0000_s22530" name="Equation" r:id="rId4" imgW="1498320" imgH="228600" progId="Equation.3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6486473" y="1201510"/>
          <a:ext cx="1458905" cy="344950"/>
        </p:xfrm>
        <a:graphic>
          <a:graphicData uri="http://schemas.openxmlformats.org/presentationml/2006/ole">
            <p:oleObj spid="_x0000_s22531" name="Equation" r:id="rId5" imgW="965160" imgH="228600" progId="Equation.3">
              <p:embed/>
            </p:oleObj>
          </a:graphicData>
        </a:graphic>
      </p:graphicFrame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2125" y="1841562"/>
            <a:ext cx="2205069" cy="189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TextBox 145"/>
          <p:cNvSpPr txBox="1"/>
          <p:nvPr/>
        </p:nvSpPr>
        <p:spPr>
          <a:xfrm>
            <a:off x="6064354" y="1717761"/>
            <a:ext cx="14845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JAP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2024 (2001)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759615" y="1700775"/>
            <a:ext cx="1226015" cy="102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smtClean="0">
                <a:latin typeface="Symbol" pitchFamily="18" charset="2"/>
              </a:rPr>
              <a:t>a</a:t>
            </a:r>
            <a:r>
              <a:rPr lang="en-US" sz="1200" dirty="0" smtClean="0"/>
              <a:t>-C with higher and higher amount of sp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(up to 70%)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692330" y="2795165"/>
            <a:ext cx="137543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smtClean="0"/>
              <a:t>WF measured via field-emission</a:t>
            </a:r>
            <a:endParaRPr lang="en-US" sz="1200" dirty="0"/>
          </a:p>
        </p:txBody>
      </p:sp>
      <p:sp>
        <p:nvSpPr>
          <p:cNvPr id="149" name="Freeform 148"/>
          <p:cNvSpPr/>
          <p:nvPr/>
        </p:nvSpPr>
        <p:spPr bwMode="auto">
          <a:xfrm>
            <a:off x="4029075" y="945665"/>
            <a:ext cx="1800225" cy="2022475"/>
          </a:xfrm>
          <a:custGeom>
            <a:avLst/>
            <a:gdLst>
              <a:gd name="connsiteX0" fmla="*/ 0 w 1800225"/>
              <a:gd name="connsiteY0" fmla="*/ 2022475 h 2022475"/>
              <a:gd name="connsiteX1" fmla="*/ 228600 w 1800225"/>
              <a:gd name="connsiteY1" fmla="*/ 536575 h 2022475"/>
              <a:gd name="connsiteX2" fmla="*/ 847725 w 1800225"/>
              <a:gd name="connsiteY2" fmla="*/ 88900 h 2022475"/>
              <a:gd name="connsiteX3" fmla="*/ 1800225 w 1800225"/>
              <a:gd name="connsiteY3" fmla="*/ 3175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225" h="2022475">
                <a:moveTo>
                  <a:pt x="0" y="2022475"/>
                </a:moveTo>
                <a:cubicBezTo>
                  <a:pt x="43656" y="1440656"/>
                  <a:pt x="87313" y="858837"/>
                  <a:pt x="228600" y="536575"/>
                </a:cubicBezTo>
                <a:cubicBezTo>
                  <a:pt x="369887" y="214313"/>
                  <a:pt x="585788" y="177800"/>
                  <a:pt x="847725" y="88900"/>
                </a:cubicBezTo>
                <a:cubicBezTo>
                  <a:pt x="1109662" y="0"/>
                  <a:pt x="1454943" y="1587"/>
                  <a:pt x="1800225" y="317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0" name="Right Arrow 149"/>
          <p:cNvSpPr/>
          <p:nvPr/>
        </p:nvSpPr>
        <p:spPr bwMode="auto">
          <a:xfrm>
            <a:off x="5990869" y="1239110"/>
            <a:ext cx="414131" cy="269640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370450" y="5003605"/>
            <a:ext cx="4877434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smtClean="0"/>
              <a:t>Non-quasi-static effects are expected for the Carbon film  resistance</a:t>
            </a:r>
            <a:endParaRPr lang="en-US" sz="1200" dirty="0"/>
          </a:p>
        </p:txBody>
      </p:sp>
      <p:sp>
        <p:nvSpPr>
          <p:cNvPr id="152" name="TextBox 151"/>
          <p:cNvSpPr txBox="1"/>
          <p:nvPr/>
        </p:nvSpPr>
        <p:spPr>
          <a:xfrm>
            <a:off x="4802430" y="5247281"/>
            <a:ext cx="395277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smtClean="0"/>
              <a:t>The ‘effective area’ explored decreases with frequency</a:t>
            </a:r>
            <a:endParaRPr lang="en-US" sz="1200" dirty="0"/>
          </a:p>
        </p:txBody>
      </p:sp>
      <p:sp>
        <p:nvSpPr>
          <p:cNvPr id="119" name="Title 1"/>
          <p:cNvSpPr txBox="1">
            <a:spLocks/>
          </p:cNvSpPr>
          <p:nvPr/>
        </p:nvSpPr>
        <p:spPr bwMode="auto">
          <a:xfrm>
            <a:off x="832125" y="8776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/SD/Si capacitor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105400"/>
          </a:xfrm>
        </p:spPr>
        <p:txBody>
          <a:bodyPr/>
          <a:lstStyle/>
          <a:p>
            <a:r>
              <a:rPr lang="en-US" sz="2800" dirty="0" smtClean="0"/>
              <a:t>Metal/SD1/Metal band structure</a:t>
            </a:r>
          </a:p>
          <a:p>
            <a:pPr lvl="1"/>
            <a:r>
              <a:rPr lang="en-US" dirty="0" smtClean="0"/>
              <a:t>Dielectric like </a:t>
            </a:r>
            <a:r>
              <a:rPr lang="en-US" dirty="0" smtClean="0">
                <a:sym typeface="Wingdings" pitchFamily="2" charset="2"/>
              </a:rPr>
              <a:t> fully depleted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Semiconductor  large trap density in the energy gap</a:t>
            </a:r>
          </a:p>
          <a:p>
            <a:r>
              <a:rPr lang="en-US" sz="2800" dirty="0" smtClean="0">
                <a:sym typeface="Wingdings" pitchFamily="2" charset="2"/>
              </a:rPr>
              <a:t>CV check (Dielectric </a:t>
            </a:r>
            <a:r>
              <a:rPr lang="en-US" sz="2800" dirty="0" err="1" smtClean="0">
                <a:sym typeface="Wingdings" pitchFamily="2" charset="2"/>
              </a:rPr>
              <a:t>vs</a:t>
            </a:r>
            <a:r>
              <a:rPr lang="en-US" sz="2800" dirty="0" smtClean="0">
                <a:sym typeface="Wingdings" pitchFamily="2" charset="2"/>
              </a:rPr>
              <a:t> Semiconductor)</a:t>
            </a:r>
          </a:p>
          <a:p>
            <a:r>
              <a:rPr lang="en-US" sz="2800" dirty="0" err="1" smtClean="0">
                <a:sym typeface="Wingdings" pitchFamily="2" charset="2"/>
              </a:rPr>
              <a:t>Schottky</a:t>
            </a:r>
            <a:r>
              <a:rPr lang="en-US" sz="2800" dirty="0" smtClean="0">
                <a:sym typeface="Wingdings" pitchFamily="2" charset="2"/>
              </a:rPr>
              <a:t> SD/Metal model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Room Temp IV fitting</a:t>
            </a:r>
          </a:p>
          <a:p>
            <a:r>
              <a:rPr lang="en-US" dirty="0" smtClean="0">
                <a:sym typeface="Wingdings" pitchFamily="2" charset="2"/>
              </a:rPr>
              <a:t>Carbon work-function?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CAP </a:t>
            </a:r>
            <a:r>
              <a:rPr lang="en-US" dirty="0" err="1" smtClean="0">
                <a:sym typeface="Wingdings" pitchFamily="2" charset="2"/>
              </a:rPr>
              <a:t>vs</a:t>
            </a:r>
            <a:r>
              <a:rPr lang="en-US" dirty="0" smtClean="0">
                <a:sym typeface="Wingdings" pitchFamily="2" charset="2"/>
              </a:rPr>
              <a:t> XPS data (F14) 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5354444"/>
          <a:ext cx="4366038" cy="817756"/>
        </p:xfrm>
        <a:graphic>
          <a:graphicData uri="http://schemas.openxmlformats.org/drawingml/2006/table">
            <a:tbl>
              <a:tblPr/>
              <a:tblGrid>
                <a:gridCol w="546602"/>
                <a:gridCol w="546602"/>
                <a:gridCol w="592924"/>
                <a:gridCol w="917179"/>
                <a:gridCol w="815270"/>
                <a:gridCol w="947461"/>
              </a:tblGrid>
              <a:tr h="20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LOT_ID</a:t>
                      </a:r>
                    </a:p>
                  </a:txBody>
                  <a:tcPr marL="9293" marR="9293" marT="929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Wafer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Thickness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Alloy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Io_PF_1E3cyc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STS_PF_1E3cyc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CLVB212</a:t>
                      </a:r>
                    </a:p>
                  </a:txBody>
                  <a:tcPr marL="9293" marR="9293" marT="929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35nm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C/SD1/C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2.67E-18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9.83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CLVB194</a:t>
                      </a:r>
                    </a:p>
                  </a:txBody>
                  <a:tcPr marL="9293" marR="9293" marT="929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35nm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TiN/SD1/C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3.22E-17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9.04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CLVB194</a:t>
                      </a:r>
                    </a:p>
                  </a:txBody>
                  <a:tcPr marL="9293" marR="9293" marT="929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35nm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TiN/SD1/TiN/C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8.08E-14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5.86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7050" y="5580965"/>
            <a:ext cx="201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CLV EXP IV DATA (C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TiN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 flipV="1">
            <a:off x="3810000" y="5765633"/>
            <a:ext cx="457200" cy="1384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Metal/SD(</a:t>
            </a:r>
            <a:r>
              <a:rPr lang="en-US" dirty="0" err="1" smtClean="0"/>
              <a:t>Ptype</a:t>
            </a:r>
            <a:r>
              <a:rPr lang="en-US" dirty="0" smtClean="0"/>
              <a:t>)/Metal band structure 1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66699" y="5105400"/>
            <a:ext cx="4229099" cy="1219200"/>
          </a:xfrm>
        </p:spPr>
        <p:txBody>
          <a:bodyPr/>
          <a:lstStyle/>
          <a:p>
            <a:r>
              <a:rPr lang="en-US" sz="1400" dirty="0" smtClean="0"/>
              <a:t>Fermi level in SD held by the electrode work-function</a:t>
            </a:r>
          </a:p>
          <a:p>
            <a:r>
              <a:rPr lang="en-US" sz="1400" dirty="0" smtClean="0"/>
              <a:t>Hole accumulation in the whole SD layer (if electrode </a:t>
            </a:r>
            <a:r>
              <a:rPr lang="en-US" sz="1400" dirty="0" err="1" smtClean="0"/>
              <a:t>wf</a:t>
            </a:r>
            <a:r>
              <a:rPr lang="en-US" sz="1400" dirty="0" smtClean="0"/>
              <a:t> is larger than SD one)</a:t>
            </a:r>
          </a:p>
          <a:p>
            <a:r>
              <a:rPr lang="en-US" sz="1400" dirty="0" smtClean="0"/>
              <a:t>SD works as dielectric                           </a:t>
            </a:r>
            <a:endParaRPr lang="en-US" sz="1400" dirty="0"/>
          </a:p>
        </p:txBody>
      </p:sp>
      <p:pic>
        <p:nvPicPr>
          <p:cNvPr id="13" name="Picture 12" descr="SemiC_vs_Diel2_tec.png"/>
          <p:cNvPicPr>
            <a:picLocks noChangeAspect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914400" y="969264"/>
            <a:ext cx="3048000" cy="4212336"/>
          </a:xfrm>
          <a:prstGeom prst="rect">
            <a:avLst/>
          </a:prstGeom>
        </p:spPr>
      </p:pic>
      <p:pic>
        <p:nvPicPr>
          <p:cNvPr id="20" name="Picture 19" descr="SemiC_vs_Diel2_tec.png"/>
          <p:cNvPicPr>
            <a:picLocks noChangeAspect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>
          <a:xfrm>
            <a:off x="5410200" y="969264"/>
            <a:ext cx="3048000" cy="421233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 bwMode="auto">
          <a:xfrm>
            <a:off x="1524000" y="3429000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600200" y="3581400"/>
            <a:ext cx="0" cy="2509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600200" y="3832318"/>
            <a:ext cx="304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676400" y="3962400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SD</a:t>
            </a:r>
          </a:p>
          <a:p>
            <a:pPr algn="ctr"/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(fully-depleted)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828800" y="1000584"/>
            <a:ext cx="0" cy="7071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771650" y="11854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3.0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1378483" y="1000584"/>
            <a:ext cx="0" cy="23735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321333" y="2286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4.4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1719263" y="2795585"/>
            <a:ext cx="9048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8B8B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2624138" y="2795584"/>
            <a:ext cx="576262" cy="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8B8B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743200" y="2524174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8B8B"/>
                </a:solidFill>
              </a:rPr>
              <a:t>SD </a:t>
            </a:r>
          </a:p>
          <a:p>
            <a:pPr algn="ctr"/>
            <a:r>
              <a:rPr lang="en-US" dirty="0" smtClean="0">
                <a:solidFill>
                  <a:srgbClr val="FF8B8B"/>
                </a:solidFill>
              </a:rPr>
              <a:t>stand-alone</a:t>
            </a:r>
            <a:endParaRPr lang="en-US" dirty="0">
              <a:solidFill>
                <a:srgbClr val="FF8B8B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1828800" y="1707720"/>
            <a:ext cx="0" cy="2026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787104" y="24046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1.7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399" y="1916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</a:rPr>
              <a:t>barrier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= 0.3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eV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3505200" y="3974310"/>
          <a:ext cx="2052033" cy="714843"/>
        </p:xfrm>
        <a:graphic>
          <a:graphicData uri="http://schemas.openxmlformats.org/presentationml/2006/ole">
            <p:oleObj spid="_x0000_s1026" name="Equation" r:id="rId4" imgW="1244520" imgH="419040" progId="Equation.3">
              <p:embed/>
            </p:oleObj>
          </a:graphicData>
        </a:graphic>
      </p:graphicFrame>
      <p:sp>
        <p:nvSpPr>
          <p:cNvPr id="63" name="Content Placeholder 16"/>
          <p:cNvSpPr txBox="1">
            <a:spLocks/>
          </p:cNvSpPr>
          <p:nvPr/>
        </p:nvSpPr>
        <p:spPr bwMode="auto">
          <a:xfrm>
            <a:off x="4991101" y="5105400"/>
            <a:ext cx="422909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 Fermi level pinned in the middle of the gap by the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traps in the energy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</a:t>
            </a:r>
            <a:r>
              <a:rPr lang="en-US" sz="1400" b="1" kern="0" dirty="0" smtClean="0">
                <a:solidFill>
                  <a:schemeClr val="accent2"/>
                </a:solidFill>
                <a:latin typeface="+mn-lt"/>
              </a:rPr>
              <a:t>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Hole accumulation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 close to the electrodes interface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lang="en-US" sz="1400" b="1" kern="0" noProof="0" dirty="0" err="1" smtClean="0">
                <a:latin typeface="+mn-lt"/>
              </a:rPr>
              <a:t>E</a:t>
            </a:r>
            <a:r>
              <a:rPr lang="en-US" sz="1400" b="1" kern="0" baseline="-25000" noProof="0" dirty="0" err="1" smtClean="0">
                <a:latin typeface="+mn-lt"/>
              </a:rPr>
              <a:t>barrier</a:t>
            </a:r>
            <a:r>
              <a:rPr lang="en-US" sz="1400" b="1" kern="0" noProof="0" dirty="0" smtClean="0">
                <a:latin typeface="+mn-lt"/>
              </a:rPr>
              <a:t> does not depend on electrode material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019800" y="3429000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6096000" y="3581400"/>
            <a:ext cx="0" cy="9042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6096000" y="4495800"/>
            <a:ext cx="304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6400800" y="2382672"/>
            <a:ext cx="0" cy="2026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359104" y="289535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1.7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72200" y="443126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1200" y="4431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43800" y="4431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6400800" y="969264"/>
            <a:ext cx="0" cy="14134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6359104" y="170772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3.0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5881048" y="1000584"/>
            <a:ext cx="0" cy="23735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811672" y="227917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4.4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6988792" y="1676400"/>
            <a:ext cx="346495" cy="2788080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81" name="Straight Arrow Connector 80"/>
          <p:cNvCxnSpPr>
            <a:stCxn id="79" idx="6"/>
          </p:cNvCxnSpPr>
          <p:nvPr/>
        </p:nvCxnSpPr>
        <p:spPr bwMode="auto">
          <a:xfrm>
            <a:off x="7335287" y="3070440"/>
            <a:ext cx="228601" cy="687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7543800" y="289535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Depleted region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39000" y="2069068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</a:rPr>
              <a:t>barrier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= 0.85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eV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6221686" y="1900782"/>
            <a:ext cx="926042" cy="2512483"/>
          </a:xfrm>
          <a:custGeom>
            <a:avLst/>
            <a:gdLst>
              <a:gd name="connsiteX0" fmla="*/ 2117 w 926042"/>
              <a:gd name="connsiteY0" fmla="*/ 178858 h 2512483"/>
              <a:gd name="connsiteX1" fmla="*/ 14817 w 926042"/>
              <a:gd name="connsiteY1" fmla="*/ 420158 h 2512483"/>
              <a:gd name="connsiteX2" fmla="*/ 14817 w 926042"/>
              <a:gd name="connsiteY2" fmla="*/ 610658 h 2512483"/>
              <a:gd name="connsiteX3" fmla="*/ 14817 w 926042"/>
              <a:gd name="connsiteY3" fmla="*/ 750358 h 2512483"/>
              <a:gd name="connsiteX4" fmla="*/ 21167 w 926042"/>
              <a:gd name="connsiteY4" fmla="*/ 851958 h 2512483"/>
              <a:gd name="connsiteX5" fmla="*/ 8467 w 926042"/>
              <a:gd name="connsiteY5" fmla="*/ 966258 h 2512483"/>
              <a:gd name="connsiteX6" fmla="*/ 8467 w 926042"/>
              <a:gd name="connsiteY6" fmla="*/ 1131358 h 2512483"/>
              <a:gd name="connsiteX7" fmla="*/ 14817 w 926042"/>
              <a:gd name="connsiteY7" fmla="*/ 1404408 h 2512483"/>
              <a:gd name="connsiteX8" fmla="*/ 8467 w 926042"/>
              <a:gd name="connsiteY8" fmla="*/ 1785408 h 2512483"/>
              <a:gd name="connsiteX9" fmla="*/ 8467 w 926042"/>
              <a:gd name="connsiteY9" fmla="*/ 1918758 h 2512483"/>
              <a:gd name="connsiteX10" fmla="*/ 14817 w 926042"/>
              <a:gd name="connsiteY10" fmla="*/ 2033058 h 2512483"/>
              <a:gd name="connsiteX11" fmla="*/ 27517 w 926042"/>
              <a:gd name="connsiteY11" fmla="*/ 2153708 h 2512483"/>
              <a:gd name="connsiteX12" fmla="*/ 27517 w 926042"/>
              <a:gd name="connsiteY12" fmla="*/ 2280708 h 2512483"/>
              <a:gd name="connsiteX13" fmla="*/ 40217 w 926042"/>
              <a:gd name="connsiteY13" fmla="*/ 2382308 h 2512483"/>
              <a:gd name="connsiteX14" fmla="*/ 91017 w 926042"/>
              <a:gd name="connsiteY14" fmla="*/ 2490258 h 2512483"/>
              <a:gd name="connsiteX15" fmla="*/ 148167 w 926042"/>
              <a:gd name="connsiteY15" fmla="*/ 2509308 h 2512483"/>
              <a:gd name="connsiteX16" fmla="*/ 300567 w 926042"/>
              <a:gd name="connsiteY16" fmla="*/ 2509308 h 2512483"/>
              <a:gd name="connsiteX17" fmla="*/ 503767 w 926042"/>
              <a:gd name="connsiteY17" fmla="*/ 2496608 h 2512483"/>
              <a:gd name="connsiteX18" fmla="*/ 738717 w 926042"/>
              <a:gd name="connsiteY18" fmla="*/ 2509308 h 2512483"/>
              <a:gd name="connsiteX19" fmla="*/ 814917 w 926042"/>
              <a:gd name="connsiteY19" fmla="*/ 2496608 h 2512483"/>
              <a:gd name="connsiteX20" fmla="*/ 846667 w 926042"/>
              <a:gd name="connsiteY20" fmla="*/ 2477558 h 2512483"/>
              <a:gd name="connsiteX21" fmla="*/ 865717 w 926042"/>
              <a:gd name="connsiteY21" fmla="*/ 2445808 h 2512483"/>
              <a:gd name="connsiteX22" fmla="*/ 884767 w 926042"/>
              <a:gd name="connsiteY22" fmla="*/ 2382308 h 2512483"/>
              <a:gd name="connsiteX23" fmla="*/ 891117 w 926042"/>
              <a:gd name="connsiteY23" fmla="*/ 2318808 h 2512483"/>
              <a:gd name="connsiteX24" fmla="*/ 910167 w 926042"/>
              <a:gd name="connsiteY24" fmla="*/ 2185458 h 2512483"/>
              <a:gd name="connsiteX25" fmla="*/ 910167 w 926042"/>
              <a:gd name="connsiteY25" fmla="*/ 2058458 h 2512483"/>
              <a:gd name="connsiteX26" fmla="*/ 922867 w 926042"/>
              <a:gd name="connsiteY26" fmla="*/ 1747308 h 2512483"/>
              <a:gd name="connsiteX27" fmla="*/ 916517 w 926042"/>
              <a:gd name="connsiteY27" fmla="*/ 1480608 h 2512483"/>
              <a:gd name="connsiteX28" fmla="*/ 922867 w 926042"/>
              <a:gd name="connsiteY28" fmla="*/ 1093258 h 2512483"/>
              <a:gd name="connsiteX29" fmla="*/ 922867 w 926042"/>
              <a:gd name="connsiteY29" fmla="*/ 744008 h 2512483"/>
              <a:gd name="connsiteX30" fmla="*/ 922867 w 926042"/>
              <a:gd name="connsiteY30" fmla="*/ 528108 h 2512483"/>
              <a:gd name="connsiteX31" fmla="*/ 922867 w 926042"/>
              <a:gd name="connsiteY31" fmla="*/ 388408 h 2512483"/>
              <a:gd name="connsiteX32" fmla="*/ 922867 w 926042"/>
              <a:gd name="connsiteY32" fmla="*/ 39158 h 2512483"/>
              <a:gd name="connsiteX33" fmla="*/ 903817 w 926042"/>
              <a:gd name="connsiteY33" fmla="*/ 153458 h 2512483"/>
              <a:gd name="connsiteX34" fmla="*/ 878417 w 926042"/>
              <a:gd name="connsiteY34" fmla="*/ 369358 h 2512483"/>
              <a:gd name="connsiteX35" fmla="*/ 840317 w 926042"/>
              <a:gd name="connsiteY35" fmla="*/ 439208 h 2512483"/>
              <a:gd name="connsiteX36" fmla="*/ 770467 w 926042"/>
              <a:gd name="connsiteY36" fmla="*/ 470958 h 2512483"/>
              <a:gd name="connsiteX37" fmla="*/ 605367 w 926042"/>
              <a:gd name="connsiteY37" fmla="*/ 464608 h 2512483"/>
              <a:gd name="connsiteX38" fmla="*/ 433917 w 926042"/>
              <a:gd name="connsiteY38" fmla="*/ 470958 h 2512483"/>
              <a:gd name="connsiteX39" fmla="*/ 364067 w 926042"/>
              <a:gd name="connsiteY39" fmla="*/ 470958 h 2512483"/>
              <a:gd name="connsiteX40" fmla="*/ 294217 w 926042"/>
              <a:gd name="connsiteY40" fmla="*/ 470958 h 2512483"/>
              <a:gd name="connsiteX41" fmla="*/ 256117 w 926042"/>
              <a:gd name="connsiteY41" fmla="*/ 470958 h 2512483"/>
              <a:gd name="connsiteX42" fmla="*/ 211667 w 926042"/>
              <a:gd name="connsiteY42" fmla="*/ 470958 h 2512483"/>
              <a:gd name="connsiteX43" fmla="*/ 160867 w 926042"/>
              <a:gd name="connsiteY43" fmla="*/ 464608 h 2512483"/>
              <a:gd name="connsiteX44" fmla="*/ 84667 w 926042"/>
              <a:gd name="connsiteY44" fmla="*/ 458258 h 2512483"/>
              <a:gd name="connsiteX45" fmla="*/ 59267 w 926042"/>
              <a:gd name="connsiteY45" fmla="*/ 401108 h 2512483"/>
              <a:gd name="connsiteX46" fmla="*/ 46567 w 926042"/>
              <a:gd name="connsiteY46" fmla="*/ 382058 h 2512483"/>
              <a:gd name="connsiteX47" fmla="*/ 40217 w 926042"/>
              <a:gd name="connsiteY47" fmla="*/ 343958 h 2512483"/>
              <a:gd name="connsiteX48" fmla="*/ 27517 w 926042"/>
              <a:gd name="connsiteY48" fmla="*/ 305858 h 2512483"/>
              <a:gd name="connsiteX49" fmla="*/ 27517 w 926042"/>
              <a:gd name="connsiteY49" fmla="*/ 223308 h 2512483"/>
              <a:gd name="connsiteX50" fmla="*/ 2117 w 926042"/>
              <a:gd name="connsiteY50" fmla="*/ 178858 h 251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26042" h="2512483">
                <a:moveTo>
                  <a:pt x="2117" y="178858"/>
                </a:moveTo>
                <a:cubicBezTo>
                  <a:pt x="0" y="211666"/>
                  <a:pt x="12700" y="348191"/>
                  <a:pt x="14817" y="420158"/>
                </a:cubicBezTo>
                <a:cubicBezTo>
                  <a:pt x="16934" y="492125"/>
                  <a:pt x="14817" y="610658"/>
                  <a:pt x="14817" y="610658"/>
                </a:cubicBezTo>
                <a:cubicBezTo>
                  <a:pt x="14817" y="665691"/>
                  <a:pt x="13759" y="710141"/>
                  <a:pt x="14817" y="750358"/>
                </a:cubicBezTo>
                <a:cubicBezTo>
                  <a:pt x="15875" y="790575"/>
                  <a:pt x="22225" y="815975"/>
                  <a:pt x="21167" y="851958"/>
                </a:cubicBezTo>
                <a:cubicBezTo>
                  <a:pt x="20109" y="887941"/>
                  <a:pt x="10584" y="919691"/>
                  <a:pt x="8467" y="966258"/>
                </a:cubicBezTo>
                <a:cubicBezTo>
                  <a:pt x="6350" y="1012825"/>
                  <a:pt x="7409" y="1058333"/>
                  <a:pt x="8467" y="1131358"/>
                </a:cubicBezTo>
                <a:cubicBezTo>
                  <a:pt x="9525" y="1204383"/>
                  <a:pt x="14817" y="1295400"/>
                  <a:pt x="14817" y="1404408"/>
                </a:cubicBezTo>
                <a:cubicBezTo>
                  <a:pt x="14817" y="1513416"/>
                  <a:pt x="9525" y="1699683"/>
                  <a:pt x="8467" y="1785408"/>
                </a:cubicBezTo>
                <a:cubicBezTo>
                  <a:pt x="7409" y="1871133"/>
                  <a:pt x="7409" y="1877483"/>
                  <a:pt x="8467" y="1918758"/>
                </a:cubicBezTo>
                <a:cubicBezTo>
                  <a:pt x="9525" y="1960033"/>
                  <a:pt x="11642" y="1993900"/>
                  <a:pt x="14817" y="2033058"/>
                </a:cubicBezTo>
                <a:cubicBezTo>
                  <a:pt x="17992" y="2072216"/>
                  <a:pt x="25400" y="2112433"/>
                  <a:pt x="27517" y="2153708"/>
                </a:cubicBezTo>
                <a:cubicBezTo>
                  <a:pt x="29634" y="2194983"/>
                  <a:pt x="25400" y="2242608"/>
                  <a:pt x="27517" y="2280708"/>
                </a:cubicBezTo>
                <a:cubicBezTo>
                  <a:pt x="29634" y="2318808"/>
                  <a:pt x="29634" y="2347383"/>
                  <a:pt x="40217" y="2382308"/>
                </a:cubicBezTo>
                <a:cubicBezTo>
                  <a:pt x="50800" y="2417233"/>
                  <a:pt x="73025" y="2469091"/>
                  <a:pt x="91017" y="2490258"/>
                </a:cubicBezTo>
                <a:cubicBezTo>
                  <a:pt x="109009" y="2511425"/>
                  <a:pt x="113242" y="2506133"/>
                  <a:pt x="148167" y="2509308"/>
                </a:cubicBezTo>
                <a:cubicBezTo>
                  <a:pt x="183092" y="2512483"/>
                  <a:pt x="241300" y="2511425"/>
                  <a:pt x="300567" y="2509308"/>
                </a:cubicBezTo>
                <a:cubicBezTo>
                  <a:pt x="359834" y="2507191"/>
                  <a:pt x="430742" y="2496608"/>
                  <a:pt x="503767" y="2496608"/>
                </a:cubicBezTo>
                <a:cubicBezTo>
                  <a:pt x="576792" y="2496608"/>
                  <a:pt x="686859" y="2509308"/>
                  <a:pt x="738717" y="2509308"/>
                </a:cubicBezTo>
                <a:cubicBezTo>
                  <a:pt x="790575" y="2509308"/>
                  <a:pt x="796925" y="2501900"/>
                  <a:pt x="814917" y="2496608"/>
                </a:cubicBezTo>
                <a:cubicBezTo>
                  <a:pt x="832909" y="2491316"/>
                  <a:pt x="838200" y="2486025"/>
                  <a:pt x="846667" y="2477558"/>
                </a:cubicBezTo>
                <a:cubicBezTo>
                  <a:pt x="855134" y="2469091"/>
                  <a:pt x="859367" y="2461683"/>
                  <a:pt x="865717" y="2445808"/>
                </a:cubicBezTo>
                <a:cubicBezTo>
                  <a:pt x="872067" y="2429933"/>
                  <a:pt x="880534" y="2403475"/>
                  <a:pt x="884767" y="2382308"/>
                </a:cubicBezTo>
                <a:cubicBezTo>
                  <a:pt x="889000" y="2361141"/>
                  <a:pt x="886884" y="2351616"/>
                  <a:pt x="891117" y="2318808"/>
                </a:cubicBezTo>
                <a:cubicBezTo>
                  <a:pt x="895350" y="2286000"/>
                  <a:pt x="906992" y="2228850"/>
                  <a:pt x="910167" y="2185458"/>
                </a:cubicBezTo>
                <a:cubicBezTo>
                  <a:pt x="913342" y="2142066"/>
                  <a:pt x="908050" y="2131483"/>
                  <a:pt x="910167" y="2058458"/>
                </a:cubicBezTo>
                <a:cubicBezTo>
                  <a:pt x="912284" y="1985433"/>
                  <a:pt x="921809" y="1843616"/>
                  <a:pt x="922867" y="1747308"/>
                </a:cubicBezTo>
                <a:cubicBezTo>
                  <a:pt x="923925" y="1651000"/>
                  <a:pt x="916517" y="1589616"/>
                  <a:pt x="916517" y="1480608"/>
                </a:cubicBezTo>
                <a:cubicBezTo>
                  <a:pt x="916517" y="1371600"/>
                  <a:pt x="921809" y="1216025"/>
                  <a:pt x="922867" y="1093258"/>
                </a:cubicBezTo>
                <a:cubicBezTo>
                  <a:pt x="923925" y="970491"/>
                  <a:pt x="922867" y="744008"/>
                  <a:pt x="922867" y="744008"/>
                </a:cubicBezTo>
                <a:lnTo>
                  <a:pt x="922867" y="528108"/>
                </a:lnTo>
                <a:lnTo>
                  <a:pt x="922867" y="388408"/>
                </a:lnTo>
                <a:cubicBezTo>
                  <a:pt x="922867" y="306916"/>
                  <a:pt x="926042" y="78316"/>
                  <a:pt x="922867" y="39158"/>
                </a:cubicBezTo>
                <a:cubicBezTo>
                  <a:pt x="919692" y="0"/>
                  <a:pt x="911225" y="98425"/>
                  <a:pt x="903817" y="153458"/>
                </a:cubicBezTo>
                <a:cubicBezTo>
                  <a:pt x="896409" y="208491"/>
                  <a:pt x="889000" y="321733"/>
                  <a:pt x="878417" y="369358"/>
                </a:cubicBezTo>
                <a:cubicBezTo>
                  <a:pt x="867834" y="416983"/>
                  <a:pt x="858309" y="422275"/>
                  <a:pt x="840317" y="439208"/>
                </a:cubicBezTo>
                <a:cubicBezTo>
                  <a:pt x="822325" y="456141"/>
                  <a:pt x="809625" y="466725"/>
                  <a:pt x="770467" y="470958"/>
                </a:cubicBezTo>
                <a:cubicBezTo>
                  <a:pt x="731309" y="475191"/>
                  <a:pt x="661459" y="464608"/>
                  <a:pt x="605367" y="464608"/>
                </a:cubicBezTo>
                <a:cubicBezTo>
                  <a:pt x="549275" y="464608"/>
                  <a:pt x="474134" y="469900"/>
                  <a:pt x="433917" y="470958"/>
                </a:cubicBezTo>
                <a:cubicBezTo>
                  <a:pt x="393700" y="472016"/>
                  <a:pt x="364067" y="470958"/>
                  <a:pt x="364067" y="470958"/>
                </a:cubicBezTo>
                <a:lnTo>
                  <a:pt x="294217" y="470958"/>
                </a:lnTo>
                <a:lnTo>
                  <a:pt x="256117" y="470958"/>
                </a:lnTo>
                <a:cubicBezTo>
                  <a:pt x="242359" y="470958"/>
                  <a:pt x="227542" y="472016"/>
                  <a:pt x="211667" y="470958"/>
                </a:cubicBezTo>
                <a:cubicBezTo>
                  <a:pt x="195792" y="469900"/>
                  <a:pt x="182034" y="466725"/>
                  <a:pt x="160867" y="464608"/>
                </a:cubicBezTo>
                <a:cubicBezTo>
                  <a:pt x="139700" y="462491"/>
                  <a:pt x="101600" y="468841"/>
                  <a:pt x="84667" y="458258"/>
                </a:cubicBezTo>
                <a:cubicBezTo>
                  <a:pt x="67734" y="447675"/>
                  <a:pt x="65617" y="413808"/>
                  <a:pt x="59267" y="401108"/>
                </a:cubicBezTo>
                <a:cubicBezTo>
                  <a:pt x="52917" y="388408"/>
                  <a:pt x="49742" y="391583"/>
                  <a:pt x="46567" y="382058"/>
                </a:cubicBezTo>
                <a:cubicBezTo>
                  <a:pt x="43392" y="372533"/>
                  <a:pt x="43392" y="356658"/>
                  <a:pt x="40217" y="343958"/>
                </a:cubicBezTo>
                <a:cubicBezTo>
                  <a:pt x="37042" y="331258"/>
                  <a:pt x="29634" y="325966"/>
                  <a:pt x="27517" y="305858"/>
                </a:cubicBezTo>
                <a:cubicBezTo>
                  <a:pt x="25400" y="285750"/>
                  <a:pt x="28575" y="244475"/>
                  <a:pt x="27517" y="223308"/>
                </a:cubicBezTo>
                <a:cubicBezTo>
                  <a:pt x="26459" y="202141"/>
                  <a:pt x="4234" y="146050"/>
                  <a:pt x="2117" y="17885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629400" y="3733800"/>
            <a:ext cx="99343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7543800" y="3500735"/>
            <a:ext cx="1503913" cy="83099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</a:rPr>
              <a:t>Acceptor/Donor  traps placed uniformly in the gap </a:t>
            </a:r>
          </a:p>
          <a:p>
            <a:pPr algn="ctr"/>
            <a:r>
              <a:rPr lang="en-US" sz="1200" b="1" dirty="0" smtClean="0">
                <a:solidFill>
                  <a:schemeClr val="accent2"/>
                </a:solidFill>
              </a:rPr>
              <a:t>(</a:t>
            </a:r>
            <a:r>
              <a:rPr lang="en-US" sz="1200" b="1" dirty="0" err="1" smtClean="0">
                <a:solidFill>
                  <a:schemeClr val="accent2"/>
                </a:solidFill>
              </a:rPr>
              <a:t>conc</a:t>
            </a:r>
            <a:r>
              <a:rPr lang="en-US" sz="1200" b="1" dirty="0" smtClean="0">
                <a:solidFill>
                  <a:schemeClr val="accent2"/>
                </a:solidFill>
              </a:rPr>
              <a:t>=1e21 cm</a:t>
            </a:r>
            <a:r>
              <a:rPr lang="en-US" sz="1200" b="1" baseline="30000" dirty="0" smtClean="0">
                <a:solidFill>
                  <a:schemeClr val="accent2"/>
                </a:solidFill>
              </a:rPr>
              <a:t>-3</a:t>
            </a:r>
            <a:r>
              <a:rPr lang="en-US" sz="1200" b="1" dirty="0" smtClean="0">
                <a:solidFill>
                  <a:schemeClr val="accent2"/>
                </a:solidFill>
              </a:rPr>
              <a:t>)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4800600" y="5029200"/>
            <a:ext cx="0" cy="13716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4800600" y="969264"/>
            <a:ext cx="0" cy="276453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dirty="0" smtClean="0"/>
              <a:t>Which scenario?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W/SD1/Si (P</a:t>
            </a:r>
            <a:r>
              <a:rPr lang="en-US" baseline="30000" dirty="0" smtClean="0"/>
              <a:t>-</a:t>
            </a:r>
            <a:r>
              <a:rPr lang="en-US" dirty="0" smtClean="0"/>
              <a:t>) 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19800"/>
            <a:ext cx="8534400" cy="457200"/>
          </a:xfrm>
        </p:spPr>
        <p:txBody>
          <a:bodyPr/>
          <a:lstStyle/>
          <a:p>
            <a:pPr algn="ctr"/>
            <a:r>
              <a:rPr lang="en-US" dirty="0" smtClean="0"/>
              <a:t>CAPACITOR data compatible only with no traps case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76800" y="685800"/>
          <a:ext cx="265031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573"/>
                <a:gridCol w="697743"/>
              </a:tblGrid>
              <a:tr h="266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 (Metal)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Φ</a:t>
                      </a:r>
                      <a:r>
                        <a:rPr lang="en-US" sz="1400" dirty="0" smtClean="0"/>
                        <a:t> [</a:t>
                      </a:r>
                      <a:r>
                        <a:rPr lang="en-US" sz="1400" dirty="0" err="1" smtClean="0"/>
                        <a:t>eV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76800" y="1295400"/>
          <a:ext cx="265031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573"/>
                <a:gridCol w="697743"/>
              </a:tblGrid>
              <a:tr h="2184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SD1 (Semiconductor)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/>
                        <a:t>Eg</a:t>
                      </a:r>
                      <a:r>
                        <a:rPr lang="en-US" sz="1400" i="1" baseline="0" dirty="0" smtClean="0"/>
                        <a:t> [</a:t>
                      </a:r>
                      <a:r>
                        <a:rPr lang="en-US" sz="1400" i="1" baseline="0" dirty="0" err="1" smtClean="0"/>
                        <a:t>eV</a:t>
                      </a:r>
                      <a:r>
                        <a:rPr lang="en-US" sz="1400" i="1" baseline="0" dirty="0" smtClean="0"/>
                        <a:t>]*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1.7</a:t>
                      </a:r>
                      <a:endParaRPr lang="en-US" sz="1400" i="1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l-GR" sz="1400" i="1" dirty="0" smtClean="0"/>
                        <a:t>Χ</a:t>
                      </a:r>
                      <a:r>
                        <a:rPr lang="en-US" sz="1400" i="1" dirty="0" smtClean="0"/>
                        <a:t> [</a:t>
                      </a:r>
                      <a:r>
                        <a:rPr lang="en-US" sz="1400" i="1" dirty="0" err="1" smtClean="0"/>
                        <a:t>eV</a:t>
                      </a:r>
                      <a:r>
                        <a:rPr lang="en-US" sz="1400" i="1" dirty="0" smtClean="0"/>
                        <a:t>]*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3.0</a:t>
                      </a:r>
                      <a:endParaRPr lang="en-US" sz="1400" i="1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l-GR" sz="1400" i="1" dirty="0" smtClean="0"/>
                        <a:t>ε</a:t>
                      </a:r>
                      <a:r>
                        <a:rPr lang="en-US" sz="1400" i="1" dirty="0" smtClean="0"/>
                        <a:t> [1]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10.5</a:t>
                      </a:r>
                      <a:endParaRPr lang="en-US" sz="14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8200" y="25247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Do not toggle the CV curve </a:t>
            </a:r>
            <a:r>
              <a:rPr lang="en-US" sz="1400" i="1" dirty="0" smtClean="0">
                <a:sym typeface="Wingdings" pitchFamily="2" charset="2"/>
              </a:rPr>
              <a:t> none info can be extracted from CV fitting</a:t>
            </a:r>
            <a:endParaRPr lang="en-US" sz="1400" i="1" dirty="0"/>
          </a:p>
        </p:txBody>
      </p:sp>
      <p:pic>
        <p:nvPicPr>
          <p:cNvPr id="8" name="Picture 7" descr="CV_WSD1Si_i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3276600" cy="2571346"/>
          </a:xfrm>
          <a:prstGeom prst="rect">
            <a:avLst/>
          </a:prstGeom>
        </p:spPr>
      </p:pic>
      <p:pic>
        <p:nvPicPr>
          <p:cNvPr id="9" name="Picture 8" descr="bands.png"/>
          <p:cNvPicPr>
            <a:picLocks noChangeAspect="1"/>
          </p:cNvPicPr>
          <p:nvPr/>
        </p:nvPicPr>
        <p:blipFill>
          <a:blip r:embed="rId3" cstate="print"/>
          <a:srcRect l="746" t="11067" r="11194" b="1023"/>
          <a:stretch>
            <a:fillRect/>
          </a:stretch>
        </p:blipFill>
        <p:spPr>
          <a:xfrm>
            <a:off x="4876800" y="3200400"/>
            <a:ext cx="3962400" cy="2733384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 bwMode="auto">
          <a:xfrm flipV="1">
            <a:off x="2743200" y="685800"/>
            <a:ext cx="0" cy="23622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1295400" y="685800"/>
            <a:ext cx="0" cy="23622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pic>
        <p:nvPicPr>
          <p:cNvPr id="38" name="Picture 37" descr="bands_m5.png"/>
          <p:cNvPicPr>
            <a:picLocks noChangeAspect="1"/>
          </p:cNvPicPr>
          <p:nvPr/>
        </p:nvPicPr>
        <p:blipFill>
          <a:blip r:embed="rId4" cstate="print"/>
          <a:srcRect l="4167" t="11409" r="10000"/>
          <a:stretch>
            <a:fillRect/>
          </a:stretch>
        </p:blipFill>
        <p:spPr>
          <a:xfrm>
            <a:off x="621960" y="3429000"/>
            <a:ext cx="3645239" cy="2599798"/>
          </a:xfrm>
          <a:prstGeom prst="rect">
            <a:avLst/>
          </a:prstGeom>
        </p:spPr>
      </p:pic>
      <p:pic>
        <p:nvPicPr>
          <p:cNvPr id="39" name="Picture 38" descr="bands_m5_zoom.png"/>
          <p:cNvPicPr>
            <a:picLocks noChangeAspect="1"/>
          </p:cNvPicPr>
          <p:nvPr/>
        </p:nvPicPr>
        <p:blipFill>
          <a:blip r:embed="rId5" cstate="print"/>
          <a:srcRect l="14682" t="14589" r="11791" b="15004"/>
          <a:stretch>
            <a:fillRect/>
          </a:stretch>
        </p:blipFill>
        <p:spPr>
          <a:xfrm>
            <a:off x="1938528" y="4103827"/>
            <a:ext cx="1404027" cy="929031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</p:pic>
      <p:sp>
        <p:nvSpPr>
          <p:cNvPr id="40" name="Rectangle 39"/>
          <p:cNvSpPr/>
          <p:nvPr/>
        </p:nvSpPr>
        <p:spPr bwMode="auto">
          <a:xfrm>
            <a:off x="1600200" y="4963886"/>
            <a:ext cx="533400" cy="700644"/>
          </a:xfrm>
          <a:prstGeom prst="rect">
            <a:avLst/>
          </a:prstGeom>
          <a:solidFill>
            <a:schemeClr val="accent1">
              <a:alpha val="21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938528" y="4103827"/>
            <a:ext cx="1404027" cy="929031"/>
          </a:xfrm>
          <a:prstGeom prst="rect">
            <a:avLst/>
          </a:prstGeom>
          <a:solidFill>
            <a:schemeClr val="accent1">
              <a:alpha val="21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95400" y="3429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- 5V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493508" y="3734495"/>
            <a:ext cx="64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0V</a:t>
            </a:r>
            <a:endParaRPr lang="en-US" sz="2000" b="1" dirty="0"/>
          </a:p>
        </p:txBody>
      </p:sp>
      <p:cxnSp>
        <p:nvCxnSpPr>
          <p:cNvPr id="45" name="Straight Arrow Connector 44"/>
          <p:cNvCxnSpPr>
            <a:stCxn id="41" idx="3"/>
          </p:cNvCxnSpPr>
          <p:nvPr/>
        </p:nvCxnSpPr>
        <p:spPr bwMode="auto">
          <a:xfrm>
            <a:off x="3342555" y="4568343"/>
            <a:ext cx="315045" cy="36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505200" y="4089737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Weaker hole accumulation @ Si/SD interface with traps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38500"/>
            <a:ext cx="4409178" cy="2628900"/>
          </a:xfrm>
        </p:spPr>
        <p:txBody>
          <a:bodyPr/>
          <a:lstStyle/>
          <a:p>
            <a:r>
              <a:rPr lang="en-US" sz="1800" dirty="0" smtClean="0"/>
              <a:t>Absorption optical spectra in agreement with the no traps scenario</a:t>
            </a:r>
          </a:p>
          <a:p>
            <a:r>
              <a:rPr lang="en-US" sz="1800" dirty="0" smtClean="0"/>
              <a:t>GST data shows large traps concentration close to the bands (true also for SD?)</a:t>
            </a:r>
          </a:p>
          <a:p>
            <a:pPr lvl="1"/>
            <a:r>
              <a:rPr lang="en-US" sz="1400" dirty="0" smtClean="0"/>
              <a:t>Need low energy – hi resolution optical spectra on SD1 sample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094978" y="452735"/>
            <a:ext cx="3439422" cy="3204865"/>
            <a:chOff x="5225143" y="583439"/>
            <a:chExt cx="3439422" cy="32048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4180" t="12442" r="6258" b="8064"/>
            <a:stretch>
              <a:fillRect/>
            </a:stretch>
          </p:blipFill>
          <p:spPr bwMode="auto">
            <a:xfrm>
              <a:off x="5225143" y="685800"/>
              <a:ext cx="3439422" cy="310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553200" y="583439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GST</a:t>
              </a:r>
              <a:endParaRPr lang="en-US" sz="2400" b="1" dirty="0"/>
            </a:p>
          </p:txBody>
        </p:sp>
      </p:grpSp>
      <p:pic>
        <p:nvPicPr>
          <p:cNvPr id="19458" name="Chart 2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48100"/>
            <a:ext cx="33432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423035" y="361726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SD1</a:t>
            </a:r>
            <a:endParaRPr lang="en-US" sz="24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152400" y="609600"/>
            <a:ext cx="5247037" cy="2568247"/>
            <a:chOff x="152400" y="914400"/>
            <a:chExt cx="5247037" cy="2568247"/>
          </a:xfrm>
        </p:grpSpPr>
        <p:grpSp>
          <p:nvGrpSpPr>
            <p:cNvPr id="23" name="Group 22"/>
            <p:cNvGrpSpPr/>
            <p:nvPr/>
          </p:nvGrpSpPr>
          <p:grpSpPr>
            <a:xfrm>
              <a:off x="152400" y="914400"/>
              <a:ext cx="5247037" cy="2195998"/>
              <a:chOff x="76200" y="1291773"/>
              <a:chExt cx="5247037" cy="219599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6200" y="1291773"/>
                <a:ext cx="5247037" cy="2195998"/>
                <a:chOff x="-21894" y="1291773"/>
                <a:chExt cx="5247037" cy="2195998"/>
              </a:xfrm>
            </p:grpSpPr>
            <p:sp>
              <p:nvSpPr>
                <p:cNvPr id="6" name="Arc 5"/>
                <p:cNvSpPr/>
                <p:nvPr/>
              </p:nvSpPr>
              <p:spPr bwMode="auto">
                <a:xfrm>
                  <a:off x="-21894" y="1592632"/>
                  <a:ext cx="1798335" cy="1890805"/>
                </a:xfrm>
                <a:prstGeom prst="arc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" name="Arc 6"/>
                <p:cNvSpPr/>
                <p:nvPr/>
              </p:nvSpPr>
              <p:spPr bwMode="auto">
                <a:xfrm rot="10800000">
                  <a:off x="1717682" y="1769245"/>
                  <a:ext cx="916330" cy="766938"/>
                </a:xfrm>
                <a:prstGeom prst="arc">
                  <a:avLst>
                    <a:gd name="adj1" fmla="val 16200000"/>
                    <a:gd name="adj2" fmla="val 21307528"/>
                  </a:avLst>
                </a:prstGeom>
                <a:noFill/>
                <a:ln w="31750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 bwMode="auto">
                <a:xfrm>
                  <a:off x="877273" y="1312128"/>
                  <a:ext cx="0" cy="13505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" name="Straight Connector 8"/>
                <p:cNvCxnSpPr>
                  <a:stCxn id="6" idx="1"/>
                </p:cNvCxnSpPr>
                <p:nvPr/>
              </p:nvCxnSpPr>
              <p:spPr bwMode="auto">
                <a:xfrm>
                  <a:off x="877274" y="2538035"/>
                  <a:ext cx="3611796" cy="1038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" name="Arc 9"/>
                <p:cNvSpPr/>
                <p:nvPr/>
              </p:nvSpPr>
              <p:spPr bwMode="auto">
                <a:xfrm flipH="1">
                  <a:off x="3426808" y="1596965"/>
                  <a:ext cx="1798335" cy="1890806"/>
                </a:xfrm>
                <a:prstGeom prst="arc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 bwMode="auto">
                <a:xfrm rot="10800000" flipH="1">
                  <a:off x="2538484" y="1772735"/>
                  <a:ext cx="947664" cy="766938"/>
                </a:xfrm>
                <a:prstGeom prst="arc">
                  <a:avLst>
                    <a:gd name="adj1" fmla="val 16200000"/>
                    <a:gd name="adj2" fmla="val 21307528"/>
                  </a:avLst>
                </a:prstGeom>
                <a:noFill/>
                <a:ln w="317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 bwMode="auto">
                <a:xfrm flipH="1">
                  <a:off x="4325975" y="1317325"/>
                  <a:ext cx="0" cy="13505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Arrow Connector 12"/>
                <p:cNvCxnSpPr/>
                <p:nvPr/>
              </p:nvCxnSpPr>
              <p:spPr bwMode="auto">
                <a:xfrm>
                  <a:off x="1776441" y="2895600"/>
                  <a:ext cx="35637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1578306" y="2905780"/>
                  <a:ext cx="5261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800" dirty="0" smtClean="0"/>
                    <a:t>E</a:t>
                  </a:r>
                  <a:r>
                    <a:rPr lang="it-IT" sz="2800" baseline="-25000" dirty="0" smtClean="0"/>
                    <a:t>T</a:t>
                  </a:r>
                  <a:endParaRPr lang="en-US" sz="2800" dirty="0" smtClean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-51006" y="1674683"/>
                  <a:ext cx="1122016" cy="356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800" dirty="0" smtClean="0"/>
                    <a:t>DOS</a:t>
                  </a:r>
                  <a:endParaRPr lang="en-US" sz="2800" dirty="0" smtClean="0"/>
                </a:p>
              </p:txBody>
            </p:sp>
          </p:grp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1874535" y="2667901"/>
                <a:ext cx="165036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2440958" y="2667000"/>
                <a:ext cx="609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 smtClean="0"/>
                  <a:t>E</a:t>
                </a:r>
                <a:r>
                  <a:rPr lang="it-IT" sz="2800" baseline="-25000" dirty="0" smtClean="0"/>
                  <a:t>G</a:t>
                </a:r>
                <a:endParaRPr lang="en-US" sz="2800" dirty="0" smtClean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10287" y="2063234"/>
                <a:ext cx="840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cond</a:t>
                </a:r>
                <a:endParaRPr lang="en-US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736642" y="2063234"/>
                <a:ext cx="6286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val</a:t>
                </a:r>
                <a:endParaRPr lang="en-US" b="1" dirty="0"/>
              </a:p>
            </p:txBody>
          </p:sp>
        </p:grpSp>
        <p:cxnSp>
          <p:nvCxnSpPr>
            <p:cNvPr id="28" name="Straight Connector 27"/>
            <p:cNvCxnSpPr/>
            <p:nvPr/>
          </p:nvCxnSpPr>
          <p:spPr bwMode="auto">
            <a:xfrm>
              <a:off x="2348552" y="1685861"/>
              <a:ext cx="0" cy="15907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222156" y="1685861"/>
              <a:ext cx="0" cy="15907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2106304" y="2897872"/>
              <a:ext cx="1383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No states here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685800" y="5953780"/>
            <a:ext cx="3479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/>
            <a:r>
              <a:rPr lang="it-IT" sz="1400" i="1" dirty="0" smtClean="0">
                <a:hlinkClick r:id="rId4"/>
              </a:rPr>
              <a:t>L. Laurin switching modeling 2010</a:t>
            </a:r>
            <a:endParaRPr lang="it-IT" sz="1400" i="1" dirty="0" smtClean="0">
              <a:hlinkClick r:id="rId5"/>
            </a:endParaRPr>
          </a:p>
          <a:p>
            <a:pPr marL="231775" indent="-231775"/>
            <a:r>
              <a:rPr lang="it-IT" sz="1400" i="1" dirty="0" smtClean="0">
                <a:hlinkClick r:id="rId5"/>
              </a:rPr>
              <a:t>P. Fantini EPCOS 2012</a:t>
            </a:r>
            <a:endParaRPr lang="it-IT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 err="1" smtClean="0"/>
              <a:t>Schottky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839200" cy="2514600"/>
          </a:xfrm>
        </p:spPr>
        <p:txBody>
          <a:bodyPr/>
          <a:lstStyle/>
          <a:p>
            <a:r>
              <a:rPr lang="en-US" sz="2000" dirty="0" smtClean="0"/>
              <a:t>Assumptions</a:t>
            </a:r>
          </a:p>
          <a:p>
            <a:pPr lvl="1"/>
            <a:r>
              <a:rPr lang="en-US" sz="1800" dirty="0" smtClean="0"/>
              <a:t>SD slightly </a:t>
            </a:r>
            <a:r>
              <a:rPr lang="en-US" sz="1800" dirty="0" err="1" smtClean="0"/>
              <a:t>Ptype</a:t>
            </a:r>
            <a:r>
              <a:rPr lang="en-US" sz="1800" dirty="0" smtClean="0"/>
              <a:t> semiconductor (E</a:t>
            </a:r>
            <a:r>
              <a:rPr lang="en-US" sz="1800" baseline="-25000" dirty="0" smtClean="0"/>
              <a:t>G</a:t>
            </a:r>
            <a:r>
              <a:rPr lang="en-US" sz="1800" dirty="0" smtClean="0"/>
              <a:t>=1.7)</a:t>
            </a:r>
          </a:p>
          <a:p>
            <a:pPr lvl="1"/>
            <a:r>
              <a:rPr lang="en-US" sz="1800" dirty="0" smtClean="0"/>
              <a:t>No traps in the middle of the gap of SD</a:t>
            </a:r>
          </a:p>
          <a:p>
            <a:pPr lvl="1"/>
            <a:r>
              <a:rPr lang="en-US" sz="1800" dirty="0" smtClean="0"/>
              <a:t>Large traps density close to the valence bands (PF conduction)</a:t>
            </a:r>
          </a:p>
          <a:p>
            <a:pPr lvl="1"/>
            <a:r>
              <a:rPr lang="en-US" sz="1800" dirty="0" smtClean="0"/>
              <a:t>Electrode modeled as metal material (no energy gap)</a:t>
            </a:r>
          </a:p>
          <a:p>
            <a:pPr lvl="1"/>
            <a:r>
              <a:rPr lang="en-US" sz="1800" dirty="0" smtClean="0"/>
              <a:t>SD Fermi level held by electrode work-function (SD fully depleted)</a:t>
            </a:r>
          </a:p>
          <a:p>
            <a:pPr lvl="1"/>
            <a:r>
              <a:rPr lang="en-US" sz="1800" dirty="0" err="1" smtClean="0"/>
              <a:t>TiN</a:t>
            </a:r>
            <a:r>
              <a:rPr lang="en-US" sz="1800" dirty="0" smtClean="0"/>
              <a:t> </a:t>
            </a:r>
            <a:r>
              <a:rPr lang="en-US" sz="1800" dirty="0" err="1" smtClean="0"/>
              <a:t>wf</a:t>
            </a:r>
            <a:r>
              <a:rPr lang="en-US" sz="1800" dirty="0" smtClean="0"/>
              <a:t> deeper than C one (4.7 </a:t>
            </a:r>
            <a:r>
              <a:rPr lang="en-US" sz="1800" dirty="0" err="1" smtClean="0"/>
              <a:t>vs</a:t>
            </a:r>
            <a:r>
              <a:rPr lang="en-US" sz="1800" dirty="0" smtClean="0"/>
              <a:t> 4.4 </a:t>
            </a:r>
            <a:r>
              <a:rPr lang="en-US" sz="1800" dirty="0" err="1" smtClean="0"/>
              <a:t>eV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F4 data)*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76200" y="2895600"/>
            <a:ext cx="7467600" cy="3048000"/>
            <a:chOff x="1066800" y="3429000"/>
            <a:chExt cx="7467600" cy="3048000"/>
          </a:xfrm>
        </p:grpSpPr>
        <p:sp>
          <p:nvSpPr>
            <p:cNvPr id="25" name="TextBox 24"/>
            <p:cNvSpPr txBox="1"/>
            <p:nvPr/>
          </p:nvSpPr>
          <p:spPr>
            <a:xfrm>
              <a:off x="2971800" y="3429000"/>
              <a:ext cx="3429000" cy="6858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3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Conduction Band 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5638800"/>
              <a:ext cx="34290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63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Trap band (PF)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2971800" y="4114800"/>
              <a:ext cx="3429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971800" y="5638800"/>
              <a:ext cx="3429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1752600" y="5181600"/>
              <a:ext cx="6114548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FF000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2286000" y="5562600"/>
              <a:ext cx="4361948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620000" y="48006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wf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07004" y="52578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9900"/>
                  </a:solidFill>
                </a:rPr>
                <a:t>TiN</a:t>
              </a:r>
              <a:r>
                <a:rPr lang="en-US" sz="2000" b="1" dirty="0" smtClean="0">
                  <a:solidFill>
                    <a:srgbClr val="0099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9900"/>
                  </a:solidFill>
                </a:rPr>
                <a:t>wf</a:t>
              </a:r>
              <a:endParaRPr lang="en-US" sz="2000" b="1" dirty="0">
                <a:solidFill>
                  <a:srgbClr val="0099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1752600" y="5181600"/>
              <a:ext cx="0" cy="838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066800" y="55626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A</a:t>
              </a:r>
              <a:r>
                <a:rPr lang="en-US" b="1" dirty="0" smtClean="0">
                  <a:solidFill>
                    <a:srgbClr val="FF0000"/>
                  </a:solidFill>
                </a:rPr>
                <a:t> 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2667000" y="5591145"/>
              <a:ext cx="0" cy="42865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99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828800" y="5638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9900"/>
                  </a:solidFill>
                </a:rPr>
                <a:t>E</a:t>
              </a:r>
              <a:r>
                <a:rPr lang="en-US" b="1" baseline="-25000" dirty="0" smtClean="0">
                  <a:solidFill>
                    <a:srgbClr val="009900"/>
                  </a:solidFill>
                </a:rPr>
                <a:t>A</a:t>
              </a:r>
              <a:r>
                <a:rPr lang="en-US" b="1" dirty="0" smtClean="0">
                  <a:solidFill>
                    <a:srgbClr val="009900"/>
                  </a:solidFill>
                </a:rPr>
                <a:t> </a:t>
              </a:r>
              <a:r>
                <a:rPr lang="en-US" b="1" dirty="0" err="1" smtClean="0">
                  <a:solidFill>
                    <a:srgbClr val="009900"/>
                  </a:solidFill>
                </a:rPr>
                <a:t>TiN</a:t>
              </a:r>
              <a:endParaRPr lang="en-US" b="1" dirty="0">
                <a:solidFill>
                  <a:srgbClr val="0099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71800" y="6008132"/>
              <a:ext cx="3429000" cy="46886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3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Valence Band 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124200" y="5638800"/>
              <a:ext cx="152400" cy="16927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3203482" y="5815037"/>
              <a:ext cx="0" cy="28096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3203482" y="6096000"/>
              <a:ext cx="37791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685800" y="6031468"/>
            <a:ext cx="807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i="1" dirty="0" smtClean="0">
                <a:sym typeface="Wingdings" pitchFamily="2" charset="2"/>
              </a:rPr>
              <a:t>* Not in agreement with F14 and lit data  C </a:t>
            </a:r>
            <a:r>
              <a:rPr lang="en-US" b="1" i="1" dirty="0" err="1" smtClean="0">
                <a:sym typeface="Wingdings" pitchFamily="2" charset="2"/>
              </a:rPr>
              <a:t>wf</a:t>
            </a:r>
            <a:r>
              <a:rPr lang="en-US" b="1" i="1" dirty="0" smtClean="0">
                <a:sym typeface="Wingdings" pitchFamily="2" charset="2"/>
              </a:rPr>
              <a:t> ~ 5.1 </a:t>
            </a:r>
            <a:r>
              <a:rPr lang="en-US" b="1" i="1" dirty="0" err="1" smtClean="0">
                <a:sym typeface="Wingdings" pitchFamily="2" charset="2"/>
              </a:rPr>
              <a:t>eV</a:t>
            </a:r>
            <a:r>
              <a:rPr lang="en-US" b="1" i="1" dirty="0" smtClean="0">
                <a:sym typeface="Wingdings" pitchFamily="2" charset="2"/>
              </a:rPr>
              <a:t>, </a:t>
            </a:r>
            <a:r>
              <a:rPr lang="en-US" b="1" i="1" dirty="0" err="1" smtClean="0">
                <a:sym typeface="Wingdings" pitchFamily="2" charset="2"/>
              </a:rPr>
              <a:t>TiN</a:t>
            </a:r>
            <a:r>
              <a:rPr lang="en-US" b="1" i="1" dirty="0" smtClean="0">
                <a:sym typeface="Wingdings" pitchFamily="2" charset="2"/>
              </a:rPr>
              <a:t> </a:t>
            </a:r>
            <a:r>
              <a:rPr lang="en-US" b="1" i="1" dirty="0" err="1" smtClean="0">
                <a:sym typeface="Wingdings" pitchFamily="2" charset="2"/>
              </a:rPr>
              <a:t>wf</a:t>
            </a:r>
            <a:r>
              <a:rPr lang="en-US" b="1" i="1" dirty="0" smtClean="0">
                <a:sym typeface="Wingdings" pitchFamily="2" charset="2"/>
              </a:rPr>
              <a:t> ~ 4.7 </a:t>
            </a:r>
            <a:r>
              <a:rPr lang="en-US" b="1" i="1" dirty="0" err="1" smtClean="0">
                <a:sym typeface="Wingdings" pitchFamily="2" charset="2"/>
              </a:rPr>
              <a:t>eV</a:t>
            </a:r>
            <a:endParaRPr lang="en-US" b="1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5657348" y="3003550"/>
          <a:ext cx="3010903" cy="577850"/>
        </p:xfrm>
        <a:graphic>
          <a:graphicData uri="http://schemas.openxmlformats.org/presentationml/2006/ole">
            <p:oleObj spid="_x0000_s2050" name="Equation" r:id="rId3" imgW="1257120" imgH="241200" progId="Equation.3">
              <p:embed/>
            </p:oleObj>
          </a:graphicData>
        </a:graphic>
      </p:graphicFrame>
      <p:cxnSp>
        <p:nvCxnSpPr>
          <p:cNvPr id="40" name="Straight Connector 39"/>
          <p:cNvCxnSpPr/>
          <p:nvPr/>
        </p:nvCxnSpPr>
        <p:spPr bwMode="auto">
          <a:xfrm>
            <a:off x="5410200" y="5119048"/>
            <a:ext cx="14663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10200" y="5486400"/>
            <a:ext cx="14663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6835604" y="4648200"/>
            <a:ext cx="0" cy="4708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6835604" y="5105400"/>
            <a:ext cx="0" cy="3693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835604" y="468841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barrier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876548" y="510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PF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14852" y="5474732"/>
            <a:ext cx="14663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53" name="Oval 52"/>
          <p:cNvSpPr/>
          <p:nvPr/>
        </p:nvSpPr>
        <p:spPr bwMode="auto">
          <a:xfrm>
            <a:off x="1752600" y="4648200"/>
            <a:ext cx="152400" cy="169277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1828800" y="4824437"/>
            <a:ext cx="0" cy="39083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1828800" y="5215268"/>
            <a:ext cx="304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3200401" y="3962400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95400" y="3962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3962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1981200" y="2895600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10200" y="2895600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Bands_v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842418"/>
            <a:ext cx="4572000" cy="3159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dirty="0" smtClean="0"/>
              <a:t>CLV ST IV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562" y="5832144"/>
            <a:ext cx="7636684" cy="685800"/>
          </a:xfrm>
        </p:spPr>
        <p:txBody>
          <a:bodyPr/>
          <a:lstStyle/>
          <a:p>
            <a:r>
              <a:rPr lang="en-US" sz="1600" b="0" i="1" dirty="0" smtClean="0"/>
              <a:t>*No barrier lowering @ SD/</a:t>
            </a:r>
            <a:r>
              <a:rPr lang="en-US" sz="1600" b="0" i="1" dirty="0" err="1" smtClean="0"/>
              <a:t>TiN</a:t>
            </a:r>
            <a:r>
              <a:rPr lang="en-US" sz="1600" b="0" i="1" dirty="0" smtClean="0"/>
              <a:t> interface (its contribute should be negligible since the highest barrier is the SD bulk traps one)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0781" y="685800"/>
            <a:ext cx="4089400" cy="3245224"/>
            <a:chOff x="280781" y="838200"/>
            <a:chExt cx="4089400" cy="3245224"/>
          </a:xfrm>
        </p:grpSpPr>
        <p:pic>
          <p:nvPicPr>
            <p:cNvPr id="6" name="Picture 5" descr="IV_fit_i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781" y="838200"/>
              <a:ext cx="4086578" cy="3245224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2133600" y="1082488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124200" y="896334"/>
              <a:ext cx="1245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1D mesh</a:t>
              </a:r>
              <a:endParaRPr lang="en-US" sz="1600" dirty="0"/>
            </a:p>
          </p:txBody>
        </p:sp>
        <p:sp>
          <p:nvSpPr>
            <p:cNvPr id="10" name="Right Brace 9"/>
            <p:cNvSpPr/>
            <p:nvPr/>
          </p:nvSpPr>
          <p:spPr bwMode="auto">
            <a:xfrm>
              <a:off x="2819400" y="1234888"/>
              <a:ext cx="45719" cy="272534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2619" y="1185446"/>
              <a:ext cx="13221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1e3 cycled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 rot="20100000">
            <a:off x="4561347" y="1812735"/>
            <a:ext cx="1885431" cy="121444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chemeClr val="accent6"/>
                </a:solidFill>
              </a:rPr>
              <a:t>Trap band (PF)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040000">
            <a:off x="6836735" y="1783834"/>
            <a:ext cx="1885431" cy="121444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chemeClr val="accent6"/>
                </a:solidFill>
              </a:rPr>
              <a:t>Trap band (PF)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7734" y="3549166"/>
            <a:ext cx="1659757" cy="121444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chemeClr val="accent6"/>
                </a:solidFill>
              </a:rPr>
              <a:t>Trap band (PF)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5521" y="3431510"/>
            <a:ext cx="1701485" cy="117448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chemeClr val="accent6"/>
                </a:solidFill>
              </a:rPr>
              <a:t>Trap band (PF)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4405885" y="2117912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6359135" y="1286346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8642155" y="1281819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6694528" y="2117912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401358" y="3221724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332280" y="3226896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6717163" y="3218394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8630397" y="3224636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059304" y="3215690"/>
            <a:ext cx="3454" cy="2231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058550" y="3173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E</a:t>
            </a:r>
            <a:r>
              <a:rPr lang="en-US" sz="1100" baseline="-25000" dirty="0" err="1" smtClean="0"/>
              <a:t>barrier</a:t>
            </a:r>
            <a:endParaRPr lang="en-US" sz="1100" dirty="0"/>
          </a:p>
        </p:txBody>
      </p:sp>
      <p:cxnSp>
        <p:nvCxnSpPr>
          <p:cNvPr id="36" name="Straight Arrow Connector 35"/>
          <p:cNvCxnSpPr>
            <a:endCxn id="19" idx="0"/>
          </p:cNvCxnSpPr>
          <p:nvPr/>
        </p:nvCxnSpPr>
        <p:spPr bwMode="auto">
          <a:xfrm>
            <a:off x="5467613" y="3215690"/>
            <a:ext cx="0" cy="3334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486400" y="3258979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E</a:t>
            </a:r>
            <a:r>
              <a:rPr lang="en-US" sz="1000" baseline="-25000" dirty="0" err="1" smtClean="0"/>
              <a:t>barrier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8558253" y="3352800"/>
            <a:ext cx="48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/>
                </a:solidFill>
              </a:rPr>
              <a:t>E</a:t>
            </a:r>
            <a:r>
              <a:rPr lang="en-US" sz="1100" baseline="-25000" dirty="0" smtClean="0">
                <a:solidFill>
                  <a:schemeClr val="accent6"/>
                </a:solidFill>
              </a:rPr>
              <a:t>T</a:t>
            </a:r>
            <a:r>
              <a:rPr lang="en-US" sz="1100" baseline="30000" dirty="0" smtClean="0">
                <a:solidFill>
                  <a:schemeClr val="accent6"/>
                </a:solidFill>
              </a:rPr>
              <a:t>PF</a:t>
            </a:r>
            <a:endParaRPr lang="en-US" sz="1100" dirty="0">
              <a:solidFill>
                <a:schemeClr val="accent6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25786" y="3488370"/>
            <a:ext cx="48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/>
                </a:solidFill>
              </a:rPr>
              <a:t>E</a:t>
            </a:r>
            <a:r>
              <a:rPr lang="en-US" sz="1100" baseline="-25000" dirty="0" smtClean="0">
                <a:solidFill>
                  <a:schemeClr val="accent6"/>
                </a:solidFill>
              </a:rPr>
              <a:t>T</a:t>
            </a:r>
            <a:r>
              <a:rPr lang="en-US" sz="1100" baseline="30000" dirty="0" smtClean="0">
                <a:solidFill>
                  <a:schemeClr val="accent6"/>
                </a:solidFill>
              </a:rPr>
              <a:t>PF</a:t>
            </a:r>
            <a:endParaRPr lang="en-US" sz="1100" dirty="0">
              <a:solidFill>
                <a:schemeClr val="accent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19393" y="671776"/>
            <a:ext cx="161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TiN</a:t>
            </a:r>
            <a:r>
              <a:rPr lang="en-US" dirty="0" smtClean="0"/>
              <a:t> electrode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21276" y="671776"/>
            <a:ext cx="161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electrode</a:t>
            </a:r>
            <a:endParaRPr lang="en-US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288116" y="3962400"/>
          <a:ext cx="26372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82"/>
                <a:gridCol w="118266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SD1 (semiconductor)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Eg</a:t>
                      </a:r>
                      <a:r>
                        <a:rPr lang="en-US" baseline="0" dirty="0" smtClean="0"/>
                        <a:t> [</a:t>
                      </a:r>
                      <a:r>
                        <a:rPr lang="en-US" baseline="0" dirty="0" err="1" smtClean="0"/>
                        <a:t>eV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Χ</a:t>
                      </a:r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baseline="30000" dirty="0" smtClean="0"/>
                        <a:t>PF</a:t>
                      </a:r>
                      <a:r>
                        <a:rPr lang="en-US" baseline="0" dirty="0" smtClean="0"/>
                        <a:t> [</a:t>
                      </a:r>
                      <a:r>
                        <a:rPr lang="en-US" baseline="0" dirty="0" err="1" smtClean="0"/>
                        <a:t>eV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</a:t>
                      </a:r>
                      <a:r>
                        <a:rPr lang="el-GR" baseline="-25000" dirty="0" smtClean="0"/>
                        <a:t>∞</a:t>
                      </a:r>
                      <a:r>
                        <a:rPr lang="en-US" baseline="0" dirty="0" smtClean="0"/>
                        <a:t> (PF)[1]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3212979" y="4545956"/>
          <a:ext cx="261689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949"/>
                <a:gridCol w="68894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(Metal)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Φ</a:t>
                      </a:r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</a:t>
                      </a:r>
                      <a:r>
                        <a:rPr lang="el-GR" baseline="-25000" dirty="0" smtClean="0"/>
                        <a:t>∞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schottky</a:t>
                      </a:r>
                      <a:r>
                        <a:rPr lang="en-US" baseline="0" dirty="0" smtClean="0"/>
                        <a:t>)[1]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027701" y="4518660"/>
          <a:ext cx="29122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80"/>
                <a:gridCol w="103950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TiN</a:t>
                      </a:r>
                      <a:r>
                        <a:rPr lang="en-US" dirty="0" smtClean="0"/>
                        <a:t> (Metal)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Φ</a:t>
                      </a:r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eV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</a:t>
                      </a:r>
                      <a:r>
                        <a:rPr lang="el-GR" baseline="-25000" dirty="0" smtClean="0"/>
                        <a:t>∞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schottky</a:t>
                      </a:r>
                      <a:r>
                        <a:rPr lang="en-US" baseline="0" dirty="0" smtClean="0"/>
                        <a:t>)[1]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1" name="Straight Connector 50"/>
          <p:cNvCxnSpPr/>
          <p:nvPr/>
        </p:nvCxnSpPr>
        <p:spPr bwMode="auto">
          <a:xfrm>
            <a:off x="6629400" y="609600"/>
            <a:ext cx="0" cy="3657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916971" y="4082534"/>
            <a:ext cx="191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Model </a:t>
            </a:r>
            <a:r>
              <a:rPr lang="en-US" b="1" dirty="0" err="1" smtClean="0">
                <a:solidFill>
                  <a:schemeClr val="accent1"/>
                </a:solidFill>
              </a:rPr>
              <a:t>params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Work-Function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856" y="3468945"/>
            <a:ext cx="3911600" cy="1136234"/>
          </a:xfrm>
        </p:spPr>
        <p:txBody>
          <a:bodyPr/>
          <a:lstStyle/>
          <a:p>
            <a:r>
              <a:rPr lang="en-US" sz="2000" dirty="0" smtClean="0"/>
              <a:t>C/SD/Si CAP </a:t>
            </a:r>
            <a:r>
              <a:rPr lang="en-US" sz="2000" dirty="0" smtClean="0">
                <a:sym typeface="Wingdings" pitchFamily="2" charset="2"/>
              </a:rPr>
              <a:t></a:t>
            </a:r>
          </a:p>
          <a:p>
            <a:r>
              <a:rPr lang="en-US" sz="2000" dirty="0" smtClean="0">
                <a:sym typeface="Wingdings" pitchFamily="2" charset="2"/>
              </a:rPr>
              <a:t>W+C/SiO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/Si CAP </a:t>
            </a:r>
          </a:p>
          <a:p>
            <a:r>
              <a:rPr lang="en-US" sz="2000" dirty="0" smtClean="0">
                <a:sym typeface="Wingdings" pitchFamily="2" charset="2"/>
              </a:rPr>
              <a:t>XPS (</a:t>
            </a:r>
            <a:r>
              <a:rPr lang="en-US" sz="2000" dirty="0" err="1" smtClean="0">
                <a:sym typeface="Wingdings" pitchFamily="2" charset="2"/>
              </a:rPr>
              <a:t>wrt</a:t>
            </a:r>
            <a:r>
              <a:rPr lang="en-US" sz="2000" dirty="0" smtClean="0">
                <a:sym typeface="Wingdings" pitchFamily="2" charset="2"/>
              </a:rPr>
              <a:t> TEOS) </a:t>
            </a:r>
            <a:endParaRPr lang="en-US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85800" y="724351"/>
            <a:ext cx="3311369" cy="2288148"/>
            <a:chOff x="685800" y="946372"/>
            <a:chExt cx="3311369" cy="2288148"/>
          </a:xfrm>
        </p:grpSpPr>
        <p:grpSp>
          <p:nvGrpSpPr>
            <p:cNvPr id="13" name="Group 12"/>
            <p:cNvGrpSpPr/>
            <p:nvPr/>
          </p:nvGrpSpPr>
          <p:grpSpPr>
            <a:xfrm>
              <a:off x="685800" y="946372"/>
              <a:ext cx="3311369" cy="2288148"/>
              <a:chOff x="193831" y="1009486"/>
              <a:chExt cx="3311369" cy="2608069"/>
            </a:xfrm>
          </p:grpSpPr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405" r="14210" b="3508"/>
              <a:stretch>
                <a:fillRect/>
              </a:stretch>
            </p:blipFill>
            <p:spPr bwMode="auto">
              <a:xfrm>
                <a:off x="193831" y="1009486"/>
                <a:ext cx="3311369" cy="2608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149350" y="1055132"/>
                <a:ext cx="1295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C/SD/Si</a:t>
                </a:r>
                <a:endParaRPr lang="en-US" sz="1600" b="1" dirty="0"/>
              </a:p>
            </p:txBody>
          </p:sp>
        </p:grpSp>
        <p:sp>
          <p:nvSpPr>
            <p:cNvPr id="14" name="Oval 13"/>
            <p:cNvSpPr/>
            <p:nvPr/>
          </p:nvSpPr>
          <p:spPr bwMode="auto">
            <a:xfrm>
              <a:off x="2926241" y="1868425"/>
              <a:ext cx="201371" cy="201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031997" y="2067274"/>
              <a:ext cx="0" cy="8283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4891537" y="723451"/>
            <a:ext cx="3566663" cy="2511069"/>
            <a:chOff x="4665235" y="992017"/>
            <a:chExt cx="3566663" cy="2511069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3688" r="19108" b="4659"/>
            <a:stretch>
              <a:fillRect/>
            </a:stretch>
          </p:blipFill>
          <p:spPr bwMode="auto">
            <a:xfrm>
              <a:off x="4665235" y="992017"/>
              <a:ext cx="3566663" cy="2511069"/>
            </a:xfrm>
            <a:prstGeom prst="rect">
              <a:avLst/>
            </a:prstGeom>
            <a:noFill/>
          </p:spPr>
        </p:pic>
        <p:cxnSp>
          <p:nvCxnSpPr>
            <p:cNvPr id="18" name="Straight Connector 17"/>
            <p:cNvCxnSpPr/>
            <p:nvPr/>
          </p:nvCxnSpPr>
          <p:spPr bwMode="auto">
            <a:xfrm>
              <a:off x="6225235" y="2331720"/>
              <a:ext cx="0" cy="63093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2" name="Oval 21"/>
            <p:cNvSpPr/>
            <p:nvPr/>
          </p:nvSpPr>
          <p:spPr bwMode="auto">
            <a:xfrm>
              <a:off x="6019801" y="2209800"/>
              <a:ext cx="427094" cy="11308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3432" y="3209856"/>
            <a:ext cx="4494768" cy="2886144"/>
            <a:chOff x="228600" y="3110116"/>
            <a:chExt cx="4494768" cy="2886144"/>
          </a:xfrm>
        </p:grpSpPr>
        <p:pic>
          <p:nvPicPr>
            <p:cNvPr id="28" name="Picture 27" descr="XPS.png"/>
            <p:cNvPicPr>
              <a:picLocks noChangeAspect="1"/>
            </p:cNvPicPr>
            <p:nvPr/>
          </p:nvPicPr>
          <p:blipFill>
            <a:blip r:embed="rId5" cstate="print"/>
            <a:srcRect l="3333" t="14697" r="27021"/>
            <a:stretch>
              <a:fillRect/>
            </a:stretch>
          </p:blipFill>
          <p:spPr>
            <a:xfrm>
              <a:off x="228600" y="3110116"/>
              <a:ext cx="4267200" cy="288614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4458558" y="4055005"/>
              <a:ext cx="264810" cy="45720"/>
              <a:chOff x="4458558" y="4055005"/>
              <a:chExt cx="264810" cy="45720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4508416" y="4080260"/>
                <a:ext cx="21495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35" name="Right Brace 34"/>
              <p:cNvSpPr/>
              <p:nvPr/>
            </p:nvSpPr>
            <p:spPr bwMode="auto">
              <a:xfrm flipV="1">
                <a:off x="4458558" y="4055005"/>
                <a:ext cx="45720" cy="45720"/>
              </a:xfrm>
              <a:prstGeom prst="rightBrac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6873987" y="3523131"/>
          <a:ext cx="1166813" cy="334963"/>
        </p:xfrm>
        <a:graphic>
          <a:graphicData uri="http://schemas.openxmlformats.org/presentationml/2006/ole">
            <p:oleObj spid="_x0000_s20483" name="Equation" r:id="rId6" imgW="799920" imgH="22860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7435850" y="3899848"/>
          <a:ext cx="1631950" cy="334962"/>
        </p:xfrm>
        <a:graphic>
          <a:graphicData uri="http://schemas.openxmlformats.org/presentationml/2006/ole">
            <p:oleObj spid="_x0000_s20484" name="Equation" r:id="rId7" imgW="1117440" imgH="22860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7226390" y="4270215"/>
          <a:ext cx="1630363" cy="334963"/>
        </p:xfrm>
        <a:graphic>
          <a:graphicData uri="http://schemas.openxmlformats.org/presentationml/2006/ole">
            <p:oleObj spid="_x0000_s20485" name="Equation" r:id="rId8" imgW="1117440" imgH="228600" progId="Equation.3">
              <p:embed/>
            </p:oleObj>
          </a:graphicData>
        </a:graphic>
      </p:graphicFrame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6088997" y="5680283"/>
            <a:ext cx="2978803" cy="83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lang="en-US" sz="1400" i="1" kern="0" dirty="0" smtClean="0">
                <a:latin typeface="+mn-lt"/>
                <a:hlinkClick r:id="rId9"/>
              </a:rPr>
              <a:t>CLV CAPACITOR DATA</a:t>
            </a:r>
            <a:endParaRPr lang="en-US" sz="1400" i="1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400" i="1" kern="0" dirty="0" smtClean="0">
                <a:hlinkClick r:id="rId10"/>
              </a:rPr>
              <a:t>CLV CAPACITOR DATA 1</a:t>
            </a:r>
            <a:endParaRPr lang="en-US" sz="1400" i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XPS data</a:t>
            </a:r>
            <a:endParaRPr kumimoji="0" lang="en-US" sz="14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Schottky</a:t>
            </a:r>
            <a:r>
              <a:rPr lang="en-US" dirty="0" smtClean="0"/>
              <a:t> model: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1816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Good agreement between TCAD and EXP IV using the same model parameters for SD1 material (only electrode ones were changed)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Electrode material can toggle the activation energy of conduction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err="1" smtClean="0"/>
              <a:t>TiN</a:t>
            </a:r>
            <a:r>
              <a:rPr lang="en-US" sz="2000" dirty="0" smtClean="0"/>
              <a:t>/SD1/</a:t>
            </a:r>
            <a:r>
              <a:rPr lang="en-US" sz="2000" dirty="0" err="1" smtClean="0"/>
              <a:t>TiN</a:t>
            </a:r>
            <a:r>
              <a:rPr lang="en-US" sz="2000" dirty="0" smtClean="0"/>
              <a:t>  STS handled by SD1 bulk PF barrier lowering while C/SD1/C STS by the C/SD1 </a:t>
            </a:r>
            <a:r>
              <a:rPr lang="en-US" sz="2000" dirty="0" err="1" smtClean="0"/>
              <a:t>schottky</a:t>
            </a:r>
            <a:r>
              <a:rPr lang="en-US" sz="2000" dirty="0" smtClean="0"/>
              <a:t> one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Not in agreement with F14 and lit. material </a:t>
            </a:r>
            <a:r>
              <a:rPr lang="en-US" sz="2000" dirty="0" err="1" smtClean="0"/>
              <a:t>params</a:t>
            </a:r>
            <a:r>
              <a:rPr lang="en-US" sz="2000" dirty="0" smtClean="0"/>
              <a:t> (C </a:t>
            </a:r>
            <a:r>
              <a:rPr lang="en-US" sz="2000" dirty="0" err="1" smtClean="0"/>
              <a:t>wf</a:t>
            </a:r>
            <a:r>
              <a:rPr lang="en-US" sz="2000" dirty="0" smtClean="0"/>
              <a:t> deeper than </a:t>
            </a:r>
            <a:r>
              <a:rPr lang="en-US" sz="2000" dirty="0" err="1" smtClean="0"/>
              <a:t>TiN</a:t>
            </a:r>
            <a:r>
              <a:rPr lang="en-US" sz="2000" dirty="0" smtClean="0"/>
              <a:t> one)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Not able to explain why the post bake carbon sample comes back to the virgin state while the </a:t>
            </a:r>
            <a:r>
              <a:rPr lang="en-US" sz="2000" dirty="0" err="1" smtClean="0"/>
              <a:t>TiN</a:t>
            </a:r>
            <a:r>
              <a:rPr lang="en-US" sz="2000" dirty="0" smtClean="0"/>
              <a:t> one not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EXP check: Electrode material with deeper work-function should minimize the interface barrier (and thus its contribute to the ST conduction)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XP_INTE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Al'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Al'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'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'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'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'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'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'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74B105C454D499D2B87B6EA499D30" ma:contentTypeVersion="0" ma:contentTypeDescription="Create a new document." ma:contentTypeScope="" ma:versionID="5e62136f927aeb938d25d2c4edc4ba00">
  <xsd:schema xmlns:xsd="http://www.w3.org/2001/XMLSchema" xmlns:p="http://schemas.microsoft.com/office/2006/metadata/properties" targetNamespace="http://schemas.microsoft.com/office/2006/metadata/properties" ma:root="true" ma:fieldsID="6b3244cb9eec851a35fe3a4090a19e4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0190533-344F-4653-9406-B2FB4FFB46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09BE6D-1905-4B32-8CE6-5CF685E2EC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BE668-D8BD-4F99-90F5-BECCBD6E7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SXP_INTEL</Template>
  <TotalTime>3562</TotalTime>
  <Words>938</Words>
  <Application>Microsoft Office PowerPoint</Application>
  <PresentationFormat>On-screen Show (4:3)</PresentationFormat>
  <Paragraphs>224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SXP_INTEL</vt:lpstr>
      <vt:lpstr>Equation</vt:lpstr>
      <vt:lpstr>SD / Electrode Schottky barrier</vt:lpstr>
      <vt:lpstr>Outline</vt:lpstr>
      <vt:lpstr>Metal/SD(Ptype)/Metal band structure 1</vt:lpstr>
      <vt:lpstr>Which scenario?  W/SD1/Si (P-) CV</vt:lpstr>
      <vt:lpstr>Optical spectra</vt:lpstr>
      <vt:lpstr>Schottky model</vt:lpstr>
      <vt:lpstr>CLV ST IV fitting</vt:lpstr>
      <vt:lpstr>Carbon Work-Function</vt:lpstr>
      <vt:lpstr>Schottky model: conclusions</vt:lpstr>
      <vt:lpstr>Bonus slides</vt:lpstr>
      <vt:lpstr>SD Optical characterization</vt:lpstr>
      <vt:lpstr>SD1 POR Optical Characterization</vt:lpstr>
      <vt:lpstr>SD0 – SD1 comparison</vt:lpstr>
      <vt:lpstr>SD CAPACITOR DATA</vt:lpstr>
      <vt:lpstr>W/SD/Si capacitor</vt:lpstr>
      <vt:lpstr>Slide 16</vt:lpstr>
    </vt:vector>
  </TitlesOfParts>
  <Company>Micron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 schottky</dc:title>
  <dc:creator>llaurin</dc:creator>
  <cp:lastModifiedBy>afazio</cp:lastModifiedBy>
  <cp:revision>21</cp:revision>
  <dcterms:created xsi:type="dcterms:W3CDTF">2014-01-28T09:31:08Z</dcterms:created>
  <dcterms:modified xsi:type="dcterms:W3CDTF">2014-02-04T18:38:07Z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0x01010033074B105C454D499D2B87B6EA499D30</vt:lpwstr>
  </property>
  <property fmtid="{D5CDD505-2E9C-101B-9397-08002B2CF9AE}" pid="3" name="Agenda">
    <vt:lpwstr>SD-Electrode</vt:lpwstr>
  </property>
  <property fmtid="{D5CDD505-2E9C-101B-9397-08002B2CF9AE}" pid="4" name="Presenter">
    <vt:lpwstr>LL</vt:lpwstr>
  </property>
  <property fmtid="{D5CDD505-2E9C-101B-9397-08002B2CF9AE}" pid="5" name="Date">
    <vt:lpwstr>2014-01-31T08:00:00+01:00</vt:lpwstr>
  </property>
</Properties>
</file>