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260" r:id="rId3"/>
    <p:sldId id="259" r:id="rId4"/>
    <p:sldId id="261" r:id="rId5"/>
    <p:sldId id="263" r:id="rId6"/>
    <p:sldId id="264" r:id="rId7"/>
    <p:sldId id="266" r:id="rId8"/>
    <p:sldId id="265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ED19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6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95F59-473C-4A6A-8F42-9EDFF5F0E150}" type="datetimeFigureOut">
              <a:rPr lang="en-US" smtClean="0"/>
              <a:pPr/>
              <a:t>6/14/2015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FE59F-C03C-46D2-9C1E-4D25E2F01F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738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26FE2-766D-4811-AB73-8684BA99558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41C3-A0D2-47DE-98A9-D40C385B27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66EB-B1A4-448E-9320-AECF5B35953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AAAF-D843-4516-8542-24A26002A06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1CEF-BBEF-42B2-B9FB-938A7144EE8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54022-5EC9-42FB-ADCA-58C79B32640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8E61-41B3-4099-9171-AA1572DE00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95B5-BE0E-4ABB-A7C1-C590607196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34F8-B11F-4E53-B4F3-B64B4C4FD54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8399-05F0-4A4F-BD6F-23386DDACE4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2C44-5BAF-4E02-8937-C69879F5036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intel.com/index.htm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EA24F-4499-4628-8159-135D415CE2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logo_micron.gif"/>
          <p:cNvPicPr>
            <a:picLocks noChangeAspect="1"/>
          </p:cNvPicPr>
          <p:nvPr/>
        </p:nvPicPr>
        <p:blipFill>
          <a:blip r:embed="rId14" cstate="print"/>
          <a:srcRect b="19231"/>
          <a:stretch>
            <a:fillRect/>
          </a:stretch>
        </p:blipFill>
        <p:spPr>
          <a:xfrm>
            <a:off x="685800" y="6414406"/>
            <a:ext cx="1476375" cy="400050"/>
          </a:xfrm>
          <a:prstGeom prst="rect">
            <a:avLst/>
          </a:prstGeom>
        </p:spPr>
      </p:pic>
      <p:pic>
        <p:nvPicPr>
          <p:cNvPr id="8" name="Picture 2" descr="Logo - Intel">
            <a:hlinkClick r:id="rId15" tooltip="Logo - Intel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52400" y="6324600"/>
            <a:ext cx="642275" cy="417063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155372" y="6581001"/>
            <a:ext cx="966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Confidential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29000" y="6550223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Koushik</a:t>
            </a:r>
            <a:r>
              <a:rPr lang="en-US" sz="1400" baseline="0" dirty="0" smtClean="0">
                <a:solidFill>
                  <a:prstClr val="black"/>
                </a:solidFill>
              </a:rPr>
              <a:t> Banerjee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4650-D05D-4FA2-8F45-85F85577DAB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E2 Knee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95B5-BE0E-4ABB-A7C1-C590607196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8597323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370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95B5-BE0E-4ABB-A7C1-C590607196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7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BLBL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401763"/>
          </a:xfrm>
        </p:spPr>
        <p:txBody>
          <a:bodyPr/>
          <a:lstStyle/>
          <a:p>
            <a:r>
              <a:rPr lang="en-US" dirty="0" smtClean="0"/>
              <a:t>Goal: 1E-3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763000" cy="3352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3023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NOBL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52454"/>
            <a:ext cx="8229600" cy="1573709"/>
          </a:xfrm>
        </p:spPr>
        <p:txBody>
          <a:bodyPr/>
          <a:lstStyle/>
          <a:p>
            <a:r>
              <a:rPr lang="en-US" dirty="0" smtClean="0"/>
              <a:t>Goal: 3E-4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11" y="1066800"/>
            <a:ext cx="8991600" cy="3485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0874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1554163"/>
          </a:xfrm>
        </p:spPr>
        <p:txBody>
          <a:bodyPr/>
          <a:lstStyle/>
          <a:p>
            <a:r>
              <a:rPr lang="en-US" dirty="0" smtClean="0"/>
              <a:t>Goal: 1E-5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66800"/>
            <a:ext cx="8915400" cy="3273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592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Leakge</a:t>
            </a:r>
            <a:r>
              <a:rPr lang="en-US" dirty="0" smtClean="0"/>
              <a:t> vs VT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r>
              <a:rPr lang="en-US" dirty="0" smtClean="0"/>
              <a:t>There is a shift related to CSOD/C7/other?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753475" cy="3121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949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Drift 1us-10s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401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Need to update with WLR drift 1us-10min, including t0 and slope</a:t>
            </a:r>
          </a:p>
          <a:p>
            <a:r>
              <a:rPr lang="en-US" dirty="0" smtClean="0"/>
              <a:t>Goal: 1us-10min </a:t>
            </a:r>
            <a:r>
              <a:rPr lang="en-US" dirty="0" smtClean="0">
                <a:sym typeface="Wingdings" panose="05000000000000000000" pitchFamily="2" charset="2"/>
              </a:rPr>
              <a:t> 80mV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7905750" cy="3324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001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303"/>
          <a:stretch/>
        </p:blipFill>
        <p:spPr bwMode="auto">
          <a:xfrm>
            <a:off x="3505200" y="775384"/>
            <a:ext cx="4235290" cy="284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Median Drift @ED4 @RT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402327"/>
            <a:ext cx="1917380" cy="230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59704"/>
            <a:ext cx="3300413" cy="579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800600"/>
            <a:ext cx="6553200" cy="1536516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 smtClean="0"/>
              <a:t>Drift increases with Ge% within A2* lot. 15-20mV/Ge%</a:t>
            </a:r>
          </a:p>
          <a:p>
            <a:r>
              <a:rPr lang="en-US" sz="2000" dirty="0" smtClean="0"/>
              <a:t>Based on V4/V10 data on LQ30, toggle driven by t0 rather than drift slope (Unbiased </a:t>
            </a:r>
            <a:r>
              <a:rPr lang="en-US" sz="2000" dirty="0"/>
              <a:t>drift </a:t>
            </a:r>
            <a:r>
              <a:rPr lang="en-US" sz="2000" dirty="0" smtClean="0"/>
              <a:t>slope ~</a:t>
            </a:r>
            <a:r>
              <a:rPr lang="en-US" sz="2000" dirty="0"/>
              <a:t>75mV @</a:t>
            </a:r>
            <a:r>
              <a:rPr lang="en-US" sz="2000" dirty="0" smtClean="0"/>
              <a:t>90C). </a:t>
            </a:r>
            <a:r>
              <a:rPr lang="en-US" sz="2000" u="sng" dirty="0" smtClean="0"/>
              <a:t>Lower Ge% will help but not meet goal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Lot to lot/</a:t>
            </a:r>
            <a:r>
              <a:rPr lang="en-US" sz="2000" dirty="0" err="1" smtClean="0"/>
              <a:t>Wf</a:t>
            </a:r>
            <a:r>
              <a:rPr lang="en-US" sz="2000" dirty="0" smtClean="0"/>
              <a:t> to </a:t>
            </a:r>
            <a:r>
              <a:rPr lang="en-US" sz="2000" dirty="0" err="1" smtClean="0"/>
              <a:t>Wf</a:t>
            </a:r>
            <a:r>
              <a:rPr lang="en-US" sz="2000" dirty="0" smtClean="0"/>
              <a:t> variation within V10 significant </a:t>
            </a:r>
            <a:r>
              <a:rPr lang="en-US" sz="2000" dirty="0" smtClean="0">
                <a:sym typeface="Wingdings" panose="05000000000000000000" pitchFamily="2" charset="2"/>
              </a:rPr>
              <a:t> Further segmentation WIP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1104869"/>
            <a:ext cx="170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point is die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503218" y="2971800"/>
            <a:ext cx="2900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point is median by zone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31104"/>
            <a:ext cx="117692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1us-10min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60726" y="477431"/>
            <a:ext cx="91242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1us-10s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615770"/>
            <a:ext cx="633315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Feng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132401" y="2709446"/>
            <a:ext cx="23035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Goal (estimated): ~80mV</a:t>
            </a:r>
            <a:endParaRPr lang="en-US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181600" y="2083496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BQ34</a:t>
            </a:r>
            <a:endParaRPr lang="en-US" sz="1200" dirty="0"/>
          </a:p>
        </p:txBody>
      </p:sp>
      <p:sp>
        <p:nvSpPr>
          <p:cNvPr id="16" name="Oval 15"/>
          <p:cNvSpPr/>
          <p:nvPr/>
        </p:nvSpPr>
        <p:spPr>
          <a:xfrm>
            <a:off x="5129466" y="2159696"/>
            <a:ext cx="91440" cy="9144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44022" y="2434642"/>
            <a:ext cx="91440" cy="9144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181600" y="2364949"/>
            <a:ext cx="695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LQ31 2E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5144022" y="1882697"/>
            <a:ext cx="695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LQ30 2E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8313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VT Sigma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57800"/>
            <a:ext cx="8229600" cy="868363"/>
          </a:xfrm>
        </p:spPr>
        <p:txBody>
          <a:bodyPr/>
          <a:lstStyle/>
          <a:p>
            <a:r>
              <a:rPr lang="en-US" dirty="0" smtClean="0"/>
              <a:t>Need to add variability plot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930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VT Sigma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95B5-BE0E-4ABB-A7C1-C590607196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85800"/>
            <a:ext cx="6029325" cy="328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4572000"/>
            <a:ext cx="8763000" cy="12493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SET VT Sigma driven by Si%. ~11.5mV/at% [fit within A2* splits]</a:t>
            </a:r>
          </a:p>
          <a:p>
            <a:r>
              <a:rPr lang="en-US" dirty="0" smtClean="0"/>
              <a:t>Significant lot to lot variation. Segmentation WIP.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438400"/>
            <a:ext cx="30861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 rot="19739164">
            <a:off x="6140659" y="1220348"/>
            <a:ext cx="2971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Need to update with 1us data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6855" y="468868"/>
            <a:ext cx="4825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measured with std. </a:t>
            </a:r>
            <a:r>
              <a:rPr lang="en-US" dirty="0" err="1" smtClean="0"/>
              <a:t>histo</a:t>
            </a:r>
            <a:r>
              <a:rPr lang="en-US" dirty="0" smtClean="0"/>
              <a:t> @300ms wait-time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65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l_Micron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Intel_Micron_ppt_template</Template>
  <TotalTime>14</TotalTime>
  <Words>207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Intel_Micron_ppt_template</vt:lpstr>
      <vt:lpstr>PowerPoint Presentation</vt:lpstr>
      <vt:lpstr>BLBL</vt:lpstr>
      <vt:lpstr>NOBL</vt:lpstr>
      <vt:lpstr>OPENs</vt:lpstr>
      <vt:lpstr>Leakge vs VT</vt:lpstr>
      <vt:lpstr>Drift 1us-10s</vt:lpstr>
      <vt:lpstr>Median Drift @ED4 @RT</vt:lpstr>
      <vt:lpstr>SET VT Sigma</vt:lpstr>
      <vt:lpstr>SET VT Sigma</vt:lpstr>
      <vt:lpstr>E2 Knee</vt:lpstr>
      <vt:lpstr>PowerPoint Presentation</vt:lpstr>
    </vt:vector>
  </TitlesOfParts>
  <Company>Micron Technology,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kbanerjee</dc:creator>
  <cp:lastModifiedBy>kbanerjee</cp:lastModifiedBy>
  <cp:revision>3</cp:revision>
  <dcterms:created xsi:type="dcterms:W3CDTF">2015-06-14T22:42:04Z</dcterms:created>
  <dcterms:modified xsi:type="dcterms:W3CDTF">2015-06-14T22:56:27Z</dcterms:modified>
</cp:coreProperties>
</file>