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heme/themeOverride1.xml" ContentType="application/vnd.openxmlformats-officedocument.themeOverride+xml"/>
  <Override PartName="/ppt/slideLayouts/slideLayout51.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slideMasters/slideMaster4.xml" ContentType="application/vnd.openxmlformats-officedocument.presentationml.slideMaster+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customXml/itemProps2.xml" ContentType="application/vnd.openxmlformats-officedocument.customXmlProperties+xml"/>
  <Override PartName="/ppt/slideMasters/slideMaster2.xml" ContentType="application/vnd.openxmlformats-officedocument.presentationml.slideMaster+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docProps/core.xml" ContentType="application/vnd.openxmlformats-package.core-properties+xml"/>
  <Override PartName="/customXml/itemProps3.xml" ContentType="application/vnd.openxmlformats-officedocument.customXmlProperties+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 id="2147483683" r:id="rId5"/>
    <p:sldMasterId id="2147483730" r:id="rId6"/>
    <p:sldMasterId id="2147483757" r:id="rId7"/>
    <p:sldMasterId id="2147483776" r:id="rId8"/>
  </p:sldMasterIdLst>
  <p:notesMasterIdLst>
    <p:notesMasterId r:id="rId12"/>
  </p:notesMasterIdLst>
  <p:sldIdLst>
    <p:sldId id="741" r:id="rId9"/>
    <p:sldId id="740" r:id="rId10"/>
    <p:sldId id="739" r:id="rId11"/>
  </p:sldIdLst>
  <p:sldSz cx="9144000" cy="6858000" type="screen4x3"/>
  <p:notesSz cx="7315200" cy="96012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146" algn="l" rtl="0" fontAlgn="base">
      <a:spcBef>
        <a:spcPct val="0"/>
      </a:spcBef>
      <a:spcAft>
        <a:spcPct val="0"/>
      </a:spcAft>
      <a:defRPr sz="1400" kern="1200">
        <a:solidFill>
          <a:schemeClr val="tx1"/>
        </a:solidFill>
        <a:latin typeface="Arial" charset="0"/>
        <a:ea typeface="+mn-ea"/>
        <a:cs typeface="+mn-cs"/>
      </a:defRPr>
    </a:lvl2pPr>
    <a:lvl3pPr marL="914293" algn="l" rtl="0" fontAlgn="base">
      <a:spcBef>
        <a:spcPct val="0"/>
      </a:spcBef>
      <a:spcAft>
        <a:spcPct val="0"/>
      </a:spcAft>
      <a:defRPr sz="1400" kern="1200">
        <a:solidFill>
          <a:schemeClr val="tx1"/>
        </a:solidFill>
        <a:latin typeface="Arial" charset="0"/>
        <a:ea typeface="+mn-ea"/>
        <a:cs typeface="+mn-cs"/>
      </a:defRPr>
    </a:lvl3pPr>
    <a:lvl4pPr marL="1371440" algn="l" rtl="0" fontAlgn="base">
      <a:spcBef>
        <a:spcPct val="0"/>
      </a:spcBef>
      <a:spcAft>
        <a:spcPct val="0"/>
      </a:spcAft>
      <a:defRPr sz="1400" kern="1200">
        <a:solidFill>
          <a:schemeClr val="tx1"/>
        </a:solidFill>
        <a:latin typeface="Arial" charset="0"/>
        <a:ea typeface="+mn-ea"/>
        <a:cs typeface="+mn-cs"/>
      </a:defRPr>
    </a:lvl4pPr>
    <a:lvl5pPr marL="1828586" algn="l" rtl="0" fontAlgn="base">
      <a:spcBef>
        <a:spcPct val="0"/>
      </a:spcBef>
      <a:spcAft>
        <a:spcPct val="0"/>
      </a:spcAft>
      <a:defRPr sz="1400" kern="1200">
        <a:solidFill>
          <a:schemeClr val="tx1"/>
        </a:solidFill>
        <a:latin typeface="Arial" charset="0"/>
        <a:ea typeface="+mn-ea"/>
        <a:cs typeface="+mn-cs"/>
      </a:defRPr>
    </a:lvl5pPr>
    <a:lvl6pPr marL="2285733" algn="l" defTabSz="914293" rtl="0" eaLnBrk="1" latinLnBrk="0" hangingPunct="1">
      <a:defRPr sz="1400" kern="1200">
        <a:solidFill>
          <a:schemeClr val="tx1"/>
        </a:solidFill>
        <a:latin typeface="Arial" charset="0"/>
        <a:ea typeface="+mn-ea"/>
        <a:cs typeface="+mn-cs"/>
      </a:defRPr>
    </a:lvl6pPr>
    <a:lvl7pPr marL="2742879" algn="l" defTabSz="914293" rtl="0" eaLnBrk="1" latinLnBrk="0" hangingPunct="1">
      <a:defRPr sz="1400" kern="1200">
        <a:solidFill>
          <a:schemeClr val="tx1"/>
        </a:solidFill>
        <a:latin typeface="Arial" charset="0"/>
        <a:ea typeface="+mn-ea"/>
        <a:cs typeface="+mn-cs"/>
      </a:defRPr>
    </a:lvl7pPr>
    <a:lvl8pPr marL="3200026" algn="l" defTabSz="914293" rtl="0" eaLnBrk="1" latinLnBrk="0" hangingPunct="1">
      <a:defRPr sz="1400" kern="1200">
        <a:solidFill>
          <a:schemeClr val="tx1"/>
        </a:solidFill>
        <a:latin typeface="Arial" charset="0"/>
        <a:ea typeface="+mn-ea"/>
        <a:cs typeface="+mn-cs"/>
      </a:defRPr>
    </a:lvl8pPr>
    <a:lvl9pPr marL="3657172" algn="l" defTabSz="914293"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FF9900"/>
    <a:srgbClr val="FFFF66"/>
    <a:srgbClr val="FF3300"/>
    <a:srgbClr val="0000FF"/>
    <a:srgbClr val="00FF00"/>
    <a:srgbClr val="009900"/>
    <a:srgbClr val="99FF99"/>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88" autoAdjust="0"/>
    <p:restoredTop sz="94190" autoAdjust="0"/>
  </p:normalViewPr>
  <p:slideViewPr>
    <p:cSldViewPr snapToGrid="0">
      <p:cViewPr>
        <p:scale>
          <a:sx n="70" d="100"/>
          <a:sy n="70" d="100"/>
        </p:scale>
        <p:origin x="-1530"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9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defTabSz="966621">
              <a:defRPr sz="1200">
                <a:latin typeface="Arial" pitchFamily="34" charset="0"/>
              </a:defRPr>
            </a:lvl1pPr>
          </a:lstStyle>
          <a:p>
            <a:pPr>
              <a:defRPr/>
            </a:pPr>
            <a:endParaRPr lang="en-US" dirty="0"/>
          </a:p>
        </p:txBody>
      </p:sp>
      <p:sp>
        <p:nvSpPr>
          <p:cNvPr id="8195" name="Rectangle 3"/>
          <p:cNvSpPr>
            <a:spLocks noGrp="1" noChangeArrowheads="1"/>
          </p:cNvSpPr>
          <p:nvPr>
            <p:ph type="dt" idx="1"/>
          </p:nvPr>
        </p:nvSpPr>
        <p:spPr bwMode="auto">
          <a:xfrm>
            <a:off x="4142962"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defTabSz="966621">
              <a:defRPr sz="1200">
                <a:latin typeface="Arial" pitchFamily="34" charset="0"/>
              </a:defRPr>
            </a:lvl1pPr>
          </a:lstStyle>
          <a:p>
            <a:pPr>
              <a:defRPr/>
            </a:pPr>
            <a:endParaRPr lang="en-US" dirty="0"/>
          </a:p>
        </p:txBody>
      </p:sp>
      <p:sp>
        <p:nvSpPr>
          <p:cNvPr id="41988"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32183" y="4561226"/>
            <a:ext cx="5850835" cy="43202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defTabSz="966621">
              <a:defRPr sz="1200">
                <a:latin typeface="Arial" pitchFamily="34" charset="0"/>
              </a:defRPr>
            </a:lvl1pPr>
          </a:lstStyle>
          <a:p>
            <a:pPr>
              <a:defRPr/>
            </a:pPr>
            <a:endParaRPr lang="en-US" dirty="0"/>
          </a:p>
        </p:txBody>
      </p:sp>
      <p:sp>
        <p:nvSpPr>
          <p:cNvPr id="8199" name="Rectangle 7"/>
          <p:cNvSpPr>
            <a:spLocks noGrp="1" noChangeArrowheads="1"/>
          </p:cNvSpPr>
          <p:nvPr>
            <p:ph type="sldNum" sz="quarter" idx="5"/>
          </p:nvPr>
        </p:nvSpPr>
        <p:spPr bwMode="auto">
          <a:xfrm>
            <a:off x="4142962"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defTabSz="966621">
              <a:defRPr sz="1200">
                <a:latin typeface="Arial" pitchFamily="34" charset="0"/>
              </a:defRPr>
            </a:lvl1pPr>
          </a:lstStyle>
          <a:p>
            <a:pPr>
              <a:defRPr/>
            </a:pPr>
            <a:fld id="{A61A3DA3-A243-412C-A1D8-580754BC3E37}" type="slidenum">
              <a:rPr lang="en-US"/>
              <a:pPr>
                <a:defRPr/>
              </a:pPr>
              <a:t>‹#›</a:t>
            </a:fld>
            <a:endParaRPr lang="en-US" dirty="0"/>
          </a:p>
        </p:txBody>
      </p:sp>
    </p:spTree>
    <p:extLst>
      <p:ext uri="{BB962C8B-B14F-4D97-AF65-F5344CB8AC3E}">
        <p14:creationId xmlns="" xmlns:p14="http://schemas.microsoft.com/office/powerpoint/2010/main" val="1058911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146"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293"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44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586"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5733" algn="l" defTabSz="914293" rtl="0" eaLnBrk="1" latinLnBrk="0" hangingPunct="1">
      <a:defRPr sz="1200" kern="1200">
        <a:solidFill>
          <a:schemeClr val="tx1"/>
        </a:solidFill>
        <a:latin typeface="+mn-lt"/>
        <a:ea typeface="+mn-ea"/>
        <a:cs typeface="+mn-cs"/>
      </a:defRPr>
    </a:lvl6pPr>
    <a:lvl7pPr marL="2742879" algn="l" defTabSz="914293" rtl="0" eaLnBrk="1" latinLnBrk="0" hangingPunct="1">
      <a:defRPr sz="1200" kern="1200">
        <a:solidFill>
          <a:schemeClr val="tx1"/>
        </a:solidFill>
        <a:latin typeface="+mn-lt"/>
        <a:ea typeface="+mn-ea"/>
        <a:cs typeface="+mn-cs"/>
      </a:defRPr>
    </a:lvl7pPr>
    <a:lvl8pPr marL="3200026" algn="l" defTabSz="914293" rtl="0" eaLnBrk="1" latinLnBrk="0" hangingPunct="1">
      <a:defRPr sz="1200" kern="1200">
        <a:solidFill>
          <a:schemeClr val="tx1"/>
        </a:solidFill>
        <a:latin typeface="+mn-lt"/>
        <a:ea typeface="+mn-ea"/>
        <a:cs typeface="+mn-cs"/>
      </a:defRPr>
    </a:lvl8pPr>
    <a:lvl9pPr marL="3657172" algn="l" defTabSz="91429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19138"/>
            <a:ext cx="4800600" cy="36004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61A3DA3-A243-412C-A1D8-580754BC3E37}"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19138"/>
            <a:ext cx="4800600" cy="36004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61A3DA3-A243-412C-A1D8-580754BC3E37}"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19138"/>
            <a:ext cx="4800600" cy="36004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61A3DA3-A243-412C-A1D8-580754BC3E37}" type="slidenum">
              <a:rPr lang="en-US" smtClean="0"/>
              <a:pPr>
                <a:defRPr/>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46" indent="0" algn="ctr">
              <a:buNone/>
              <a:defRPr/>
            </a:lvl2pPr>
            <a:lvl3pPr marL="914293" indent="0" algn="ctr">
              <a:buNone/>
              <a:defRPr/>
            </a:lvl3pPr>
            <a:lvl4pPr marL="1371440" indent="0" algn="ctr">
              <a:buNone/>
              <a:defRPr/>
            </a:lvl4pPr>
            <a:lvl5pPr marL="1828586" indent="0" algn="ctr">
              <a:buNone/>
              <a:defRPr/>
            </a:lvl5pPr>
            <a:lvl6pPr marL="2285733" indent="0" algn="ctr">
              <a:buNone/>
              <a:defRPr/>
            </a:lvl6pPr>
            <a:lvl7pPr marL="2742879" indent="0" algn="ctr">
              <a:buNone/>
              <a:defRPr/>
            </a:lvl7pPr>
            <a:lvl8pPr marL="3200026" indent="0" algn="ctr">
              <a:buNone/>
              <a:defRPr/>
            </a:lvl8pPr>
            <a:lvl9pPr marL="3657172"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8EA7A389-64EA-49CA-9EBF-15E18A9A8620}"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032FB250-B3F2-4AC9-9ED8-C0D8EB0FAAEF}"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6" y="76200"/>
            <a:ext cx="2060575" cy="6248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29325" cy="6248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699E0FB4-DA03-4086-B873-60403FB23C06}"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69900" y="685800"/>
            <a:ext cx="8229600" cy="5638800"/>
          </a:xfrm>
        </p:spPr>
        <p:txBody>
          <a:bodyPr/>
          <a:lstStyle/>
          <a:p>
            <a:pPr lvl="0"/>
            <a:r>
              <a:rPr lang="en-US" noProof="0" smtClean="0"/>
              <a:t>Click icon to add table</a:t>
            </a:r>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AB98345F-1C8E-457E-A6CC-B712B091926E}"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69900" y="685800"/>
            <a:ext cx="4038600" cy="563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685800"/>
            <a:ext cx="4038600" cy="563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CC43A908-85A6-405D-A461-A6EE496FF8A0}"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4" y="6056314"/>
            <a:ext cx="6738937" cy="801687"/>
          </a:xfrm>
          <a:prstGeom prst="rect">
            <a:avLst/>
          </a:prstGeom>
          <a:solidFill>
            <a:srgbClr val="D9D9D9"/>
          </a:solidFill>
          <a:ln w="9525">
            <a:noFill/>
            <a:miter lim="800000"/>
            <a:headEnd/>
            <a:tailEnd/>
          </a:ln>
          <a:effectLst/>
        </p:spPr>
        <p:txBody>
          <a:bodyPr wrap="none" lIns="92064" tIns="46033" rIns="92064" bIns="46033" anchor="ctr"/>
          <a:lstStyle/>
          <a:p>
            <a:pPr eaLnBrk="0" hangingPunct="0">
              <a:defRPr/>
            </a:pPr>
            <a:endParaRPr lang="en-US" dirty="0">
              <a:latin typeface="Arial" pitchFamily="34" charset="0"/>
            </a:endParaRPr>
          </a:p>
        </p:txBody>
      </p:sp>
      <p:sp>
        <p:nvSpPr>
          <p:cNvPr id="6" name="Rectangle 5"/>
          <p:cNvSpPr>
            <a:spLocks noChangeArrowheads="1"/>
          </p:cNvSpPr>
          <p:nvPr/>
        </p:nvSpPr>
        <p:spPr bwMode="auto">
          <a:xfrm>
            <a:off x="1" y="6056314"/>
            <a:ext cx="2405063" cy="801687"/>
          </a:xfrm>
          <a:prstGeom prst="rect">
            <a:avLst/>
          </a:prstGeom>
          <a:solidFill>
            <a:srgbClr val="002060"/>
          </a:solidFill>
          <a:ln w="9525">
            <a:noFill/>
            <a:miter lim="800000"/>
            <a:headEnd/>
            <a:tailEnd/>
          </a:ln>
          <a:effectLst/>
        </p:spPr>
        <p:txBody>
          <a:bodyPr wrap="none" lIns="92064" tIns="46033" rIns="92064" bIns="46033" anchor="ctr"/>
          <a:lstStyle/>
          <a:p>
            <a:pPr eaLnBrk="0" hangingPunct="0">
              <a:defRPr/>
            </a:pPr>
            <a:endParaRPr lang="en-US" dirty="0">
              <a:latin typeface="Arial" pitchFamily="34" charset="0"/>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460375" y="6281738"/>
            <a:ext cx="1384300" cy="373062"/>
          </a:xfrm>
          <a:prstGeom prst="rect">
            <a:avLst/>
          </a:prstGeom>
          <a:noFill/>
          <a:ln w="9525">
            <a:noFill/>
            <a:miter lim="800000"/>
            <a:headEnd/>
            <a:tailEnd/>
          </a:ln>
        </p:spPr>
      </p:pic>
      <p:sp>
        <p:nvSpPr>
          <p:cNvPr id="8" name="Text Box 7"/>
          <p:cNvSpPr txBox="1">
            <a:spLocks noChangeArrowheads="1"/>
          </p:cNvSpPr>
          <p:nvPr/>
        </p:nvSpPr>
        <p:spPr bwMode="auto">
          <a:xfrm>
            <a:off x="2671764" y="6175375"/>
            <a:ext cx="6353175" cy="376552"/>
          </a:xfrm>
          <a:prstGeom prst="rect">
            <a:avLst/>
          </a:prstGeom>
          <a:noFill/>
          <a:ln w="9525">
            <a:noFill/>
            <a:miter lim="800000"/>
            <a:headEnd/>
            <a:tailEnd/>
          </a:ln>
          <a:effectLst/>
        </p:spPr>
        <p:txBody>
          <a:bodyPr lIns="92064" tIns="46033" rIns="92064" bIns="46033">
            <a:spAutoFit/>
          </a:bodyPr>
          <a:lstStyle/>
          <a:p>
            <a:pPr eaLnBrk="0" hangingPunct="0">
              <a:spcBef>
                <a:spcPct val="50000"/>
              </a:spcBef>
              <a:defRPr/>
            </a:pPr>
            <a:r>
              <a:rPr lang="en-US" sz="600" dirty="0">
                <a:solidFill>
                  <a:srgbClr val="002060"/>
                </a:solidFill>
                <a:latin typeface="Arial" pitchFamily="34" charset="0"/>
                <a:cs typeface="Tahoma" pitchFamily="34" charset="0"/>
              </a:rPr>
              <a:t>©2009 Micron Technologies,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509968" y="6551613"/>
            <a:ext cx="3146672" cy="216076"/>
          </a:xfrm>
          <a:prstGeom prst="rect">
            <a:avLst/>
          </a:prstGeom>
          <a:noFill/>
          <a:ln w="9525">
            <a:noFill/>
            <a:miter lim="800000"/>
            <a:headEnd/>
            <a:tailEnd/>
          </a:ln>
          <a:effectLst/>
        </p:spPr>
        <p:txBody>
          <a:bodyPr wrap="none" lIns="92064" tIns="46033" rIns="92064" bIns="46033">
            <a:spAutoFit/>
          </a:bodyPr>
          <a:lstStyle/>
          <a:p>
            <a:pPr algn="r" eaLnBrk="0" hangingPunct="0">
              <a:defRPr/>
            </a:pPr>
            <a:r>
              <a:rPr lang="en-US" sz="800" dirty="0">
                <a:solidFill>
                  <a:srgbClr val="002060"/>
                </a:solidFill>
                <a:latin typeface="Arial" pitchFamily="34" charset="0"/>
              </a:rPr>
              <a:t>Company Confidential      </a:t>
            </a:r>
            <a:r>
              <a:rPr lang="en-US" sz="800" dirty="0">
                <a:solidFill>
                  <a:schemeClr val="tx1">
                    <a:lumMod val="75000"/>
                    <a:lumOff val="25000"/>
                  </a:schemeClr>
                </a:solidFill>
                <a:latin typeface="Arial" pitchFamily="34" charset="0"/>
              </a:rPr>
              <a:t>|</a:t>
            </a:r>
            <a:r>
              <a:rPr lang="en-US" sz="800" dirty="0">
                <a:solidFill>
                  <a:srgbClr val="002060"/>
                </a:solidFill>
                <a:latin typeface="Arial" pitchFamily="34" charset="0"/>
              </a:rPr>
              <a:t>     </a:t>
            </a:r>
            <a:r>
              <a:rPr lang="en-US" sz="800" dirty="0">
                <a:solidFill>
                  <a:srgbClr val="002060"/>
                </a:solidFill>
                <a:latin typeface="Arial" pitchFamily="34" charset="0"/>
                <a:cs typeface="Tahoma" pitchFamily="34" charset="0"/>
              </a:rPr>
              <a:t>©2009 Micron Technology, Inc.     </a:t>
            </a:r>
            <a:r>
              <a:rPr lang="en-US" sz="800" dirty="0">
                <a:solidFill>
                  <a:schemeClr val="tx1">
                    <a:lumMod val="75000"/>
                    <a:lumOff val="25000"/>
                  </a:schemeClr>
                </a:solidFill>
                <a:latin typeface="Arial" pitchFamily="34" charset="0"/>
                <a:cs typeface="Tahoma" pitchFamily="34" charset="0"/>
              </a:rPr>
              <a:t>|</a:t>
            </a:r>
          </a:p>
        </p:txBody>
      </p:sp>
      <p:sp>
        <p:nvSpPr>
          <p:cNvPr id="10" name="Rectangle 9"/>
          <p:cNvSpPr txBox="1">
            <a:spLocks noChangeArrowheads="1"/>
          </p:cNvSpPr>
          <p:nvPr/>
        </p:nvSpPr>
        <p:spPr>
          <a:xfrm>
            <a:off x="8535989" y="6554789"/>
            <a:ext cx="501650" cy="249237"/>
          </a:xfrm>
          <a:prstGeom prst="rect">
            <a:avLst/>
          </a:prstGeom>
        </p:spPr>
        <p:txBody>
          <a:bodyPr lIns="91429" tIns="45714" rIns="91429" bIns="45714"/>
          <a:lstStyle>
            <a:lvl1pPr algn="ctr">
              <a:defRPr sz="800" b="1" smtClean="0">
                <a:ea typeface="+mn-ea"/>
              </a:defRPr>
            </a:lvl1pPr>
          </a:lstStyle>
          <a:p>
            <a:pPr eaLnBrk="0" hangingPunct="0">
              <a:defRPr/>
            </a:pPr>
            <a:fld id="{4D6B2AAF-D7E8-4FF9-8361-D65947971200}" type="slidenum">
              <a:rPr lang="en-US">
                <a:latin typeface="Arial" pitchFamily="34" charset="0"/>
              </a:rPr>
              <a:pPr eaLnBrk="0" hangingPunct="0">
                <a:defRPr/>
              </a:pPr>
              <a:t>‹#›</a:t>
            </a:fld>
            <a:endParaRPr lang="en-US" dirty="0">
              <a:latin typeface="Arial" pitchFamily="34" charset="0"/>
            </a:endParaRPr>
          </a:p>
        </p:txBody>
      </p:sp>
      <p:sp>
        <p:nvSpPr>
          <p:cNvPr id="4" name="Subtitle 3"/>
          <p:cNvSpPr>
            <a:spLocks noGrp="1" noChangeArrowheads="1"/>
          </p:cNvSpPr>
          <p:nvPr>
            <p:ph type="subTitle" idx="1"/>
          </p:nvPr>
        </p:nvSpPr>
        <p:spPr>
          <a:xfrm>
            <a:off x="1883884"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492875"/>
            <a:ext cx="1871662" cy="365125"/>
          </a:xfrm>
        </p:spPr>
        <p:txBody>
          <a:bodyPr rtlCol="0" anchor="ctr"/>
          <a:lstStyle>
            <a:lvl1pPr algn="l" eaLnBrk="0" hangingPunct="0">
              <a:defRPr sz="800">
                <a:solidFill>
                  <a:srgbClr val="002060"/>
                </a:solidFill>
              </a:defRPr>
            </a:lvl1pPr>
          </a:lstStyle>
          <a:p>
            <a:pPr>
              <a:defRPr/>
            </a:pP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2014 Confidential -Title Slide">
    <p:spTree>
      <p:nvGrpSpPr>
        <p:cNvPr id="1" name=""/>
        <p:cNvGrpSpPr/>
        <p:nvPr/>
      </p:nvGrpSpPr>
      <p:grpSpPr>
        <a:xfrm>
          <a:off x="0" y="0"/>
          <a:ext cx="0" cy="0"/>
          <a:chOff x="0" y="0"/>
          <a:chExt cx="0" cy="0"/>
        </a:xfrm>
      </p:grpSpPr>
      <p:pic>
        <p:nvPicPr>
          <p:cNvPr id="10" name="Picture 6"/>
          <p:cNvPicPr>
            <a:picLocks noChangeAspect="1" noChangeArrowheads="1"/>
          </p:cNvPicPr>
          <p:nvPr userDrawn="1"/>
        </p:nvPicPr>
        <p:blipFill>
          <a:blip r:embed="rId2" cstate="screen"/>
          <a:srcRect/>
          <a:stretch>
            <a:fillRect/>
          </a:stretch>
        </p:blipFill>
        <p:spPr bwMode="auto">
          <a:xfrm>
            <a:off x="457200" y="6400800"/>
            <a:ext cx="955320" cy="457200"/>
          </a:xfrm>
          <a:prstGeom prst="rect">
            <a:avLst/>
          </a:prstGeom>
          <a:noFill/>
          <a:ln w="1">
            <a:noFill/>
            <a:miter lim="800000"/>
            <a:headEnd/>
            <a:tailEnd/>
          </a:ln>
        </p:spPr>
      </p:pic>
      <p:sp>
        <p:nvSpPr>
          <p:cNvPr id="4" name="Text Box 7"/>
          <p:cNvSpPr txBox="1">
            <a:spLocks noChangeArrowheads="1"/>
          </p:cNvSpPr>
          <p:nvPr/>
        </p:nvSpPr>
        <p:spPr bwMode="auto">
          <a:xfrm>
            <a:off x="133351" y="6148389"/>
            <a:ext cx="8869363" cy="2776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spcBef>
                <a:spcPct val="50000"/>
              </a:spcBef>
            </a:pPr>
            <a:r>
              <a:rPr lang="en-US" sz="600" dirty="0">
                <a:solidFill>
                  <a:srgbClr val="1F54A5"/>
                </a:solidFill>
                <a:latin typeface="Calibri Light" pitchFamily="-84" charset="0"/>
              </a:rPr>
              <a:t>©2014 Micron Technology, Inc. All rights reserved. Products are warranted only to meet Micron</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s production data sheet specifications. Information, products, and/or specifications are subject to change without notice. All information is provided on an </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AS IS</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2A843CBE-2B86-448C-ACCA-9047E0684080}"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7" name="Freeform 6"/>
          <p:cNvSpPr>
            <a:spLocks/>
          </p:cNvSpPr>
          <p:nvPr/>
        </p:nvSpPr>
        <p:spPr bwMode="auto">
          <a:xfrm>
            <a:off x="4911726" y="635317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7" descr="Micron logo_white.eps"/>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 xmlns:p14="http://schemas.microsoft.com/office/powerpoint/2010/main" val="1962684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085208D9-6255-47A3-927D-2244CDCA778E}"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pic>
        <p:nvPicPr>
          <p:cNvPr id="7"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19316977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014 Confidential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AB0A37BE-22CA-4849-85A1-00B358A790AE}"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Micron </a:t>
            </a:r>
            <a:r>
              <a:rPr lang="en-US" sz="800" dirty="0">
                <a:solidFill>
                  <a:srgbClr val="1F54A5"/>
                </a:solidFill>
                <a:latin typeface="Calibri" pitchFamily="34" charset="0"/>
                <a:cs typeface="Calibri" pitchFamily="34" charset="0"/>
              </a:rPr>
              <a:t>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7"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13407583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2014 Confidential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F770402C-3C26-4D35-988E-DCDEFEDD0C3F}"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4"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5"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6"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pic>
        <p:nvPicPr>
          <p:cNvPr id="8"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986709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2014 Confidential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C365E18D-A1C7-454B-A066-ED97054502D0}"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3"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4"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5"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247042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3032A558-9624-4F55-B021-4C579C3CB6AC}"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2014 Confidential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0CFECD0F-1FDE-46D8-9F88-AF413DE089FB}"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7"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pic>
        <p:nvPicPr>
          <p:cNvPr id="10"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2716308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1_2014 Confidential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C07C4129-A93C-4FC2-9333-B4118E54D4B2}"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1" y="6553200"/>
            <a:ext cx="3087688"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2015 </a:t>
            </a:r>
            <a:r>
              <a:rPr lang="en-US" sz="800" dirty="0">
                <a:solidFill>
                  <a:srgbClr val="1F54A5"/>
                </a:solidFill>
                <a:latin typeface="Calibri" pitchFamily="34" charset="0"/>
                <a:cs typeface="Calibri" pitchFamily="34" charset="0"/>
              </a:rPr>
              <a:t>Micron Technology, Inc.     </a:t>
            </a:r>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a:t>
            </a:r>
            <a:r>
              <a:rPr lang="en-US" sz="800" dirty="0" smtClean="0">
                <a:solidFill>
                  <a:srgbClr val="1F54A5"/>
                </a:solidFill>
                <a:latin typeface="Calibri" pitchFamily="34" charset="0"/>
                <a:cs typeface="Calibri" pitchFamily="34" charset="0"/>
              </a:rPr>
              <a:t>Intel-Micron </a:t>
            </a:r>
            <a:r>
              <a:rPr lang="en-US" sz="800" dirty="0">
                <a:solidFill>
                  <a:srgbClr val="1F54A5"/>
                </a:solidFill>
                <a:latin typeface="Calibri" pitchFamily="34" charset="0"/>
                <a:cs typeface="Calibri" pitchFamily="34" charset="0"/>
              </a:rPr>
              <a:t>Confidential </a:t>
            </a:r>
          </a:p>
        </p:txBody>
      </p:sp>
      <p:sp>
        <p:nvSpPr>
          <p:cNvPr id="6" name="Freeform 5"/>
          <p:cNvSpPr>
            <a:spLocks/>
          </p:cNvSpPr>
          <p:nvPr/>
        </p:nvSpPr>
        <p:spPr bwMode="auto">
          <a:xfrm>
            <a:off x="4900614" y="6338888"/>
            <a:ext cx="4243387" cy="519112"/>
          </a:xfrm>
          <a:custGeom>
            <a:avLst/>
            <a:gdLst>
              <a:gd name="T0" fmla="*/ 3637700 w 4583411"/>
              <a:gd name="T1" fmla="*/ 0 h 522804"/>
              <a:gd name="T2" fmla="*/ 0 w 4583411"/>
              <a:gd name="T3" fmla="*/ 510611 h 522804"/>
              <a:gd name="T4" fmla="*/ 3631561 w 4583411"/>
              <a:gd name="T5" fmla="*/ 511315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smtClean="0"/>
              <a:t>Click to edit Master subtitle style</a:t>
            </a:r>
            <a:endParaRPr lang="en-US" dirty="0"/>
          </a:p>
        </p:txBody>
      </p:sp>
      <p:pic>
        <p:nvPicPr>
          <p:cNvPr id="9" name="Picture 6"/>
          <p:cNvPicPr>
            <a:picLocks noChangeAspect="1" noChangeArrowheads="1"/>
          </p:cNvPicPr>
          <p:nvPr userDrawn="1"/>
        </p:nvPicPr>
        <p:blipFill>
          <a:blip r:embed="rId3" cstate="screen"/>
          <a:srcRect/>
          <a:stretch>
            <a:fillRect/>
          </a:stretch>
        </p:blipFill>
        <p:spPr bwMode="auto">
          <a:xfrm>
            <a:off x="457200" y="6400800"/>
            <a:ext cx="955320" cy="457200"/>
          </a:xfrm>
          <a:prstGeom prst="rect">
            <a:avLst/>
          </a:prstGeom>
          <a:noFill/>
          <a:ln w="1">
            <a:noFill/>
            <a:miter lim="800000"/>
            <a:headEnd/>
            <a:tailEnd/>
          </a:ln>
        </p:spPr>
      </p:pic>
    </p:spTree>
    <p:extLst>
      <p:ext uri="{BB962C8B-B14F-4D97-AF65-F5344CB8AC3E}">
        <p14:creationId xmlns="" xmlns:p14="http://schemas.microsoft.com/office/powerpoint/2010/main" val="123643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SLIDE no footer">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7765152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4788" y="2430464"/>
            <a:ext cx="6130925" cy="204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993289475"/>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2014 Non-Con -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1" y="6148389"/>
            <a:ext cx="8869363" cy="2776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spcBef>
                <a:spcPct val="50000"/>
              </a:spcBef>
            </a:pPr>
            <a:r>
              <a:rPr lang="en-US" sz="600" dirty="0">
                <a:solidFill>
                  <a:srgbClr val="1F54A5"/>
                </a:solidFill>
                <a:latin typeface="Calibri Light" pitchFamily="-84" charset="0"/>
              </a:rPr>
              <a:t>©2014 Micron Technology, Inc. All rights reserved. Products are warranted only to meet Micron</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s production data sheet specifications. Information, products, and/or specifications are subject to change without notice. All information is provided on an </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AS IS</a:t>
            </a:r>
            <a:r>
              <a:rPr lang="en-US" altLang="en-US" sz="600" dirty="0">
                <a:solidFill>
                  <a:srgbClr val="1F54A5"/>
                </a:solidFill>
                <a:latin typeface="Calibri Light" pitchFamily="-84" charset="0"/>
              </a:rPr>
              <a:t>”</a:t>
            </a:r>
            <a:r>
              <a:rPr lang="en-US" sz="600" dirty="0">
                <a:solidFill>
                  <a:srgbClr val="1F54A5"/>
                </a:solidFill>
                <a:latin typeface="Calibri Light" pitchFamily="-8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2EA46F15-33F4-4D79-A887-E3FD7A7F8159}"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7" name="Freeform 6"/>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7"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72CC11E9-EFBE-4674-A778-F50A194859CC}"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21118074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2014 Non-Con - Title and Content">
    <p:spTree>
      <p:nvGrpSpPr>
        <p:cNvPr id="1" name=""/>
        <p:cNvGrpSpPr/>
        <p:nvPr/>
      </p:nvGrpSpPr>
      <p:grpSpPr>
        <a:xfrm>
          <a:off x="0" y="0"/>
          <a:ext cx="0" cy="0"/>
          <a:chOff x="0" y="0"/>
          <a:chExt cx="0" cy="0"/>
        </a:xfrm>
      </p:grpSpPr>
      <p:sp>
        <p:nvSpPr>
          <p:cNvPr id="4"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AAE0CD55-B115-4B1A-BD45-526C03E3DA34}"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6"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FC377FC-3485-43B7-96C7-935EB3510CC2}"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42364849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014 Non-Con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7FF5B390-00A0-465B-94CE-2B9DD3BD875C}"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7"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EF22806-9C48-4FD2-85AC-896F9A4D645E}"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26096479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2014 Non-Con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5885CE78-7B5E-4B5E-8E40-A74531E385E4}"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4"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5"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6"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113953D5-29C7-4773-A41C-F1D4513B1F1E}"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30596038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2014 Non-Con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3BD2F36F-4D17-4A7F-84F5-0A550AD42B8A}"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3"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4"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5"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9D978010-5B4A-42F6-8159-058039D18D40}"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41173353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2014 Non-Con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00962CF0-CD1C-4F48-8333-7ADC34E23F34}"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7"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85E0426-09D5-4F4A-A2EB-41123A0F4D2C}"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2439865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46" indent="0">
              <a:buNone/>
              <a:defRPr sz="1800"/>
            </a:lvl2pPr>
            <a:lvl3pPr marL="914293" indent="0">
              <a:buNone/>
              <a:defRPr sz="1600"/>
            </a:lvl3pPr>
            <a:lvl4pPr marL="1371440" indent="0">
              <a:buNone/>
              <a:defRPr sz="1400"/>
            </a:lvl4pPr>
            <a:lvl5pPr marL="1828586" indent="0">
              <a:buNone/>
              <a:defRPr sz="1400"/>
            </a:lvl5pPr>
            <a:lvl6pPr marL="2285733" indent="0">
              <a:buNone/>
              <a:defRPr sz="1400"/>
            </a:lvl6pPr>
            <a:lvl7pPr marL="2742879" indent="0">
              <a:buNone/>
              <a:defRPr sz="1400"/>
            </a:lvl7pPr>
            <a:lvl8pPr marL="3200026" indent="0">
              <a:buNone/>
              <a:defRPr sz="1400"/>
            </a:lvl8pPr>
            <a:lvl9pPr marL="3657172"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CA69F793-A9E7-43CD-87FB-0744B827BD18}"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2014 Non-Con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6" y="6554789"/>
            <a:ext cx="501650" cy="249237"/>
          </a:xfrm>
          <a:prstGeom prst="rect">
            <a:avLst/>
          </a:prstGeom>
        </p:spPr>
        <p:txBody>
          <a:bodyPr lIns="91429" tIns="45714" rIns="91429" bIns="45714"/>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DA21F4E6-3122-4D7F-B5B6-060E366845A6}" type="slidenum">
              <a:rPr lang="en-US" sz="800" b="1">
                <a:solidFill>
                  <a:srgbClr val="1F54A5"/>
                </a:solidFill>
                <a:latin typeface="Calibri" pitchFamily="34" charset="0"/>
                <a:cs typeface="Calibri" pitchFamily="34" charset="0"/>
              </a:rPr>
              <a:pPr algn="ctr"/>
              <a:t>‹#›</a:t>
            </a:fld>
            <a:endParaRPr lang="en-US" sz="800" b="1" dirty="0">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0" y="6553200"/>
            <a:ext cx="1739900" cy="2160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64" tIns="46033" rIns="92064" bIns="46033">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dirty="0">
                <a:solidFill>
                  <a:srgbClr val="00A4FF"/>
                </a:solidFill>
                <a:latin typeface="Calibri" pitchFamily="34" charset="0"/>
                <a:cs typeface="Calibri" pitchFamily="34" charset="0"/>
              </a:rPr>
              <a:t>|</a:t>
            </a:r>
            <a:r>
              <a:rPr lang="en-US" sz="800" dirty="0">
                <a:solidFill>
                  <a:srgbClr val="1F54A5"/>
                </a:solidFill>
                <a:latin typeface="Calibri" pitchFamily="34" charset="0"/>
                <a:cs typeface="Calibri" pitchFamily="34" charset="0"/>
              </a:rPr>
              <a:t>     ©2014 Micron Technology, Inc.     </a:t>
            </a:r>
          </a:p>
        </p:txBody>
      </p:sp>
      <p:sp>
        <p:nvSpPr>
          <p:cNvPr id="6" name="Freeform 5"/>
          <p:cNvSpPr>
            <a:spLocks/>
          </p:cNvSpPr>
          <p:nvPr/>
        </p:nvSpPr>
        <p:spPr bwMode="auto">
          <a:xfrm>
            <a:off x="4911726" y="6346826"/>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 xmlns:a14="http://schemas.microsoft.com/office/drawing/2010/main" w="9525">
                <a:solidFill>
                  <a:srgbClr val="000000"/>
                </a:solidFill>
                <a:round/>
                <a:headEnd/>
                <a:tailEnd/>
              </a14:hiddenLine>
            </a:ext>
          </a:extLst>
        </p:spPr>
        <p:txBody>
          <a:bodyPr lIns="92064" tIns="46033" rIns="92064" bIns="46033" anchor="ctr"/>
          <a:lstStyle/>
          <a:p>
            <a:endParaRPr lang="en-US" sz="1200" dirty="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50163" y="6459539"/>
            <a:ext cx="1192212" cy="325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9"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ACE4FF71-1D09-4B37-B25E-B5C984ABE7ED}"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 xmlns:p14="http://schemas.microsoft.com/office/powerpoint/2010/main" val="19232108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4788" y="2430464"/>
            <a:ext cx="6130925" cy="2047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57482981"/>
      </p:ext>
    </p:extLst>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grpSp>
        <p:nvGrpSpPr>
          <p:cNvPr id="2" name="Group 13"/>
          <p:cNvGrpSpPr>
            <a:grpSpLocks/>
          </p:cNvGrpSpPr>
          <p:nvPr/>
        </p:nvGrpSpPr>
        <p:grpSpPr bwMode="auto">
          <a:xfrm>
            <a:off x="230190" y="5635629"/>
            <a:ext cx="336550" cy="334963"/>
            <a:chOff x="145" y="185"/>
            <a:chExt cx="212" cy="211"/>
          </a:xfrm>
        </p:grpSpPr>
        <p:sp>
          <p:nvSpPr>
            <p:cNvPr id="5" name="AutoShape 14"/>
            <p:cNvSpPr>
              <a:spLocks noChangeArrowheads="1"/>
            </p:cNvSpPr>
            <p:nvPr/>
          </p:nvSpPr>
          <p:spPr bwMode="auto">
            <a:xfrm>
              <a:off x="248" y="185"/>
              <a:ext cx="109" cy="211"/>
            </a:xfrm>
            <a:prstGeom prst="chevron">
              <a:avLst>
                <a:gd name="adj" fmla="val 61468"/>
              </a:avLst>
            </a:prstGeom>
            <a:solidFill>
              <a:srgbClr val="FFFFFF">
                <a:alpha val="89999"/>
              </a:srgbClr>
            </a:solidFill>
            <a:ln w="9525" algn="ctr">
              <a:noFill/>
              <a:miter lim="800000"/>
              <a:headEnd/>
              <a:tailEnd/>
            </a:ln>
            <a:effectLst/>
          </p:spPr>
          <p:txBody>
            <a:bodyPr wrap="none" anchor="ctr"/>
            <a:lstStyle/>
            <a:p>
              <a:pPr algn="ctr" eaLnBrk="0" hangingPunct="0">
                <a:defRPr/>
              </a:pPr>
              <a:endParaRPr lang="en-US" sz="2200" b="1" dirty="0">
                <a:solidFill>
                  <a:srgbClr val="000000"/>
                </a:solidFill>
                <a:latin typeface="Calibri" pitchFamily="34" charset="0"/>
                <a:cs typeface="Arial" charset="0"/>
              </a:endParaRPr>
            </a:p>
          </p:txBody>
        </p:sp>
        <p:sp>
          <p:nvSpPr>
            <p:cNvPr id="6" name="AutoShape 15"/>
            <p:cNvSpPr>
              <a:spLocks noChangeArrowheads="1"/>
            </p:cNvSpPr>
            <p:nvPr/>
          </p:nvSpPr>
          <p:spPr bwMode="auto">
            <a:xfrm>
              <a:off x="145" y="185"/>
              <a:ext cx="109" cy="211"/>
            </a:xfrm>
            <a:prstGeom prst="chevron">
              <a:avLst>
                <a:gd name="adj" fmla="val 61468"/>
              </a:avLst>
            </a:prstGeom>
            <a:solidFill>
              <a:srgbClr val="FFFFFF">
                <a:alpha val="20000"/>
              </a:srgbClr>
            </a:solidFill>
            <a:ln w="9525" algn="ctr">
              <a:noFill/>
              <a:miter lim="800000"/>
              <a:headEnd/>
              <a:tailEnd/>
            </a:ln>
            <a:effectLst/>
          </p:spPr>
          <p:txBody>
            <a:bodyPr wrap="none" anchor="ctr"/>
            <a:lstStyle/>
            <a:p>
              <a:pPr algn="ctr" eaLnBrk="0" hangingPunct="0">
                <a:defRPr/>
              </a:pPr>
              <a:endParaRPr lang="en-US" sz="2200" b="1" dirty="0">
                <a:solidFill>
                  <a:srgbClr val="000000"/>
                </a:solidFill>
                <a:latin typeface="Calibri" pitchFamily="34" charset="0"/>
                <a:cs typeface="Arial" charset="0"/>
              </a:endParaRPr>
            </a:p>
          </p:txBody>
        </p:sp>
      </p:grpSp>
      <p:sp>
        <p:nvSpPr>
          <p:cNvPr id="308226" name="Rectangle 2"/>
          <p:cNvSpPr>
            <a:spLocks noGrp="1" noChangeArrowheads="1"/>
          </p:cNvSpPr>
          <p:nvPr>
            <p:ph type="ctrTitle"/>
          </p:nvPr>
        </p:nvSpPr>
        <p:spPr>
          <a:xfrm>
            <a:off x="604839" y="5575303"/>
            <a:ext cx="7681912" cy="492125"/>
          </a:xfrm>
        </p:spPr>
        <p:txBody>
          <a:bodyPr anchor="t"/>
          <a:lstStyle>
            <a:lvl1pPr>
              <a:defRPr/>
            </a:lvl1pPr>
          </a:lstStyle>
          <a:p>
            <a:r>
              <a:rPr lang="en-US" smtClean="0"/>
              <a:t>Click to edit Master title style</a:t>
            </a:r>
            <a:endParaRPr lang="en-US" dirty="0"/>
          </a:p>
        </p:txBody>
      </p:sp>
      <p:sp>
        <p:nvSpPr>
          <p:cNvPr id="308227" name="Rectangle 3"/>
          <p:cNvSpPr>
            <a:spLocks noGrp="1" noChangeArrowheads="1"/>
          </p:cNvSpPr>
          <p:nvPr>
            <p:ph type="subTitle" idx="1"/>
          </p:nvPr>
        </p:nvSpPr>
        <p:spPr>
          <a:xfrm>
            <a:off x="617538" y="6026151"/>
            <a:ext cx="6326187" cy="546100"/>
          </a:xfrm>
        </p:spPr>
        <p:txBody>
          <a:bodyPr/>
          <a:lstStyle>
            <a:lvl1pPr marL="0" indent="0">
              <a:buFontTx/>
              <a:buNone/>
              <a:defRPr sz="1600" b="0">
                <a:solidFill>
                  <a:srgbClr val="DE6D28"/>
                </a:solidFill>
              </a:defRPr>
            </a:lvl1pPr>
          </a:lstStyle>
          <a:p>
            <a:r>
              <a:rPr lang="en-US" smtClean="0"/>
              <a:t>Click to edit Master subtitle style</a:t>
            </a:r>
            <a:endParaRPr lang="en-US" dirty="0"/>
          </a:p>
        </p:txBody>
      </p:sp>
    </p:spTree>
  </p:cSld>
  <p:clrMapOvr>
    <a:overrideClrMapping bg1="lt1" tx1="dk1" bg2="lt2" tx2="dk2" accent1="accent1" accent2="accent2" accent3="accent3" accent4="accent4" accent5="accent5" accent6="accent6" hlink="hlink" folHlink="folHlink"/>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bwMode="auto">
          <a:xfrm>
            <a:off x="0" y="4"/>
            <a:ext cx="9144000" cy="1065213"/>
          </a:xfrm>
          <a:prstGeom prst="rect">
            <a:avLst/>
          </a:prstGeom>
          <a:solidFill>
            <a:schemeClr val="bg1"/>
          </a:solidFill>
          <a:ln w="9525" cap="flat" cmpd="sng" algn="ctr">
            <a:noFill/>
            <a:prstDash val="solid"/>
            <a:round/>
            <a:headEnd type="none" w="med" len="med"/>
            <a:tailEnd type="none" w="med" len="med"/>
          </a:ln>
          <a:effectLst/>
        </p:spPr>
        <p:txBody>
          <a:bodyPr lIns="91397" tIns="45698" rIns="91397" bIns="45698" anchor="ctr"/>
          <a:lstStyle/>
          <a:p>
            <a:pPr algn="ctr" eaLnBrk="0" hangingPunct="0">
              <a:defRPr/>
            </a:pPr>
            <a:endParaRPr lang="en-US" sz="2200" b="1" dirty="0">
              <a:solidFill>
                <a:srgbClr val="0060A6"/>
              </a:solidFill>
              <a:latin typeface="Calibri" pitchFamily="34" charset="0"/>
              <a:cs typeface="Arial" charset="0"/>
            </a:endParaRPr>
          </a:p>
        </p:txBody>
      </p:sp>
      <p:sp>
        <p:nvSpPr>
          <p:cNvPr id="2" name="Title 1"/>
          <p:cNvSpPr>
            <a:spLocks noGrp="1"/>
          </p:cNvSpPr>
          <p:nvPr>
            <p:ph type="title"/>
          </p:nvPr>
        </p:nvSpPr>
        <p:spPr>
          <a:xfrm>
            <a:off x="722313" y="3275688"/>
            <a:ext cx="7772400" cy="1362075"/>
          </a:xfrm>
        </p:spPr>
        <p:txBody>
          <a:bodyPr anchor="t"/>
          <a:lstStyle>
            <a:lvl1pPr algn="l">
              <a:defRPr sz="1600" b="1" cap="none" baseline="0">
                <a:solidFill>
                  <a:srgbClr val="E66100"/>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1775497"/>
            <a:ext cx="7772400" cy="1500187"/>
          </a:xfrm>
        </p:spPr>
        <p:txBody>
          <a:bodyPr anchor="b"/>
          <a:lstStyle>
            <a:lvl1pPr marL="0" indent="0">
              <a:buNone/>
              <a:defRPr sz="2600"/>
            </a:lvl1pPr>
            <a:lvl2pPr marL="456986" indent="0">
              <a:buNone/>
              <a:defRPr sz="1800"/>
            </a:lvl2pPr>
            <a:lvl3pPr marL="913972" indent="0">
              <a:buNone/>
              <a:defRPr sz="1600"/>
            </a:lvl3pPr>
            <a:lvl4pPr marL="1370959" indent="0">
              <a:buNone/>
              <a:defRPr sz="1400"/>
            </a:lvl4pPr>
            <a:lvl5pPr marL="1827945" indent="0">
              <a:buNone/>
              <a:defRPr sz="1400"/>
            </a:lvl5pPr>
            <a:lvl6pPr marL="2284932" indent="0">
              <a:buNone/>
              <a:defRPr sz="1400"/>
            </a:lvl6pPr>
            <a:lvl7pPr marL="2741916" indent="0">
              <a:buNone/>
              <a:defRPr sz="1400"/>
            </a:lvl7pPr>
            <a:lvl8pPr marL="3198904" indent="0">
              <a:buNone/>
              <a:defRPr sz="1400"/>
            </a:lvl8pPr>
            <a:lvl9pPr marL="3655888" indent="0">
              <a:buNone/>
              <a:defRPr sz="1400"/>
            </a:lvl9pPr>
          </a:lstStyle>
          <a:p>
            <a:pPr lvl="0"/>
            <a:r>
              <a:rPr lang="en-US" smtClean="0"/>
              <a:t>Click to edit Master text styles</a:t>
            </a:r>
          </a:p>
        </p:txBody>
      </p:sp>
    </p:spTree>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76350"/>
            <a:ext cx="4038600" cy="4718050"/>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76350"/>
            <a:ext cx="4038600" cy="4718050"/>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9728" y="-104246"/>
            <a:ext cx="8375714"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148614"/>
            <a:ext cx="4040188" cy="639762"/>
          </a:xfrm>
        </p:spPr>
        <p:txBody>
          <a:bodyPr anchor="b"/>
          <a:lstStyle>
            <a:lvl1pPr marL="0" indent="0">
              <a:buNone/>
              <a:defRPr sz="2400" b="1">
                <a:solidFill>
                  <a:srgbClr val="515151"/>
                </a:solidFill>
              </a:defRPr>
            </a:lvl1pPr>
            <a:lvl2pPr marL="456986" indent="0">
              <a:buNone/>
              <a:defRPr sz="2000" b="1"/>
            </a:lvl2pPr>
            <a:lvl3pPr marL="913972" indent="0">
              <a:buNone/>
              <a:defRPr sz="1800" b="1"/>
            </a:lvl3pPr>
            <a:lvl4pPr marL="1370959" indent="0">
              <a:buNone/>
              <a:defRPr sz="1600" b="1"/>
            </a:lvl4pPr>
            <a:lvl5pPr marL="1827945" indent="0">
              <a:buNone/>
              <a:defRPr sz="1600" b="1"/>
            </a:lvl5pPr>
            <a:lvl6pPr marL="2284932" indent="0">
              <a:buNone/>
              <a:defRPr sz="1600" b="1"/>
            </a:lvl6pPr>
            <a:lvl7pPr marL="2741916" indent="0">
              <a:buNone/>
              <a:defRPr sz="1600" b="1"/>
            </a:lvl7pPr>
            <a:lvl8pPr marL="3198904" indent="0">
              <a:buNone/>
              <a:defRPr sz="1600" b="1"/>
            </a:lvl8pPr>
            <a:lvl9pPr marL="365588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1791096"/>
            <a:ext cx="4040188" cy="4335070"/>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148614"/>
            <a:ext cx="4041775" cy="639762"/>
          </a:xfrm>
        </p:spPr>
        <p:txBody>
          <a:bodyPr anchor="b"/>
          <a:lstStyle>
            <a:lvl1pPr marL="0" indent="0">
              <a:buNone/>
              <a:defRPr sz="2400" b="1">
                <a:solidFill>
                  <a:srgbClr val="515151"/>
                </a:solidFill>
              </a:defRPr>
            </a:lvl1pPr>
            <a:lvl2pPr marL="456986" indent="0">
              <a:buNone/>
              <a:defRPr sz="2000" b="1"/>
            </a:lvl2pPr>
            <a:lvl3pPr marL="913972" indent="0">
              <a:buNone/>
              <a:defRPr sz="1800" b="1"/>
            </a:lvl3pPr>
            <a:lvl4pPr marL="1370959" indent="0">
              <a:buNone/>
              <a:defRPr sz="1600" b="1"/>
            </a:lvl4pPr>
            <a:lvl5pPr marL="1827945" indent="0">
              <a:buNone/>
              <a:defRPr sz="1600" b="1"/>
            </a:lvl5pPr>
            <a:lvl6pPr marL="2284932" indent="0">
              <a:buNone/>
              <a:defRPr sz="1600" b="1"/>
            </a:lvl6pPr>
            <a:lvl7pPr marL="2741916" indent="0">
              <a:buNone/>
              <a:defRPr sz="1600" b="1"/>
            </a:lvl7pPr>
            <a:lvl8pPr marL="3198904" indent="0">
              <a:buNone/>
              <a:defRPr sz="1600" b="1"/>
            </a:lvl8pPr>
            <a:lvl9pPr marL="365588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1791096"/>
            <a:ext cx="4041775" cy="4335070"/>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bwMode="auto">
          <a:xfrm>
            <a:off x="0" y="4"/>
            <a:ext cx="9144000" cy="1065213"/>
          </a:xfrm>
          <a:prstGeom prst="rect">
            <a:avLst/>
          </a:prstGeom>
          <a:solidFill>
            <a:schemeClr val="bg1"/>
          </a:solidFill>
          <a:ln w="9525" cap="flat" cmpd="sng" algn="ctr">
            <a:noFill/>
            <a:prstDash val="solid"/>
            <a:round/>
            <a:headEnd type="none" w="med" len="med"/>
            <a:tailEnd type="none" w="med" len="med"/>
          </a:ln>
          <a:effectLst/>
        </p:spPr>
        <p:txBody>
          <a:bodyPr lIns="91397" tIns="45698" rIns="91397" bIns="45698" anchor="ctr"/>
          <a:lstStyle/>
          <a:p>
            <a:pPr algn="ctr" eaLnBrk="0" hangingPunct="0">
              <a:defRPr/>
            </a:pPr>
            <a:endParaRPr lang="en-US" sz="2200" b="1" dirty="0">
              <a:solidFill>
                <a:srgbClr val="0060A6"/>
              </a:solidFill>
              <a:latin typeface="Calibri" pitchFamily="34" charset="0"/>
              <a:cs typeface="Arial" charset="0"/>
            </a:endParaRPr>
          </a:p>
        </p:txBody>
      </p:sp>
    </p:spTree>
  </p:cSld>
  <p:clrMapOvr>
    <a:masterClrMapping/>
  </p:clrMapOvr>
  <p:transition spd="slow"/>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auto">
          <a:xfrm>
            <a:off x="0" y="4"/>
            <a:ext cx="9144000" cy="1065213"/>
          </a:xfrm>
          <a:prstGeom prst="rect">
            <a:avLst/>
          </a:prstGeom>
          <a:solidFill>
            <a:schemeClr val="bg1"/>
          </a:solidFill>
          <a:ln w="9525" cap="flat" cmpd="sng" algn="ctr">
            <a:noFill/>
            <a:prstDash val="solid"/>
            <a:round/>
            <a:headEnd type="none" w="med" len="med"/>
            <a:tailEnd type="none" w="med" len="med"/>
          </a:ln>
          <a:effectLst/>
        </p:spPr>
        <p:txBody>
          <a:bodyPr lIns="91397" tIns="45698" rIns="91397" bIns="45698" anchor="ctr"/>
          <a:lstStyle/>
          <a:p>
            <a:pPr algn="ctr" eaLnBrk="0" hangingPunct="0">
              <a:defRPr/>
            </a:pPr>
            <a:endParaRPr lang="en-US" sz="2200" b="1" dirty="0">
              <a:solidFill>
                <a:srgbClr val="0060A6"/>
              </a:solidFill>
              <a:latin typeface="Calibri" pitchFamily="34" charset="0"/>
              <a:cs typeface="Arial" charset="0"/>
            </a:endParaRPr>
          </a:p>
        </p:txBody>
      </p:sp>
      <p:sp>
        <p:nvSpPr>
          <p:cNvPr id="2" name="Title 1"/>
          <p:cNvSpPr>
            <a:spLocks noGrp="1"/>
          </p:cNvSpPr>
          <p:nvPr>
            <p:ph type="title"/>
          </p:nvPr>
        </p:nvSpPr>
        <p:spPr>
          <a:xfrm>
            <a:off x="457204" y="277312"/>
            <a:ext cx="3008313" cy="737518"/>
          </a:xfrm>
        </p:spPr>
        <p:txBody>
          <a:bodyPr anchor="b"/>
          <a:lstStyle>
            <a:lvl1pPr algn="l">
              <a:defRPr sz="2000" b="1">
                <a:solidFill>
                  <a:srgbClr val="51515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66330"/>
            <a:ext cx="5111750" cy="5859833"/>
          </a:xfrm>
        </p:spPr>
        <p:txBody>
          <a:bodyPr/>
          <a:lstStyle>
            <a:lvl1pPr>
              <a:defRPr sz="2200"/>
            </a:lvl1pPr>
            <a:lvl2pPr>
              <a:defRPr sz="1800"/>
            </a:lvl2pPr>
            <a:lvl3pPr>
              <a:defRPr sz="1600"/>
            </a:lvl3pPr>
            <a:lvl4pPr>
              <a:defRPr sz="1400"/>
            </a:lvl4pPr>
            <a:lvl5pPr>
              <a:defRPr sz="12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4" y="1012054"/>
            <a:ext cx="3008313" cy="5114109"/>
          </a:xfrm>
        </p:spPr>
        <p:txBody>
          <a:bodyPr/>
          <a:lstStyle>
            <a:lvl1pPr marL="0" indent="0">
              <a:buNone/>
              <a:defRPr sz="1400"/>
            </a:lvl1pPr>
            <a:lvl2pPr marL="456986" indent="0">
              <a:buNone/>
              <a:defRPr sz="1200"/>
            </a:lvl2pPr>
            <a:lvl3pPr marL="913972" indent="0">
              <a:buNone/>
              <a:defRPr sz="1000"/>
            </a:lvl3pPr>
            <a:lvl4pPr marL="1370959" indent="0">
              <a:buNone/>
              <a:defRPr sz="900"/>
            </a:lvl4pPr>
            <a:lvl5pPr marL="1827945" indent="0">
              <a:buNone/>
              <a:defRPr sz="900"/>
            </a:lvl5pPr>
            <a:lvl6pPr marL="2284932" indent="0">
              <a:buNone/>
              <a:defRPr sz="900"/>
            </a:lvl6pPr>
            <a:lvl7pPr marL="2741916" indent="0">
              <a:buNone/>
              <a:defRPr sz="900"/>
            </a:lvl7pPr>
            <a:lvl8pPr marL="3198904" indent="0">
              <a:buNone/>
              <a:defRPr sz="900"/>
            </a:lvl8pPr>
            <a:lvl9pPr marL="3655888" indent="0">
              <a:buNone/>
              <a:defRPr sz="900"/>
            </a:lvl9pPr>
          </a:lstStyle>
          <a:p>
            <a:pPr lvl="0"/>
            <a:r>
              <a:rPr lang="en-US" smtClean="0"/>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9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25C89CAB-3363-45B6-ABC5-B8478A76E7CB}"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bwMode="auto">
          <a:xfrm>
            <a:off x="0" y="4"/>
            <a:ext cx="9144000" cy="1065213"/>
          </a:xfrm>
          <a:prstGeom prst="rect">
            <a:avLst/>
          </a:prstGeom>
          <a:solidFill>
            <a:schemeClr val="bg1"/>
          </a:solidFill>
          <a:ln w="9525" cap="flat" cmpd="sng" algn="ctr">
            <a:noFill/>
            <a:prstDash val="solid"/>
            <a:round/>
            <a:headEnd type="none" w="med" len="med"/>
            <a:tailEnd type="none" w="med" len="med"/>
          </a:ln>
          <a:effectLst/>
        </p:spPr>
        <p:txBody>
          <a:bodyPr lIns="91397" tIns="45698" rIns="91397" bIns="45698" anchor="ctr"/>
          <a:lstStyle/>
          <a:p>
            <a:pPr algn="ctr" eaLnBrk="0" hangingPunct="0">
              <a:defRPr/>
            </a:pPr>
            <a:endParaRPr lang="en-US" sz="2200" b="1" dirty="0">
              <a:solidFill>
                <a:srgbClr val="0060A6"/>
              </a:solidFill>
              <a:latin typeface="Calibri" pitchFamily="34" charset="0"/>
              <a:cs typeface="Arial" charset="0"/>
            </a:endParaRPr>
          </a:p>
        </p:txBody>
      </p:sp>
      <p:sp>
        <p:nvSpPr>
          <p:cNvPr id="2" name="Title 1"/>
          <p:cNvSpPr>
            <a:spLocks noGrp="1"/>
          </p:cNvSpPr>
          <p:nvPr>
            <p:ph type="title"/>
          </p:nvPr>
        </p:nvSpPr>
        <p:spPr>
          <a:xfrm>
            <a:off x="1792288" y="4800600"/>
            <a:ext cx="5486400" cy="566738"/>
          </a:xfrm>
        </p:spPr>
        <p:txBody>
          <a:bodyPr anchor="b"/>
          <a:lstStyle>
            <a:lvl1pPr algn="l">
              <a:defRPr sz="2000" b="1">
                <a:solidFill>
                  <a:srgbClr val="0060A6"/>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986" indent="0">
              <a:buNone/>
              <a:defRPr sz="2800"/>
            </a:lvl2pPr>
            <a:lvl3pPr marL="913972" indent="0">
              <a:buNone/>
              <a:defRPr sz="2400"/>
            </a:lvl3pPr>
            <a:lvl4pPr marL="1370959" indent="0">
              <a:buNone/>
              <a:defRPr sz="2000"/>
            </a:lvl4pPr>
            <a:lvl5pPr marL="1827945" indent="0">
              <a:buNone/>
              <a:defRPr sz="2000"/>
            </a:lvl5pPr>
            <a:lvl6pPr marL="2284932" indent="0">
              <a:buNone/>
              <a:defRPr sz="2000"/>
            </a:lvl6pPr>
            <a:lvl7pPr marL="2741916" indent="0">
              <a:buNone/>
              <a:defRPr sz="2000"/>
            </a:lvl7pPr>
            <a:lvl8pPr marL="3198904" indent="0">
              <a:buNone/>
              <a:defRPr sz="2000"/>
            </a:lvl8pPr>
            <a:lvl9pPr marL="3655888"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E66100"/>
                </a:solidFill>
              </a:defRPr>
            </a:lvl1pPr>
            <a:lvl2pPr marL="456986" indent="0">
              <a:buNone/>
              <a:defRPr sz="1200"/>
            </a:lvl2pPr>
            <a:lvl3pPr marL="913972" indent="0">
              <a:buNone/>
              <a:defRPr sz="1000"/>
            </a:lvl3pPr>
            <a:lvl4pPr marL="1370959" indent="0">
              <a:buNone/>
              <a:defRPr sz="900"/>
            </a:lvl4pPr>
            <a:lvl5pPr marL="1827945" indent="0">
              <a:buNone/>
              <a:defRPr sz="900"/>
            </a:lvl5pPr>
            <a:lvl6pPr marL="2284932" indent="0">
              <a:buNone/>
              <a:defRPr sz="900"/>
            </a:lvl6pPr>
            <a:lvl7pPr marL="2741916" indent="0">
              <a:buNone/>
              <a:defRPr sz="900"/>
            </a:lvl7pPr>
            <a:lvl8pPr marL="3198904" indent="0">
              <a:buNone/>
              <a:defRPr sz="900"/>
            </a:lvl8pPr>
            <a:lvl9pPr marL="3655888" indent="0">
              <a:buNone/>
              <a:defRPr sz="900"/>
            </a:lvl9pPr>
          </a:lstStyle>
          <a:p>
            <a:pPr lvl="0"/>
            <a:r>
              <a:rPr lang="en-US" smtClean="0"/>
              <a:t>Click to edit Master text styles</a:t>
            </a:r>
          </a:p>
        </p:txBody>
      </p:sp>
    </p:spTree>
  </p:cSld>
  <p:clrMapOvr>
    <a:masterClrMapping/>
  </p:clrMapOvr>
  <p:transition spd="slow"/>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auto">
          <a:xfrm>
            <a:off x="0" y="4"/>
            <a:ext cx="9144000" cy="1065213"/>
          </a:xfrm>
          <a:prstGeom prst="rect">
            <a:avLst/>
          </a:prstGeom>
          <a:solidFill>
            <a:schemeClr val="bg1"/>
          </a:solidFill>
          <a:ln w="9525" cap="flat" cmpd="sng" algn="ctr">
            <a:noFill/>
            <a:prstDash val="solid"/>
            <a:round/>
            <a:headEnd type="none" w="med" len="med"/>
            <a:tailEnd type="none" w="med" len="med"/>
          </a:ln>
          <a:effectLst/>
        </p:spPr>
        <p:txBody>
          <a:bodyPr lIns="91397" tIns="45698" rIns="91397" bIns="45698" anchor="ctr"/>
          <a:lstStyle/>
          <a:p>
            <a:pPr algn="ctr" eaLnBrk="0" hangingPunct="0">
              <a:defRPr/>
            </a:pPr>
            <a:endParaRPr lang="en-US" sz="2200" b="1" dirty="0">
              <a:solidFill>
                <a:srgbClr val="0060A6"/>
              </a:solidFill>
              <a:latin typeface="Calibri" pitchFamily="34" charset="0"/>
              <a:cs typeface="Arial" charset="0"/>
            </a:endParaRPr>
          </a:p>
        </p:txBody>
      </p:sp>
      <p:sp>
        <p:nvSpPr>
          <p:cNvPr id="2" name="Vertical Title 1"/>
          <p:cNvSpPr>
            <a:spLocks noGrp="1"/>
          </p:cNvSpPr>
          <p:nvPr>
            <p:ph type="title" orient="vert"/>
          </p:nvPr>
        </p:nvSpPr>
        <p:spPr>
          <a:xfrm>
            <a:off x="7910008" y="443883"/>
            <a:ext cx="1065721" cy="5550516"/>
          </a:xfrm>
        </p:spPr>
        <p:txBody>
          <a:bodyPr vert="eaVert"/>
          <a:lstStyle>
            <a:lvl1pPr>
              <a:defRPr b="1">
                <a:solidFill>
                  <a:srgbClr val="515151"/>
                </a:solidFil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1" y="443883"/>
            <a:ext cx="7284128" cy="55505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2014 Confidential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spcBef>
                <a:spcPct val="50000"/>
              </a:spcBef>
            </a:pPr>
            <a:r>
              <a:rPr lang="en-US" sz="600">
                <a:solidFill>
                  <a:srgbClr val="1F54A5"/>
                </a:solidFill>
                <a:latin typeface="Calibri Light" pitchFamily="-84" charset="0"/>
              </a:rPr>
              <a:t>©2014 Micron Technology, Inc. All rights reserved. Products are warranted only to meet Micron</a:t>
            </a:r>
            <a:r>
              <a:rPr lang="en-US" altLang="en-US" sz="600">
                <a:solidFill>
                  <a:srgbClr val="1F54A5"/>
                </a:solidFill>
                <a:latin typeface="Calibri Light" pitchFamily="-84" charset="0"/>
              </a:rPr>
              <a:t>’</a:t>
            </a:r>
            <a:r>
              <a:rPr lang="en-US" sz="600">
                <a:solidFill>
                  <a:srgbClr val="1F54A5"/>
                </a:solidFill>
                <a:latin typeface="Calibri Light" pitchFamily="-8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84" charset="0"/>
              </a:rPr>
              <a:t>“</a:t>
            </a:r>
            <a:r>
              <a:rPr lang="en-US" sz="600">
                <a:solidFill>
                  <a:srgbClr val="1F54A5"/>
                </a:solidFill>
                <a:latin typeface="Calibri Light" pitchFamily="-84" charset="0"/>
              </a:rPr>
              <a:t>AS IS</a:t>
            </a:r>
            <a:r>
              <a:rPr lang="en-US" altLang="en-US" sz="600">
                <a:solidFill>
                  <a:srgbClr val="1F54A5"/>
                </a:solidFill>
                <a:latin typeface="Calibri Light" pitchFamily="-84" charset="0"/>
              </a:rPr>
              <a:t>”</a:t>
            </a:r>
            <a:r>
              <a:rPr lang="en-US" sz="600">
                <a:solidFill>
                  <a:srgbClr val="1F54A5"/>
                </a:solidFill>
                <a:latin typeface="Calibri Light" pitchFamily="-8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CC04D887-6D4C-4F64-B77E-2085029B4667}"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7" name="Freeform 6"/>
          <p:cNvSpPr>
            <a:spLocks/>
          </p:cNvSpPr>
          <p:nvPr/>
        </p:nvSpPr>
        <p:spPr bwMode="auto">
          <a:xfrm>
            <a:off x="4911725" y="635317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7"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4299F40-C8CC-4F2D-8B54-C10137989B70}"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1381196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B54A107A-DEEB-48EC-97AB-3387B851100B}"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pic>
        <p:nvPicPr>
          <p:cNvPr id="7"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3CF49B69-156A-40F0-BA7E-973242813D95}"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3630095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2014 Confidential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79E13D00-A7BD-4D7C-8C8B-28C9913033E4}"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4BCF87E-0519-4D94-85D2-715CBDA00BDF}"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131130505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2014 Confidential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1F97C042-72B5-411A-87BB-07E0AA63AC0D}"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4"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6"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7A11406-1CE8-4DED-B209-66F028D6F44F}"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29528489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2014 Confidential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0147AEC2-F2C4-48C4-BA38-B8F41679BC50}"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3"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5"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C83FF554-8CAD-4343-8F3B-E09E776843CF}"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135940921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2014 Confidential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4B403690-7034-4065-89DA-A9BE0242FAC7}"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107A0E1-EEDD-46EA-B564-7B72887E8B8B}"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24928102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1_2014 Confidential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ECF80465-E62D-4880-B3FF-07ACDF7FA756}"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sp>
        <p:nvSpPr>
          <p:cNvPr id="6" name="Freeform 5"/>
          <p:cNvSpPr>
            <a:spLocks/>
          </p:cNvSpPr>
          <p:nvPr/>
        </p:nvSpPr>
        <p:spPr bwMode="auto">
          <a:xfrm>
            <a:off x="4900613" y="6338888"/>
            <a:ext cx="4243387" cy="519112"/>
          </a:xfrm>
          <a:custGeom>
            <a:avLst/>
            <a:gdLst>
              <a:gd name="T0" fmla="*/ 3637700 w 4583411"/>
              <a:gd name="T1" fmla="*/ 0 h 522804"/>
              <a:gd name="T2" fmla="*/ 0 w 4583411"/>
              <a:gd name="T3" fmla="*/ 510611 h 522804"/>
              <a:gd name="T4" fmla="*/ 3631561 w 4583411"/>
              <a:gd name="T5" fmla="*/ 511315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50151AB9-E233-4C7F-B7AD-1E84E547398E}"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3686056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8" name="Rectangle 6"/>
          <p:cNvSpPr>
            <a:spLocks noGrp="1" noChangeArrowheads="1"/>
          </p:cNvSpPr>
          <p:nvPr>
            <p:ph type="sldNum" sz="quarter" idx="11"/>
          </p:nvPr>
        </p:nvSpPr>
        <p:spPr>
          <a:ln/>
        </p:spPr>
        <p:txBody>
          <a:bodyPr/>
          <a:lstStyle>
            <a:lvl1pPr>
              <a:defRPr/>
            </a:lvl1pPr>
          </a:lstStyle>
          <a:p>
            <a:pPr>
              <a:defRPr/>
            </a:pPr>
            <a:fld id="{6AC90AFB-89F6-4445-987F-AAD632CB3E82}" type="slidenum">
              <a:rPr lang="en-US"/>
              <a:pPr>
                <a:defRPr/>
              </a:pPr>
              <a:t>‹#›</a:t>
            </a:fld>
            <a:endParaRPr lang="en-US" dirty="0"/>
          </a:p>
        </p:txBody>
      </p:sp>
      <p:sp>
        <p:nvSpPr>
          <p:cNvPr id="9"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LANK SLIDE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6807413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4788" y="2430463"/>
            <a:ext cx="6130925" cy="2047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73336324"/>
      </p:ext>
    </p:extLst>
  </p:cSld>
  <p:clrMapOvr>
    <a:masterClrMapping/>
  </p:clrMapOvr>
  <p:transition spd="slow"/>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2014 Non-Con -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spcBef>
                <a:spcPct val="50000"/>
              </a:spcBef>
            </a:pPr>
            <a:r>
              <a:rPr lang="en-US" sz="600">
                <a:solidFill>
                  <a:srgbClr val="1F54A5"/>
                </a:solidFill>
                <a:latin typeface="Calibri Light" pitchFamily="-84" charset="0"/>
              </a:rPr>
              <a:t>©2014 Micron Technology, Inc. All rights reserved. Products are warranted only to meet Micron</a:t>
            </a:r>
            <a:r>
              <a:rPr lang="en-US" altLang="en-US" sz="600">
                <a:solidFill>
                  <a:srgbClr val="1F54A5"/>
                </a:solidFill>
                <a:latin typeface="Calibri Light" pitchFamily="-84" charset="0"/>
              </a:rPr>
              <a:t>’</a:t>
            </a:r>
            <a:r>
              <a:rPr lang="en-US" sz="600">
                <a:solidFill>
                  <a:srgbClr val="1F54A5"/>
                </a:solidFill>
                <a:latin typeface="Calibri Light" pitchFamily="-8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84" charset="0"/>
              </a:rPr>
              <a:t>“</a:t>
            </a:r>
            <a:r>
              <a:rPr lang="en-US" sz="600">
                <a:solidFill>
                  <a:srgbClr val="1F54A5"/>
                </a:solidFill>
                <a:latin typeface="Calibri Light" pitchFamily="-84" charset="0"/>
              </a:rPr>
              <a:t>AS IS</a:t>
            </a:r>
            <a:r>
              <a:rPr lang="en-US" altLang="en-US" sz="600">
                <a:solidFill>
                  <a:srgbClr val="1F54A5"/>
                </a:solidFill>
                <a:latin typeface="Calibri Light" pitchFamily="-84" charset="0"/>
              </a:rPr>
              <a:t>”</a:t>
            </a:r>
            <a:r>
              <a:rPr lang="en-US" sz="600">
                <a:solidFill>
                  <a:srgbClr val="1F54A5"/>
                </a:solidFill>
                <a:latin typeface="Calibri Light" pitchFamily="-8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5B9A5BD5-350B-444B-A8A0-DF81C2F65826}"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7" name="Freeform 6"/>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7"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CB05F70A-E4A9-4621-AD40-FFCCB20A67FA}"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347252529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2014 Non-Con - Title and Content">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531E274D-60D0-455C-A836-19F3FEB3A635}"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8040286-E387-44DF-BE67-9A281D29F254}"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59179152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2014 Non-Con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6621708B-4739-4D09-B314-103F5164BD2A}"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19D16B35-E63C-4B30-A37F-1144FC81F022}"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14129920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2014 Non-Con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E77BDA3D-9C2F-4D12-9552-A7CC668FE76C}"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4"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6"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BD846281-F1DE-4448-953C-E92CE41528CC}"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286211968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2014 Non-Con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2D8A0140-2063-499A-B6F3-C1CA6253B5A4}"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3"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5"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5217FF6-ABE1-42CD-84FD-9365CD23BAC9}"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346065820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2014 Non-Con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7607B366-B06B-4D49-B58D-F4B39C1CACC8}"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8"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32FC6284-78D0-458B-B195-B8EFEB1C075D}"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4367986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2014 Non-Con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pPr algn="ctr"/>
            <a:fld id="{2DF8B39A-F613-4512-BC23-1896748F1AF1}" type="slidenum">
              <a:rPr lang="en-US" sz="800" b="1">
                <a:solidFill>
                  <a:srgbClr val="1F54A5"/>
                </a:solidFill>
                <a:latin typeface="Calibri" pitchFamily="34" charset="0"/>
                <a:cs typeface="Calibri" pitchFamily="34" charset="0"/>
              </a:rPr>
              <a:pPr algn="ctr"/>
              <a:t>‹#›</a:t>
            </a:fld>
            <a:endParaRPr lang="en-US" sz="800" b="1">
              <a:solidFill>
                <a:srgbClr val="1F54A5"/>
              </a:solidFill>
              <a:latin typeface="Calibri" pitchFamily="34" charset="0"/>
              <a:cs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lvl1pPr eaLnBrk="0" hangingPunct="0">
              <a:defRPr sz="1200">
                <a:solidFill>
                  <a:schemeClr val="tx1"/>
                </a:solidFill>
                <a:latin typeface="Tahoma" pitchFamily="34" charset="0"/>
                <a:ea typeface="MS PGothic" pitchFamily="34" charset="-128"/>
              </a:defRPr>
            </a:lvl1pPr>
            <a:lvl2pPr marL="742950" indent="-285750" eaLnBrk="0" hangingPunct="0">
              <a:defRPr sz="1200">
                <a:solidFill>
                  <a:schemeClr val="tx1"/>
                </a:solidFill>
                <a:latin typeface="Tahoma" pitchFamily="34" charset="0"/>
                <a:ea typeface="MS PGothic" pitchFamily="34" charset="-128"/>
              </a:defRPr>
            </a:lvl2pPr>
            <a:lvl3pPr marL="1143000" indent="-228600" eaLnBrk="0" hangingPunct="0">
              <a:defRPr sz="1200">
                <a:solidFill>
                  <a:schemeClr val="tx1"/>
                </a:solidFill>
                <a:latin typeface="Tahoma" pitchFamily="34" charset="0"/>
                <a:ea typeface="MS PGothic" pitchFamily="34" charset="-128"/>
              </a:defRPr>
            </a:lvl3pPr>
            <a:lvl4pPr marL="1600200" indent="-228600" eaLnBrk="0" hangingPunct="0">
              <a:defRPr sz="1200">
                <a:solidFill>
                  <a:schemeClr val="tx1"/>
                </a:solidFill>
                <a:latin typeface="Tahoma" pitchFamily="34" charset="0"/>
                <a:ea typeface="MS PGothic" pitchFamily="34" charset="-128"/>
              </a:defRPr>
            </a:lvl4pPr>
            <a:lvl5pPr marL="2057400" indent="-228600" eaLnBrk="0" hangingPunct="0">
              <a:defRPr sz="1200">
                <a:solidFill>
                  <a:schemeClr val="tx1"/>
                </a:solidFill>
                <a:latin typeface="Tahoma" pitchFamily="34" charset="0"/>
                <a:ea typeface="MS PGothic" pitchFamily="34" charset="-128"/>
              </a:defRPr>
            </a:lvl5pPr>
            <a:lvl6pPr marL="2514600" indent="-228600" eaLnBrk="0" fontAlgn="base" hangingPunct="0">
              <a:spcBef>
                <a:spcPct val="0"/>
              </a:spcBef>
              <a:spcAft>
                <a:spcPct val="0"/>
              </a:spcAft>
              <a:defRPr sz="1200">
                <a:solidFill>
                  <a:schemeClr val="tx1"/>
                </a:solidFill>
                <a:latin typeface="Tahoma" pitchFamily="34" charset="0"/>
                <a:ea typeface="MS PGothic" pitchFamily="34" charset="-128"/>
              </a:defRPr>
            </a:lvl6pPr>
            <a:lvl7pPr marL="2971800" indent="-228600" eaLnBrk="0" fontAlgn="base" hangingPunct="0">
              <a:spcBef>
                <a:spcPct val="0"/>
              </a:spcBef>
              <a:spcAft>
                <a:spcPct val="0"/>
              </a:spcAft>
              <a:defRPr sz="1200">
                <a:solidFill>
                  <a:schemeClr val="tx1"/>
                </a:solidFill>
                <a:latin typeface="Tahoma" pitchFamily="34" charset="0"/>
                <a:ea typeface="MS PGothic" pitchFamily="34" charset="-128"/>
              </a:defRPr>
            </a:lvl7pPr>
            <a:lvl8pPr marL="3429000" indent="-228600" eaLnBrk="0" fontAlgn="base" hangingPunct="0">
              <a:spcBef>
                <a:spcPct val="0"/>
              </a:spcBef>
              <a:spcAft>
                <a:spcPct val="0"/>
              </a:spcAft>
              <a:defRPr sz="1200">
                <a:solidFill>
                  <a:schemeClr val="tx1"/>
                </a:solidFill>
                <a:latin typeface="Tahoma" pitchFamily="34" charset="0"/>
                <a:ea typeface="MS PGothic" pitchFamily="34" charset="-128"/>
              </a:defRPr>
            </a:lvl8pPr>
            <a:lvl9pPr marL="3886200" indent="-228600" eaLnBrk="0" fontAlgn="base" hangingPunct="0">
              <a:spcBef>
                <a:spcPct val="0"/>
              </a:spcBef>
              <a:spcAft>
                <a:spcPct val="0"/>
              </a:spcAft>
              <a:defRPr sz="1200">
                <a:solidFill>
                  <a:schemeClr val="tx1"/>
                </a:solidFill>
                <a:latin typeface="Tahoma" pitchFamily="34" charset="0"/>
                <a:ea typeface="MS PGothic" pitchFamily="34" charset="-128"/>
              </a:defRPr>
            </a:lvl9pPr>
          </a:lstStyle>
          <a:p>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a:noFill/>
          </a:ln>
          <a:extLst>
            <a:ext uri="{91240B29-F687-4F45-9708-019B960494DF}">
              <a14:hiddenLine xmlns:a14="http://schemas.microsoft.com/office/drawing/2010/main" xmlns="" w="9525">
                <a:solidFill>
                  <a:srgbClr val="000000"/>
                </a:solidFill>
                <a:round/>
                <a:headEnd/>
                <a:tailEnd/>
              </a14:hiddenLine>
            </a:ext>
          </a:extLst>
        </p:spPr>
        <p:txBody>
          <a:bodyPr lIns="92075" tIns="46038" rIns="92075" bIns="46038" anchor="ctr"/>
          <a:lstStyle/>
          <a:p>
            <a:endParaRPr lang="en-US" sz="1200">
              <a:solidFill>
                <a:srgbClr val="4D4F4D"/>
              </a:solidFill>
              <a:latin typeface="Tahoma" pitchFamily="34" charset="0"/>
              <a:ea typeface="MS PGothic" pitchFamily="34" charset="-128"/>
            </a:endParaRPr>
          </a:p>
        </p:txBody>
      </p:sp>
      <p:pic>
        <p:nvPicPr>
          <p:cNvPr id="7" name="Picture 6" descr="Micron logo_white.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50163" y="6459538"/>
            <a:ext cx="1192212" cy="325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0" y="2130425"/>
            <a:ext cx="91440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0F7F1B4B-0A7D-4EBE-9BC7-35E59DB62B32}" type="datetime4">
              <a:rPr lang="en-US">
                <a:ea typeface="MS PGothic" pitchFamily="34" charset="-128"/>
              </a:rPr>
              <a:pPr/>
              <a:t>June 16, 2015</a:t>
            </a:fld>
            <a:endParaRPr lang="en-US">
              <a:ea typeface="MS PGothic" pitchFamily="34" charset="-128"/>
            </a:endParaRPr>
          </a:p>
        </p:txBody>
      </p:sp>
    </p:spTree>
    <p:extLst>
      <p:ext uri="{BB962C8B-B14F-4D97-AF65-F5344CB8AC3E}">
        <p14:creationId xmlns:p14="http://schemas.microsoft.com/office/powerpoint/2010/main" xmlns="" val="399454459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4788" y="2430463"/>
            <a:ext cx="6130925" cy="2047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2583173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4" name="Rectangle 6"/>
          <p:cNvSpPr>
            <a:spLocks noGrp="1" noChangeArrowheads="1"/>
          </p:cNvSpPr>
          <p:nvPr>
            <p:ph type="sldNum" sz="quarter" idx="11"/>
          </p:nvPr>
        </p:nvSpPr>
        <p:spPr>
          <a:ln/>
        </p:spPr>
        <p:txBody>
          <a:bodyPr/>
          <a:lstStyle>
            <a:lvl1pPr>
              <a:defRPr/>
            </a:lvl1pPr>
          </a:lstStyle>
          <a:p>
            <a:pPr>
              <a:defRPr/>
            </a:pPr>
            <a:fld id="{C217FA47-2944-47BC-91CD-944399863FAE}" type="slidenum">
              <a:rPr lang="en-US"/>
              <a:pPr>
                <a:defRPr/>
              </a:pPr>
              <a:t>‹#›</a:t>
            </a:fld>
            <a:endParaRPr lang="en-US" dirty="0"/>
          </a:p>
        </p:txBody>
      </p:sp>
      <p:sp>
        <p:nvSpPr>
          <p:cNvPr id="5"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7"/>
          <p:cNvSpPr>
            <a:spLocks noGrp="1"/>
          </p:cNvSpPr>
          <p:nvPr>
            <p:ph type="body" sz="quarter" idx="10" hasCustomPrompt="1"/>
          </p:nvPr>
        </p:nvSpPr>
        <p:spPr>
          <a:xfrm>
            <a:off x="6026727" y="6568484"/>
            <a:ext cx="1316182" cy="289518"/>
          </a:xfrm>
        </p:spPr>
        <p:txBody>
          <a:bodyPr/>
          <a:lstStyle>
            <a:lvl1pPr>
              <a:buNone/>
              <a:defRPr sz="1100" baseline="0"/>
            </a:lvl1pPr>
          </a:lstStyle>
          <a:p>
            <a:pPr lvl="0"/>
            <a:r>
              <a:rPr lang="en-US" dirty="0" smtClean="0"/>
              <a:t>Sanjay Rangan</a:t>
            </a:r>
            <a:endParaRPr lang="en-US" dirty="0"/>
          </a:p>
        </p:txBody>
      </p:sp>
    </p:spTree>
    <p:extLst>
      <p:ext uri="{BB962C8B-B14F-4D97-AF65-F5344CB8AC3E}">
        <p14:creationId xmlns:p14="http://schemas.microsoft.com/office/powerpoint/2010/main" xmlns="" val="1543460137"/>
      </p:ext>
    </p:extLst>
  </p:cSld>
  <p:clrMapOvr>
    <a:masterClrMapping/>
  </p:clrMapOvr>
  <p:hf sldNum="0" hdr="0"/>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flip="none" rotWithShape="1">
            <a:gsLst>
              <a:gs pos="0">
                <a:srgbClr val="0066CC"/>
              </a:gs>
              <a:gs pos="49000">
                <a:srgbClr val="292377"/>
              </a:gs>
              <a:gs pos="100000">
                <a:srgbClr val="24207A"/>
              </a:gs>
            </a:gsLst>
            <a:lin ang="13500000" scaled="1"/>
            <a:tileRect/>
          </a:gradFill>
          <a:ln>
            <a:noFill/>
            <a:headEnd/>
            <a:tailEnd/>
          </a:ln>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latin typeface="Tahoma" pitchFamily="34" charset="0"/>
                <a:cs typeface="Tahoma" pitchFamily="34" charset="0"/>
              </a:rPr>
              <a:t>©2012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A098C330-0A40-4C2D-BE52-4DE47776B0CC}"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339196"/>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smtClean="0">
                <a:solidFill>
                  <a:srgbClr val="002060"/>
                </a:solidFill>
                <a:latin typeface="Tahoma" pitchFamily="34" charset="0"/>
              </a:rPr>
              <a:t>Micron/Intel </a:t>
            </a:r>
            <a:r>
              <a:rPr lang="en-US" sz="800" dirty="0">
                <a:solidFill>
                  <a:srgbClr val="002060"/>
                </a:solidFill>
                <a:latin typeface="Tahoma" pitchFamily="34" charset="0"/>
              </a:rPr>
              <a:t>Confidential      </a:t>
            </a:r>
            <a:r>
              <a:rPr lang="en-US" sz="800" dirty="0">
                <a:solidFill>
                  <a:srgbClr val="002060">
                    <a:lumMod val="50000"/>
                    <a:lumOff val="50000"/>
                  </a:srgbClr>
                </a:solidFill>
                <a:latin typeface="Tahoma" pitchFamily="34" charset="0"/>
              </a:rPr>
              <a:t>|</a:t>
            </a:r>
            <a:r>
              <a:rPr lang="en-US" sz="800" dirty="0">
                <a:solidFill>
                  <a:srgbClr val="002060"/>
                </a:solidFill>
                <a:latin typeface="Tahoma" pitchFamily="34" charset="0"/>
              </a:rPr>
              <a:t>     </a:t>
            </a: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F0639313-A320-433E-9B55-A81A47D0936E}"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47BC77B7-3FA9-45EA-9391-F55219960C5D}"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339196"/>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smtClean="0">
                <a:solidFill>
                  <a:srgbClr val="002060"/>
                </a:solidFill>
                <a:latin typeface="Tahoma" pitchFamily="34" charset="0"/>
              </a:rPr>
              <a:t>Micron/Intel </a:t>
            </a:r>
            <a:r>
              <a:rPr lang="en-US" sz="800" dirty="0">
                <a:solidFill>
                  <a:srgbClr val="002060"/>
                </a:solidFill>
                <a:latin typeface="Tahoma" pitchFamily="34" charset="0"/>
              </a:rPr>
              <a:t>Confidential      </a:t>
            </a:r>
            <a:r>
              <a:rPr lang="en-US" sz="800" dirty="0">
                <a:solidFill>
                  <a:srgbClr val="002060">
                    <a:lumMod val="50000"/>
                    <a:lumOff val="50000"/>
                  </a:srgbClr>
                </a:solidFill>
                <a:latin typeface="Tahoma" pitchFamily="34" charset="0"/>
              </a:rPr>
              <a:t>|</a:t>
            </a:r>
            <a:r>
              <a:rPr lang="en-US" sz="800" dirty="0">
                <a:solidFill>
                  <a:srgbClr val="002060"/>
                </a:solidFill>
                <a:latin typeface="Tahoma" pitchFamily="34" charset="0"/>
              </a:rPr>
              <a:t>     </a:t>
            </a: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46EF68F7-6106-48F1-8E42-75FAAEE9D4CB}"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3"/>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E840372E-04C8-468D-8637-8694B7E81F36}"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339196"/>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smtClean="0">
                <a:solidFill>
                  <a:srgbClr val="002060"/>
                </a:solidFill>
                <a:latin typeface="Tahoma" pitchFamily="34" charset="0"/>
              </a:rPr>
              <a:t>Micron/Intel </a:t>
            </a:r>
            <a:r>
              <a:rPr lang="en-US" sz="800" dirty="0">
                <a:solidFill>
                  <a:srgbClr val="002060"/>
                </a:solidFill>
                <a:latin typeface="Tahoma" pitchFamily="34" charset="0"/>
              </a:rPr>
              <a:t>Confidential      </a:t>
            </a:r>
            <a:r>
              <a:rPr lang="en-US" sz="800" dirty="0">
                <a:solidFill>
                  <a:srgbClr val="002060">
                    <a:lumMod val="50000"/>
                    <a:lumOff val="50000"/>
                  </a:srgbClr>
                </a:solidFill>
                <a:latin typeface="Tahoma" pitchFamily="34" charset="0"/>
              </a:rPr>
              <a:t>|</a:t>
            </a:r>
            <a:r>
              <a:rPr lang="en-US" sz="800" dirty="0">
                <a:solidFill>
                  <a:srgbClr val="002060"/>
                </a:solidFill>
                <a:latin typeface="Tahoma" pitchFamily="34" charset="0"/>
              </a:rPr>
              <a:t>     </a:t>
            </a: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44BBDAFB-B744-4949-A5DE-67FBB020329F}"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2"/>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3A7FBB12-E556-49D6-8FBE-54B1FA26A650}"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339196"/>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smtClean="0">
                <a:solidFill>
                  <a:srgbClr val="002060"/>
                </a:solidFill>
                <a:latin typeface="Tahoma" pitchFamily="34" charset="0"/>
              </a:rPr>
              <a:t>Micron/Intel </a:t>
            </a:r>
            <a:r>
              <a:rPr lang="en-US" sz="800" dirty="0">
                <a:solidFill>
                  <a:srgbClr val="002060"/>
                </a:solidFill>
                <a:latin typeface="Tahoma" pitchFamily="34" charset="0"/>
              </a:rPr>
              <a:t>Confidential      </a:t>
            </a:r>
            <a:r>
              <a:rPr lang="en-US" sz="800" dirty="0">
                <a:solidFill>
                  <a:srgbClr val="002060">
                    <a:lumMod val="50000"/>
                    <a:lumOff val="50000"/>
                  </a:srgbClr>
                </a:solidFill>
                <a:latin typeface="Tahoma" pitchFamily="34" charset="0"/>
              </a:rPr>
              <a:t>|</a:t>
            </a:r>
            <a:r>
              <a:rPr lang="en-US" sz="800" dirty="0">
                <a:solidFill>
                  <a:srgbClr val="002060"/>
                </a:solidFill>
                <a:latin typeface="Tahoma" pitchFamily="34" charset="0"/>
              </a:rPr>
              <a:t>     </a:t>
            </a: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D5EDE189-5936-4AF2-B84C-0C7C2B0726CF}"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9F196632-F54B-4491-8733-EFDCEC72DF81}"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rPr>
              <a:t>Micron Confidential      </a:t>
            </a:r>
            <a:r>
              <a:rPr lang="en-US" sz="800" dirty="0">
                <a:solidFill>
                  <a:srgbClr val="002060">
                    <a:lumMod val="50000"/>
                    <a:lumOff val="50000"/>
                  </a:srgbClr>
                </a:solidFill>
                <a:latin typeface="Tahoma" pitchFamily="34" charset="0"/>
              </a:rPr>
              <a:t>|</a:t>
            </a:r>
            <a:r>
              <a:rPr lang="en-US" sz="800" dirty="0">
                <a:solidFill>
                  <a:srgbClr val="002060"/>
                </a:solidFill>
                <a:latin typeface="Tahoma" pitchFamily="34" charset="0"/>
              </a:rPr>
              <a:t>     </a:t>
            </a: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9E22F3D5-E03B-4CA6-A2A3-D8903A87DDF8}"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3"/>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Tree>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Non-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sp>
        <p:nvSpPr>
          <p:cNvPr id="6" name="Rectangle 5"/>
          <p:cNvSpPr>
            <a:spLocks noChangeArrowheads="1"/>
          </p:cNvSpPr>
          <p:nvPr/>
        </p:nvSpPr>
        <p:spPr bwMode="auto">
          <a:xfrm>
            <a:off x="0" y="6056313"/>
            <a:ext cx="2060575" cy="801687"/>
          </a:xfrm>
          <a:prstGeom prst="rect">
            <a:avLst/>
          </a:prstGeom>
          <a:gradFill flip="none" rotWithShape="1">
            <a:gsLst>
              <a:gs pos="0">
                <a:srgbClr val="0066CC"/>
              </a:gs>
              <a:gs pos="49000">
                <a:srgbClr val="292377"/>
              </a:gs>
              <a:gs pos="100000">
                <a:srgbClr val="24207A"/>
              </a:gs>
            </a:gsLst>
            <a:lin ang="13500000" scaled="1"/>
            <a:tileRect/>
          </a:gradFill>
          <a:ln>
            <a:noFill/>
            <a:headEnd/>
            <a:tailEnd/>
          </a:ln>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sz="1200">
              <a:solidFill>
                <a:prstClr val="white"/>
              </a:solidFill>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latin typeface="Tahoma" pitchFamily="34" charset="0"/>
                <a:cs typeface="Tahoma" pitchFamily="34" charset="0"/>
              </a:rPr>
              <a:t>©2012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EDAD0342-826A-461B-AA3A-28E5C6C60B00}"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A2A2840F-B2D8-46A9-8711-D46731E871DA}"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Non-Confidential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4EFC49E4-0EEE-4B67-9BC8-A6F35D272D58}"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1"/>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5A363EDB-C0F8-4E43-94C8-F45F855B1394}"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Non-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3"/>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5EB51E3C-BFEF-47E9-9C49-6B7F1B0426DE}"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C51779C1-7E27-4B6C-965F-EC03F1D44346}"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3" name="Rectangle 6"/>
          <p:cNvSpPr>
            <a:spLocks noGrp="1" noChangeArrowheads="1"/>
          </p:cNvSpPr>
          <p:nvPr>
            <p:ph type="sldNum" sz="quarter" idx="11"/>
          </p:nvPr>
        </p:nvSpPr>
        <p:spPr>
          <a:ln/>
        </p:spPr>
        <p:txBody>
          <a:bodyPr/>
          <a:lstStyle>
            <a:lvl1pPr>
              <a:defRPr/>
            </a:lvl1pPr>
          </a:lstStyle>
          <a:p>
            <a:pPr>
              <a:defRPr/>
            </a:pPr>
            <a:fld id="{BBAE1FAD-5EF3-4D89-A7DB-E23050837A07}" type="slidenum">
              <a:rPr lang="en-US"/>
              <a:pPr>
                <a:defRPr/>
              </a:pPr>
              <a:t>‹#›</a:t>
            </a:fld>
            <a:endParaRPr lang="en-US" dirty="0"/>
          </a:p>
        </p:txBody>
      </p:sp>
      <p:sp>
        <p:nvSpPr>
          <p:cNvPr id="4"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Non-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3" name="Rectangle 2"/>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6BD57F63-FCFA-4F94-8CC8-D1659D1E6CAC}"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09036B83-DA6C-47CA-9C72-66C3529E6DA0}"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Non-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5" name="Rectangle 4"/>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lvl1pPr algn="ctr">
              <a:defRPr sz="800" b="1" smtClean="0">
                <a:ea typeface="+mn-ea"/>
              </a:defRPr>
            </a:lvl1pPr>
          </a:lstStyle>
          <a:p>
            <a:pPr eaLnBrk="0" hangingPunct="0">
              <a:defRPr/>
            </a:pPr>
            <a:fld id="{058A04D9-8477-4B51-8D01-3A5A85200D10}" type="slidenum">
              <a:rPr lang="en-US">
                <a:solidFill>
                  <a:srgbClr val="002060"/>
                </a:solidFill>
                <a:latin typeface="Tahoma" pitchFamily="34" charset="0"/>
              </a:rPr>
              <a:pPr eaLnBrk="0" hangingPunct="0">
                <a:defRPr/>
              </a:pPr>
              <a:t>‹#›</a:t>
            </a:fld>
            <a:endParaRPr lang="en-US" dirty="0">
              <a:solidFill>
                <a:srgbClr val="002060"/>
              </a:solidFill>
              <a:latin typeface="Tahoma" pitchFamily="34" charset="0"/>
            </a:endParaRPr>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a:effectLst/>
        </p:spPr>
        <p:txBody>
          <a:bodyPr lIns="92075" tIns="46038" rIns="92075" bIns="46038">
            <a:spAutoFit/>
          </a:bodyPr>
          <a:lstStyle/>
          <a:p>
            <a:pPr algn="r" eaLnBrk="0" hangingPunct="0">
              <a:defRPr/>
            </a:pPr>
            <a:r>
              <a:rPr lang="en-US" sz="800" dirty="0">
                <a:solidFill>
                  <a:srgbClr val="002060"/>
                </a:solidFill>
                <a:latin typeface="Tahoma" pitchFamily="34" charset="0"/>
                <a:cs typeface="Tahoma" pitchFamily="34" charset="0"/>
              </a:rPr>
              <a:t>©2012 Micron Technology, Inc.     </a:t>
            </a:r>
            <a:r>
              <a:rPr lang="en-US" sz="800" dirty="0">
                <a:solidFill>
                  <a:srgbClr val="002060">
                    <a:lumMod val="50000"/>
                    <a:lumOff val="50000"/>
                  </a:srgbClr>
                </a:solidFill>
                <a:latin typeface="Tahoma" pitchFamily="34" charset="0"/>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lIns="91440" tIns="45720" rIns="91440" bIns="45720" rtlCol="0" anchor="ctr"/>
          <a:lstStyle>
            <a:lvl1pPr algn="l" eaLnBrk="0" hangingPunct="0">
              <a:defRPr sz="800" smtClean="0">
                <a:solidFill>
                  <a:srgbClr val="002060"/>
                </a:solidFill>
              </a:defRPr>
            </a:lvl1pPr>
          </a:lstStyle>
          <a:p>
            <a:pPr>
              <a:defRPr/>
            </a:pPr>
            <a:fld id="{EF626D41-1055-460E-AA5A-D3D8DF73EFBE}" type="datetime4">
              <a:rPr lang="en-US">
                <a:latin typeface="Tahoma" pitchFamily="34" charset="0"/>
              </a:rPr>
              <a:pPr>
                <a:defRPr/>
              </a:pPr>
              <a:t>June 16, 2015</a:t>
            </a:fld>
            <a:endParaRPr lang="en-US" dirty="0">
              <a:latin typeface="Tahoma" pitchFamily="34" charset="0"/>
            </a:endParaRPr>
          </a:p>
        </p:txBody>
      </p:sp>
    </p:spTree>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
        <p:nvSpPr>
          <p:cNvPr id="4" name="Rectangle 3"/>
          <p:cNvSpPr>
            <a:spLocks noChangeArrowheads="1"/>
          </p:cNvSpPr>
          <p:nvPr/>
        </p:nvSpPr>
        <p:spPr bwMode="auto">
          <a:xfrm>
            <a:off x="0" y="6465888"/>
            <a:ext cx="2405063" cy="392112"/>
          </a:xfrm>
          <a:prstGeom prst="rect">
            <a:avLst/>
          </a:prstGeom>
          <a:gradFill flip="none" rotWithShape="1">
            <a:gsLst>
              <a:gs pos="0">
                <a:srgbClr val="0066CC"/>
              </a:gs>
              <a:gs pos="49000">
                <a:srgbClr val="292377"/>
              </a:gs>
              <a:gs pos="100000">
                <a:srgbClr val="24207A"/>
              </a:gs>
            </a:gsLst>
            <a:lin ang="13500000" scaled="1"/>
            <a:tileRect/>
          </a:gradFill>
          <a:ln w="9525">
            <a:noFill/>
            <a:miter lim="800000"/>
            <a:headEnd/>
            <a:tailEnd/>
          </a:ln>
          <a:effectLst/>
        </p:spPr>
        <p:txBody>
          <a:bodyPr wrap="none" lIns="92075" tIns="46038" rIns="92075" bIns="46038" anchor="ctr"/>
          <a:lstStyle/>
          <a:p>
            <a:pPr eaLnBrk="0" hangingPunct="0">
              <a:defRPr/>
            </a:pPr>
            <a:endParaRPr lang="en-US" sz="1200">
              <a:solidFill>
                <a:srgbClr val="002060"/>
              </a:solidFill>
              <a:latin typeface="Tahoma" pitchFamily="34" charset="0"/>
            </a:endParaRPr>
          </a:p>
        </p:txBody>
      </p:sp>
    </p:spTree>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obj">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sz="1200">
              <a:solidFill>
                <a:srgbClr val="002060"/>
              </a:solidFill>
              <a:latin typeface="Tahoma" pitchFamily="34" charset="0"/>
            </a:endParaRPr>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D9A5CA66-C8F8-4952-81A6-CA9FA3EA1478}" type="slidenum">
              <a:rPr lang="en-US" sz="800" b="1">
                <a:solidFill>
                  <a:srgbClr val="1F54A5"/>
                </a:solidFill>
                <a:latin typeface="Calibri" pitchFamily="34" charset="0"/>
                <a:cs typeface="Calibri" pitchFamily="34" charset="0"/>
              </a:rPr>
              <a:pPr algn="ctr" eaLnBrk="0" hangingPunct="0"/>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67F9E04-B15B-42ED-9670-5705CC6C86F2}" type="datetime4">
              <a:rPr lang="en-US"/>
              <a:pPr/>
              <a:t>June 16, 2015</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0"/>
            <a:ext cx="3008313" cy="4691063"/>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84A1A400-28F4-484B-AF5C-EB390D6D3701}"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02CAE778-32F3-43A5-A4ED-B4940E9C91B2}"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image" Target="../media/image6.jpe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18" Type="http://schemas.openxmlformats.org/officeDocument/2006/relationships/slideLayout" Target="../slideLayouts/slideLayout6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17" Type="http://schemas.openxmlformats.org/officeDocument/2006/relationships/slideLayout" Target="../slideLayouts/slideLayout59.xml"/><Relationship Id="rId2" Type="http://schemas.openxmlformats.org/officeDocument/2006/relationships/slideLayout" Target="../slideLayouts/slideLayout44.xml"/><Relationship Id="rId16" Type="http://schemas.openxmlformats.org/officeDocument/2006/relationships/slideLayout" Target="../slideLayouts/slideLayout58.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slideLayout" Target="../slideLayouts/slideLayout57.xml"/><Relationship Id="rId10" Type="http://schemas.openxmlformats.org/officeDocument/2006/relationships/slideLayout" Target="../slideLayouts/slideLayout52.xml"/><Relationship Id="rId19" Type="http://schemas.openxmlformats.org/officeDocument/2006/relationships/theme" Target="../theme/theme4.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51" descr="Micron ppt logo"/>
          <p:cNvPicPr>
            <a:picLocks noChangeAspect="1" noChangeArrowheads="1"/>
          </p:cNvPicPr>
          <p:nvPr/>
        </p:nvPicPr>
        <p:blipFill>
          <a:blip r:embed="rId16" cstate="print"/>
          <a:srcRect/>
          <a:stretch>
            <a:fillRect/>
          </a:stretch>
        </p:blipFill>
        <p:spPr bwMode="auto">
          <a:xfrm>
            <a:off x="-3174" y="6297614"/>
            <a:ext cx="1069975" cy="554037"/>
          </a:xfrm>
          <a:prstGeom prst="rect">
            <a:avLst/>
          </a:prstGeom>
          <a:noFill/>
          <a:ln w="9525">
            <a:noFill/>
            <a:miter lim="800000"/>
            <a:headEnd/>
            <a:tailEnd/>
          </a:ln>
        </p:spPr>
      </p:pic>
      <p:sp>
        <p:nvSpPr>
          <p:cNvPr id="3075" name="Rectangle 2"/>
          <p:cNvSpPr>
            <a:spLocks noGrp="1" noChangeArrowheads="1"/>
          </p:cNvSpPr>
          <p:nvPr>
            <p:ph type="title"/>
          </p:nvPr>
        </p:nvSpPr>
        <p:spPr bwMode="auto">
          <a:xfrm>
            <a:off x="457200" y="76201"/>
            <a:ext cx="8229600" cy="563563"/>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p>
        </p:txBody>
      </p:sp>
      <p:sp>
        <p:nvSpPr>
          <p:cNvPr id="3076" name="Rectangle 3"/>
          <p:cNvSpPr>
            <a:spLocks noGrp="1" noChangeArrowheads="1"/>
          </p:cNvSpPr>
          <p:nvPr>
            <p:ph type="body" idx="1"/>
          </p:nvPr>
        </p:nvSpPr>
        <p:spPr bwMode="auto">
          <a:xfrm>
            <a:off x="469900" y="685800"/>
            <a:ext cx="8229600" cy="56388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340100" y="6578601"/>
            <a:ext cx="2921000" cy="2413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lgn="ctr">
              <a:defRPr b="1">
                <a:solidFill>
                  <a:srgbClr val="FF0000"/>
                </a:solidFill>
                <a:latin typeface="Arial" pitchFamily="34" charset="0"/>
              </a:defRPr>
            </a:lvl1pPr>
          </a:lstStyle>
          <a:p>
            <a:pPr>
              <a:defRPr/>
            </a:pPr>
            <a:r>
              <a:rPr lang="en-US" dirty="0"/>
              <a:t>Intel/Micron Confidential</a:t>
            </a:r>
          </a:p>
        </p:txBody>
      </p:sp>
      <p:sp>
        <p:nvSpPr>
          <p:cNvPr id="1030" name="Rectangle 6"/>
          <p:cNvSpPr>
            <a:spLocks noGrp="1" noChangeArrowheads="1"/>
          </p:cNvSpPr>
          <p:nvPr>
            <p:ph type="sldNum" sz="quarter" idx="4"/>
          </p:nvPr>
        </p:nvSpPr>
        <p:spPr bwMode="auto">
          <a:xfrm>
            <a:off x="6654801" y="6575426"/>
            <a:ext cx="1293813" cy="244475"/>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lgn="r">
              <a:defRPr>
                <a:latin typeface="Arial" pitchFamily="34" charset="0"/>
              </a:defRPr>
            </a:lvl1pPr>
          </a:lstStyle>
          <a:p>
            <a:pPr>
              <a:defRPr/>
            </a:pPr>
            <a:fld id="{6E5F679A-DDF7-44EA-B3C5-FFBCAC0C4877}" type="slidenum">
              <a:rPr lang="en-US"/>
              <a:pPr>
                <a:defRPr/>
              </a:pPr>
              <a:t>‹#›</a:t>
            </a:fld>
            <a:endParaRPr lang="en-US" dirty="0"/>
          </a:p>
        </p:txBody>
      </p:sp>
      <p:sp>
        <p:nvSpPr>
          <p:cNvPr id="1031" name="Rectangle 7"/>
          <p:cNvSpPr>
            <a:spLocks noChangeArrowheads="1"/>
          </p:cNvSpPr>
          <p:nvPr/>
        </p:nvSpPr>
        <p:spPr bwMode="auto">
          <a:xfrm>
            <a:off x="1117600" y="6451601"/>
            <a:ext cx="7194550" cy="106363"/>
          </a:xfrm>
          <a:prstGeom prst="rect">
            <a:avLst/>
          </a:prstGeom>
          <a:gradFill rotWithShape="0">
            <a:gsLst>
              <a:gs pos="0">
                <a:srgbClr val="0020E0"/>
              </a:gs>
              <a:gs pos="100000">
                <a:srgbClr val="0020E0">
                  <a:gamma/>
                  <a:tint val="30196"/>
                  <a:invGamma/>
                </a:srgbClr>
              </a:gs>
            </a:gsLst>
            <a:lin ang="5400000" scaled="1"/>
          </a:gradFill>
          <a:ln w="12700">
            <a:solidFill>
              <a:srgbClr val="FFFFFF"/>
            </a:solidFill>
            <a:miter lim="800000"/>
            <a:headEnd/>
            <a:tailEnd/>
          </a:ln>
          <a:effectLst/>
        </p:spPr>
        <p:txBody>
          <a:bodyPr wrap="none" lIns="91429" tIns="45714" rIns="91429" bIns="45714" anchor="ctr"/>
          <a:lstStyle/>
          <a:p>
            <a:pPr>
              <a:defRPr/>
            </a:pPr>
            <a:endParaRPr lang="en-US" dirty="0">
              <a:latin typeface="Arial" pitchFamily="34" charset="0"/>
            </a:endParaRPr>
          </a:p>
        </p:txBody>
      </p:sp>
      <p:pic>
        <p:nvPicPr>
          <p:cNvPr id="3080" name="Picture 50"/>
          <p:cNvPicPr>
            <a:picLocks noChangeAspect="1" noChangeArrowheads="1"/>
          </p:cNvPicPr>
          <p:nvPr/>
        </p:nvPicPr>
        <p:blipFill>
          <a:blip r:embed="rId17" cstate="print"/>
          <a:srcRect/>
          <a:stretch>
            <a:fillRect/>
          </a:stretch>
        </p:blipFill>
        <p:spPr bwMode="auto">
          <a:xfrm>
            <a:off x="8305800" y="6323014"/>
            <a:ext cx="838200" cy="534987"/>
          </a:xfrm>
          <a:prstGeom prst="rect">
            <a:avLst/>
          </a:prstGeom>
          <a:noFill/>
          <a:ln w="1">
            <a:noFill/>
            <a:miter lim="800000"/>
            <a:headEnd/>
            <a:tailEnd/>
          </a:ln>
        </p:spPr>
      </p:pic>
      <p:sp>
        <p:nvSpPr>
          <p:cNvPr id="1076" name="Rectangle 52"/>
          <p:cNvSpPr>
            <a:spLocks noGrp="1" noChangeArrowheads="1"/>
          </p:cNvSpPr>
          <p:nvPr>
            <p:ph type="dt" sz="half" idx="2"/>
          </p:nvPr>
        </p:nvSpPr>
        <p:spPr bwMode="auto">
          <a:xfrm>
            <a:off x="1135063" y="6583364"/>
            <a:ext cx="2139950" cy="274637"/>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defRPr>
                <a:latin typeface="Arial" pitchFamily="34" charset="0"/>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0" r:id="rId2"/>
    <p:sldLayoutId id="2147483679" r:id="rId3"/>
    <p:sldLayoutId id="2147483678" r:id="rId4"/>
    <p:sldLayoutId id="2147483677" r:id="rId5"/>
    <p:sldLayoutId id="2147483676" r:id="rId6"/>
    <p:sldLayoutId id="2147483675" r:id="rId7"/>
    <p:sldLayoutId id="2147483674" r:id="rId8"/>
    <p:sldLayoutId id="2147483673" r:id="rId9"/>
    <p:sldLayoutId id="2147483672" r:id="rId10"/>
    <p:sldLayoutId id="2147483671" r:id="rId11"/>
    <p:sldLayoutId id="2147483670" r:id="rId12"/>
    <p:sldLayoutId id="2147483669" r:id="rId13"/>
    <p:sldLayoutId id="2147483682" r:id="rId14"/>
  </p:sldLayoutIdLst>
  <p:hf hdr="0" dt="0"/>
  <p:txStyles>
    <p:title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pitchFamily="34" charset="0"/>
        </a:defRPr>
      </a:lvl2pPr>
      <a:lvl3pPr algn="ctr" rtl="0" eaLnBrk="1" fontAlgn="base" hangingPunct="1">
        <a:spcBef>
          <a:spcPct val="0"/>
        </a:spcBef>
        <a:spcAft>
          <a:spcPct val="0"/>
        </a:spcAft>
        <a:defRPr sz="4400" b="1">
          <a:solidFill>
            <a:srgbClr val="3366FF"/>
          </a:solidFill>
          <a:latin typeface="Arial" pitchFamily="34" charset="0"/>
        </a:defRPr>
      </a:lvl3pPr>
      <a:lvl4pPr algn="ctr" rtl="0" eaLnBrk="1" fontAlgn="base" hangingPunct="1">
        <a:spcBef>
          <a:spcPct val="0"/>
        </a:spcBef>
        <a:spcAft>
          <a:spcPct val="0"/>
        </a:spcAft>
        <a:defRPr sz="4400" b="1">
          <a:solidFill>
            <a:srgbClr val="3366FF"/>
          </a:solidFill>
          <a:latin typeface="Arial" pitchFamily="34" charset="0"/>
        </a:defRPr>
      </a:lvl4pPr>
      <a:lvl5pPr algn="ctr" rtl="0" eaLnBrk="1" fontAlgn="base" hangingPunct="1">
        <a:spcBef>
          <a:spcPct val="0"/>
        </a:spcBef>
        <a:spcAft>
          <a:spcPct val="0"/>
        </a:spcAft>
        <a:defRPr sz="4400" b="1">
          <a:solidFill>
            <a:srgbClr val="3366FF"/>
          </a:solidFill>
          <a:latin typeface="Arial" pitchFamily="34" charset="0"/>
        </a:defRPr>
      </a:lvl5pPr>
      <a:lvl6pPr marL="457146" algn="ctr" rtl="0" eaLnBrk="1" fontAlgn="base" hangingPunct="1">
        <a:spcBef>
          <a:spcPct val="0"/>
        </a:spcBef>
        <a:spcAft>
          <a:spcPct val="0"/>
        </a:spcAft>
        <a:defRPr sz="4400" b="1">
          <a:solidFill>
            <a:srgbClr val="3366FF"/>
          </a:solidFill>
          <a:latin typeface="Arial" pitchFamily="34" charset="0"/>
        </a:defRPr>
      </a:lvl6pPr>
      <a:lvl7pPr marL="914293" algn="ctr" rtl="0" eaLnBrk="1" fontAlgn="base" hangingPunct="1">
        <a:spcBef>
          <a:spcPct val="0"/>
        </a:spcBef>
        <a:spcAft>
          <a:spcPct val="0"/>
        </a:spcAft>
        <a:defRPr sz="4400" b="1">
          <a:solidFill>
            <a:srgbClr val="3366FF"/>
          </a:solidFill>
          <a:latin typeface="Arial" pitchFamily="34" charset="0"/>
        </a:defRPr>
      </a:lvl7pPr>
      <a:lvl8pPr marL="1371440" algn="ctr" rtl="0" eaLnBrk="1" fontAlgn="base" hangingPunct="1">
        <a:spcBef>
          <a:spcPct val="0"/>
        </a:spcBef>
        <a:spcAft>
          <a:spcPct val="0"/>
        </a:spcAft>
        <a:defRPr sz="4400" b="1">
          <a:solidFill>
            <a:srgbClr val="3366FF"/>
          </a:solidFill>
          <a:latin typeface="Arial" pitchFamily="34" charset="0"/>
        </a:defRPr>
      </a:lvl8pPr>
      <a:lvl9pPr marL="1828586" algn="ctr" rtl="0" eaLnBrk="1" fontAlgn="base" hangingPunct="1">
        <a:spcBef>
          <a:spcPct val="0"/>
        </a:spcBef>
        <a:spcAft>
          <a:spcPct val="0"/>
        </a:spcAft>
        <a:defRPr sz="4400" b="1">
          <a:solidFill>
            <a:srgbClr val="3366FF"/>
          </a:solidFill>
          <a:latin typeface="Arial" pitchFamily="34" charset="0"/>
        </a:defRPr>
      </a:lvl9pPr>
    </p:titleStyle>
    <p:bodyStyle>
      <a:lvl1pPr marL="342860" indent="-342860" algn="l" rtl="0" eaLnBrk="1" fontAlgn="base" hangingPunct="1">
        <a:spcBef>
          <a:spcPct val="20000"/>
        </a:spcBef>
        <a:spcAft>
          <a:spcPct val="0"/>
        </a:spcAft>
        <a:buChar char="•"/>
        <a:defRPr sz="3200">
          <a:solidFill>
            <a:schemeClr val="tx1"/>
          </a:solidFill>
          <a:latin typeface="+mn-lt"/>
          <a:ea typeface="+mn-ea"/>
          <a:cs typeface="+mn-cs"/>
        </a:defRPr>
      </a:lvl1pPr>
      <a:lvl2pPr marL="742863" indent="-285717" algn="l" rtl="0" eaLnBrk="1" fontAlgn="base" hangingPunct="1">
        <a:spcBef>
          <a:spcPct val="20000"/>
        </a:spcBef>
        <a:spcAft>
          <a:spcPct val="0"/>
        </a:spcAft>
        <a:buChar char="–"/>
        <a:defRPr sz="2800">
          <a:solidFill>
            <a:schemeClr val="tx1"/>
          </a:solidFill>
          <a:latin typeface="+mn-lt"/>
        </a:defRPr>
      </a:lvl2pPr>
      <a:lvl3pPr marL="1142867" indent="-228573" algn="l" rtl="0" eaLnBrk="1" fontAlgn="base" hangingPunct="1">
        <a:spcBef>
          <a:spcPct val="20000"/>
        </a:spcBef>
        <a:spcAft>
          <a:spcPct val="0"/>
        </a:spcAft>
        <a:buChar char="•"/>
        <a:defRPr sz="2400">
          <a:solidFill>
            <a:schemeClr val="tx1"/>
          </a:solidFill>
          <a:latin typeface="+mn-lt"/>
        </a:defRPr>
      </a:lvl3pPr>
      <a:lvl4pPr marL="1600013" indent="-228573" algn="l" rtl="0" eaLnBrk="1" fontAlgn="base" hangingPunct="1">
        <a:spcBef>
          <a:spcPct val="20000"/>
        </a:spcBef>
        <a:spcAft>
          <a:spcPct val="0"/>
        </a:spcAft>
        <a:buChar char="–"/>
        <a:defRPr sz="2000">
          <a:solidFill>
            <a:schemeClr val="tx1"/>
          </a:solidFill>
          <a:latin typeface="+mn-lt"/>
        </a:defRPr>
      </a:lvl4pPr>
      <a:lvl5pPr marL="2057159" indent="-228573" algn="l" rtl="0" eaLnBrk="1" fontAlgn="base" hangingPunct="1">
        <a:spcBef>
          <a:spcPct val="20000"/>
        </a:spcBef>
        <a:spcAft>
          <a:spcPct val="0"/>
        </a:spcAft>
        <a:buChar char="»"/>
        <a:defRPr sz="2000">
          <a:solidFill>
            <a:schemeClr val="tx1"/>
          </a:solidFill>
          <a:latin typeface="+mn-lt"/>
        </a:defRPr>
      </a:lvl5pPr>
      <a:lvl6pPr marL="2514306" indent="-228573" algn="l" rtl="0" eaLnBrk="1" fontAlgn="base" hangingPunct="1">
        <a:spcBef>
          <a:spcPct val="20000"/>
        </a:spcBef>
        <a:spcAft>
          <a:spcPct val="0"/>
        </a:spcAft>
        <a:buChar char="»"/>
        <a:defRPr sz="2000">
          <a:solidFill>
            <a:schemeClr val="tx1"/>
          </a:solidFill>
          <a:latin typeface="+mn-lt"/>
        </a:defRPr>
      </a:lvl6pPr>
      <a:lvl7pPr marL="2971453" indent="-228573" algn="l" rtl="0" eaLnBrk="1" fontAlgn="base" hangingPunct="1">
        <a:spcBef>
          <a:spcPct val="20000"/>
        </a:spcBef>
        <a:spcAft>
          <a:spcPct val="0"/>
        </a:spcAft>
        <a:buChar char="»"/>
        <a:defRPr sz="2000">
          <a:solidFill>
            <a:schemeClr val="tx1"/>
          </a:solidFill>
          <a:latin typeface="+mn-lt"/>
        </a:defRPr>
      </a:lvl7pPr>
      <a:lvl8pPr marL="3428599" indent="-228573" algn="l" rtl="0" eaLnBrk="1" fontAlgn="base" hangingPunct="1">
        <a:spcBef>
          <a:spcPct val="20000"/>
        </a:spcBef>
        <a:spcAft>
          <a:spcPct val="0"/>
        </a:spcAft>
        <a:buChar char="»"/>
        <a:defRPr sz="2000">
          <a:solidFill>
            <a:schemeClr val="tx1"/>
          </a:solidFill>
          <a:latin typeface="+mn-lt"/>
        </a:defRPr>
      </a:lvl8pPr>
      <a:lvl9pPr marL="3885746" indent="-228573"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1"/>
            <a:ext cx="9144000" cy="844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090614"/>
            <a:ext cx="8229600" cy="5035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45714" rIns="91429" bIns="457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Lst>
  <p:hf sldNum="0" hdr="0" ftr="0"/>
  <p:txStyles>
    <p:titleStyle>
      <a:lvl1pPr algn="ctr" defTabSz="457146" rtl="0" eaLnBrk="1" fontAlgn="base" hangingPunct="1">
        <a:spcBef>
          <a:spcPct val="0"/>
        </a:spcBef>
        <a:spcAft>
          <a:spcPct val="0"/>
        </a:spcAft>
        <a:defRPr sz="2800" kern="1200">
          <a:solidFill>
            <a:srgbClr val="000090"/>
          </a:solidFill>
          <a:latin typeface="+mj-lt"/>
          <a:ea typeface="MS PGothic" pitchFamily="34" charset="-128"/>
          <a:cs typeface="ＭＳ Ｐゴシック" charset="0"/>
        </a:defRPr>
      </a:lvl1pPr>
      <a:lvl2pPr algn="ctr" defTabSz="457146"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2pPr>
      <a:lvl3pPr algn="ctr" defTabSz="457146"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3pPr>
      <a:lvl4pPr algn="ctr" defTabSz="457146"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4pPr>
      <a:lvl5pPr algn="ctr" defTabSz="457146"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5pPr>
      <a:lvl6pPr marL="457146" algn="ctr" defTabSz="457146"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6pPr>
      <a:lvl7pPr marL="914293" algn="ctr" defTabSz="457146"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7pPr>
      <a:lvl8pPr marL="1371440" algn="ctr" defTabSz="457146"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8pPr>
      <a:lvl9pPr marL="1828586" algn="ctr" defTabSz="457146"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9pPr>
    </p:titleStyle>
    <p:bodyStyle>
      <a:lvl1pPr marL="225399" indent="-225399" algn="l" defTabSz="457146" rtl="0" eaLnBrk="1" fontAlgn="base" hangingPunct="1">
        <a:spcBef>
          <a:spcPct val="0"/>
        </a:spcBef>
        <a:spcAft>
          <a:spcPts val="800"/>
        </a:spcAft>
        <a:buClr>
          <a:schemeClr val="bg1"/>
        </a:buClr>
        <a:buSzPct val="28000"/>
        <a:buFont typeface="Arial" pitchFamily="34" charset="0"/>
        <a:buChar char="•"/>
        <a:defRPr sz="2200" kern="1200">
          <a:solidFill>
            <a:srgbClr val="000090"/>
          </a:solidFill>
          <a:latin typeface="+mn-lt"/>
          <a:ea typeface="MS PGothic" pitchFamily="34" charset="-128"/>
          <a:cs typeface="ＭＳ Ｐゴシック" charset="0"/>
        </a:defRPr>
      </a:lvl1pPr>
      <a:lvl2pPr marL="398416" indent="-173018" algn="l" defTabSz="457146" rtl="0" eaLnBrk="1" fontAlgn="base" hangingPunct="1">
        <a:spcBef>
          <a:spcPct val="0"/>
        </a:spcBef>
        <a:spcAft>
          <a:spcPts val="800"/>
        </a:spcAft>
        <a:buClr>
          <a:srgbClr val="6BBB35"/>
        </a:buClr>
        <a:buSzPct val="70000"/>
        <a:buFont typeface="Wingdings" pitchFamily="2" charset="2"/>
        <a:buChar char="§"/>
        <a:defRPr sz="2000" kern="1200">
          <a:solidFill>
            <a:schemeClr val="tx1"/>
          </a:solidFill>
          <a:latin typeface="+mn-lt"/>
          <a:ea typeface="MS PGothic" pitchFamily="34" charset="-128"/>
          <a:cs typeface="+mn-cs"/>
        </a:defRPr>
      </a:lvl2pPr>
      <a:lvl3pPr marL="744451" indent="-173018" algn="l" defTabSz="457146" rtl="0" eaLnBrk="1" fontAlgn="base" hangingPunct="1">
        <a:spcBef>
          <a:spcPct val="0"/>
        </a:spcBef>
        <a:spcAft>
          <a:spcPts val="800"/>
        </a:spcAft>
        <a:buClr>
          <a:srgbClr val="00B1E1"/>
        </a:buClr>
        <a:buSzPct val="70000"/>
        <a:buFont typeface="Wingdings" pitchFamily="2" charset="2"/>
        <a:buChar char="§"/>
        <a:defRPr kern="1200">
          <a:solidFill>
            <a:schemeClr val="tx1"/>
          </a:solidFill>
          <a:latin typeface="+mn-lt"/>
          <a:ea typeface="MS PGothic" pitchFamily="34" charset="-128"/>
          <a:cs typeface="+mn-cs"/>
        </a:defRPr>
      </a:lvl3pPr>
      <a:lvl4pPr marL="973024" indent="398416" algn="l" defTabSz="457146"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4pPr>
      <a:lvl5pPr marL="1257153" indent="571433" algn="l" defTabSz="457146"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46" rtl="0" eaLnBrk="1" latinLnBrk="0" hangingPunct="1">
        <a:defRPr sz="1800" kern="1200">
          <a:solidFill>
            <a:schemeClr val="tx1"/>
          </a:solidFill>
          <a:latin typeface="+mn-lt"/>
          <a:ea typeface="+mn-ea"/>
          <a:cs typeface="+mn-cs"/>
        </a:defRPr>
      </a:lvl1pPr>
      <a:lvl2pPr marL="457146" algn="l" defTabSz="457146" rtl="0" eaLnBrk="1" latinLnBrk="0" hangingPunct="1">
        <a:defRPr sz="1800" kern="1200">
          <a:solidFill>
            <a:schemeClr val="tx1"/>
          </a:solidFill>
          <a:latin typeface="+mn-lt"/>
          <a:ea typeface="+mn-ea"/>
          <a:cs typeface="+mn-cs"/>
        </a:defRPr>
      </a:lvl2pPr>
      <a:lvl3pPr marL="914293" algn="l" defTabSz="457146" rtl="0" eaLnBrk="1" latinLnBrk="0" hangingPunct="1">
        <a:defRPr sz="1800" kern="1200">
          <a:solidFill>
            <a:schemeClr val="tx1"/>
          </a:solidFill>
          <a:latin typeface="+mn-lt"/>
          <a:ea typeface="+mn-ea"/>
          <a:cs typeface="+mn-cs"/>
        </a:defRPr>
      </a:lvl3pPr>
      <a:lvl4pPr marL="1371440" algn="l" defTabSz="457146" rtl="0" eaLnBrk="1" latinLnBrk="0" hangingPunct="1">
        <a:defRPr sz="1800" kern="1200">
          <a:solidFill>
            <a:schemeClr val="tx1"/>
          </a:solidFill>
          <a:latin typeface="+mn-lt"/>
          <a:ea typeface="+mn-ea"/>
          <a:cs typeface="+mn-cs"/>
        </a:defRPr>
      </a:lvl4pPr>
      <a:lvl5pPr marL="1828586" algn="l" defTabSz="457146" rtl="0" eaLnBrk="1" latinLnBrk="0" hangingPunct="1">
        <a:defRPr sz="1800" kern="1200">
          <a:solidFill>
            <a:schemeClr val="tx1"/>
          </a:solidFill>
          <a:latin typeface="+mn-lt"/>
          <a:ea typeface="+mn-ea"/>
          <a:cs typeface="+mn-cs"/>
        </a:defRPr>
      </a:lvl5pPr>
      <a:lvl6pPr marL="2285733" algn="l" defTabSz="457146" rtl="0" eaLnBrk="1" latinLnBrk="0" hangingPunct="1">
        <a:defRPr sz="1800" kern="1200">
          <a:solidFill>
            <a:schemeClr val="tx1"/>
          </a:solidFill>
          <a:latin typeface="+mn-lt"/>
          <a:ea typeface="+mn-ea"/>
          <a:cs typeface="+mn-cs"/>
        </a:defRPr>
      </a:lvl6pPr>
      <a:lvl7pPr marL="2742879" algn="l" defTabSz="457146" rtl="0" eaLnBrk="1" latinLnBrk="0" hangingPunct="1">
        <a:defRPr sz="1800" kern="1200">
          <a:solidFill>
            <a:schemeClr val="tx1"/>
          </a:solidFill>
          <a:latin typeface="+mn-lt"/>
          <a:ea typeface="+mn-ea"/>
          <a:cs typeface="+mn-cs"/>
        </a:defRPr>
      </a:lvl7pPr>
      <a:lvl8pPr marL="3200026" algn="l" defTabSz="457146" rtl="0" eaLnBrk="1" latinLnBrk="0" hangingPunct="1">
        <a:defRPr sz="1800" kern="1200">
          <a:solidFill>
            <a:schemeClr val="tx1"/>
          </a:solidFill>
          <a:latin typeface="+mn-lt"/>
          <a:ea typeface="+mn-ea"/>
          <a:cs typeface="+mn-cs"/>
        </a:defRPr>
      </a:lvl8pPr>
      <a:lvl9pPr marL="3657172" algn="l" defTabSz="457146"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5313" y="-111125"/>
            <a:ext cx="8380412" cy="1143000"/>
          </a:xfrm>
          <a:prstGeom prst="rect">
            <a:avLst/>
          </a:prstGeom>
          <a:noFill/>
          <a:ln w="9525">
            <a:noFill/>
            <a:miter lim="800000"/>
            <a:headEnd/>
            <a:tailEnd/>
          </a:ln>
        </p:spPr>
        <p:txBody>
          <a:bodyPr vert="horz" wrap="square" lIns="91397" tIns="45698" rIns="91397" bIns="4569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76350"/>
            <a:ext cx="8229600" cy="4718050"/>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11" name="Rectangle 11"/>
          <p:cNvSpPr>
            <a:spLocks noChangeArrowheads="1"/>
          </p:cNvSpPr>
          <p:nvPr/>
        </p:nvSpPr>
        <p:spPr bwMode="auto">
          <a:xfrm>
            <a:off x="158750" y="6296025"/>
            <a:ext cx="3106738" cy="293688"/>
          </a:xfrm>
          <a:prstGeom prst="rect">
            <a:avLst/>
          </a:prstGeom>
          <a:noFill/>
          <a:ln w="9525">
            <a:noFill/>
            <a:miter lim="800000"/>
            <a:headEnd/>
            <a:tailEnd/>
          </a:ln>
          <a:effectLst/>
        </p:spPr>
        <p:txBody>
          <a:bodyPr lIns="91397" tIns="45698" rIns="91397" bIns="45698"/>
          <a:lstStyle/>
          <a:p>
            <a:pPr eaLnBrk="0" hangingPunct="0">
              <a:defRPr/>
            </a:pPr>
            <a:r>
              <a:rPr lang="en-US" sz="1200" b="1" dirty="0">
                <a:solidFill>
                  <a:srgbClr val="9E0B0F"/>
                </a:solidFill>
                <a:latin typeface="Calibri" pitchFamily="34" charset="0"/>
                <a:cs typeface="Arial" charset="0"/>
              </a:rPr>
              <a:t>CONFIDENTIAL</a:t>
            </a:r>
          </a:p>
        </p:txBody>
      </p:sp>
      <p:grpSp>
        <p:nvGrpSpPr>
          <p:cNvPr id="2" name="Group 15"/>
          <p:cNvGrpSpPr>
            <a:grpSpLocks/>
          </p:cNvGrpSpPr>
          <p:nvPr/>
        </p:nvGrpSpPr>
        <p:grpSpPr bwMode="auto">
          <a:xfrm>
            <a:off x="230190" y="293688"/>
            <a:ext cx="336550" cy="334962"/>
            <a:chOff x="145" y="185"/>
            <a:chExt cx="212" cy="211"/>
          </a:xfrm>
        </p:grpSpPr>
        <p:sp>
          <p:nvSpPr>
            <p:cNvPr id="307212" name="AutoShape 12"/>
            <p:cNvSpPr>
              <a:spLocks noChangeArrowheads="1"/>
            </p:cNvSpPr>
            <p:nvPr/>
          </p:nvSpPr>
          <p:spPr bwMode="auto">
            <a:xfrm>
              <a:off x="248" y="185"/>
              <a:ext cx="109" cy="211"/>
            </a:xfrm>
            <a:prstGeom prst="chevron">
              <a:avLst>
                <a:gd name="adj" fmla="val 61468"/>
              </a:avLst>
            </a:prstGeom>
            <a:solidFill>
              <a:srgbClr val="FFFFFF">
                <a:alpha val="89999"/>
              </a:srgbClr>
            </a:solidFill>
            <a:ln w="9525" algn="ctr">
              <a:noFill/>
              <a:miter lim="800000"/>
              <a:headEnd/>
              <a:tailEnd/>
            </a:ln>
            <a:effectLst/>
          </p:spPr>
          <p:txBody>
            <a:bodyPr wrap="none" anchor="ctr"/>
            <a:lstStyle/>
            <a:p>
              <a:pPr algn="ctr" eaLnBrk="0" hangingPunct="0">
                <a:defRPr/>
              </a:pPr>
              <a:endParaRPr lang="en-US" sz="2200" b="1" dirty="0">
                <a:solidFill>
                  <a:srgbClr val="0060A6"/>
                </a:solidFill>
                <a:latin typeface="Calibri" pitchFamily="34" charset="0"/>
                <a:cs typeface="Arial" charset="0"/>
              </a:endParaRPr>
            </a:p>
          </p:txBody>
        </p:sp>
        <p:sp>
          <p:nvSpPr>
            <p:cNvPr id="307213" name="AutoShape 13"/>
            <p:cNvSpPr>
              <a:spLocks noChangeArrowheads="1"/>
            </p:cNvSpPr>
            <p:nvPr/>
          </p:nvSpPr>
          <p:spPr bwMode="auto">
            <a:xfrm>
              <a:off x="145" y="185"/>
              <a:ext cx="109" cy="211"/>
            </a:xfrm>
            <a:prstGeom prst="chevron">
              <a:avLst>
                <a:gd name="adj" fmla="val 61468"/>
              </a:avLst>
            </a:prstGeom>
            <a:solidFill>
              <a:srgbClr val="FFFFFF">
                <a:alpha val="20000"/>
              </a:srgbClr>
            </a:solidFill>
            <a:ln w="9525" algn="ctr">
              <a:noFill/>
              <a:miter lim="800000"/>
              <a:headEnd/>
              <a:tailEnd/>
            </a:ln>
            <a:effectLst/>
          </p:spPr>
          <p:txBody>
            <a:bodyPr wrap="none" anchor="ctr"/>
            <a:lstStyle/>
            <a:p>
              <a:pPr algn="ctr" eaLnBrk="0" hangingPunct="0">
                <a:defRPr/>
              </a:pPr>
              <a:endParaRPr lang="en-US" sz="2200" b="1" dirty="0">
                <a:solidFill>
                  <a:srgbClr val="0060A6"/>
                </a:solidFill>
                <a:latin typeface="Calibri" pitchFamily="34" charset="0"/>
                <a:cs typeface="Arial" charset="0"/>
              </a:endParaRPr>
            </a:p>
          </p:txBody>
        </p:sp>
      </p:grpSp>
      <p:sp>
        <p:nvSpPr>
          <p:cNvPr id="10" name="TextBox 9"/>
          <p:cNvSpPr txBox="1"/>
          <p:nvPr/>
        </p:nvSpPr>
        <p:spPr>
          <a:xfrm>
            <a:off x="150813" y="6503988"/>
            <a:ext cx="3289300" cy="231775"/>
          </a:xfrm>
          <a:prstGeom prst="rect">
            <a:avLst/>
          </a:prstGeom>
          <a:noFill/>
        </p:spPr>
        <p:txBody>
          <a:bodyPr lIns="91397" tIns="45698" rIns="91397" bIns="45698">
            <a:spAutoFit/>
          </a:bodyPr>
          <a:lstStyle/>
          <a:p>
            <a:pPr eaLnBrk="0" hangingPunct="0">
              <a:defRPr/>
            </a:pPr>
            <a:r>
              <a:rPr lang="en-US" sz="900" b="1" dirty="0">
                <a:solidFill>
                  <a:srgbClr val="515151"/>
                </a:solidFill>
                <a:latin typeface="Calibri" pitchFamily="34" charset="0"/>
                <a:cs typeface="Arial" charset="0"/>
              </a:rPr>
              <a:t>© 2014 IM Flash Technologies, LLC. All rights reserved.</a:t>
            </a:r>
            <a:endParaRPr lang="en-US" sz="2200" b="1" dirty="0">
              <a:solidFill>
                <a:srgbClr val="0060A6"/>
              </a:solidFill>
              <a:latin typeface="Calibri" pitchFamily="34" charset="0"/>
              <a:cs typeface="Arial" charset="0"/>
            </a:endParaRPr>
          </a:p>
        </p:txBody>
      </p:sp>
      <p:sp>
        <p:nvSpPr>
          <p:cNvPr id="11" name="TextBox 10"/>
          <p:cNvSpPr txBox="1"/>
          <p:nvPr/>
        </p:nvSpPr>
        <p:spPr>
          <a:xfrm>
            <a:off x="4100513" y="6503989"/>
            <a:ext cx="990600" cy="230788"/>
          </a:xfrm>
          <a:prstGeom prst="rect">
            <a:avLst/>
          </a:prstGeom>
          <a:noFill/>
        </p:spPr>
        <p:txBody>
          <a:bodyPr lIns="91397" tIns="45698" rIns="91397" bIns="45698">
            <a:spAutoFit/>
          </a:bodyPr>
          <a:lstStyle/>
          <a:p>
            <a:pPr algn="ctr" eaLnBrk="0" hangingPunct="0">
              <a:defRPr/>
            </a:pPr>
            <a:r>
              <a:rPr lang="en-US" sz="900" b="1" dirty="0">
                <a:solidFill>
                  <a:srgbClr val="515151"/>
                </a:solidFill>
                <a:latin typeface="Calibri" pitchFamily="34" charset="0"/>
                <a:cs typeface="Arial" charset="0"/>
              </a:rPr>
              <a:t>Slide - </a:t>
            </a:r>
            <a:fld id="{01255378-053D-48E5-9825-565F951C5F14}" type="slidenum">
              <a:rPr lang="en-US" sz="900" b="1">
                <a:solidFill>
                  <a:srgbClr val="515151"/>
                </a:solidFill>
                <a:latin typeface="Calibri" pitchFamily="34" charset="0"/>
                <a:cs typeface="Arial" charset="0"/>
              </a:rPr>
              <a:pPr algn="ctr" eaLnBrk="0" hangingPunct="0">
                <a:defRPr/>
              </a:pPr>
              <a:t>‹#›</a:t>
            </a:fld>
            <a:endParaRPr lang="en-US" sz="900" b="1" dirty="0">
              <a:solidFill>
                <a:srgbClr val="515151"/>
              </a:solidFill>
              <a:latin typeface="Calibri" pitchFamily="34" charset="0"/>
              <a:cs typeface="Arial" charset="0"/>
            </a:endParaRP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ransition spd="slow"/>
  <p:hf sldNum="0" hdr="0" ftr="0" dt="0"/>
  <p:txStyles>
    <p:titleStyle>
      <a:lvl1pPr algn="l" rtl="0" eaLnBrk="1" fontAlgn="base" hangingPunct="1">
        <a:spcBef>
          <a:spcPct val="0"/>
        </a:spcBef>
        <a:spcAft>
          <a:spcPct val="0"/>
        </a:spcAft>
        <a:defRPr sz="2600">
          <a:solidFill>
            <a:schemeClr val="bg1"/>
          </a:solidFill>
          <a:latin typeface="+mj-lt"/>
          <a:ea typeface="+mj-ea"/>
          <a:cs typeface="+mj-cs"/>
        </a:defRPr>
      </a:lvl1pPr>
      <a:lvl2pPr algn="l" rtl="0" eaLnBrk="1" fontAlgn="base" hangingPunct="1">
        <a:spcBef>
          <a:spcPct val="0"/>
        </a:spcBef>
        <a:spcAft>
          <a:spcPct val="0"/>
        </a:spcAft>
        <a:defRPr sz="2600">
          <a:solidFill>
            <a:schemeClr val="bg1"/>
          </a:solidFill>
          <a:latin typeface="Calibri" pitchFamily="34" charset="0"/>
        </a:defRPr>
      </a:lvl2pPr>
      <a:lvl3pPr algn="l" rtl="0" eaLnBrk="1" fontAlgn="base" hangingPunct="1">
        <a:spcBef>
          <a:spcPct val="0"/>
        </a:spcBef>
        <a:spcAft>
          <a:spcPct val="0"/>
        </a:spcAft>
        <a:defRPr sz="2600">
          <a:solidFill>
            <a:schemeClr val="bg1"/>
          </a:solidFill>
          <a:latin typeface="Calibri" pitchFamily="34" charset="0"/>
        </a:defRPr>
      </a:lvl3pPr>
      <a:lvl4pPr algn="l" rtl="0" eaLnBrk="1" fontAlgn="base" hangingPunct="1">
        <a:spcBef>
          <a:spcPct val="0"/>
        </a:spcBef>
        <a:spcAft>
          <a:spcPct val="0"/>
        </a:spcAft>
        <a:defRPr sz="2600">
          <a:solidFill>
            <a:schemeClr val="bg1"/>
          </a:solidFill>
          <a:latin typeface="Calibri" pitchFamily="34" charset="0"/>
        </a:defRPr>
      </a:lvl4pPr>
      <a:lvl5pPr algn="l" rtl="0" eaLnBrk="1" fontAlgn="base" hangingPunct="1">
        <a:spcBef>
          <a:spcPct val="0"/>
        </a:spcBef>
        <a:spcAft>
          <a:spcPct val="0"/>
        </a:spcAft>
        <a:defRPr sz="2600">
          <a:solidFill>
            <a:schemeClr val="bg1"/>
          </a:solidFill>
          <a:latin typeface="Calibri" pitchFamily="34" charset="0"/>
        </a:defRPr>
      </a:lvl5pPr>
      <a:lvl6pPr marL="456986" algn="l" rtl="0" eaLnBrk="1" fontAlgn="base" hangingPunct="1">
        <a:spcBef>
          <a:spcPct val="0"/>
        </a:spcBef>
        <a:spcAft>
          <a:spcPct val="0"/>
        </a:spcAft>
        <a:defRPr sz="2600">
          <a:solidFill>
            <a:schemeClr val="bg1"/>
          </a:solidFill>
          <a:latin typeface="Calibri" pitchFamily="34" charset="0"/>
        </a:defRPr>
      </a:lvl6pPr>
      <a:lvl7pPr marL="913972" algn="l" rtl="0" eaLnBrk="1" fontAlgn="base" hangingPunct="1">
        <a:spcBef>
          <a:spcPct val="0"/>
        </a:spcBef>
        <a:spcAft>
          <a:spcPct val="0"/>
        </a:spcAft>
        <a:defRPr sz="2600">
          <a:solidFill>
            <a:schemeClr val="bg1"/>
          </a:solidFill>
          <a:latin typeface="Calibri" pitchFamily="34" charset="0"/>
        </a:defRPr>
      </a:lvl7pPr>
      <a:lvl8pPr marL="1370959" algn="l" rtl="0" eaLnBrk="1" fontAlgn="base" hangingPunct="1">
        <a:spcBef>
          <a:spcPct val="0"/>
        </a:spcBef>
        <a:spcAft>
          <a:spcPct val="0"/>
        </a:spcAft>
        <a:defRPr sz="2600">
          <a:solidFill>
            <a:schemeClr val="bg1"/>
          </a:solidFill>
          <a:latin typeface="Calibri" pitchFamily="34" charset="0"/>
        </a:defRPr>
      </a:lvl8pPr>
      <a:lvl9pPr marL="1827945" algn="l" rtl="0" eaLnBrk="1" fontAlgn="base" hangingPunct="1">
        <a:spcBef>
          <a:spcPct val="0"/>
        </a:spcBef>
        <a:spcAft>
          <a:spcPct val="0"/>
        </a:spcAft>
        <a:defRPr sz="2600">
          <a:solidFill>
            <a:schemeClr val="bg1"/>
          </a:solidFill>
          <a:latin typeface="Calibri" pitchFamily="34" charset="0"/>
        </a:defRPr>
      </a:lvl9pPr>
    </p:titleStyle>
    <p:bodyStyle>
      <a:lvl1pPr marL="342739" indent="-342739" algn="l" rtl="0" eaLnBrk="1" fontAlgn="base" hangingPunct="1">
        <a:spcBef>
          <a:spcPct val="20000"/>
        </a:spcBef>
        <a:spcAft>
          <a:spcPct val="0"/>
        </a:spcAft>
        <a:buChar char="•"/>
        <a:defRPr sz="2200" b="1">
          <a:solidFill>
            <a:schemeClr val="tx1"/>
          </a:solidFill>
          <a:latin typeface="+mn-lt"/>
          <a:ea typeface="+mn-ea"/>
          <a:cs typeface="+mn-cs"/>
        </a:defRPr>
      </a:lvl1pPr>
      <a:lvl2pPr marL="742602" indent="-285616" algn="l" rtl="0" eaLnBrk="1" fontAlgn="base" hangingPunct="1">
        <a:spcBef>
          <a:spcPct val="20000"/>
        </a:spcBef>
        <a:spcAft>
          <a:spcPct val="0"/>
        </a:spcAft>
        <a:buChar char="–"/>
        <a:defRPr>
          <a:solidFill>
            <a:srgbClr val="515151"/>
          </a:solidFill>
          <a:latin typeface="+mn-lt"/>
        </a:defRPr>
      </a:lvl2pPr>
      <a:lvl3pPr marL="1142466" indent="-228492" algn="l" rtl="0" eaLnBrk="1" fontAlgn="base" hangingPunct="1">
        <a:spcBef>
          <a:spcPct val="20000"/>
        </a:spcBef>
        <a:spcAft>
          <a:spcPct val="0"/>
        </a:spcAft>
        <a:buFont typeface="Wingdings" pitchFamily="2" charset="2"/>
        <a:buChar char="§"/>
        <a:defRPr sz="1600">
          <a:solidFill>
            <a:srgbClr val="DE6D28"/>
          </a:solidFill>
          <a:latin typeface="+mn-lt"/>
        </a:defRPr>
      </a:lvl3pPr>
      <a:lvl4pPr marL="1599451" indent="-228492" algn="l" rtl="0" eaLnBrk="1" fontAlgn="base" hangingPunct="1">
        <a:spcBef>
          <a:spcPct val="20000"/>
        </a:spcBef>
        <a:spcAft>
          <a:spcPct val="0"/>
        </a:spcAft>
        <a:buChar char="–"/>
        <a:defRPr sz="1400">
          <a:solidFill>
            <a:schemeClr val="tx1"/>
          </a:solidFill>
          <a:latin typeface="+mn-lt"/>
        </a:defRPr>
      </a:lvl4pPr>
      <a:lvl5pPr marL="2056438" indent="-228492" algn="l" rtl="0" eaLnBrk="1" fontAlgn="base" hangingPunct="1">
        <a:spcBef>
          <a:spcPct val="20000"/>
        </a:spcBef>
        <a:spcAft>
          <a:spcPct val="0"/>
        </a:spcAft>
        <a:buChar char="»"/>
        <a:defRPr sz="1200">
          <a:solidFill>
            <a:srgbClr val="515151"/>
          </a:solidFill>
          <a:latin typeface="+mn-lt"/>
        </a:defRPr>
      </a:lvl5pPr>
      <a:lvl6pPr marL="2513424" indent="-228492" algn="l" rtl="0" eaLnBrk="1" fontAlgn="base" hangingPunct="1">
        <a:spcBef>
          <a:spcPct val="20000"/>
        </a:spcBef>
        <a:spcAft>
          <a:spcPct val="0"/>
        </a:spcAft>
        <a:buChar char="»"/>
        <a:defRPr sz="1200">
          <a:solidFill>
            <a:srgbClr val="515151"/>
          </a:solidFill>
          <a:latin typeface="+mn-lt"/>
        </a:defRPr>
      </a:lvl6pPr>
      <a:lvl7pPr marL="2970411" indent="-228492" algn="l" rtl="0" eaLnBrk="1" fontAlgn="base" hangingPunct="1">
        <a:spcBef>
          <a:spcPct val="20000"/>
        </a:spcBef>
        <a:spcAft>
          <a:spcPct val="0"/>
        </a:spcAft>
        <a:buChar char="»"/>
        <a:defRPr sz="1200">
          <a:solidFill>
            <a:srgbClr val="515151"/>
          </a:solidFill>
          <a:latin typeface="+mn-lt"/>
        </a:defRPr>
      </a:lvl7pPr>
      <a:lvl8pPr marL="3427396" indent="-228492" algn="l" rtl="0" eaLnBrk="1" fontAlgn="base" hangingPunct="1">
        <a:spcBef>
          <a:spcPct val="20000"/>
        </a:spcBef>
        <a:spcAft>
          <a:spcPct val="0"/>
        </a:spcAft>
        <a:buChar char="»"/>
        <a:defRPr sz="1200">
          <a:solidFill>
            <a:srgbClr val="515151"/>
          </a:solidFill>
          <a:latin typeface="+mn-lt"/>
        </a:defRPr>
      </a:lvl8pPr>
      <a:lvl9pPr marL="3884382" indent="-228492" algn="l" rtl="0" eaLnBrk="1" fontAlgn="base" hangingPunct="1">
        <a:spcBef>
          <a:spcPct val="20000"/>
        </a:spcBef>
        <a:spcAft>
          <a:spcPct val="0"/>
        </a:spcAft>
        <a:buChar char="»"/>
        <a:defRPr sz="1200">
          <a:solidFill>
            <a:srgbClr val="515151"/>
          </a:solidFill>
          <a:latin typeface="+mn-lt"/>
        </a:defRPr>
      </a:lvl9pPr>
    </p:bodyStyle>
    <p:otherStyle>
      <a:defPPr>
        <a:defRPr lang="en-US"/>
      </a:defPPr>
      <a:lvl1pPr marL="0" algn="l" defTabSz="913972" rtl="0" eaLnBrk="1" latinLnBrk="0" hangingPunct="1">
        <a:defRPr sz="1800" kern="1200">
          <a:solidFill>
            <a:schemeClr val="tx1"/>
          </a:solidFill>
          <a:latin typeface="+mn-lt"/>
          <a:ea typeface="+mn-ea"/>
          <a:cs typeface="+mn-cs"/>
        </a:defRPr>
      </a:lvl1pPr>
      <a:lvl2pPr marL="456986" algn="l" defTabSz="913972" rtl="0" eaLnBrk="1" latinLnBrk="0" hangingPunct="1">
        <a:defRPr sz="1800" kern="1200">
          <a:solidFill>
            <a:schemeClr val="tx1"/>
          </a:solidFill>
          <a:latin typeface="+mn-lt"/>
          <a:ea typeface="+mn-ea"/>
          <a:cs typeface="+mn-cs"/>
        </a:defRPr>
      </a:lvl2pPr>
      <a:lvl3pPr marL="913972" algn="l" defTabSz="913972" rtl="0" eaLnBrk="1" latinLnBrk="0" hangingPunct="1">
        <a:defRPr sz="1800" kern="1200">
          <a:solidFill>
            <a:schemeClr val="tx1"/>
          </a:solidFill>
          <a:latin typeface="+mn-lt"/>
          <a:ea typeface="+mn-ea"/>
          <a:cs typeface="+mn-cs"/>
        </a:defRPr>
      </a:lvl3pPr>
      <a:lvl4pPr marL="1370959" algn="l" defTabSz="913972" rtl="0" eaLnBrk="1" latinLnBrk="0" hangingPunct="1">
        <a:defRPr sz="1800" kern="1200">
          <a:solidFill>
            <a:schemeClr val="tx1"/>
          </a:solidFill>
          <a:latin typeface="+mn-lt"/>
          <a:ea typeface="+mn-ea"/>
          <a:cs typeface="+mn-cs"/>
        </a:defRPr>
      </a:lvl4pPr>
      <a:lvl5pPr marL="1827945" algn="l" defTabSz="913972" rtl="0" eaLnBrk="1" latinLnBrk="0" hangingPunct="1">
        <a:defRPr sz="1800" kern="1200">
          <a:solidFill>
            <a:schemeClr val="tx1"/>
          </a:solidFill>
          <a:latin typeface="+mn-lt"/>
          <a:ea typeface="+mn-ea"/>
          <a:cs typeface="+mn-cs"/>
        </a:defRPr>
      </a:lvl5pPr>
      <a:lvl6pPr marL="2284932" algn="l" defTabSz="913972" rtl="0" eaLnBrk="1" latinLnBrk="0" hangingPunct="1">
        <a:defRPr sz="1800" kern="1200">
          <a:solidFill>
            <a:schemeClr val="tx1"/>
          </a:solidFill>
          <a:latin typeface="+mn-lt"/>
          <a:ea typeface="+mn-ea"/>
          <a:cs typeface="+mn-cs"/>
        </a:defRPr>
      </a:lvl6pPr>
      <a:lvl7pPr marL="2741916" algn="l" defTabSz="913972" rtl="0" eaLnBrk="1" latinLnBrk="0" hangingPunct="1">
        <a:defRPr sz="1800" kern="1200">
          <a:solidFill>
            <a:schemeClr val="tx1"/>
          </a:solidFill>
          <a:latin typeface="+mn-lt"/>
          <a:ea typeface="+mn-ea"/>
          <a:cs typeface="+mn-cs"/>
        </a:defRPr>
      </a:lvl7pPr>
      <a:lvl8pPr marL="3198904" algn="l" defTabSz="913972" rtl="0" eaLnBrk="1" latinLnBrk="0" hangingPunct="1">
        <a:defRPr sz="1800" kern="1200">
          <a:solidFill>
            <a:schemeClr val="tx1"/>
          </a:solidFill>
          <a:latin typeface="+mn-lt"/>
          <a:ea typeface="+mn-ea"/>
          <a:cs typeface="+mn-cs"/>
        </a:defRPr>
      </a:lvl8pPr>
      <a:lvl9pPr marL="3655888" algn="l" defTabSz="913972"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844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090613"/>
            <a:ext cx="8229600" cy="5035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 id="2147483775" r:id="rId18"/>
  </p:sldLayoutIdLst>
  <p:hf sldNum="0" hdr="0" ftr="0"/>
  <p:txStyles>
    <p:titleStyle>
      <a:lvl1pPr algn="ctr" defTabSz="457200" rtl="0" eaLnBrk="1" fontAlgn="base" hangingPunct="1">
        <a:spcBef>
          <a:spcPct val="0"/>
        </a:spcBef>
        <a:spcAft>
          <a:spcPct val="0"/>
        </a:spcAft>
        <a:defRPr sz="2800" kern="1200">
          <a:solidFill>
            <a:srgbClr val="000090"/>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9pPr>
    </p:titleStyle>
    <p:bodyStyle>
      <a:lvl1pPr marL="225425" indent="-225425" algn="l" defTabSz="457200" rtl="0" eaLnBrk="1" fontAlgn="base" hangingPunct="1">
        <a:spcBef>
          <a:spcPct val="0"/>
        </a:spcBef>
        <a:spcAft>
          <a:spcPts val="800"/>
        </a:spcAft>
        <a:buClr>
          <a:schemeClr val="bg1"/>
        </a:buClr>
        <a:buSzPct val="28000"/>
        <a:buFont typeface="Arial" pitchFamily="34" charset="0"/>
        <a:buChar char="•"/>
        <a:defRPr sz="2200" kern="1200">
          <a:solidFill>
            <a:srgbClr val="000090"/>
          </a:solidFill>
          <a:latin typeface="+mn-lt"/>
          <a:ea typeface="MS PGothic" pitchFamily="34" charset="-128"/>
          <a:cs typeface="ＭＳ Ｐゴシック" charset="0"/>
        </a:defRPr>
      </a:lvl1pPr>
      <a:lvl2pPr marL="398463" indent="-173038" algn="l" defTabSz="457200" rtl="0" eaLnBrk="1" fontAlgn="base" hangingPunct="1">
        <a:spcBef>
          <a:spcPct val="0"/>
        </a:spcBef>
        <a:spcAft>
          <a:spcPts val="800"/>
        </a:spcAft>
        <a:buClr>
          <a:srgbClr val="6BBB35"/>
        </a:buClr>
        <a:buSzPct val="70000"/>
        <a:buFont typeface="Wingdings" pitchFamily="2" charset="2"/>
        <a:buChar char="§"/>
        <a:defRPr sz="2000" kern="1200">
          <a:solidFill>
            <a:schemeClr val="tx1"/>
          </a:solidFill>
          <a:latin typeface="+mn-lt"/>
          <a:ea typeface="MS PGothic" pitchFamily="34" charset="-128"/>
          <a:cs typeface="+mn-cs"/>
        </a:defRPr>
      </a:lvl2pPr>
      <a:lvl3pPr marL="744538" indent="-173038" algn="l" defTabSz="457200" rtl="0" eaLnBrk="1" fontAlgn="base" hangingPunct="1">
        <a:spcBef>
          <a:spcPct val="0"/>
        </a:spcBef>
        <a:spcAft>
          <a:spcPts val="800"/>
        </a:spcAft>
        <a:buClr>
          <a:srgbClr val="00B1E1"/>
        </a:buClr>
        <a:buSzPct val="70000"/>
        <a:buFont typeface="Wingdings" pitchFamily="2" charset="2"/>
        <a:buChar char="§"/>
        <a:defRPr kern="1200">
          <a:solidFill>
            <a:schemeClr val="tx1"/>
          </a:solidFill>
          <a:latin typeface="+mn-lt"/>
          <a:ea typeface="MS PGothic" pitchFamily="34" charset="-128"/>
          <a:cs typeface="+mn-cs"/>
        </a:defRPr>
      </a:lvl3pPr>
      <a:lvl4pPr marL="973138" indent="398463"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4pPr>
      <a:lvl5pPr marL="1257300" indent="571500"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Lst>
  <p:transition>
    <p:fade/>
  </p:transition>
  <p:timing>
    <p:tnLst>
      <p:par>
        <p:cTn id="1" dur="indefinite" restart="never" nodeType="tmRoot"/>
      </p:par>
    </p:tnLst>
  </p:timing>
  <p:hf sldNum="0"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0070C0"/>
        </a:buClr>
        <a:buSzPct val="90000"/>
        <a:buFont typeface="Arial Unicode MS" pitchFamily="34" charset="-128"/>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92D050"/>
        </a:buClr>
        <a:buSzPct val="90000"/>
        <a:buFont typeface="Wingdings" pitchFamily="2" charset="2"/>
        <a:buChar char="§"/>
        <a:defRPr sz="2200">
          <a:solidFill>
            <a:srgbClr val="002060"/>
          </a:solidFill>
          <a:latin typeface="+mn-lt"/>
          <a:ea typeface="MS PGothic" pitchFamily="34" charset="-128"/>
        </a:defRPr>
      </a:lvl2pPr>
      <a:lvl3pPr marL="1143000" indent="-228600" algn="l" rtl="0" eaLnBrk="1" fontAlgn="base" hangingPunct="1">
        <a:lnSpc>
          <a:spcPct val="130000"/>
        </a:lnSpc>
        <a:spcBef>
          <a:spcPct val="20000"/>
        </a:spcBef>
        <a:spcAft>
          <a:spcPct val="0"/>
        </a:spcAft>
        <a:buClr>
          <a:srgbClr val="6BB1C9"/>
        </a:buClr>
        <a:buSzPct val="90000"/>
        <a:buFont typeface="Arial" pitchFamily="34" charset="0"/>
        <a:defRPr sz="2000">
          <a:solidFill>
            <a:srgbClr val="002060"/>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itchFamily="34" charset="0"/>
        <a:defRPr>
          <a:solidFill>
            <a:srgbClr val="002060"/>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itchFamily="34" charset="0"/>
        <a:defRPr>
          <a:solidFill>
            <a:srgbClr val="002060"/>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666" y="239972"/>
            <a:ext cx="8468435" cy="563563"/>
          </a:xfrm>
        </p:spPr>
        <p:txBody>
          <a:bodyPr/>
          <a:lstStyle/>
          <a:p>
            <a:r>
              <a:rPr lang="en-US" sz="3600" dirty="0" smtClean="0"/>
              <a:t>Mon. June 15</a:t>
            </a:r>
            <a:r>
              <a:rPr lang="en-US" sz="3600" baseline="30000" dirty="0" smtClean="0"/>
              <a:t>th</a:t>
            </a:r>
            <a:r>
              <a:rPr lang="en-US" sz="3600" dirty="0" smtClean="0"/>
              <a:t> Agenda</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510844" y="1454420"/>
            <a:ext cx="8373850" cy="3608900"/>
          </a:xfrm>
        </p:spPr>
        <p:txBody>
          <a:bodyPr/>
          <a:lstStyle/>
          <a:p>
            <a:pPr lvl="0">
              <a:buNone/>
            </a:pPr>
            <a:r>
              <a:rPr lang="en-US" sz="2000" dirty="0" smtClean="0"/>
              <a:t>1. VT sigma segmentation of contributors, with some focus on bounce role – by Koushik  </a:t>
            </a:r>
          </a:p>
          <a:p>
            <a:pPr lvl="0">
              <a:buNone/>
            </a:pPr>
            <a:r>
              <a:rPr lang="en-US" sz="2000" dirty="0" smtClean="0"/>
              <a:t>2. New campaign proposal / targets to be ordered</a:t>
            </a:r>
          </a:p>
          <a:p>
            <a:pPr>
              <a:buNone/>
            </a:pPr>
            <a:r>
              <a:rPr lang="en-US" sz="2000" dirty="0" smtClean="0"/>
              <a:t>	- Paolo to complete his presentation </a:t>
            </a:r>
          </a:p>
          <a:p>
            <a:pPr>
              <a:buNone/>
            </a:pPr>
            <a:r>
              <a:rPr lang="en-US" sz="2000" dirty="0" smtClean="0"/>
              <a:t>	- Sean to comment the proposal for Si-STAG (bounce oriented) sent by e-mail</a:t>
            </a:r>
          </a:p>
          <a:p>
            <a:pPr>
              <a:buNone/>
            </a:pPr>
            <a:r>
              <a:rPr lang="en-US" sz="2000" dirty="0" smtClean="0"/>
              <a:t>3.  Comments / discussion</a:t>
            </a:r>
          </a:p>
          <a:p>
            <a:pPr>
              <a:spcBef>
                <a:spcPts val="1200"/>
              </a:spcBef>
              <a:buNone/>
            </a:pPr>
            <a:endParaRPr lang="en-US" sz="2000" dirty="0" smtClean="0">
              <a:solidFill>
                <a:srgbClr val="000000"/>
              </a:solidFill>
            </a:endParaRPr>
          </a:p>
          <a:p>
            <a:pPr lvl="1"/>
            <a:endParaRPr lang="en-US" sz="2400" dirty="0" smtClean="0"/>
          </a:p>
        </p:txBody>
      </p:sp>
      <p:sp>
        <p:nvSpPr>
          <p:cNvPr id="4" name="Footer Placeholder 3"/>
          <p:cNvSpPr>
            <a:spLocks noGrp="1"/>
          </p:cNvSpPr>
          <p:nvPr>
            <p:ph type="ftr" sz="quarter" idx="10"/>
          </p:nvPr>
        </p:nvSpPr>
        <p:spPr/>
        <p:txBody>
          <a:bodyPr/>
          <a:lstStyle/>
          <a:p>
            <a:pPr>
              <a:defRPr/>
            </a:pPr>
            <a:r>
              <a:rPr lang="en-US" dirty="0"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666" y="239972"/>
            <a:ext cx="8468435" cy="563563"/>
          </a:xfrm>
        </p:spPr>
        <p:txBody>
          <a:bodyPr/>
          <a:lstStyle/>
          <a:p>
            <a:r>
              <a:rPr lang="en-US" sz="3600" dirty="0" smtClean="0"/>
              <a:t>Preliminary comments</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401662" y="949450"/>
            <a:ext cx="8373850" cy="5287574"/>
          </a:xfrm>
        </p:spPr>
        <p:txBody>
          <a:bodyPr/>
          <a:lstStyle/>
          <a:p>
            <a:pPr marL="457200" lvl="0" indent="-457200">
              <a:buAutoNum type="arabicPeriod"/>
            </a:pPr>
            <a:r>
              <a:rPr lang="en-US" sz="2000" dirty="0" smtClean="0"/>
              <a:t>VT sigma is not the only parameter related to SD that can impact on RWB: need to clarify the importance ranking</a:t>
            </a:r>
          </a:p>
          <a:p>
            <a:pPr marL="857203" lvl="1" indent="-457200">
              <a:buAutoNum type="arabicPeriod"/>
            </a:pPr>
            <a:r>
              <a:rPr lang="en-US" sz="1600" dirty="0" smtClean="0"/>
              <a:t>Sigma / bounce (now true sigma 120mV)</a:t>
            </a:r>
          </a:p>
          <a:p>
            <a:pPr marL="857203" lvl="1" indent="-457200">
              <a:buAutoNum type="arabicPeriod"/>
            </a:pPr>
            <a:r>
              <a:rPr lang="en-US" sz="1600" dirty="0" smtClean="0"/>
              <a:t>Drift / seasoning</a:t>
            </a:r>
          </a:p>
          <a:p>
            <a:pPr marL="857203" lvl="1" indent="-457200">
              <a:buAutoNum type="arabicPeriod"/>
            </a:pPr>
            <a:r>
              <a:rPr lang="en-US" sz="1600" dirty="0" smtClean="0"/>
              <a:t>I-hold matching with I-seed</a:t>
            </a:r>
          </a:p>
          <a:p>
            <a:pPr marL="857203" lvl="1" indent="-457200">
              <a:buAutoNum type="arabicPeriod"/>
            </a:pPr>
            <a:r>
              <a:rPr lang="en-US" sz="1600" dirty="0" smtClean="0"/>
              <a:t>Memory effect / reset-VT reduction in cycling</a:t>
            </a:r>
          </a:p>
          <a:p>
            <a:pPr marL="857203" lvl="1" indent="-457200">
              <a:buNone/>
            </a:pPr>
            <a:r>
              <a:rPr lang="en-US" sz="1200" dirty="0" smtClean="0"/>
              <a:t> </a:t>
            </a:r>
          </a:p>
          <a:p>
            <a:pPr lvl="0">
              <a:buNone/>
            </a:pPr>
            <a:r>
              <a:rPr lang="en-US" sz="2000" dirty="0" smtClean="0"/>
              <a:t>2. New SD alloys validation from scratch can takes 6 months</a:t>
            </a:r>
          </a:p>
          <a:p>
            <a:pPr lvl="0">
              <a:buNone/>
            </a:pPr>
            <a:r>
              <a:rPr lang="en-US" sz="2000" dirty="0" smtClean="0"/>
              <a:t>	</a:t>
            </a:r>
            <a:r>
              <a:rPr lang="en-US" sz="1800" dirty="0" smtClean="0"/>
              <a:t>- target order/</a:t>
            </a:r>
            <a:r>
              <a:rPr lang="en-US" sz="1800" dirty="0" err="1" smtClean="0"/>
              <a:t>fab</a:t>
            </a:r>
            <a:r>
              <a:rPr lang="en-US" sz="1800" dirty="0" smtClean="0"/>
              <a:t>, co-sputter campaign, integration tuning (&gt;1 loop)</a:t>
            </a:r>
          </a:p>
          <a:p>
            <a:pPr lvl="0">
              <a:buNone/>
            </a:pPr>
            <a:r>
              <a:rPr lang="en-US" sz="1800" dirty="0" smtClean="0"/>
              <a:t>	- a strong overall improvement should be proved to enter in 10S</a:t>
            </a:r>
          </a:p>
          <a:p>
            <a:pPr lvl="0">
              <a:buNone/>
            </a:pPr>
            <a:r>
              <a:rPr lang="en-US" sz="1800" dirty="0" smtClean="0"/>
              <a:t>	- optimization of SD-delta is still the main path; Si removal is strongly appealing (campaign funded in Feb-Apr.15)</a:t>
            </a:r>
            <a:endParaRPr lang="en-US" sz="2000" dirty="0" smtClean="0"/>
          </a:p>
          <a:p>
            <a:pPr lvl="0">
              <a:buNone/>
            </a:pPr>
            <a:r>
              <a:rPr lang="en-US" sz="1400" dirty="0" smtClean="0"/>
              <a:t>	</a:t>
            </a:r>
          </a:p>
          <a:p>
            <a:pPr>
              <a:buNone/>
            </a:pPr>
            <a:r>
              <a:rPr lang="en-US" sz="2000" dirty="0" smtClean="0"/>
              <a:t>3.  Strategy:</a:t>
            </a:r>
          </a:p>
          <a:p>
            <a:pPr>
              <a:buNone/>
            </a:pPr>
            <a:r>
              <a:rPr lang="en-US" sz="2000" dirty="0" smtClean="0"/>
              <a:t>	</a:t>
            </a:r>
            <a:r>
              <a:rPr lang="en-US" sz="1800" dirty="0" smtClean="0"/>
              <a:t>- the execution path for June-August is quite defined</a:t>
            </a:r>
          </a:p>
          <a:p>
            <a:pPr>
              <a:buNone/>
            </a:pPr>
            <a:r>
              <a:rPr lang="en-US" sz="1800" dirty="0" smtClean="0"/>
              <a:t>	- for beyond July, we can order all targets of interest, and get more info before taking the decision on which campaign to run with priority</a:t>
            </a:r>
          </a:p>
          <a:p>
            <a:pPr>
              <a:spcBef>
                <a:spcPts val="1200"/>
              </a:spcBef>
              <a:buNone/>
            </a:pPr>
            <a:endParaRPr lang="en-US" sz="2000" dirty="0" smtClean="0">
              <a:solidFill>
                <a:srgbClr val="000000"/>
              </a:solidFill>
            </a:endParaRPr>
          </a:p>
          <a:p>
            <a:pPr lvl="1"/>
            <a:endParaRPr lang="en-US" sz="2400" dirty="0" smtClean="0"/>
          </a:p>
        </p:txBody>
      </p:sp>
      <p:sp>
        <p:nvSpPr>
          <p:cNvPr id="4" name="Footer Placeholder 3"/>
          <p:cNvSpPr>
            <a:spLocks noGrp="1"/>
          </p:cNvSpPr>
          <p:nvPr>
            <p:ph type="ftr" sz="quarter" idx="10"/>
          </p:nvPr>
        </p:nvSpPr>
        <p:spPr/>
        <p:txBody>
          <a:bodyPr/>
          <a:lstStyle/>
          <a:p>
            <a:pPr>
              <a:defRPr/>
            </a:pPr>
            <a:r>
              <a:rPr lang="en-US" dirty="0"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666" y="239972"/>
            <a:ext cx="8468435" cy="563563"/>
          </a:xfrm>
        </p:spPr>
        <p:txBody>
          <a:bodyPr/>
          <a:lstStyle/>
          <a:p>
            <a:r>
              <a:rPr lang="en-US" sz="3600" dirty="0" smtClean="0"/>
              <a:t>Options</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510844" y="1454420"/>
            <a:ext cx="8373850" cy="3608900"/>
          </a:xfrm>
        </p:spPr>
        <p:txBody>
          <a:bodyPr/>
          <a:lstStyle/>
          <a:p>
            <a:pPr lvl="0">
              <a:buNone/>
            </a:pPr>
            <a:r>
              <a:rPr lang="en-US" sz="2000" dirty="0" smtClean="0"/>
              <a:t>1. ver.4 corners – better tempered Si-SAG (Si 6% to start) </a:t>
            </a:r>
          </a:p>
          <a:p>
            <a:pPr lvl="0">
              <a:buNone/>
            </a:pPr>
            <a:r>
              <a:rPr lang="en-US" sz="2000" dirty="0" smtClean="0"/>
              <a:t>2. New campaign proposal / targets to be ordered</a:t>
            </a:r>
          </a:p>
          <a:p>
            <a:pPr>
              <a:buNone/>
            </a:pPr>
            <a:r>
              <a:rPr lang="en-US" sz="2000" dirty="0" smtClean="0"/>
              <a:t>	- Paolo to complete his presentation </a:t>
            </a:r>
          </a:p>
          <a:p>
            <a:pPr>
              <a:buNone/>
            </a:pPr>
            <a:r>
              <a:rPr lang="en-US" sz="2000" dirty="0" smtClean="0"/>
              <a:t>	- Sean to comment the proposal for Si-STAG (bounce oriented) sent by e-mail</a:t>
            </a:r>
          </a:p>
          <a:p>
            <a:pPr>
              <a:buNone/>
            </a:pPr>
            <a:r>
              <a:rPr lang="en-US" sz="2000" dirty="0" smtClean="0"/>
              <a:t>3.  Comments / discussion</a:t>
            </a:r>
          </a:p>
          <a:p>
            <a:pPr>
              <a:spcBef>
                <a:spcPts val="1200"/>
              </a:spcBef>
              <a:buNone/>
            </a:pPr>
            <a:endParaRPr lang="en-US" sz="2000" dirty="0" smtClean="0">
              <a:solidFill>
                <a:srgbClr val="000000"/>
              </a:solidFill>
            </a:endParaRPr>
          </a:p>
          <a:p>
            <a:pPr lvl="1"/>
            <a:endParaRPr lang="en-US" sz="2400" dirty="0" smtClean="0"/>
          </a:p>
        </p:txBody>
      </p:sp>
      <p:sp>
        <p:nvSpPr>
          <p:cNvPr id="4" name="Footer Placeholder 3"/>
          <p:cNvSpPr>
            <a:spLocks noGrp="1"/>
          </p:cNvSpPr>
          <p:nvPr>
            <p:ph type="ftr" sz="quarter" idx="10"/>
          </p:nvPr>
        </p:nvSpPr>
        <p:spPr/>
        <p:txBody>
          <a:bodyPr/>
          <a:lstStyle/>
          <a:p>
            <a:pPr>
              <a:defRPr/>
            </a:pPr>
            <a:r>
              <a:rPr lang="en-US" dirty="0"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3</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_template_Rev_fin">
  <a:themeElements>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2014 Micron 5">
      <a:dk1>
        <a:srgbClr val="4D4F4D"/>
      </a:dk1>
      <a:lt1>
        <a:sysClr val="window" lastClr="FFFFFF"/>
      </a:lt1>
      <a:dk2>
        <a:srgbClr val="B42573"/>
      </a:dk2>
      <a:lt2>
        <a:srgbClr val="0042C8"/>
      </a:lt2>
      <a:accent1>
        <a:srgbClr val="006DB7"/>
      </a:accent1>
      <a:accent2>
        <a:srgbClr val="3EAB48"/>
      </a:accent2>
      <a:accent3>
        <a:srgbClr val="FFB700"/>
      </a:accent3>
      <a:accent4>
        <a:srgbClr val="7F3D97"/>
      </a:accent4>
      <a:accent5>
        <a:srgbClr val="00B1E1"/>
      </a:accent5>
      <a:accent6>
        <a:srgbClr val="F26B22"/>
      </a:accent6>
      <a:hlink>
        <a:srgbClr val="00A5DD"/>
      </a:hlink>
      <a:folHlink>
        <a:srgbClr val="3EAB4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mpd="sng"/>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w="12700" cap="rnd" cmpd="sng">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000" dirty="0" smtClean="0">
            <a:latin typeface="Calibri"/>
            <a:cs typeface="Calibri"/>
          </a:defRPr>
        </a:defPPr>
      </a:lstStyle>
    </a:txDef>
  </a:objectDefaults>
  <a:extraClrSchemeLst/>
</a:theme>
</file>

<file path=ppt/theme/theme3.xml><?xml version="1.0" encoding="utf-8"?>
<a:theme xmlns:a="http://schemas.openxmlformats.org/drawingml/2006/main" name="1_Blank">
  <a:themeElements>
    <a:clrScheme name="IMFT_master_PPT_template 16">
      <a:dk1>
        <a:srgbClr val="0060A6"/>
      </a:dk1>
      <a:lt1>
        <a:srgbClr val="FFFFFF"/>
      </a:lt1>
      <a:dk2>
        <a:srgbClr val="080808"/>
      </a:dk2>
      <a:lt2>
        <a:srgbClr val="808080"/>
      </a:lt2>
      <a:accent1>
        <a:srgbClr val="7BAFDE"/>
      </a:accent1>
      <a:accent2>
        <a:srgbClr val="DE6D28"/>
      </a:accent2>
      <a:accent3>
        <a:srgbClr val="FFFFFF"/>
      </a:accent3>
      <a:accent4>
        <a:srgbClr val="00518D"/>
      </a:accent4>
      <a:accent5>
        <a:srgbClr val="BFD4EC"/>
      </a:accent5>
      <a:accent6>
        <a:srgbClr val="C96223"/>
      </a:accent6>
      <a:hlink>
        <a:srgbClr val="9E0B0F"/>
      </a:hlink>
      <a:folHlink>
        <a:srgbClr val="B9BC16"/>
      </a:folHlink>
    </a:clrScheme>
    <a:fontScheme name="IMFT_master_PPT_templat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200" b="1" i="0" u="none" strike="noStrike" cap="none" normalizeH="0" baseline="0" smtClean="0">
            <a:ln>
              <a:noFill/>
            </a:ln>
            <a:solidFill>
              <a:schemeClr val="tx1"/>
            </a:solidFill>
            <a:effectLst/>
            <a:latin typeface="Calibri" pitchFamily="34" charset="0"/>
          </a:defRPr>
        </a:defPPr>
      </a:lstStyle>
    </a:lnDef>
  </a:objectDefaults>
  <a:extraClrSchemeLst>
    <a:extraClrScheme>
      <a:clrScheme name="IMFT_master_PP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MFT_master_PP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MFT_master_PP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MFT_master_PP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MFT_master_PP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MFT_master_PP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MFT_master_PP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MFT_master_PP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MFT_master_PP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MFT_master_PP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MFT_master_PP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MFT_master_PP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MFT_master_PPT_template 13">
        <a:dk1>
          <a:srgbClr val="0060A6"/>
        </a:dk1>
        <a:lt1>
          <a:srgbClr val="FFFFFF"/>
        </a:lt1>
        <a:dk2>
          <a:srgbClr val="000000"/>
        </a:dk2>
        <a:lt2>
          <a:srgbClr val="808080"/>
        </a:lt2>
        <a:accent1>
          <a:srgbClr val="DE6D28"/>
        </a:accent1>
        <a:accent2>
          <a:srgbClr val="0060A6"/>
        </a:accent2>
        <a:accent3>
          <a:srgbClr val="FFFFFF"/>
        </a:accent3>
        <a:accent4>
          <a:srgbClr val="00518D"/>
        </a:accent4>
        <a:accent5>
          <a:srgbClr val="ECBAAC"/>
        </a:accent5>
        <a:accent6>
          <a:srgbClr val="005696"/>
        </a:accent6>
        <a:hlink>
          <a:srgbClr val="7BAFDE"/>
        </a:hlink>
        <a:folHlink>
          <a:srgbClr val="B9BC16"/>
        </a:folHlink>
      </a:clrScheme>
      <a:clrMap bg1="lt1" tx1="dk1" bg2="lt2" tx2="dk2" accent1="accent1" accent2="accent2" accent3="accent3" accent4="accent4" accent5="accent5" accent6="accent6" hlink="hlink" folHlink="folHlink"/>
    </a:extraClrScheme>
    <a:extraClrScheme>
      <a:clrScheme name="IMFT_master_PPT_template 14">
        <a:dk1>
          <a:srgbClr val="0060A6"/>
        </a:dk1>
        <a:lt1>
          <a:srgbClr val="FFFFFF"/>
        </a:lt1>
        <a:dk2>
          <a:srgbClr val="000000"/>
        </a:dk2>
        <a:lt2>
          <a:srgbClr val="808080"/>
        </a:lt2>
        <a:accent1>
          <a:srgbClr val="0060A6"/>
        </a:accent1>
        <a:accent2>
          <a:srgbClr val="DE6D28"/>
        </a:accent2>
        <a:accent3>
          <a:srgbClr val="FFFFFF"/>
        </a:accent3>
        <a:accent4>
          <a:srgbClr val="00518D"/>
        </a:accent4>
        <a:accent5>
          <a:srgbClr val="AAB6D0"/>
        </a:accent5>
        <a:accent6>
          <a:srgbClr val="C96223"/>
        </a:accent6>
        <a:hlink>
          <a:srgbClr val="7BAFDE"/>
        </a:hlink>
        <a:folHlink>
          <a:srgbClr val="B9BC16"/>
        </a:folHlink>
      </a:clrScheme>
      <a:clrMap bg1="lt1" tx1="dk1" bg2="lt2" tx2="dk2" accent1="accent1" accent2="accent2" accent3="accent3" accent4="accent4" accent5="accent5" accent6="accent6" hlink="hlink" folHlink="folHlink"/>
    </a:extraClrScheme>
    <a:extraClrScheme>
      <a:clrScheme name="IMFT_master_PPT_template 15">
        <a:dk1>
          <a:srgbClr val="0060A6"/>
        </a:dk1>
        <a:lt1>
          <a:srgbClr val="FFFFFF"/>
        </a:lt1>
        <a:dk2>
          <a:srgbClr val="000000"/>
        </a:dk2>
        <a:lt2>
          <a:srgbClr val="808080"/>
        </a:lt2>
        <a:accent1>
          <a:srgbClr val="7BAFDE"/>
        </a:accent1>
        <a:accent2>
          <a:srgbClr val="DE6D28"/>
        </a:accent2>
        <a:accent3>
          <a:srgbClr val="FFFFFF"/>
        </a:accent3>
        <a:accent4>
          <a:srgbClr val="00518D"/>
        </a:accent4>
        <a:accent5>
          <a:srgbClr val="BFD4EC"/>
        </a:accent5>
        <a:accent6>
          <a:srgbClr val="C96223"/>
        </a:accent6>
        <a:hlink>
          <a:srgbClr val="9E0B0F"/>
        </a:hlink>
        <a:folHlink>
          <a:srgbClr val="B9BC16"/>
        </a:folHlink>
      </a:clrScheme>
      <a:clrMap bg1="lt1" tx1="dk1" bg2="lt2" tx2="dk2" accent1="accent1" accent2="accent2" accent3="accent3" accent4="accent4" accent5="accent5" accent6="accent6" hlink="hlink" folHlink="folHlink"/>
    </a:extraClrScheme>
    <a:extraClrScheme>
      <a:clrScheme name="IMFT_master_PPT_template 16">
        <a:dk1>
          <a:srgbClr val="0060A6"/>
        </a:dk1>
        <a:lt1>
          <a:srgbClr val="FFFFFF"/>
        </a:lt1>
        <a:dk2>
          <a:srgbClr val="080808"/>
        </a:dk2>
        <a:lt2>
          <a:srgbClr val="808080"/>
        </a:lt2>
        <a:accent1>
          <a:srgbClr val="7BAFDE"/>
        </a:accent1>
        <a:accent2>
          <a:srgbClr val="DE6D28"/>
        </a:accent2>
        <a:accent3>
          <a:srgbClr val="FFFFFF"/>
        </a:accent3>
        <a:accent4>
          <a:srgbClr val="00518D"/>
        </a:accent4>
        <a:accent5>
          <a:srgbClr val="BFD4EC"/>
        </a:accent5>
        <a:accent6>
          <a:srgbClr val="C96223"/>
        </a:accent6>
        <a:hlink>
          <a:srgbClr val="9E0B0F"/>
        </a:hlink>
        <a:folHlink>
          <a:srgbClr val="B9BC1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lank">
  <a:themeElements>
    <a:clrScheme name="2014 Micron 5">
      <a:dk1>
        <a:srgbClr val="4D4F4D"/>
      </a:dk1>
      <a:lt1>
        <a:sysClr val="window" lastClr="FFFFFF"/>
      </a:lt1>
      <a:dk2>
        <a:srgbClr val="B42573"/>
      </a:dk2>
      <a:lt2>
        <a:srgbClr val="0042C8"/>
      </a:lt2>
      <a:accent1>
        <a:srgbClr val="006DB7"/>
      </a:accent1>
      <a:accent2>
        <a:srgbClr val="3EAB48"/>
      </a:accent2>
      <a:accent3>
        <a:srgbClr val="FFB700"/>
      </a:accent3>
      <a:accent4>
        <a:srgbClr val="7F3D97"/>
      </a:accent4>
      <a:accent5>
        <a:srgbClr val="00B1E1"/>
      </a:accent5>
      <a:accent6>
        <a:srgbClr val="F26B22"/>
      </a:accent6>
      <a:hlink>
        <a:srgbClr val="00A5DD"/>
      </a:hlink>
      <a:folHlink>
        <a:srgbClr val="3EAB4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mpd="sng"/>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w="12700" cap="rnd" cmpd="sng">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000" dirty="0" smtClean="0">
            <a:latin typeface="Calibri"/>
            <a:cs typeface="Calibri"/>
          </a:defRPr>
        </a:defPPr>
      </a:lstStyle>
    </a:txDef>
  </a:objectDefaults>
  <a:extraClrSchemeLst/>
</a:theme>
</file>

<file path=ppt/theme/theme5.xml><?xml version="1.0" encoding="utf-8"?>
<a:theme xmlns:a="http://schemas.openxmlformats.org/drawingml/2006/main" name="Micron_2012_PPT_template">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MFT_master_PP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E1E682EABCDC4FB1346D2D6B2344AD" ma:contentTypeVersion="0" ma:contentTypeDescription="Create a new document." ma:contentTypeScope="" ma:versionID="b3cf759ffcd6b13333ec4aa49a339699">
  <xsd:schema xmlns:xsd="http://www.w3.org/2001/XMLSchema" xmlns:p="http://schemas.microsoft.com/office/2006/metadata/properties" targetNamespace="http://schemas.microsoft.com/office/2006/metadata/properties" ma:root="true" ma:fieldsID="63189afc3aa51ef1aea05fa03c8f7e6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4594783-71F2-49CA-90D9-7A9C52EC3F8A}">
  <ds:schemaRefs>
    <ds:schemaRef ds:uri="http://schemas.microsoft.com/office/2006/metadata/properties"/>
  </ds:schemaRefs>
</ds:datastoreItem>
</file>

<file path=customXml/itemProps2.xml><?xml version="1.0" encoding="utf-8"?>
<ds:datastoreItem xmlns:ds="http://schemas.openxmlformats.org/officeDocument/2006/customXml" ds:itemID="{D6A6C3EB-1FED-480B-B058-C3A8EFC2F261}">
  <ds:schemaRefs>
    <ds:schemaRef ds:uri="http://schemas.microsoft.com/sharepoint/v3/contenttype/forms"/>
  </ds:schemaRefs>
</ds:datastoreItem>
</file>

<file path=customXml/itemProps3.xml><?xml version="1.0" encoding="utf-8"?>
<ds:datastoreItem xmlns:ds="http://schemas.openxmlformats.org/officeDocument/2006/customXml" ds:itemID="{1C697291-4405-4EF0-8C99-D7D93F0435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PPT_template_Rev_fin</Template>
  <TotalTime>0</TotalTime>
  <Words>97</Words>
  <Application>Microsoft Office PowerPoint</Application>
  <PresentationFormat>On-screen Show (4:3)</PresentationFormat>
  <Paragraphs>36</Paragraphs>
  <Slides>3</Slides>
  <Notes>3</Notes>
  <HiddenSlides>0</HiddenSlides>
  <MMClips>0</MMClips>
  <ScaleCrop>false</ScaleCrop>
  <HeadingPairs>
    <vt:vector size="4" baseType="variant">
      <vt:variant>
        <vt:lpstr>Theme</vt:lpstr>
      </vt:variant>
      <vt:variant>
        <vt:i4>5</vt:i4>
      </vt:variant>
      <vt:variant>
        <vt:lpstr>Slide Titles</vt:lpstr>
      </vt:variant>
      <vt:variant>
        <vt:i4>3</vt:i4>
      </vt:variant>
    </vt:vector>
  </HeadingPairs>
  <TitlesOfParts>
    <vt:vector size="8" baseType="lpstr">
      <vt:lpstr>PPT_template_Rev_fin</vt:lpstr>
      <vt:lpstr>Blank</vt:lpstr>
      <vt:lpstr>1_Blank</vt:lpstr>
      <vt:lpstr>2_Blank</vt:lpstr>
      <vt:lpstr>Micron_2012_PPT_template</vt:lpstr>
      <vt:lpstr>Mon. June 15th Agenda</vt:lpstr>
      <vt:lpstr>Preliminary comments</vt:lpstr>
      <vt:lpstr>Options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 JET kick-off</dc:title>
  <dc:creator/>
  <cp:lastModifiedBy/>
  <cp:revision>1</cp:revision>
  <dcterms:created xsi:type="dcterms:W3CDTF">2015-01-19T07:36:18Z</dcterms:created>
  <dcterms:modified xsi:type="dcterms:W3CDTF">2015-06-16T15:34:33Z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0x0101003DE1E682EABCDC4FB1346D2D6B2344AD</vt:lpwstr>
  </property>
</Properties>
</file>