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3"/>
  </p:notesMasterIdLst>
  <p:sldIdLst>
    <p:sldId id="590" r:id="rId5"/>
    <p:sldId id="591" r:id="rId6"/>
    <p:sldId id="592" r:id="rId7"/>
    <p:sldId id="593" r:id="rId8"/>
    <p:sldId id="540" r:id="rId9"/>
    <p:sldId id="587" r:id="rId10"/>
    <p:sldId id="588" r:id="rId11"/>
    <p:sldId id="589" r:id="rId12"/>
  </p:sldIdLst>
  <p:sldSz cx="9144000" cy="6858000" type="screen4x3"/>
  <p:notesSz cx="7010400" cy="9296400"/>
  <p:defaultTextStyle>
    <a:defPPr>
      <a:defRPr lang="en-US"/>
    </a:defPPr>
    <a:lvl1pPr algn="l" rtl="0" fontAlgn="base">
      <a:spcBef>
        <a:spcPct val="0"/>
      </a:spcBef>
      <a:spcAft>
        <a:spcPct val="0"/>
      </a:spcAft>
      <a:defRPr sz="1400" kern="1200">
        <a:solidFill>
          <a:schemeClr val="tx1"/>
        </a:solidFill>
        <a:latin typeface="Arial" charset="0"/>
        <a:ea typeface="+mn-ea"/>
        <a:cs typeface="+mn-cs"/>
      </a:defRPr>
    </a:lvl1pPr>
    <a:lvl2pPr marL="457200" algn="l" rtl="0" fontAlgn="base">
      <a:spcBef>
        <a:spcPct val="0"/>
      </a:spcBef>
      <a:spcAft>
        <a:spcPct val="0"/>
      </a:spcAft>
      <a:defRPr sz="1400" kern="1200">
        <a:solidFill>
          <a:schemeClr val="tx1"/>
        </a:solidFill>
        <a:latin typeface="Arial" charset="0"/>
        <a:ea typeface="+mn-ea"/>
        <a:cs typeface="+mn-cs"/>
      </a:defRPr>
    </a:lvl2pPr>
    <a:lvl3pPr marL="914400" algn="l" rtl="0" fontAlgn="base">
      <a:spcBef>
        <a:spcPct val="0"/>
      </a:spcBef>
      <a:spcAft>
        <a:spcPct val="0"/>
      </a:spcAft>
      <a:defRPr sz="1400" kern="1200">
        <a:solidFill>
          <a:schemeClr val="tx1"/>
        </a:solidFill>
        <a:latin typeface="Arial" charset="0"/>
        <a:ea typeface="+mn-ea"/>
        <a:cs typeface="+mn-cs"/>
      </a:defRPr>
    </a:lvl3pPr>
    <a:lvl4pPr marL="1371600" algn="l" rtl="0" fontAlgn="base">
      <a:spcBef>
        <a:spcPct val="0"/>
      </a:spcBef>
      <a:spcAft>
        <a:spcPct val="0"/>
      </a:spcAft>
      <a:defRPr sz="1400" kern="1200">
        <a:solidFill>
          <a:schemeClr val="tx1"/>
        </a:solidFill>
        <a:latin typeface="Arial" charset="0"/>
        <a:ea typeface="+mn-ea"/>
        <a:cs typeface="+mn-cs"/>
      </a:defRPr>
    </a:lvl4pPr>
    <a:lvl5pPr marL="1828800" algn="l" rtl="0" fontAlgn="base">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FF00"/>
    <a:srgbClr val="FFFF99"/>
    <a:srgbClr val="FFFFCC"/>
    <a:srgbClr val="FF9900"/>
    <a:srgbClr val="009900"/>
    <a:srgbClr val="FF3300"/>
    <a:srgbClr val="99FF99"/>
    <a:srgbClr val="FF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88" autoAdjust="0"/>
    <p:restoredTop sz="94190" autoAdjust="0"/>
  </p:normalViewPr>
  <p:slideViewPr>
    <p:cSldViewPr snapToGrid="0">
      <p:cViewPr>
        <p:scale>
          <a:sx n="100" d="100"/>
          <a:sy n="100" d="100"/>
        </p:scale>
        <p:origin x="-2034" y="-49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pitchFamily="34" charset="0"/>
              </a:defRPr>
            </a:lvl1pPr>
          </a:lstStyle>
          <a:p>
            <a:pPr>
              <a:defRPr/>
            </a:pPr>
            <a:endParaRPr lang="en-US" dirty="0"/>
          </a:p>
        </p:txBody>
      </p:sp>
      <p:sp>
        <p:nvSpPr>
          <p:cNvPr id="8195"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pitchFamily="34" charset="0"/>
              </a:defRPr>
            </a:lvl1pPr>
          </a:lstStyle>
          <a:p>
            <a:pPr>
              <a:defRPr/>
            </a:pPr>
            <a:endParaRPr lang="en-US" dirty="0"/>
          </a:p>
        </p:txBody>
      </p:sp>
      <p:sp>
        <p:nvSpPr>
          <p:cNvPr id="4198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pitchFamily="34" charset="0"/>
              </a:defRPr>
            </a:lvl1pPr>
          </a:lstStyle>
          <a:p>
            <a:pPr>
              <a:defRPr/>
            </a:pPr>
            <a:endParaRPr lang="en-US" dirty="0"/>
          </a:p>
        </p:txBody>
      </p:sp>
      <p:sp>
        <p:nvSpPr>
          <p:cNvPr id="8199"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pitchFamily="34" charset="0"/>
              </a:defRPr>
            </a:lvl1pPr>
          </a:lstStyle>
          <a:p>
            <a:pPr>
              <a:defRPr/>
            </a:pPr>
            <a:fld id="{A61A3DA3-A243-412C-A1D8-580754BC3E37}"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5" name="Rectangle 6"/>
          <p:cNvSpPr>
            <a:spLocks noGrp="1" noChangeArrowheads="1"/>
          </p:cNvSpPr>
          <p:nvPr>
            <p:ph type="sldNum" sz="quarter" idx="11"/>
          </p:nvPr>
        </p:nvSpPr>
        <p:spPr>
          <a:ln/>
        </p:spPr>
        <p:txBody>
          <a:bodyPr/>
          <a:lstStyle>
            <a:lvl1pPr>
              <a:defRPr/>
            </a:lvl1pPr>
          </a:lstStyle>
          <a:p>
            <a:pPr>
              <a:defRPr/>
            </a:pPr>
            <a:fld id="{8EA7A389-64EA-49CA-9EBF-15E18A9A8620}" type="slidenum">
              <a:rPr lang="en-US"/>
              <a:pPr>
                <a:defRPr/>
              </a:pPr>
              <a:t>‹#›</a:t>
            </a:fld>
            <a:endParaRPr lang="en-US" dirty="0"/>
          </a:p>
        </p:txBody>
      </p:sp>
      <p:sp>
        <p:nvSpPr>
          <p:cNvPr id="6"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5" name="Rectangle 6"/>
          <p:cNvSpPr>
            <a:spLocks noGrp="1" noChangeArrowheads="1"/>
          </p:cNvSpPr>
          <p:nvPr>
            <p:ph type="sldNum" sz="quarter" idx="11"/>
          </p:nvPr>
        </p:nvSpPr>
        <p:spPr>
          <a:ln/>
        </p:spPr>
        <p:txBody>
          <a:bodyPr/>
          <a:lstStyle>
            <a:lvl1pPr>
              <a:defRPr/>
            </a:lvl1pPr>
          </a:lstStyle>
          <a:p>
            <a:pPr>
              <a:defRPr/>
            </a:pPr>
            <a:fld id="{032FB250-B3F2-4AC9-9ED8-C0D8EB0FAAEF}" type="slidenum">
              <a:rPr lang="en-US"/>
              <a:pPr>
                <a:defRPr/>
              </a:pPr>
              <a:t>‹#›</a:t>
            </a:fld>
            <a:endParaRPr lang="en-US" dirty="0"/>
          </a:p>
        </p:txBody>
      </p:sp>
      <p:sp>
        <p:nvSpPr>
          <p:cNvPr id="6"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76200"/>
            <a:ext cx="2060575" cy="6248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6200"/>
            <a:ext cx="6029325" cy="6248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5" name="Rectangle 6"/>
          <p:cNvSpPr>
            <a:spLocks noGrp="1" noChangeArrowheads="1"/>
          </p:cNvSpPr>
          <p:nvPr>
            <p:ph type="sldNum" sz="quarter" idx="11"/>
          </p:nvPr>
        </p:nvSpPr>
        <p:spPr>
          <a:ln/>
        </p:spPr>
        <p:txBody>
          <a:bodyPr/>
          <a:lstStyle>
            <a:lvl1pPr>
              <a:defRPr/>
            </a:lvl1pPr>
          </a:lstStyle>
          <a:p>
            <a:pPr>
              <a:defRPr/>
            </a:pPr>
            <a:fld id="{699E0FB4-DA03-4086-B873-60403FB23C06}" type="slidenum">
              <a:rPr lang="en-US"/>
              <a:pPr>
                <a:defRPr/>
              </a:pPr>
              <a:t>‹#›</a:t>
            </a:fld>
            <a:endParaRPr lang="en-US" dirty="0"/>
          </a:p>
        </p:txBody>
      </p:sp>
      <p:sp>
        <p:nvSpPr>
          <p:cNvPr id="6"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56356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69900" y="685800"/>
            <a:ext cx="8229600" cy="5638800"/>
          </a:xfrm>
        </p:spPr>
        <p:txBody>
          <a:bodyPr/>
          <a:lstStyle/>
          <a:p>
            <a:pPr lvl="0"/>
            <a:r>
              <a:rPr lang="en-US" noProof="0" smtClean="0"/>
              <a:t>Click icon to add table</a:t>
            </a:r>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5" name="Rectangle 6"/>
          <p:cNvSpPr>
            <a:spLocks noGrp="1" noChangeArrowheads="1"/>
          </p:cNvSpPr>
          <p:nvPr>
            <p:ph type="sldNum" sz="quarter" idx="11"/>
          </p:nvPr>
        </p:nvSpPr>
        <p:spPr>
          <a:ln/>
        </p:spPr>
        <p:txBody>
          <a:bodyPr/>
          <a:lstStyle>
            <a:lvl1pPr>
              <a:defRPr/>
            </a:lvl1pPr>
          </a:lstStyle>
          <a:p>
            <a:pPr>
              <a:defRPr/>
            </a:pPr>
            <a:fld id="{AB98345F-1C8E-457E-A6CC-B712B091926E}" type="slidenum">
              <a:rPr lang="en-US"/>
              <a:pPr>
                <a:defRPr/>
              </a:pPr>
              <a:t>‹#›</a:t>
            </a:fld>
            <a:endParaRPr lang="en-US" dirty="0"/>
          </a:p>
        </p:txBody>
      </p:sp>
      <p:sp>
        <p:nvSpPr>
          <p:cNvPr id="6"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5635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69900" y="685800"/>
            <a:ext cx="4038600" cy="5638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0900" y="685800"/>
            <a:ext cx="4038600" cy="5638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6" name="Rectangle 6"/>
          <p:cNvSpPr>
            <a:spLocks noGrp="1" noChangeArrowheads="1"/>
          </p:cNvSpPr>
          <p:nvPr>
            <p:ph type="sldNum" sz="quarter" idx="11"/>
          </p:nvPr>
        </p:nvSpPr>
        <p:spPr>
          <a:ln/>
        </p:spPr>
        <p:txBody>
          <a:bodyPr/>
          <a:lstStyle>
            <a:lvl1pPr>
              <a:defRPr/>
            </a:lvl1pPr>
          </a:lstStyle>
          <a:p>
            <a:pPr>
              <a:defRPr/>
            </a:pPr>
            <a:fld id="{CC43A908-85A6-405D-A461-A6EE496FF8A0}" type="slidenum">
              <a:rPr lang="en-US"/>
              <a:pPr>
                <a:defRPr/>
              </a:pPr>
              <a:t>‹#›</a:t>
            </a:fld>
            <a:endParaRPr lang="en-US" dirty="0"/>
          </a:p>
        </p:txBody>
      </p:sp>
      <p:sp>
        <p:nvSpPr>
          <p:cNvPr id="7"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onfidential Title Page">
    <p:spTree>
      <p:nvGrpSpPr>
        <p:cNvPr id="1" name=""/>
        <p:cNvGrpSpPr/>
        <p:nvPr/>
      </p:nvGrpSpPr>
      <p:grpSpPr>
        <a:xfrm>
          <a:off x="0" y="0"/>
          <a:ext cx="0" cy="0"/>
          <a:chOff x="0" y="0"/>
          <a:chExt cx="0" cy="0"/>
        </a:xfrm>
      </p:grpSpPr>
      <p:sp>
        <p:nvSpPr>
          <p:cNvPr id="5" name="Rectangle 5"/>
          <p:cNvSpPr>
            <a:spLocks noChangeArrowheads="1"/>
          </p:cNvSpPr>
          <p:nvPr/>
        </p:nvSpPr>
        <p:spPr bwMode="auto">
          <a:xfrm>
            <a:off x="2405063" y="6056313"/>
            <a:ext cx="6738937" cy="801687"/>
          </a:xfrm>
          <a:prstGeom prst="rect">
            <a:avLst/>
          </a:prstGeom>
          <a:solidFill>
            <a:srgbClr val="D9D9D9"/>
          </a:solidFill>
          <a:ln w="9525">
            <a:noFill/>
            <a:miter lim="800000"/>
            <a:headEnd/>
            <a:tailEnd/>
          </a:ln>
          <a:effectLst/>
        </p:spPr>
        <p:txBody>
          <a:bodyPr wrap="none" lIns="92075" tIns="46038" rIns="92075" bIns="46038" anchor="ctr"/>
          <a:lstStyle/>
          <a:p>
            <a:pPr eaLnBrk="0" hangingPunct="0">
              <a:defRPr/>
            </a:pPr>
            <a:endParaRPr lang="en-US" dirty="0">
              <a:latin typeface="Arial" pitchFamily="34" charset="0"/>
            </a:endParaRPr>
          </a:p>
        </p:txBody>
      </p:sp>
      <p:sp>
        <p:nvSpPr>
          <p:cNvPr id="6" name="Rectangle 5"/>
          <p:cNvSpPr>
            <a:spLocks noChangeArrowheads="1"/>
          </p:cNvSpPr>
          <p:nvPr/>
        </p:nvSpPr>
        <p:spPr bwMode="auto">
          <a:xfrm>
            <a:off x="0" y="6056313"/>
            <a:ext cx="2405063" cy="801687"/>
          </a:xfrm>
          <a:prstGeom prst="rect">
            <a:avLst/>
          </a:prstGeom>
          <a:solidFill>
            <a:srgbClr val="002060"/>
          </a:solidFill>
          <a:ln w="9525">
            <a:noFill/>
            <a:miter lim="800000"/>
            <a:headEnd/>
            <a:tailEnd/>
          </a:ln>
          <a:effectLst/>
        </p:spPr>
        <p:txBody>
          <a:bodyPr wrap="none" lIns="92075" tIns="46038" rIns="92075" bIns="46038" anchor="ctr"/>
          <a:lstStyle/>
          <a:p>
            <a:pPr eaLnBrk="0" hangingPunct="0">
              <a:defRPr/>
            </a:pPr>
            <a:endParaRPr lang="en-US" dirty="0">
              <a:latin typeface="Arial" pitchFamily="34" charset="0"/>
            </a:endParaRPr>
          </a:p>
        </p:txBody>
      </p:sp>
      <p:pic>
        <p:nvPicPr>
          <p:cNvPr id="7" name="Picture 5" descr="White Micron color logo [Converted]"/>
          <p:cNvPicPr>
            <a:picLocks noChangeAspect="1" noChangeArrowheads="1"/>
          </p:cNvPicPr>
          <p:nvPr/>
        </p:nvPicPr>
        <p:blipFill>
          <a:blip r:embed="rId2" cstate="print"/>
          <a:srcRect/>
          <a:stretch>
            <a:fillRect/>
          </a:stretch>
        </p:blipFill>
        <p:spPr bwMode="auto">
          <a:xfrm>
            <a:off x="460375" y="6281738"/>
            <a:ext cx="1384300" cy="373062"/>
          </a:xfrm>
          <a:prstGeom prst="rect">
            <a:avLst/>
          </a:prstGeom>
          <a:noFill/>
          <a:ln w="9525">
            <a:noFill/>
            <a:miter lim="800000"/>
            <a:headEnd/>
            <a:tailEnd/>
          </a:ln>
        </p:spPr>
      </p:pic>
      <p:sp>
        <p:nvSpPr>
          <p:cNvPr id="8" name="Text Box 7"/>
          <p:cNvSpPr txBox="1">
            <a:spLocks noChangeArrowheads="1"/>
          </p:cNvSpPr>
          <p:nvPr/>
        </p:nvSpPr>
        <p:spPr bwMode="auto">
          <a:xfrm>
            <a:off x="2671763" y="6175375"/>
            <a:ext cx="6353175" cy="368300"/>
          </a:xfrm>
          <a:prstGeom prst="rect">
            <a:avLst/>
          </a:prstGeom>
          <a:noFill/>
          <a:ln w="9525">
            <a:noFill/>
            <a:miter lim="800000"/>
            <a:headEnd/>
            <a:tailEnd/>
          </a:ln>
          <a:effectLst/>
        </p:spPr>
        <p:txBody>
          <a:bodyPr lIns="92075" tIns="46038" rIns="92075" bIns="46038">
            <a:spAutoFit/>
          </a:bodyPr>
          <a:lstStyle/>
          <a:p>
            <a:pPr eaLnBrk="0" hangingPunct="0">
              <a:spcBef>
                <a:spcPct val="50000"/>
              </a:spcBef>
              <a:defRPr/>
            </a:pPr>
            <a:r>
              <a:rPr lang="en-US" sz="600" dirty="0">
                <a:solidFill>
                  <a:srgbClr val="002060"/>
                </a:solidFill>
                <a:latin typeface="Arial" pitchFamily="34" charset="0"/>
                <a:cs typeface="Tahoma" pitchFamily="34" charset="0"/>
              </a:rPr>
              <a:t>©2009 Micron Technologies, Inc. All rights reserved. Products are warranted only to meet Micron’s production data sheet specifications. Information, products, and/or specifications are subject to change without notice. All information is provided on an “AS IS” basis without warranties of any kind. Dates are estimates only. Drawings are not to scale. Micron and the Micron logo are trademarks of Micron Technology, Inc. All other trademarks are the property of their respective owners.</a:t>
            </a:r>
          </a:p>
        </p:txBody>
      </p:sp>
      <p:sp>
        <p:nvSpPr>
          <p:cNvPr id="9" name="Text Box 8"/>
          <p:cNvSpPr txBox="1">
            <a:spLocks noChangeArrowheads="1"/>
          </p:cNvSpPr>
          <p:nvPr/>
        </p:nvSpPr>
        <p:spPr bwMode="auto">
          <a:xfrm>
            <a:off x="5478463" y="6551613"/>
            <a:ext cx="3178175" cy="214312"/>
          </a:xfrm>
          <a:prstGeom prst="rect">
            <a:avLst/>
          </a:prstGeom>
          <a:noFill/>
          <a:ln w="9525">
            <a:noFill/>
            <a:miter lim="800000"/>
            <a:headEnd/>
            <a:tailEnd/>
          </a:ln>
          <a:effectLst/>
        </p:spPr>
        <p:txBody>
          <a:bodyPr wrap="none" lIns="92075" tIns="46038" rIns="92075" bIns="46038">
            <a:spAutoFit/>
          </a:bodyPr>
          <a:lstStyle/>
          <a:p>
            <a:pPr algn="r" eaLnBrk="0" hangingPunct="0">
              <a:defRPr/>
            </a:pPr>
            <a:r>
              <a:rPr lang="en-US" sz="800" dirty="0">
                <a:solidFill>
                  <a:srgbClr val="002060"/>
                </a:solidFill>
                <a:latin typeface="Arial" pitchFamily="34" charset="0"/>
              </a:rPr>
              <a:t>Company Confidential      </a:t>
            </a:r>
            <a:r>
              <a:rPr lang="en-US" sz="800" dirty="0">
                <a:solidFill>
                  <a:schemeClr val="tx1">
                    <a:lumMod val="75000"/>
                    <a:lumOff val="25000"/>
                  </a:schemeClr>
                </a:solidFill>
                <a:latin typeface="Arial" pitchFamily="34" charset="0"/>
              </a:rPr>
              <a:t>|</a:t>
            </a:r>
            <a:r>
              <a:rPr lang="en-US" sz="800" dirty="0">
                <a:solidFill>
                  <a:srgbClr val="002060"/>
                </a:solidFill>
                <a:latin typeface="Arial" pitchFamily="34" charset="0"/>
              </a:rPr>
              <a:t>     </a:t>
            </a:r>
            <a:r>
              <a:rPr lang="en-US" sz="800" dirty="0">
                <a:solidFill>
                  <a:srgbClr val="002060"/>
                </a:solidFill>
                <a:latin typeface="Arial" pitchFamily="34" charset="0"/>
                <a:cs typeface="Tahoma" pitchFamily="34" charset="0"/>
              </a:rPr>
              <a:t>©2009 Micron Technology, Inc.     </a:t>
            </a:r>
            <a:r>
              <a:rPr lang="en-US" sz="800" dirty="0">
                <a:solidFill>
                  <a:schemeClr val="tx1">
                    <a:lumMod val="75000"/>
                    <a:lumOff val="25000"/>
                  </a:schemeClr>
                </a:solidFill>
                <a:latin typeface="Arial" pitchFamily="34" charset="0"/>
                <a:cs typeface="Tahoma" pitchFamily="34" charset="0"/>
              </a:rPr>
              <a:t>|</a:t>
            </a:r>
          </a:p>
        </p:txBody>
      </p:sp>
      <p:sp>
        <p:nvSpPr>
          <p:cNvPr id="10" name="Rectangle 9"/>
          <p:cNvSpPr txBox="1">
            <a:spLocks noChangeArrowheads="1"/>
          </p:cNvSpPr>
          <p:nvPr/>
        </p:nvSpPr>
        <p:spPr>
          <a:xfrm>
            <a:off x="8535988" y="6554788"/>
            <a:ext cx="501650" cy="249237"/>
          </a:xfrm>
          <a:prstGeom prst="rect">
            <a:avLst/>
          </a:prstGeom>
        </p:spPr>
        <p:txBody>
          <a:bodyPr/>
          <a:lstStyle>
            <a:lvl1pPr algn="ctr">
              <a:defRPr sz="800" b="1" smtClean="0">
                <a:ea typeface="+mn-ea"/>
              </a:defRPr>
            </a:lvl1pPr>
          </a:lstStyle>
          <a:p>
            <a:pPr eaLnBrk="0" hangingPunct="0">
              <a:defRPr/>
            </a:pPr>
            <a:fld id="{4D6B2AAF-D7E8-4FF9-8361-D65947971200}" type="slidenum">
              <a:rPr lang="en-US">
                <a:latin typeface="Arial" pitchFamily="34" charset="0"/>
              </a:rPr>
              <a:pPr eaLnBrk="0" hangingPunct="0">
                <a:defRPr/>
              </a:pPr>
              <a:t>‹#›</a:t>
            </a:fld>
            <a:endParaRPr lang="en-US" dirty="0">
              <a:latin typeface="Arial" pitchFamily="34" charset="0"/>
            </a:endParaRPr>
          </a:p>
        </p:txBody>
      </p:sp>
      <p:sp>
        <p:nvSpPr>
          <p:cNvPr id="4" name="Subtitle 3"/>
          <p:cNvSpPr>
            <a:spLocks noGrp="1" noChangeArrowheads="1"/>
          </p:cNvSpPr>
          <p:nvPr>
            <p:ph type="subTitle" idx="1"/>
          </p:nvPr>
        </p:nvSpPr>
        <p:spPr>
          <a:xfrm>
            <a:off x="1883883" y="3500438"/>
            <a:ext cx="5963129" cy="1752600"/>
          </a:xfrm>
          <a:prstGeom prst="rect">
            <a:avLst/>
          </a:prstGeom>
        </p:spPr>
        <p:txBody>
          <a:bodyPr/>
          <a:lstStyle>
            <a:lvl1pPr marL="0" indent="0">
              <a:buFontTx/>
              <a:buNone/>
              <a:defRPr sz="3200">
                <a:solidFill>
                  <a:schemeClr val="tx1">
                    <a:lumMod val="75000"/>
                    <a:lumOff val="25000"/>
                  </a:schemeClr>
                </a:solidFill>
              </a:defRPr>
            </a:lvl1pPr>
          </a:lstStyle>
          <a:p>
            <a:r>
              <a:rPr lang="en-US" smtClean="0"/>
              <a:t>Click to edit Master subtitle style</a:t>
            </a:r>
            <a:endParaRPr lang="en-US" dirty="0"/>
          </a:p>
        </p:txBody>
      </p:sp>
      <p:sp>
        <p:nvSpPr>
          <p:cNvPr id="22" name="Rectangle 2"/>
          <p:cNvSpPr>
            <a:spLocks noGrp="1" noChangeArrowheads="1"/>
          </p:cNvSpPr>
          <p:nvPr>
            <p:ph type="ctrTitle"/>
          </p:nvPr>
        </p:nvSpPr>
        <p:spPr>
          <a:xfrm>
            <a:off x="1883885" y="2008188"/>
            <a:ext cx="6642578" cy="1298575"/>
          </a:xfrm>
          <a:prstGeom prst="rect">
            <a:avLst/>
          </a:prstGeom>
        </p:spPr>
        <p:txBody>
          <a:bodyPr anchor="b"/>
          <a:lstStyle>
            <a:lvl1pPr algn="l">
              <a:defRPr sz="4400"/>
            </a:lvl1pPr>
          </a:lstStyle>
          <a:p>
            <a:r>
              <a:rPr lang="en-US" smtClean="0"/>
              <a:t>Click to edit Master title style</a:t>
            </a:r>
            <a:endParaRPr lang="en-US" dirty="0"/>
          </a:p>
        </p:txBody>
      </p:sp>
      <p:sp>
        <p:nvSpPr>
          <p:cNvPr id="11" name="Date Placeholder 9"/>
          <p:cNvSpPr>
            <a:spLocks noGrp="1"/>
          </p:cNvSpPr>
          <p:nvPr>
            <p:ph type="dt" sz="half" idx="10"/>
          </p:nvPr>
        </p:nvSpPr>
        <p:spPr>
          <a:xfrm>
            <a:off x="2700338" y="6492875"/>
            <a:ext cx="1871662" cy="365125"/>
          </a:xfrm>
        </p:spPr>
        <p:txBody>
          <a:bodyPr rtlCol="0" anchor="ctr"/>
          <a:lstStyle>
            <a:lvl1pPr algn="l" eaLnBrk="0" hangingPunct="0">
              <a:defRPr sz="800">
                <a:solidFill>
                  <a:srgbClr val="002060"/>
                </a:solidFill>
              </a:defRPr>
            </a:lvl1pPr>
          </a:lstStyle>
          <a:p>
            <a:pPr>
              <a:defRPr/>
            </a:pPr>
            <a:fld id="{9D781B34-CEA2-42AC-821B-41EDF3214C49}" type="datetime6">
              <a:rPr lang="en-US"/>
              <a:pPr>
                <a:defRPr/>
              </a:pPr>
              <a:t>June 15</a:t>
            </a:fld>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5" name="Rectangle 6"/>
          <p:cNvSpPr>
            <a:spLocks noGrp="1" noChangeArrowheads="1"/>
          </p:cNvSpPr>
          <p:nvPr>
            <p:ph type="sldNum" sz="quarter" idx="11"/>
          </p:nvPr>
        </p:nvSpPr>
        <p:spPr>
          <a:ln/>
        </p:spPr>
        <p:txBody>
          <a:bodyPr/>
          <a:lstStyle>
            <a:lvl1pPr>
              <a:defRPr/>
            </a:lvl1pPr>
          </a:lstStyle>
          <a:p>
            <a:pPr>
              <a:defRPr/>
            </a:pPr>
            <a:fld id="{3032A558-9624-4F55-B021-4C579C3CB6AC}" type="slidenum">
              <a:rPr lang="en-US"/>
              <a:pPr>
                <a:defRPr/>
              </a:pPr>
              <a:t>‹#›</a:t>
            </a:fld>
            <a:endParaRPr lang="en-US" dirty="0"/>
          </a:p>
        </p:txBody>
      </p:sp>
      <p:sp>
        <p:nvSpPr>
          <p:cNvPr id="6"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5" name="Rectangle 6"/>
          <p:cNvSpPr>
            <a:spLocks noGrp="1" noChangeArrowheads="1"/>
          </p:cNvSpPr>
          <p:nvPr>
            <p:ph type="sldNum" sz="quarter" idx="11"/>
          </p:nvPr>
        </p:nvSpPr>
        <p:spPr>
          <a:ln/>
        </p:spPr>
        <p:txBody>
          <a:bodyPr/>
          <a:lstStyle>
            <a:lvl1pPr>
              <a:defRPr/>
            </a:lvl1pPr>
          </a:lstStyle>
          <a:p>
            <a:pPr>
              <a:defRPr/>
            </a:pPr>
            <a:fld id="{CA69F793-A9E7-43CD-87FB-0744B827BD18}" type="slidenum">
              <a:rPr lang="en-US"/>
              <a:pPr>
                <a:defRPr/>
              </a:pPr>
              <a:t>‹#›</a:t>
            </a:fld>
            <a:endParaRPr lang="en-US" dirty="0"/>
          </a:p>
        </p:txBody>
      </p:sp>
      <p:sp>
        <p:nvSpPr>
          <p:cNvPr id="6"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9900" y="685800"/>
            <a:ext cx="4038600" cy="5638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0900" y="685800"/>
            <a:ext cx="4038600" cy="5638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6" name="Rectangle 6"/>
          <p:cNvSpPr>
            <a:spLocks noGrp="1" noChangeArrowheads="1"/>
          </p:cNvSpPr>
          <p:nvPr>
            <p:ph type="sldNum" sz="quarter" idx="11"/>
          </p:nvPr>
        </p:nvSpPr>
        <p:spPr>
          <a:ln/>
        </p:spPr>
        <p:txBody>
          <a:bodyPr/>
          <a:lstStyle>
            <a:lvl1pPr>
              <a:defRPr/>
            </a:lvl1pPr>
          </a:lstStyle>
          <a:p>
            <a:pPr>
              <a:defRPr/>
            </a:pPr>
            <a:fld id="{25C89CAB-3363-45B6-ABC5-B8478A76E7CB}" type="slidenum">
              <a:rPr lang="en-US"/>
              <a:pPr>
                <a:defRPr/>
              </a:pPr>
              <a:t>‹#›</a:t>
            </a:fld>
            <a:endParaRPr lang="en-US" dirty="0"/>
          </a:p>
        </p:txBody>
      </p:sp>
      <p:sp>
        <p:nvSpPr>
          <p:cNvPr id="7"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8" name="Rectangle 6"/>
          <p:cNvSpPr>
            <a:spLocks noGrp="1" noChangeArrowheads="1"/>
          </p:cNvSpPr>
          <p:nvPr>
            <p:ph type="sldNum" sz="quarter" idx="11"/>
          </p:nvPr>
        </p:nvSpPr>
        <p:spPr>
          <a:ln/>
        </p:spPr>
        <p:txBody>
          <a:bodyPr/>
          <a:lstStyle>
            <a:lvl1pPr>
              <a:defRPr/>
            </a:lvl1pPr>
          </a:lstStyle>
          <a:p>
            <a:pPr>
              <a:defRPr/>
            </a:pPr>
            <a:fld id="{6AC90AFB-89F6-4445-987F-AAD632CB3E82}" type="slidenum">
              <a:rPr lang="en-US"/>
              <a:pPr>
                <a:defRPr/>
              </a:pPr>
              <a:t>‹#›</a:t>
            </a:fld>
            <a:endParaRPr lang="en-US" dirty="0"/>
          </a:p>
        </p:txBody>
      </p:sp>
      <p:sp>
        <p:nvSpPr>
          <p:cNvPr id="9"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4" name="Rectangle 6"/>
          <p:cNvSpPr>
            <a:spLocks noGrp="1" noChangeArrowheads="1"/>
          </p:cNvSpPr>
          <p:nvPr>
            <p:ph type="sldNum" sz="quarter" idx="11"/>
          </p:nvPr>
        </p:nvSpPr>
        <p:spPr>
          <a:ln/>
        </p:spPr>
        <p:txBody>
          <a:bodyPr/>
          <a:lstStyle>
            <a:lvl1pPr>
              <a:defRPr/>
            </a:lvl1pPr>
          </a:lstStyle>
          <a:p>
            <a:pPr>
              <a:defRPr/>
            </a:pPr>
            <a:fld id="{C217FA47-2944-47BC-91CD-944399863FAE}" type="slidenum">
              <a:rPr lang="en-US"/>
              <a:pPr>
                <a:defRPr/>
              </a:pPr>
              <a:t>‹#›</a:t>
            </a:fld>
            <a:endParaRPr lang="en-US" dirty="0"/>
          </a:p>
        </p:txBody>
      </p:sp>
      <p:sp>
        <p:nvSpPr>
          <p:cNvPr id="5"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3" name="Rectangle 6"/>
          <p:cNvSpPr>
            <a:spLocks noGrp="1" noChangeArrowheads="1"/>
          </p:cNvSpPr>
          <p:nvPr>
            <p:ph type="sldNum" sz="quarter" idx="11"/>
          </p:nvPr>
        </p:nvSpPr>
        <p:spPr>
          <a:ln/>
        </p:spPr>
        <p:txBody>
          <a:bodyPr/>
          <a:lstStyle>
            <a:lvl1pPr>
              <a:defRPr/>
            </a:lvl1pPr>
          </a:lstStyle>
          <a:p>
            <a:pPr>
              <a:defRPr/>
            </a:pPr>
            <a:fld id="{BBAE1FAD-5EF3-4D89-A7DB-E23050837A07}" type="slidenum">
              <a:rPr lang="en-US"/>
              <a:pPr>
                <a:defRPr/>
              </a:pPr>
              <a:t>‹#›</a:t>
            </a:fld>
            <a:endParaRPr lang="en-US" dirty="0"/>
          </a:p>
        </p:txBody>
      </p:sp>
      <p:sp>
        <p:nvSpPr>
          <p:cNvPr id="4"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6" name="Rectangle 6"/>
          <p:cNvSpPr>
            <a:spLocks noGrp="1" noChangeArrowheads="1"/>
          </p:cNvSpPr>
          <p:nvPr>
            <p:ph type="sldNum" sz="quarter" idx="11"/>
          </p:nvPr>
        </p:nvSpPr>
        <p:spPr>
          <a:ln/>
        </p:spPr>
        <p:txBody>
          <a:bodyPr/>
          <a:lstStyle>
            <a:lvl1pPr>
              <a:defRPr/>
            </a:lvl1pPr>
          </a:lstStyle>
          <a:p>
            <a:pPr>
              <a:defRPr/>
            </a:pPr>
            <a:fld id="{84A1A400-28F4-484B-AF5C-EB390D6D3701}" type="slidenum">
              <a:rPr lang="en-US"/>
              <a:pPr>
                <a:defRPr/>
              </a:pPr>
              <a:t>‹#›</a:t>
            </a:fld>
            <a:endParaRPr lang="en-US" dirty="0"/>
          </a:p>
        </p:txBody>
      </p:sp>
      <p:sp>
        <p:nvSpPr>
          <p:cNvPr id="7"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dirty="0"/>
              <a:t>Intel/Micron Confidential</a:t>
            </a:r>
          </a:p>
        </p:txBody>
      </p:sp>
      <p:sp>
        <p:nvSpPr>
          <p:cNvPr id="6" name="Rectangle 6"/>
          <p:cNvSpPr>
            <a:spLocks noGrp="1" noChangeArrowheads="1"/>
          </p:cNvSpPr>
          <p:nvPr>
            <p:ph type="sldNum" sz="quarter" idx="11"/>
          </p:nvPr>
        </p:nvSpPr>
        <p:spPr>
          <a:ln/>
        </p:spPr>
        <p:txBody>
          <a:bodyPr/>
          <a:lstStyle>
            <a:lvl1pPr>
              <a:defRPr/>
            </a:lvl1pPr>
          </a:lstStyle>
          <a:p>
            <a:pPr>
              <a:defRPr/>
            </a:pPr>
            <a:fld id="{02CAE778-32F3-43A5-A4ED-B4940E9C91B2}" type="slidenum">
              <a:rPr lang="en-US"/>
              <a:pPr>
                <a:defRPr/>
              </a:pPr>
              <a:t>‹#›</a:t>
            </a:fld>
            <a:endParaRPr lang="en-US" dirty="0"/>
          </a:p>
        </p:txBody>
      </p:sp>
      <p:sp>
        <p:nvSpPr>
          <p:cNvPr id="7" name="Rectangle 52"/>
          <p:cNvSpPr>
            <a:spLocks noGrp="1" noChangeArrowheads="1"/>
          </p:cNvSpPr>
          <p:nvPr>
            <p:ph type="dt" sz="half" idx="12"/>
          </p:nvPr>
        </p:nvSpPr>
        <p:spPr>
          <a:ln/>
        </p:spPr>
        <p:txBody>
          <a:bodyPr/>
          <a:lstStyle>
            <a:lvl1pPr>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51" descr="Micron ppt logo"/>
          <p:cNvPicPr>
            <a:picLocks noChangeAspect="1" noChangeArrowheads="1"/>
          </p:cNvPicPr>
          <p:nvPr/>
        </p:nvPicPr>
        <p:blipFill>
          <a:blip r:embed="rId16" cstate="print"/>
          <a:srcRect/>
          <a:stretch>
            <a:fillRect/>
          </a:stretch>
        </p:blipFill>
        <p:spPr bwMode="auto">
          <a:xfrm>
            <a:off x="-3175" y="6297613"/>
            <a:ext cx="1069975" cy="554037"/>
          </a:xfrm>
          <a:prstGeom prst="rect">
            <a:avLst/>
          </a:prstGeom>
          <a:noFill/>
          <a:ln w="9525">
            <a:noFill/>
            <a:miter lim="800000"/>
            <a:headEnd/>
            <a:tailEnd/>
          </a:ln>
        </p:spPr>
      </p:pic>
      <p:sp>
        <p:nvSpPr>
          <p:cNvPr id="3075" name="Rectangle 2"/>
          <p:cNvSpPr>
            <a:spLocks noGrp="1" noChangeArrowheads="1"/>
          </p:cNvSpPr>
          <p:nvPr>
            <p:ph type="title"/>
          </p:nvPr>
        </p:nvSpPr>
        <p:spPr bwMode="auto">
          <a:xfrm>
            <a:off x="457200" y="76200"/>
            <a:ext cx="8229600" cy="563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6" name="Rectangle 3"/>
          <p:cNvSpPr>
            <a:spLocks noGrp="1" noChangeArrowheads="1"/>
          </p:cNvSpPr>
          <p:nvPr>
            <p:ph type="body" idx="1"/>
          </p:nvPr>
        </p:nvSpPr>
        <p:spPr bwMode="auto">
          <a:xfrm>
            <a:off x="469900" y="685800"/>
            <a:ext cx="8229600" cy="5638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ftr" sz="quarter" idx="3"/>
          </p:nvPr>
        </p:nvSpPr>
        <p:spPr bwMode="auto">
          <a:xfrm>
            <a:off x="3340100" y="6578600"/>
            <a:ext cx="2921000" cy="241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b="1">
                <a:solidFill>
                  <a:srgbClr val="FF0000"/>
                </a:solidFill>
                <a:latin typeface="Arial" pitchFamily="34" charset="0"/>
              </a:defRPr>
            </a:lvl1pPr>
          </a:lstStyle>
          <a:p>
            <a:pPr>
              <a:defRPr/>
            </a:pPr>
            <a:r>
              <a:rPr lang="en-US" dirty="0"/>
              <a:t>Intel/Micron Confidential</a:t>
            </a:r>
          </a:p>
        </p:txBody>
      </p:sp>
      <p:sp>
        <p:nvSpPr>
          <p:cNvPr id="1030" name="Rectangle 6"/>
          <p:cNvSpPr>
            <a:spLocks noGrp="1" noChangeArrowheads="1"/>
          </p:cNvSpPr>
          <p:nvPr>
            <p:ph type="sldNum" sz="quarter" idx="4"/>
          </p:nvPr>
        </p:nvSpPr>
        <p:spPr bwMode="auto">
          <a:xfrm>
            <a:off x="6654800" y="6575425"/>
            <a:ext cx="1293813"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atin typeface="Arial" pitchFamily="34" charset="0"/>
              </a:defRPr>
            </a:lvl1pPr>
          </a:lstStyle>
          <a:p>
            <a:pPr>
              <a:defRPr/>
            </a:pPr>
            <a:fld id="{6E5F679A-DDF7-44EA-B3C5-FFBCAC0C4877}" type="slidenum">
              <a:rPr lang="en-US"/>
              <a:pPr>
                <a:defRPr/>
              </a:pPr>
              <a:t>‹#›</a:t>
            </a:fld>
            <a:endParaRPr lang="en-US" dirty="0"/>
          </a:p>
        </p:txBody>
      </p:sp>
      <p:sp>
        <p:nvSpPr>
          <p:cNvPr id="1031" name="Rectangle 7"/>
          <p:cNvSpPr>
            <a:spLocks noChangeArrowheads="1"/>
          </p:cNvSpPr>
          <p:nvPr/>
        </p:nvSpPr>
        <p:spPr bwMode="auto">
          <a:xfrm>
            <a:off x="1117600" y="6451600"/>
            <a:ext cx="7194550" cy="106363"/>
          </a:xfrm>
          <a:prstGeom prst="rect">
            <a:avLst/>
          </a:prstGeom>
          <a:gradFill rotWithShape="0">
            <a:gsLst>
              <a:gs pos="0">
                <a:srgbClr val="0020E0"/>
              </a:gs>
              <a:gs pos="100000">
                <a:srgbClr val="0020E0">
                  <a:gamma/>
                  <a:tint val="30196"/>
                  <a:invGamma/>
                </a:srgbClr>
              </a:gs>
            </a:gsLst>
            <a:lin ang="5400000" scaled="1"/>
          </a:gradFill>
          <a:ln w="12700">
            <a:solidFill>
              <a:srgbClr val="FFFFFF"/>
            </a:solidFill>
            <a:miter lim="800000"/>
            <a:headEnd/>
            <a:tailEnd/>
          </a:ln>
          <a:effectLst/>
        </p:spPr>
        <p:txBody>
          <a:bodyPr wrap="none" anchor="ctr"/>
          <a:lstStyle/>
          <a:p>
            <a:pPr>
              <a:defRPr/>
            </a:pPr>
            <a:endParaRPr lang="en-US" dirty="0">
              <a:latin typeface="Arial" pitchFamily="34" charset="0"/>
            </a:endParaRPr>
          </a:p>
        </p:txBody>
      </p:sp>
      <p:pic>
        <p:nvPicPr>
          <p:cNvPr id="3080" name="Picture 50"/>
          <p:cNvPicPr>
            <a:picLocks noChangeAspect="1" noChangeArrowheads="1"/>
          </p:cNvPicPr>
          <p:nvPr/>
        </p:nvPicPr>
        <p:blipFill>
          <a:blip r:embed="rId17" cstate="print"/>
          <a:srcRect/>
          <a:stretch>
            <a:fillRect/>
          </a:stretch>
        </p:blipFill>
        <p:spPr bwMode="auto">
          <a:xfrm>
            <a:off x="8305800" y="6323013"/>
            <a:ext cx="838200" cy="534987"/>
          </a:xfrm>
          <a:prstGeom prst="rect">
            <a:avLst/>
          </a:prstGeom>
          <a:noFill/>
          <a:ln w="1">
            <a:noFill/>
            <a:miter lim="800000"/>
            <a:headEnd/>
            <a:tailEnd/>
          </a:ln>
        </p:spPr>
      </p:pic>
      <p:sp>
        <p:nvSpPr>
          <p:cNvPr id="1076" name="Rectangle 52"/>
          <p:cNvSpPr>
            <a:spLocks noGrp="1" noChangeArrowheads="1"/>
          </p:cNvSpPr>
          <p:nvPr>
            <p:ph type="dt" sz="half" idx="2"/>
          </p:nvPr>
        </p:nvSpPr>
        <p:spPr bwMode="auto">
          <a:xfrm>
            <a:off x="1135063" y="6583363"/>
            <a:ext cx="2139950" cy="2746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81" r:id="rId1"/>
    <p:sldLayoutId id="2147483680" r:id="rId2"/>
    <p:sldLayoutId id="2147483679" r:id="rId3"/>
    <p:sldLayoutId id="2147483678" r:id="rId4"/>
    <p:sldLayoutId id="2147483677" r:id="rId5"/>
    <p:sldLayoutId id="2147483676" r:id="rId6"/>
    <p:sldLayoutId id="2147483675" r:id="rId7"/>
    <p:sldLayoutId id="2147483674" r:id="rId8"/>
    <p:sldLayoutId id="2147483673" r:id="rId9"/>
    <p:sldLayoutId id="2147483672" r:id="rId10"/>
    <p:sldLayoutId id="2147483671" r:id="rId11"/>
    <p:sldLayoutId id="2147483670" r:id="rId12"/>
    <p:sldLayoutId id="2147483669" r:id="rId13"/>
    <p:sldLayoutId id="2147483682" r:id="rId14"/>
  </p:sldLayoutIdLst>
  <p:hf hdr="0" dt="0"/>
  <p:txStyles>
    <p:titleStyle>
      <a:lvl1pPr algn="ctr" rtl="0" eaLnBrk="1" fontAlgn="base" hangingPunct="1">
        <a:spcBef>
          <a:spcPct val="0"/>
        </a:spcBef>
        <a:spcAft>
          <a:spcPct val="0"/>
        </a:spcAft>
        <a:defRPr sz="4400" b="1">
          <a:solidFill>
            <a:srgbClr val="3366FF"/>
          </a:solidFill>
          <a:latin typeface="+mj-lt"/>
          <a:ea typeface="+mj-ea"/>
          <a:cs typeface="+mj-cs"/>
        </a:defRPr>
      </a:lvl1pPr>
      <a:lvl2pPr algn="ctr" rtl="0" eaLnBrk="1" fontAlgn="base" hangingPunct="1">
        <a:spcBef>
          <a:spcPct val="0"/>
        </a:spcBef>
        <a:spcAft>
          <a:spcPct val="0"/>
        </a:spcAft>
        <a:defRPr sz="4400" b="1">
          <a:solidFill>
            <a:srgbClr val="3366FF"/>
          </a:solidFill>
          <a:latin typeface="Arial" pitchFamily="34" charset="0"/>
        </a:defRPr>
      </a:lvl2pPr>
      <a:lvl3pPr algn="ctr" rtl="0" eaLnBrk="1" fontAlgn="base" hangingPunct="1">
        <a:spcBef>
          <a:spcPct val="0"/>
        </a:spcBef>
        <a:spcAft>
          <a:spcPct val="0"/>
        </a:spcAft>
        <a:defRPr sz="4400" b="1">
          <a:solidFill>
            <a:srgbClr val="3366FF"/>
          </a:solidFill>
          <a:latin typeface="Arial" pitchFamily="34" charset="0"/>
        </a:defRPr>
      </a:lvl3pPr>
      <a:lvl4pPr algn="ctr" rtl="0" eaLnBrk="1" fontAlgn="base" hangingPunct="1">
        <a:spcBef>
          <a:spcPct val="0"/>
        </a:spcBef>
        <a:spcAft>
          <a:spcPct val="0"/>
        </a:spcAft>
        <a:defRPr sz="4400" b="1">
          <a:solidFill>
            <a:srgbClr val="3366FF"/>
          </a:solidFill>
          <a:latin typeface="Arial" pitchFamily="34" charset="0"/>
        </a:defRPr>
      </a:lvl4pPr>
      <a:lvl5pPr algn="ctr" rtl="0" eaLnBrk="1" fontAlgn="base" hangingPunct="1">
        <a:spcBef>
          <a:spcPct val="0"/>
        </a:spcBef>
        <a:spcAft>
          <a:spcPct val="0"/>
        </a:spcAft>
        <a:defRPr sz="4400" b="1">
          <a:solidFill>
            <a:srgbClr val="3366FF"/>
          </a:solidFill>
          <a:latin typeface="Arial" pitchFamily="34" charset="0"/>
        </a:defRPr>
      </a:lvl5pPr>
      <a:lvl6pPr marL="457200" algn="ctr" rtl="0" eaLnBrk="1" fontAlgn="base" hangingPunct="1">
        <a:spcBef>
          <a:spcPct val="0"/>
        </a:spcBef>
        <a:spcAft>
          <a:spcPct val="0"/>
        </a:spcAft>
        <a:defRPr sz="4400" b="1">
          <a:solidFill>
            <a:srgbClr val="3366FF"/>
          </a:solidFill>
          <a:latin typeface="Arial" pitchFamily="34" charset="0"/>
        </a:defRPr>
      </a:lvl6pPr>
      <a:lvl7pPr marL="914400" algn="ctr" rtl="0" eaLnBrk="1" fontAlgn="base" hangingPunct="1">
        <a:spcBef>
          <a:spcPct val="0"/>
        </a:spcBef>
        <a:spcAft>
          <a:spcPct val="0"/>
        </a:spcAft>
        <a:defRPr sz="4400" b="1">
          <a:solidFill>
            <a:srgbClr val="3366FF"/>
          </a:solidFill>
          <a:latin typeface="Arial" pitchFamily="34" charset="0"/>
        </a:defRPr>
      </a:lvl7pPr>
      <a:lvl8pPr marL="1371600" algn="ctr" rtl="0" eaLnBrk="1" fontAlgn="base" hangingPunct="1">
        <a:spcBef>
          <a:spcPct val="0"/>
        </a:spcBef>
        <a:spcAft>
          <a:spcPct val="0"/>
        </a:spcAft>
        <a:defRPr sz="4400" b="1">
          <a:solidFill>
            <a:srgbClr val="3366FF"/>
          </a:solidFill>
          <a:latin typeface="Arial" pitchFamily="34" charset="0"/>
        </a:defRPr>
      </a:lvl8pPr>
      <a:lvl9pPr marL="1828800" algn="ctr" rtl="0" eaLnBrk="1" fontAlgn="base" hangingPunct="1">
        <a:spcBef>
          <a:spcPct val="0"/>
        </a:spcBef>
        <a:spcAft>
          <a:spcPct val="0"/>
        </a:spcAft>
        <a:defRPr sz="4400" b="1">
          <a:solidFill>
            <a:srgbClr val="3366FF"/>
          </a:solidFill>
          <a:latin typeface="Arial"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4987925"/>
            <a:ext cx="6334125" cy="1870075"/>
          </a:xfrm>
        </p:spPr>
        <p:txBody>
          <a:bodyPr/>
          <a:lstStyle/>
          <a:p>
            <a:r>
              <a:rPr lang="en-US" sz="2500" dirty="0" smtClean="0"/>
              <a:t>Update: Wafer level commons</a:t>
            </a:r>
            <a:endParaRPr lang="en-US" sz="2500" dirty="0"/>
          </a:p>
        </p:txBody>
      </p:sp>
      <p:sp>
        <p:nvSpPr>
          <p:cNvPr id="7" name="Text Placeholder 6"/>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pPr>
              <a:defRPr/>
            </a:pPr>
            <a:r>
              <a:rPr lang="en-US" smtClean="0"/>
              <a:t>Intel/Micron Confidential</a:t>
            </a:r>
            <a:endParaRPr lang="en-US" dirty="0"/>
          </a:p>
        </p:txBody>
      </p:sp>
      <p:sp>
        <p:nvSpPr>
          <p:cNvPr id="5" name="Slide Number Placeholder 4"/>
          <p:cNvSpPr>
            <a:spLocks noGrp="1"/>
          </p:cNvSpPr>
          <p:nvPr>
            <p:ph type="sldNum" sz="quarter" idx="11"/>
          </p:nvPr>
        </p:nvSpPr>
        <p:spPr/>
        <p:txBody>
          <a:bodyPr/>
          <a:lstStyle/>
          <a:p>
            <a:pPr>
              <a:defRPr/>
            </a:pPr>
            <a:fld id="{3032A558-9624-4F55-B021-4C579C3CB6AC}" type="slidenum">
              <a:rPr lang="en-US" smtClean="0"/>
              <a:pPr>
                <a:defRPr/>
              </a:pPr>
              <a:t>1</a:t>
            </a:fld>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147638" y="261938"/>
            <a:ext cx="4295775" cy="2352675"/>
          </a:xfrm>
          <a:prstGeom prst="rect">
            <a:avLst/>
          </a:prstGeom>
          <a:noFill/>
          <a:ln w="9525">
            <a:noFill/>
            <a:miter lim="800000"/>
            <a:headEnd/>
            <a:tailEnd/>
          </a:ln>
        </p:spPr>
      </p:pic>
      <p:pic>
        <p:nvPicPr>
          <p:cNvPr id="1027" name="Picture 2" descr="image001"/>
          <p:cNvPicPr>
            <a:picLocks noChangeAspect="1" noChangeArrowheads="1"/>
          </p:cNvPicPr>
          <p:nvPr/>
        </p:nvPicPr>
        <p:blipFill>
          <a:blip r:embed="rId3" cstate="print"/>
          <a:srcRect/>
          <a:stretch>
            <a:fillRect/>
          </a:stretch>
        </p:blipFill>
        <p:spPr bwMode="auto">
          <a:xfrm>
            <a:off x="4543425" y="257176"/>
            <a:ext cx="4600575" cy="2447420"/>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a:stretch>
            <a:fillRect/>
          </a:stretch>
        </p:blipFill>
        <p:spPr bwMode="auto">
          <a:xfrm>
            <a:off x="66675" y="2858165"/>
            <a:ext cx="9077325" cy="1475709"/>
          </a:xfrm>
          <a:prstGeom prst="rect">
            <a:avLst/>
          </a:prstGeom>
          <a:noFill/>
          <a:ln w="9525">
            <a:noFill/>
            <a:miter lim="800000"/>
            <a:headEnd/>
            <a:tailEnd/>
          </a:ln>
        </p:spPr>
      </p:pic>
      <p:pic>
        <p:nvPicPr>
          <p:cNvPr id="1029" name="Picture 5"/>
          <p:cNvPicPr>
            <a:picLocks noChangeAspect="1" noChangeArrowheads="1"/>
          </p:cNvPicPr>
          <p:nvPr/>
        </p:nvPicPr>
        <p:blipFill>
          <a:blip r:embed="rId5" cstate="print"/>
          <a:srcRect/>
          <a:stretch>
            <a:fillRect/>
          </a:stretch>
        </p:blipFill>
        <p:spPr bwMode="auto">
          <a:xfrm>
            <a:off x="6810375" y="4167468"/>
            <a:ext cx="2333625" cy="2690532"/>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Wafer level commons</a:t>
            </a:r>
            <a:endParaRPr lang="en-US" dirty="0"/>
          </a:p>
        </p:txBody>
      </p:sp>
      <p:sp>
        <p:nvSpPr>
          <p:cNvPr id="7" name="Content Placeholder 6"/>
          <p:cNvSpPr>
            <a:spLocks noGrp="1"/>
          </p:cNvSpPr>
          <p:nvPr>
            <p:ph idx="1"/>
          </p:nvPr>
        </p:nvSpPr>
        <p:spPr>
          <a:xfrm>
            <a:off x="469900" y="3971924"/>
            <a:ext cx="8229600" cy="2352675"/>
          </a:xfrm>
        </p:spPr>
        <p:txBody>
          <a:bodyPr/>
          <a:lstStyle/>
          <a:p>
            <a:r>
              <a:rPr lang="en-US" sz="1500" dirty="0" smtClean="0"/>
              <a:t>Nothing 100% conclusive yet.</a:t>
            </a:r>
          </a:p>
          <a:p>
            <a:endParaRPr lang="en-US" sz="1500" dirty="0" smtClean="0"/>
          </a:p>
          <a:p>
            <a:r>
              <a:rPr lang="en-US" sz="1500" dirty="0" smtClean="0"/>
              <a:t>Several items show a commonality where 3 good wafers + 2 bad wafers ran on the same chamber / tool and 6 of the bad wafers ran on a different chamber / tool.</a:t>
            </a:r>
          </a:p>
          <a:p>
            <a:endParaRPr lang="en-US" sz="1500" dirty="0" smtClean="0"/>
          </a:p>
          <a:p>
            <a:r>
              <a:rPr lang="en-US" sz="1500" dirty="0" smtClean="0"/>
              <a:t>If we can possibly reassign the two “bad” wafers as actually being good, there may be something in the 55 FP etch / clean loop but not yet a slam dunk.</a:t>
            </a:r>
          </a:p>
          <a:p>
            <a:endParaRPr lang="en-US" sz="1500" dirty="0" smtClean="0"/>
          </a:p>
          <a:p>
            <a:r>
              <a:rPr lang="en-US" sz="1500" dirty="0" smtClean="0"/>
              <a:t>Physical model = ?</a:t>
            </a:r>
            <a:endParaRPr lang="en-US" sz="1500" dirty="0"/>
          </a:p>
        </p:txBody>
      </p:sp>
      <p:sp>
        <p:nvSpPr>
          <p:cNvPr id="4" name="Footer Placeholder 3"/>
          <p:cNvSpPr>
            <a:spLocks noGrp="1"/>
          </p:cNvSpPr>
          <p:nvPr>
            <p:ph type="ftr" sz="quarter" idx="10"/>
          </p:nvPr>
        </p:nvSpPr>
        <p:spPr/>
        <p:txBody>
          <a:bodyPr/>
          <a:lstStyle/>
          <a:p>
            <a:pPr>
              <a:defRPr/>
            </a:pPr>
            <a:r>
              <a:rPr lang="en-US" smtClean="0"/>
              <a:t>Intel/Micron Confidential</a:t>
            </a:r>
            <a:endParaRPr lang="en-US" dirty="0"/>
          </a:p>
        </p:txBody>
      </p:sp>
      <p:sp>
        <p:nvSpPr>
          <p:cNvPr id="5" name="Slide Number Placeholder 4"/>
          <p:cNvSpPr>
            <a:spLocks noGrp="1"/>
          </p:cNvSpPr>
          <p:nvPr>
            <p:ph type="sldNum" sz="quarter" idx="11"/>
          </p:nvPr>
        </p:nvSpPr>
        <p:spPr/>
        <p:txBody>
          <a:bodyPr/>
          <a:lstStyle/>
          <a:p>
            <a:pPr>
              <a:defRPr/>
            </a:pPr>
            <a:fld id="{CA69F793-A9E7-43CD-87FB-0744B827BD18}" type="slidenum">
              <a:rPr lang="en-US" smtClean="0"/>
              <a:pPr>
                <a:defRPr/>
              </a:pPr>
              <a:t>2</a:t>
            </a:fld>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0" y="647700"/>
            <a:ext cx="9144000" cy="3211926"/>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 bad wafers</a:t>
            </a:r>
            <a:endParaRPr lang="en-US" dirty="0"/>
          </a:p>
        </p:txBody>
      </p:sp>
      <p:sp>
        <p:nvSpPr>
          <p:cNvPr id="3" name="Content Placeholder 2"/>
          <p:cNvSpPr>
            <a:spLocks noGrp="1"/>
          </p:cNvSpPr>
          <p:nvPr>
            <p:ph idx="1"/>
          </p:nvPr>
        </p:nvSpPr>
        <p:spPr>
          <a:xfrm>
            <a:off x="469900" y="4438650"/>
            <a:ext cx="8229600" cy="1885950"/>
          </a:xfrm>
        </p:spPr>
        <p:txBody>
          <a:bodyPr/>
          <a:lstStyle/>
          <a:p>
            <a:r>
              <a:rPr lang="en-US" sz="1500" dirty="0" smtClean="0"/>
              <a:t>Wafers 15, 19, 22 are considered “good”</a:t>
            </a:r>
          </a:p>
          <a:p>
            <a:r>
              <a:rPr lang="en-US" sz="1500" dirty="0" smtClean="0"/>
              <a:t>Wafers in red and orange are “bad”</a:t>
            </a:r>
          </a:p>
          <a:p>
            <a:endParaRPr lang="en-US" sz="1500" dirty="0" smtClean="0"/>
          </a:p>
          <a:p>
            <a:pPr>
              <a:buNone/>
            </a:pPr>
            <a:r>
              <a:rPr lang="en-US" sz="1500" dirty="0" smtClean="0"/>
              <a:t>Follow up:</a:t>
            </a:r>
          </a:p>
          <a:p>
            <a:r>
              <a:rPr lang="en-US" sz="1500" dirty="0" smtClean="0"/>
              <a:t>Confirm whether wafers 18 / 20 or 16 / 23 are really “bad”? May be some opportunity here if orange wafers are actually “good” but not otherwise.</a:t>
            </a:r>
            <a:endParaRPr lang="en-US" sz="1500" dirty="0"/>
          </a:p>
        </p:txBody>
      </p:sp>
      <p:sp>
        <p:nvSpPr>
          <p:cNvPr id="4" name="Footer Placeholder 3"/>
          <p:cNvSpPr>
            <a:spLocks noGrp="1"/>
          </p:cNvSpPr>
          <p:nvPr>
            <p:ph type="ftr" sz="quarter" idx="10"/>
          </p:nvPr>
        </p:nvSpPr>
        <p:spPr/>
        <p:txBody>
          <a:bodyPr/>
          <a:lstStyle/>
          <a:p>
            <a:pPr>
              <a:defRPr/>
            </a:pPr>
            <a:r>
              <a:rPr lang="en-US" smtClean="0"/>
              <a:t>Intel/Micron Confidential</a:t>
            </a:r>
            <a:endParaRPr lang="en-US" dirty="0"/>
          </a:p>
        </p:txBody>
      </p:sp>
      <p:sp>
        <p:nvSpPr>
          <p:cNvPr id="5" name="Slide Number Placeholder 4"/>
          <p:cNvSpPr>
            <a:spLocks noGrp="1"/>
          </p:cNvSpPr>
          <p:nvPr>
            <p:ph type="sldNum" sz="quarter" idx="11"/>
          </p:nvPr>
        </p:nvSpPr>
        <p:spPr/>
        <p:txBody>
          <a:bodyPr/>
          <a:lstStyle/>
          <a:p>
            <a:pPr>
              <a:defRPr/>
            </a:pPr>
            <a:fld id="{3032A558-9624-4F55-B021-4C579C3CB6AC}" type="slidenum">
              <a:rPr lang="en-US" smtClean="0"/>
              <a:pPr>
                <a:defRPr/>
              </a:pPr>
              <a:t>3</a:t>
            </a:fld>
            <a:endParaRPr lang="en-US" dirty="0"/>
          </a:p>
        </p:txBody>
      </p:sp>
      <p:pic>
        <p:nvPicPr>
          <p:cNvPr id="3074" name="Picture 2"/>
          <p:cNvPicPr>
            <a:picLocks noChangeAspect="1" noChangeArrowheads="1"/>
          </p:cNvPicPr>
          <p:nvPr/>
        </p:nvPicPr>
        <p:blipFill>
          <a:blip r:embed="rId2" cstate="print"/>
          <a:srcRect/>
          <a:stretch>
            <a:fillRect/>
          </a:stretch>
        </p:blipFill>
        <p:spPr bwMode="auto">
          <a:xfrm>
            <a:off x="1800225" y="695325"/>
            <a:ext cx="5505450" cy="363855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Previous commons</a:t>
            </a:r>
            <a:endParaRPr lang="en-US" dirty="0"/>
          </a:p>
        </p:txBody>
      </p:sp>
      <p:sp>
        <p:nvSpPr>
          <p:cNvPr id="7" name="Text Placeholder 6"/>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pPr>
              <a:defRPr/>
            </a:pPr>
            <a:r>
              <a:rPr lang="en-US" smtClean="0"/>
              <a:t>Intel/Micron Confidential</a:t>
            </a:r>
            <a:endParaRPr lang="en-US" dirty="0"/>
          </a:p>
        </p:txBody>
      </p:sp>
      <p:sp>
        <p:nvSpPr>
          <p:cNvPr id="5" name="Slide Number Placeholder 4"/>
          <p:cNvSpPr>
            <a:spLocks noGrp="1"/>
          </p:cNvSpPr>
          <p:nvPr>
            <p:ph type="sldNum" sz="quarter" idx="11"/>
          </p:nvPr>
        </p:nvSpPr>
        <p:spPr/>
        <p:txBody>
          <a:bodyPr/>
          <a:lstStyle/>
          <a:p>
            <a:pPr>
              <a:defRPr/>
            </a:pPr>
            <a:fld id="{3032A558-9624-4F55-B021-4C579C3CB6AC}" type="slidenum">
              <a:rPr lang="en-US" smtClean="0"/>
              <a:pPr>
                <a:defRPr/>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1800" y="1177925"/>
            <a:ext cx="8394700" cy="1470025"/>
          </a:xfrm>
        </p:spPr>
        <p:txBody>
          <a:bodyPr/>
          <a:lstStyle/>
          <a:p>
            <a:r>
              <a:rPr lang="en-US" dirty="0" smtClean="0"/>
              <a:t>Commons analysis - V10 lots</a:t>
            </a:r>
            <a:endParaRPr lang="en-US" dirty="0"/>
          </a:p>
        </p:txBody>
      </p:sp>
      <p:sp>
        <p:nvSpPr>
          <p:cNvPr id="3" name="Subtitle 2"/>
          <p:cNvSpPr>
            <a:spLocks noGrp="1"/>
          </p:cNvSpPr>
          <p:nvPr>
            <p:ph type="subTitle" idx="1"/>
          </p:nvPr>
        </p:nvSpPr>
        <p:spPr>
          <a:xfrm>
            <a:off x="5429250" y="4829174"/>
            <a:ext cx="3714750" cy="885825"/>
          </a:xfrm>
        </p:spPr>
        <p:txBody>
          <a:bodyPr/>
          <a:lstStyle/>
          <a:p>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309563" y="2528888"/>
            <a:ext cx="3533775" cy="3248025"/>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3930706" y="2647950"/>
            <a:ext cx="4984694" cy="2933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r>
              <a:rPr lang="en-US" smtClean="0"/>
              <a:t>Intel/Micron Confidential</a:t>
            </a:r>
            <a:endParaRPr lang="en-US" dirty="0"/>
          </a:p>
        </p:txBody>
      </p:sp>
      <p:sp>
        <p:nvSpPr>
          <p:cNvPr id="5" name="Slide Number Placeholder 4"/>
          <p:cNvSpPr>
            <a:spLocks noGrp="1"/>
          </p:cNvSpPr>
          <p:nvPr>
            <p:ph type="sldNum" sz="quarter" idx="11"/>
          </p:nvPr>
        </p:nvSpPr>
        <p:spPr/>
        <p:txBody>
          <a:bodyPr/>
          <a:lstStyle/>
          <a:p>
            <a:pPr>
              <a:defRPr/>
            </a:pPr>
            <a:fld id="{3032A558-9624-4F55-B021-4C579C3CB6AC}" type="slidenum">
              <a:rPr lang="en-US" smtClean="0"/>
              <a:pPr>
                <a:defRPr/>
              </a:pPr>
              <a:t>6</a:t>
            </a:fld>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33023" y="366713"/>
            <a:ext cx="9110977" cy="3919537"/>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0"/>
          </p:nvPr>
        </p:nvSpPr>
        <p:spPr/>
        <p:txBody>
          <a:bodyPr/>
          <a:lstStyle/>
          <a:p>
            <a:pPr>
              <a:defRPr/>
            </a:pPr>
            <a:r>
              <a:rPr lang="en-US" smtClean="0"/>
              <a:t>Intel/Micron Confidential</a:t>
            </a:r>
            <a:endParaRPr lang="en-US" dirty="0"/>
          </a:p>
        </p:txBody>
      </p:sp>
      <p:sp>
        <p:nvSpPr>
          <p:cNvPr id="5" name="Slide Number Placeholder 4"/>
          <p:cNvSpPr>
            <a:spLocks noGrp="1"/>
          </p:cNvSpPr>
          <p:nvPr>
            <p:ph type="sldNum" sz="quarter" idx="11"/>
          </p:nvPr>
        </p:nvSpPr>
        <p:spPr/>
        <p:txBody>
          <a:bodyPr/>
          <a:lstStyle/>
          <a:p>
            <a:pPr>
              <a:defRPr/>
            </a:pPr>
            <a:fld id="{3032A558-9624-4F55-B021-4C579C3CB6AC}" type="slidenum">
              <a:rPr lang="en-US" smtClean="0"/>
              <a:pPr>
                <a:defRPr/>
              </a:pPr>
              <a:t>7</a:t>
            </a:fld>
            <a:endParaRPr lang="en-US" dirty="0"/>
          </a:p>
        </p:txBody>
      </p:sp>
      <p:pic>
        <p:nvPicPr>
          <p:cNvPr id="3074" name="Picture 2"/>
          <p:cNvPicPr>
            <a:picLocks noChangeAspect="1" noChangeArrowheads="1"/>
          </p:cNvPicPr>
          <p:nvPr/>
        </p:nvPicPr>
        <p:blipFill>
          <a:blip r:embed="rId2" cstate="print"/>
          <a:srcRect/>
          <a:stretch>
            <a:fillRect/>
          </a:stretch>
        </p:blipFill>
        <p:spPr bwMode="auto">
          <a:xfrm>
            <a:off x="0" y="213819"/>
            <a:ext cx="9053990" cy="6244131"/>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pPr>
              <a:buNone/>
            </a:pPr>
            <a:r>
              <a:rPr lang="en-US" dirty="0" smtClean="0"/>
              <a:t>Two options:</a:t>
            </a:r>
          </a:p>
          <a:p>
            <a:r>
              <a:rPr lang="en-US" dirty="0" smtClean="0"/>
              <a:t>Identify more SD V4 “good” / “bad” lots with similar (rev 6.2) process that can be used for commons analysis</a:t>
            </a:r>
          </a:p>
          <a:p>
            <a:endParaRPr lang="en-US" dirty="0" smtClean="0"/>
          </a:p>
          <a:p>
            <a:r>
              <a:rPr lang="en-US" dirty="0" smtClean="0"/>
              <a:t>Wait for more data on SD V10 material / prioritize thru drift measurement.</a:t>
            </a:r>
            <a:endParaRPr lang="en-US" dirty="0"/>
          </a:p>
        </p:txBody>
      </p:sp>
      <p:sp>
        <p:nvSpPr>
          <p:cNvPr id="4" name="Footer Placeholder 3"/>
          <p:cNvSpPr>
            <a:spLocks noGrp="1"/>
          </p:cNvSpPr>
          <p:nvPr>
            <p:ph type="ftr" sz="quarter" idx="10"/>
          </p:nvPr>
        </p:nvSpPr>
        <p:spPr/>
        <p:txBody>
          <a:bodyPr/>
          <a:lstStyle/>
          <a:p>
            <a:pPr>
              <a:defRPr/>
            </a:pPr>
            <a:r>
              <a:rPr lang="en-US" smtClean="0"/>
              <a:t>Intel/Micron Confidential</a:t>
            </a:r>
            <a:endParaRPr lang="en-US" dirty="0"/>
          </a:p>
        </p:txBody>
      </p:sp>
      <p:sp>
        <p:nvSpPr>
          <p:cNvPr id="5" name="Slide Number Placeholder 4"/>
          <p:cNvSpPr>
            <a:spLocks noGrp="1"/>
          </p:cNvSpPr>
          <p:nvPr>
            <p:ph type="sldNum" sz="quarter" idx="11"/>
          </p:nvPr>
        </p:nvSpPr>
        <p:spPr/>
        <p:txBody>
          <a:bodyPr/>
          <a:lstStyle/>
          <a:p>
            <a:pPr>
              <a:defRPr/>
            </a:pPr>
            <a:fld id="{3032A558-9624-4F55-B021-4C579C3CB6AC}" type="slidenum">
              <a:rPr lang="en-US" smtClean="0"/>
              <a:pPr>
                <a:defRPr/>
              </a:pPr>
              <a:t>8</a:t>
            </a:fld>
            <a:endParaRPr lang="en-US" dirty="0"/>
          </a:p>
        </p:txBody>
      </p:sp>
    </p:spTree>
  </p:cSld>
  <p:clrMapOvr>
    <a:masterClrMapping/>
  </p:clrMapOvr>
</p:sld>
</file>

<file path=ppt/theme/theme1.xml><?xml version="1.0" encoding="utf-8"?>
<a:theme xmlns:a="http://schemas.openxmlformats.org/drawingml/2006/main" name="Blank">
  <a:themeElements>
    <a:clrScheme name="Blank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FF"/>
      </a:hlink>
      <a:folHlink>
        <a:srgbClr val="99CC00"/>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FF"/>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Workyear xmlns="470f668d-8261-4ab2-9257-0fb5e77b4895">2015</Workyear>
    <Workweek xmlns="470f668d-8261-4ab2-9257-0fb5e77b4895">24</Workweek>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37BC386-987A-4789-91DD-0C0119820398}">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470f668d-8261-4ab2-9257-0fb5e77b4895"/>
    <ds:schemaRef ds:uri="http://schemas.openxmlformats.org/package/2006/metadata/core-properties"/>
    <ds:schemaRef ds:uri="http://schemas.microsoft.com/office/infopath/2007/PartnerControls"/>
  </ds:schemaRefs>
</ds:datastoreItem>
</file>

<file path=customXml/itemProps2.xml><?xml version="1.0" encoding="utf-8"?>
<ds:datastoreItem xmlns:ds="http://schemas.openxmlformats.org/officeDocument/2006/customXml" ds:itemID="{3CFAFFCD-D305-4EA5-A707-BA979FBEEFA9}">
  <ds:schemaRefs>
    <ds:schemaRef ds:uri="http://schemas.microsoft.com/sharepoint/v3/contenttype/forms"/>
  </ds:schemaRefs>
</ds:datastoreItem>
</file>

<file path=customXml/itemProps3.xml><?xml version="1.0" encoding="utf-8"?>
<ds:datastoreItem xmlns:ds="http://schemas.openxmlformats.org/officeDocument/2006/customXml" ds:itemID="{6E5B1C9C-06A8-434B-B24F-F37434326C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70f668d-8261-4ab2-9257-0fb5e77b489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18</TotalTime>
  <Words>219</Words>
  <Application>Microsoft Office PowerPoint</Application>
  <PresentationFormat>On-screen Show (4:3)</PresentationFormat>
  <Paragraphs>36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Blank</vt:lpstr>
      <vt:lpstr>Update: Wafer level commons</vt:lpstr>
      <vt:lpstr>Wafer level commons</vt:lpstr>
      <vt:lpstr>Good / bad wafers</vt:lpstr>
      <vt:lpstr>Previous commons</vt:lpstr>
      <vt:lpstr>Commons analysis - V10 lots</vt:lpstr>
      <vt:lpstr>Slide 6</vt:lpstr>
      <vt:lpstr>Slide 7</vt:lpstr>
      <vt:lpstr>Next steps</vt:lpstr>
    </vt:vector>
  </TitlesOfParts>
  <Company>Micron Technology,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Commons analysis - V10 lots</dc:title>
  <dc:creator>sjoshi</dc:creator>
  <cp:lastModifiedBy>sjoshi</cp:lastModifiedBy>
  <cp:revision>4</cp:revision>
  <dcterms:created xsi:type="dcterms:W3CDTF">2015-06-12T03:47:33Z</dcterms:created>
  <dcterms:modified xsi:type="dcterms:W3CDTF">2015-06-15T19:23:22Z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er">
    <vt:lpwstr>Giri, Kirk</vt:lpwstr>
  </property>
  <property fmtid="{D5CDD505-2E9C-101B-9397-08002B2CF9AE}" pid="3" name="DOCMCategory">
    <vt:lpwstr>Manufacturing Document</vt:lpwstr>
  </property>
  <property fmtid="{D5CDD505-2E9C-101B-9397-08002B2CF9AE}" pid="4" name="DOCMRecordSeries">
    <vt:lpwstr>US | Mfg | Design / Development</vt:lpwstr>
  </property>
  <property fmtid="{D5CDD505-2E9C-101B-9397-08002B2CF9AE}" pid="5" name="EDMFile">
    <vt:lpwstr>1</vt:lpwstr>
  </property>
  <property fmtid="{D5CDD505-2E9C-101B-9397-08002B2CF9AE}" pid="6" name="Meeting Date">
    <vt:lpwstr>2009-06-17T00:00:00Z</vt:lpwstr>
  </property>
  <property fmtid="{D5CDD505-2E9C-101B-9397-08002B2CF9AE}" pid="7" name="Agenda Topic">
    <vt:lpwstr>70S,80S TD update</vt:lpwstr>
  </property>
  <property fmtid="{D5CDD505-2E9C-101B-9397-08002B2CF9AE}" pid="8" name="DOCMStatus">
    <vt:lpwstr>UPLOADING</vt:lpwstr>
  </property>
  <property fmtid="{D5CDD505-2E9C-101B-9397-08002B2CF9AE}" pid="9" name="SPOnlyStateAtCheckOut">
    <vt:lpwstr>1</vt:lpwstr>
  </property>
  <property fmtid="{D5CDD505-2E9C-101B-9397-08002B2CF9AE}" pid="10" name="ContentTypeId">
    <vt:lpwstr>0x0101006FF2AFC2669BE544ABDBC9272D7E8CD800A7AE3A38E8631E43880A07ED4233B6A4</vt:lpwstr>
  </property>
</Properties>
</file>