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0058400" cy="56594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54B0"/>
    <a:srgbClr val="0064D2"/>
    <a:srgbClr val="006FEA"/>
    <a:srgbClr val="0071EE"/>
    <a:srgbClr val="0150ED"/>
    <a:srgbClr val="0E5EFE"/>
    <a:srgbClr val="1E69FE"/>
    <a:srgbClr val="004FEE"/>
    <a:srgbClr val="005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16" autoAdjust="0"/>
    <p:restoredTop sz="94660"/>
  </p:normalViewPr>
  <p:slideViewPr>
    <p:cSldViewPr>
      <p:cViewPr varScale="1">
        <p:scale>
          <a:sx n="86" d="100"/>
          <a:sy n="86" d="100"/>
        </p:scale>
        <p:origin x="-91" y="-365"/>
      </p:cViewPr>
      <p:guideLst>
        <p:guide orient="horz" pos="1783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0310"/>
            <a:ext cx="8549640" cy="83581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1131887"/>
            <a:ext cx="7040880" cy="440179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400" b="1"/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754380" y="1760714"/>
            <a:ext cx="8549640" cy="35214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4" y="225329"/>
            <a:ext cx="3309144" cy="95896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225332"/>
            <a:ext cx="5622925" cy="483017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4" y="1184293"/>
            <a:ext cx="3309144" cy="38712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3961607"/>
            <a:ext cx="6035040" cy="467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505681"/>
            <a:ext cx="6035040" cy="3395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4429298"/>
            <a:ext cx="6035040" cy="6641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6610" y="125765"/>
            <a:ext cx="2137410" cy="4904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0" y="125765"/>
            <a:ext cx="6244590" cy="4904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99060" y="640652"/>
            <a:ext cx="89687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200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" y="51765"/>
            <a:ext cx="8153400" cy="377296"/>
          </a:xfrm>
        </p:spPr>
        <p:txBody>
          <a:bodyPr/>
          <a:lstStyle>
            <a:lvl1pPr algn="l">
              <a:defRPr sz="2800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99060" y="429061"/>
            <a:ext cx="70408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200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200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200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00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624840" y="467519"/>
            <a:ext cx="670560" cy="197888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200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624840" y="640652"/>
            <a:ext cx="670560" cy="201977"/>
          </a:xfrm>
        </p:spPr>
        <p:txBody>
          <a:bodyPr anchor="t" anchorCtr="0"/>
          <a:lstStyle>
            <a:lvl1pPr marL="0" indent="0" algn="l">
              <a:buNone/>
              <a:defRPr sz="1200" b="1" baseline="0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7962900" y="473408"/>
            <a:ext cx="2009215" cy="232651"/>
          </a:xfrm>
        </p:spPr>
        <p:txBody>
          <a:bodyPr anchor="b"/>
          <a:lstStyle>
            <a:lvl1pPr marL="0" indent="0" algn="r">
              <a:buNone/>
              <a:defRPr sz="1200" b="1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7924800" y="10319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200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200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8839200" y="696119"/>
            <a:ext cx="10287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r>
              <a:rPr lang="en-US" sz="1200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200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endParaRPr lang="en-US" sz="1200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76200" y="5334000"/>
            <a:ext cx="9906000" cy="3151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16764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343662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670560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16764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343662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670560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37338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70104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7010400" y="3286919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3733800" y="3276600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457200" y="3276600"/>
            <a:ext cx="2590800" cy="21898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58095"/>
            <a:ext cx="8549640" cy="121311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3207015"/>
            <a:ext cx="7040880" cy="1446301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3636715"/>
            <a:ext cx="8549640" cy="11240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2398711"/>
            <a:ext cx="8549640" cy="123800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1006122"/>
            <a:ext cx="4191000" cy="40244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006122"/>
            <a:ext cx="4191000" cy="40244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26641"/>
            <a:ext cx="9052560" cy="9432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266824"/>
            <a:ext cx="4444207" cy="527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1794775"/>
            <a:ext cx="4444207" cy="3260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31" y="1266824"/>
            <a:ext cx="4445953" cy="527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31" y="1794775"/>
            <a:ext cx="4445953" cy="3260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4380" y="125765"/>
            <a:ext cx="8549640" cy="691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4380" y="1006122"/>
            <a:ext cx="8549640" cy="4024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4191000" y="5507046"/>
            <a:ext cx="17602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fld id="{3CBE715E-4167-445E-8F25-69DFD044E05F}" type="slidenum">
              <a:rPr lang="en-US" sz="1200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endParaRPr lang="en-US" sz="1200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36380" y="5405453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0" dirty="0" err="1" smtClean="0">
                <a:latin typeface="Calibri" pitchFamily="34" charset="0"/>
                <a:cs typeface="Calibri" pitchFamily="34" charset="0"/>
              </a:rPr>
              <a:t>SxP</a:t>
            </a:r>
            <a:r>
              <a:rPr lang="en-US" sz="1200" baseline="0" dirty="0" smtClean="0">
                <a:latin typeface="Calibri" pitchFamily="34" charset="0"/>
                <a:cs typeface="Calibri" pitchFamily="34" charset="0"/>
              </a:rPr>
              <a:t> JDP 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165860" y="5340700"/>
            <a:ext cx="1424940" cy="30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ctr" eaLnBrk="0" hangingPunct="0">
              <a:defRPr/>
            </a:pPr>
            <a:r>
              <a:rPr lang="en-US" sz="1400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400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print"/>
          <a:srcRect l="6194" b="19231"/>
          <a:stretch>
            <a:fillRect/>
          </a:stretch>
        </p:blipFill>
        <p:spPr>
          <a:xfrm>
            <a:off x="659130" y="5392520"/>
            <a:ext cx="712470" cy="154397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6200" y="5345027"/>
            <a:ext cx="570156" cy="272867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200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32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156" y="1115219"/>
            <a:ext cx="266382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123781" y="1496219"/>
            <a:ext cx="2930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286" tIns="8889" rIns="74286" bIns="8889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endParaRPr lang="en-US" altLang="zh-TW" sz="100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PMingLiU" pitchFamily="18" charset="-120"/>
              <a:cs typeface="Arial" pitchFamily="34" charset="0"/>
            </a:endParaRPr>
          </a:p>
          <a:p>
            <a:pPr eaLnBrk="1" hangingPunct="1">
              <a:spcBef>
                <a:spcPct val="25000"/>
              </a:spcBef>
              <a:defRPr/>
            </a:pPr>
            <a:r>
              <a:rPr lang="en-US" altLang="zh-TW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Top Electrode</a:t>
            </a:r>
            <a:endParaRPr lang="en-US" altLang="zh-TW" sz="140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1246981" y="2182019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286" tIns="8889" rIns="74286" bIns="8889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eaLnBrk="1" hangingPunct="1">
              <a:defRPr/>
            </a:pPr>
            <a:r>
              <a:rPr lang="en-US" altLang="zh-TW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Switch –</a:t>
            </a:r>
            <a:r>
              <a:rPr lang="en-US" altLang="zh-TW" sz="1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 </a:t>
            </a:r>
            <a:r>
              <a:rPr lang="en-US" altLang="zh-TW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 OTS</a:t>
            </a:r>
            <a:endParaRPr lang="en-US" altLang="zh-TW" sz="280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3837781" y="4544219"/>
            <a:ext cx="1524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286" tIns="8889" rIns="74286" bIns="8889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US" altLang="zh-TW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Row</a:t>
            </a:r>
          </a:p>
        </p:txBody>
      </p: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6123781" y="3248819"/>
            <a:ext cx="30686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286" tIns="8889" rIns="74286" bIns="8889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endParaRPr lang="en-US" altLang="zh-TW" sz="100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PMingLiU" pitchFamily="18" charset="-120"/>
              <a:cs typeface="Arial" pitchFamily="34" charset="0"/>
            </a:endParaRPr>
          </a:p>
          <a:p>
            <a:pPr eaLnBrk="1" hangingPunct="1">
              <a:defRPr/>
            </a:pPr>
            <a:r>
              <a:rPr lang="en-US" altLang="zh-TW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Bottom Electrode</a:t>
            </a:r>
          </a:p>
        </p:txBody>
      </p:sp>
      <p:sp>
        <p:nvSpPr>
          <p:cNvPr id="23" name="Text Box 17"/>
          <p:cNvSpPr txBox="1">
            <a:spLocks noChangeArrowheads="1"/>
          </p:cNvSpPr>
          <p:nvPr/>
        </p:nvSpPr>
        <p:spPr bwMode="auto">
          <a:xfrm>
            <a:off x="4066381" y="734219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286" tIns="8889" rIns="74286" bIns="8889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US" altLang="zh-TW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Column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6123781" y="2258219"/>
            <a:ext cx="2743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286" tIns="8889" rIns="74286" bIns="8889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endParaRPr lang="en-US" altLang="zh-TW" sz="100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PMingLiU" pitchFamily="18" charset="-120"/>
              <a:cs typeface="Arial" pitchFamily="34" charset="0"/>
            </a:endParaRPr>
          </a:p>
          <a:p>
            <a:pPr eaLnBrk="1" hangingPunct="1">
              <a:lnSpc>
                <a:spcPct val="85000"/>
              </a:lnSpc>
              <a:spcBef>
                <a:spcPct val="25000"/>
              </a:spcBef>
              <a:defRPr/>
            </a:pPr>
            <a:r>
              <a:rPr lang="en-US" altLang="zh-TW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Middle Electrode</a:t>
            </a:r>
            <a:endParaRPr lang="en-US" altLang="zh-TW" sz="280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  <p:sp>
        <p:nvSpPr>
          <p:cNvPr id="25" name="Text Box 19"/>
          <p:cNvSpPr txBox="1">
            <a:spLocks noChangeArrowheads="1"/>
          </p:cNvSpPr>
          <p:nvPr/>
        </p:nvSpPr>
        <p:spPr bwMode="auto">
          <a:xfrm>
            <a:off x="865981" y="2791619"/>
            <a:ext cx="2667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4286" tIns="8889" rIns="74286" bIns="8889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eaLnBrk="1" hangingPunct="1">
              <a:defRPr/>
            </a:pPr>
            <a:r>
              <a:rPr lang="en-US" altLang="zh-TW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PMingLiU" pitchFamily="18" charset="-120"/>
                <a:cs typeface="Arial" pitchFamily="34" charset="0"/>
              </a:rPr>
              <a:t>Storage – PCM</a:t>
            </a:r>
            <a:endParaRPr lang="en-US" altLang="zh-TW" sz="280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PMingLiU" pitchFamily="18" charset="-120"/>
              <a:cs typeface="Arial" pitchFamily="34" charset="0"/>
            </a:endParaRPr>
          </a:p>
        </p:txBody>
      </p:sp>
      <p:sp>
        <p:nvSpPr>
          <p:cNvPr id="26" name="Line 20"/>
          <p:cNvSpPr>
            <a:spLocks noChangeShapeType="1"/>
          </p:cNvSpPr>
          <p:nvPr/>
        </p:nvSpPr>
        <p:spPr bwMode="auto">
          <a:xfrm>
            <a:off x="3532981" y="2410619"/>
            <a:ext cx="4572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7" name="Line 21"/>
          <p:cNvSpPr>
            <a:spLocks noChangeShapeType="1"/>
          </p:cNvSpPr>
          <p:nvPr/>
        </p:nvSpPr>
        <p:spPr bwMode="auto">
          <a:xfrm>
            <a:off x="3532981" y="2944019"/>
            <a:ext cx="5334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8" name="Line 22"/>
          <p:cNvSpPr>
            <a:spLocks noChangeShapeType="1"/>
          </p:cNvSpPr>
          <p:nvPr/>
        </p:nvSpPr>
        <p:spPr bwMode="auto">
          <a:xfrm>
            <a:off x="4904581" y="3629819"/>
            <a:ext cx="12192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29" name="Line 23"/>
          <p:cNvSpPr>
            <a:spLocks noChangeShapeType="1"/>
          </p:cNvSpPr>
          <p:nvPr/>
        </p:nvSpPr>
        <p:spPr bwMode="auto">
          <a:xfrm>
            <a:off x="5590381" y="2639219"/>
            <a:ext cx="5334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30" name="Line 24"/>
          <p:cNvSpPr>
            <a:spLocks noChangeShapeType="1"/>
          </p:cNvSpPr>
          <p:nvPr/>
        </p:nvSpPr>
        <p:spPr bwMode="auto">
          <a:xfrm>
            <a:off x="5590381" y="1953419"/>
            <a:ext cx="5334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400" b="1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34578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Analog Elements Learning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14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PowerPoint Presentation</vt:lpstr>
    </vt:vector>
  </TitlesOfParts>
  <Company>Intel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1</cp:revision>
  <dcterms:created xsi:type="dcterms:W3CDTF">2014-08-26T23:00:39Z</dcterms:created>
  <dcterms:modified xsi:type="dcterms:W3CDTF">2014-08-26T23:01:37Z</dcterms:modified>
</cp:coreProperties>
</file>