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8" r:id="rId4"/>
    <p:sldId id="259" r:id="rId5"/>
    <p:sldId id="260" r:id="rId6"/>
  </p:sldIdLst>
  <p:sldSz cx="10058400" cy="565943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54B0"/>
    <a:srgbClr val="0064D2"/>
    <a:srgbClr val="006FEA"/>
    <a:srgbClr val="0071EE"/>
    <a:srgbClr val="0150ED"/>
    <a:srgbClr val="0E5EFE"/>
    <a:srgbClr val="1E69FE"/>
    <a:srgbClr val="004FEE"/>
    <a:srgbClr val="005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16" autoAdjust="0"/>
    <p:restoredTop sz="94660"/>
  </p:normalViewPr>
  <p:slideViewPr>
    <p:cSldViewPr>
      <p:cViewPr varScale="1">
        <p:scale>
          <a:sx n="111" d="100"/>
          <a:sy n="111" d="100"/>
        </p:scale>
        <p:origin x="-96" y="-317"/>
      </p:cViewPr>
      <p:guideLst>
        <p:guide orient="horz" pos="1783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70310"/>
            <a:ext cx="8549640" cy="83581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1131887"/>
            <a:ext cx="7040880" cy="440179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400" b="1"/>
            </a:lvl1pPr>
            <a:lvl2pPr marL="0" indent="0" algn="ctr">
              <a:buNone/>
              <a:defRPr sz="3200" baseline="30000"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754380" y="1760714"/>
            <a:ext cx="8549640" cy="35214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4" y="225329"/>
            <a:ext cx="3309144" cy="95896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225332"/>
            <a:ext cx="5622925" cy="483017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4" y="1184293"/>
            <a:ext cx="3309144" cy="38712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3961607"/>
            <a:ext cx="6035040" cy="467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505681"/>
            <a:ext cx="6035040" cy="3395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4429298"/>
            <a:ext cx="6035040" cy="6641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6610" y="125765"/>
            <a:ext cx="2137410" cy="4904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380" y="125765"/>
            <a:ext cx="6244590" cy="4904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99060" y="640652"/>
            <a:ext cx="89687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200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" y="51765"/>
            <a:ext cx="8153400" cy="377296"/>
          </a:xfrm>
        </p:spPr>
        <p:txBody>
          <a:bodyPr/>
          <a:lstStyle>
            <a:lvl1pPr algn="l">
              <a:defRPr sz="2800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99060" y="429061"/>
            <a:ext cx="70408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200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200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200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00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624840" y="467519"/>
            <a:ext cx="670560" cy="197888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200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200" baseline="30000"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624840" y="640652"/>
            <a:ext cx="670560" cy="201977"/>
          </a:xfrm>
        </p:spPr>
        <p:txBody>
          <a:bodyPr anchor="t" anchorCtr="0"/>
          <a:lstStyle>
            <a:lvl1pPr marL="0" indent="0" algn="l">
              <a:buNone/>
              <a:defRPr sz="1200" b="1" baseline="0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7962900" y="473408"/>
            <a:ext cx="2009215" cy="232651"/>
          </a:xfrm>
        </p:spPr>
        <p:txBody>
          <a:bodyPr anchor="b"/>
          <a:lstStyle>
            <a:lvl1pPr marL="0" indent="0" algn="r">
              <a:buNone/>
              <a:defRPr sz="1200" b="1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7924800" y="10319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200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200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8839200" y="696119"/>
            <a:ext cx="10287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3657600" algn="ctr"/>
                <a:tab pos="8120063" algn="r"/>
              </a:tabLst>
            </a:pPr>
            <a:r>
              <a:rPr lang="en-US" sz="1200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200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3657600" algn="ctr"/>
                  <a:tab pos="8120063" algn="r"/>
                </a:tabLst>
              </a:pPr>
              <a:t>‹#›</a:t>
            </a:fld>
            <a:endParaRPr lang="en-US" sz="1200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76200" y="5334000"/>
            <a:ext cx="9906000" cy="3151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16764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343662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670560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16764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343662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670560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37338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70104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7010400" y="3286919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3733800" y="3276600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457200" y="3276600"/>
            <a:ext cx="2590800" cy="21898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758095"/>
            <a:ext cx="8549640" cy="121311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3207015"/>
            <a:ext cx="7040880" cy="1446301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3636715"/>
            <a:ext cx="8549640" cy="11240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2398711"/>
            <a:ext cx="8549640" cy="123800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1006122"/>
            <a:ext cx="4191000" cy="40244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006122"/>
            <a:ext cx="4191000" cy="40244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26641"/>
            <a:ext cx="9052560" cy="9432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266824"/>
            <a:ext cx="4444207" cy="527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1794775"/>
            <a:ext cx="4444207" cy="32607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31" y="1266824"/>
            <a:ext cx="4445953" cy="527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31" y="1794775"/>
            <a:ext cx="4445953" cy="32607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4380" y="125765"/>
            <a:ext cx="8549640" cy="691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4380" y="1006122"/>
            <a:ext cx="8549640" cy="4024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4191000" y="5507046"/>
            <a:ext cx="17602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3657600" algn="ctr"/>
                <a:tab pos="8120063" algn="r"/>
              </a:tabLst>
            </a:pPr>
            <a:fld id="{3CBE715E-4167-445E-8F25-69DFD044E05F}" type="slidenum">
              <a:rPr lang="en-US" sz="1200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3657600" algn="ctr"/>
                  <a:tab pos="8120063" algn="r"/>
                </a:tabLst>
              </a:pPr>
              <a:t>‹#›</a:t>
            </a:fld>
            <a:endParaRPr lang="en-US" sz="1200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36380" y="5405453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0" dirty="0" err="1" smtClean="0">
                <a:latin typeface="Calibri" pitchFamily="34" charset="0"/>
                <a:cs typeface="Calibri" pitchFamily="34" charset="0"/>
              </a:rPr>
              <a:t>SxP</a:t>
            </a:r>
            <a:r>
              <a:rPr lang="en-US" sz="1200" baseline="0" dirty="0" smtClean="0">
                <a:latin typeface="Calibri" pitchFamily="34" charset="0"/>
                <a:cs typeface="Calibri" pitchFamily="34" charset="0"/>
              </a:rPr>
              <a:t> JDP 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165860" y="5340700"/>
            <a:ext cx="1424940" cy="30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ctr" eaLnBrk="0" hangingPunct="0">
              <a:defRPr/>
            </a:pPr>
            <a:r>
              <a:rPr lang="en-US" sz="1400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400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print"/>
          <a:srcRect l="6194" b="19231"/>
          <a:stretch>
            <a:fillRect/>
          </a:stretch>
        </p:blipFill>
        <p:spPr>
          <a:xfrm>
            <a:off x="659130" y="5392520"/>
            <a:ext cx="712470" cy="154397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6200" y="5345027"/>
            <a:ext cx="570156" cy="272867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200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32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1430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28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002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0574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Drift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76601" y="1458119"/>
            <a:ext cx="0" cy="1066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276601" y="32107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276601" y="25249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276601" y="25249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3200401" y="31345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589" y="3009920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cxnSp>
        <p:nvCxnSpPr>
          <p:cNvPr id="25" name="Straight Connector 24"/>
          <p:cNvCxnSpPr/>
          <p:nvPr/>
        </p:nvCxnSpPr>
        <p:spPr>
          <a:xfrm flipH="1">
            <a:off x="3200401" y="28019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921542" y="26773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3733801" y="3134519"/>
            <a:ext cx="2971800" cy="0"/>
          </a:xfrm>
          <a:prstGeom prst="straightConnector1">
            <a:avLst/>
          </a:prstGeom>
          <a:ln w="285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2895600" y="1458119"/>
            <a:ext cx="19396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V</a:t>
            </a:r>
            <a:r>
              <a:rPr lang="en-US" sz="1400" baseline="-25000" dirty="0" smtClean="0"/>
              <a:t>T</a:t>
            </a:r>
            <a:endParaRPr lang="en-US" sz="1400" baseline="-25000" dirty="0"/>
          </a:p>
        </p:txBody>
      </p:sp>
      <p:sp>
        <p:nvSpPr>
          <p:cNvPr id="62" name="TextBox 61"/>
          <p:cNvSpPr txBox="1"/>
          <p:nvPr/>
        </p:nvSpPr>
        <p:spPr>
          <a:xfrm>
            <a:off x="7142019" y="2586474"/>
            <a:ext cx="39087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Time</a:t>
            </a:r>
            <a:endParaRPr lang="en-US" sz="1400" baseline="-25000" dirty="0"/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3733801" y="2143919"/>
            <a:ext cx="2971800" cy="304800"/>
          </a:xfrm>
          <a:prstGeom prst="straightConnector1">
            <a:avLst/>
          </a:prstGeom>
          <a:ln w="285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3733801" y="1839119"/>
            <a:ext cx="2945859" cy="622211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3733801" y="1381919"/>
            <a:ext cx="2667000" cy="1079411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9573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Unbiased vs. Biased Drift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76601" y="1458119"/>
            <a:ext cx="0" cy="1066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276601" y="32107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276601" y="25249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276601" y="25249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276601" y="38965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276601" y="32107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276601" y="45823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3276601" y="38965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3200401" y="31345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589" y="3009920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cxnSp>
        <p:nvCxnSpPr>
          <p:cNvPr id="25" name="Straight Connector 24"/>
          <p:cNvCxnSpPr/>
          <p:nvPr/>
        </p:nvCxnSpPr>
        <p:spPr>
          <a:xfrm flipH="1">
            <a:off x="3200401" y="28019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921542" y="26773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3733801" y="3134519"/>
            <a:ext cx="2971800" cy="0"/>
          </a:xfrm>
          <a:prstGeom prst="straightConnector1">
            <a:avLst/>
          </a:prstGeom>
          <a:ln w="285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3174460" y="38203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3174460" y="34877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895601" y="33631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3707860" y="3820319"/>
            <a:ext cx="2971800" cy="0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3174460" y="45061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3174460" y="41735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895601" y="40489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707860" y="4506119"/>
            <a:ext cx="2971800" cy="0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895601" y="3681075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sp>
        <p:nvSpPr>
          <p:cNvPr id="39" name="TextBox 38"/>
          <p:cNvSpPr txBox="1"/>
          <p:nvPr/>
        </p:nvSpPr>
        <p:spPr>
          <a:xfrm>
            <a:off x="2895601" y="4429919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3886201" y="3439319"/>
            <a:ext cx="0" cy="370396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4495801" y="3439319"/>
            <a:ext cx="0" cy="370396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5105401" y="3439319"/>
            <a:ext cx="0" cy="370396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6324601" y="3439319"/>
            <a:ext cx="0" cy="370396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5715001" y="3439319"/>
            <a:ext cx="0" cy="370396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38862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44958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51054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63246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57150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41910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48006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V="1">
            <a:off x="54102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V="1">
            <a:off x="66294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60198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2895600" y="1458119"/>
            <a:ext cx="19396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V</a:t>
            </a:r>
            <a:r>
              <a:rPr lang="en-US" sz="1400" baseline="-25000" dirty="0" smtClean="0"/>
              <a:t>T</a:t>
            </a:r>
            <a:endParaRPr lang="en-US" sz="1400" baseline="-25000" dirty="0"/>
          </a:p>
        </p:txBody>
      </p:sp>
      <p:sp>
        <p:nvSpPr>
          <p:cNvPr id="62" name="TextBox 61"/>
          <p:cNvSpPr txBox="1"/>
          <p:nvPr/>
        </p:nvSpPr>
        <p:spPr>
          <a:xfrm>
            <a:off x="7142019" y="2586474"/>
            <a:ext cx="39087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Time</a:t>
            </a:r>
            <a:endParaRPr lang="en-US" sz="1400" baseline="-25000" dirty="0"/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3733801" y="2143919"/>
            <a:ext cx="2971800" cy="304800"/>
          </a:xfrm>
          <a:prstGeom prst="straightConnector1">
            <a:avLst/>
          </a:prstGeom>
          <a:ln w="285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3733801" y="1839119"/>
            <a:ext cx="2945859" cy="622211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3733801" y="1381919"/>
            <a:ext cx="2667000" cy="1079411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1583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Burst Drift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76601" y="1458119"/>
            <a:ext cx="0" cy="1066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276601" y="32107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276601" y="25249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276601" y="25249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276601" y="38965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276601" y="32107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276601" y="45823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3276601" y="38965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3200401" y="31345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589" y="3009920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cxnSp>
        <p:nvCxnSpPr>
          <p:cNvPr id="25" name="Straight Connector 24"/>
          <p:cNvCxnSpPr/>
          <p:nvPr/>
        </p:nvCxnSpPr>
        <p:spPr>
          <a:xfrm flipH="1">
            <a:off x="3200401" y="28019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921542" y="26773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3733801" y="3134519"/>
            <a:ext cx="2971800" cy="0"/>
          </a:xfrm>
          <a:prstGeom prst="straightConnector1">
            <a:avLst/>
          </a:prstGeom>
          <a:ln w="285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3174460" y="38203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3174460" y="34877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895601" y="33631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3707860" y="3820319"/>
            <a:ext cx="2971800" cy="0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3174460" y="45061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3174460" y="41735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895601" y="40489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707860" y="4506119"/>
            <a:ext cx="2971800" cy="0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895601" y="3681075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sp>
        <p:nvSpPr>
          <p:cNvPr id="39" name="TextBox 38"/>
          <p:cNvSpPr txBox="1"/>
          <p:nvPr/>
        </p:nvSpPr>
        <p:spPr>
          <a:xfrm>
            <a:off x="2895601" y="4429919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3886201" y="3439319"/>
            <a:ext cx="0" cy="370396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4495801" y="3439319"/>
            <a:ext cx="0" cy="370396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5105401" y="3439319"/>
            <a:ext cx="0" cy="370396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6324601" y="3439319"/>
            <a:ext cx="0" cy="370396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5715001" y="3439319"/>
            <a:ext cx="0" cy="370396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38862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44958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51054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63246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57150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39624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2895600" y="1458119"/>
            <a:ext cx="19396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V</a:t>
            </a:r>
            <a:r>
              <a:rPr lang="en-US" sz="1400" baseline="-25000" dirty="0" smtClean="0"/>
              <a:t>T</a:t>
            </a:r>
            <a:endParaRPr lang="en-US" sz="1400" baseline="-25000" dirty="0"/>
          </a:p>
        </p:txBody>
      </p:sp>
      <p:sp>
        <p:nvSpPr>
          <p:cNvPr id="62" name="TextBox 61"/>
          <p:cNvSpPr txBox="1"/>
          <p:nvPr/>
        </p:nvSpPr>
        <p:spPr>
          <a:xfrm>
            <a:off x="7142019" y="2586474"/>
            <a:ext cx="39087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Time</a:t>
            </a:r>
            <a:endParaRPr lang="en-US" sz="1400" baseline="-25000" dirty="0"/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3733801" y="2143919"/>
            <a:ext cx="2971800" cy="304800"/>
          </a:xfrm>
          <a:prstGeom prst="straightConnector1">
            <a:avLst/>
          </a:prstGeom>
          <a:ln w="285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3733801" y="1839119"/>
            <a:ext cx="2945859" cy="622211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3733801" y="1381919"/>
            <a:ext cx="2667000" cy="1079411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V="1">
            <a:off x="40386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V="1">
            <a:off x="41148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V="1">
            <a:off x="45720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46482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V="1">
            <a:off x="47244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51816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flipV="1">
            <a:off x="52578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flipV="1">
            <a:off x="53340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V="1">
            <a:off x="57912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V="1">
            <a:off x="58674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V="1">
            <a:off x="59436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flipV="1">
            <a:off x="64008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flipV="1">
            <a:off x="64770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flipV="1">
            <a:off x="65532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0956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Duty vs Cycle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76601" y="1458119"/>
            <a:ext cx="0" cy="1066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276601" y="32107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276601" y="25249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276601" y="25249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276601" y="38965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276601" y="32107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276601" y="45823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3276601" y="38965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3200401" y="31345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589" y="3009920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cxnSp>
        <p:nvCxnSpPr>
          <p:cNvPr id="25" name="Straight Connector 24"/>
          <p:cNvCxnSpPr/>
          <p:nvPr/>
        </p:nvCxnSpPr>
        <p:spPr>
          <a:xfrm flipH="1">
            <a:off x="3200401" y="28019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921542" y="26773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3733801" y="3134519"/>
            <a:ext cx="2971800" cy="0"/>
          </a:xfrm>
          <a:prstGeom prst="straightConnector1">
            <a:avLst/>
          </a:prstGeom>
          <a:ln w="285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3174460" y="38203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3174460" y="34877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895601" y="33631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3707860" y="3820319"/>
            <a:ext cx="2971800" cy="0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3174460" y="45061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3174460" y="41735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895601" y="40489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707860" y="4506119"/>
            <a:ext cx="2971800" cy="0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895601" y="3681075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sp>
        <p:nvSpPr>
          <p:cNvPr id="39" name="TextBox 38"/>
          <p:cNvSpPr txBox="1"/>
          <p:nvPr/>
        </p:nvSpPr>
        <p:spPr>
          <a:xfrm>
            <a:off x="2895601" y="4429919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3886201" y="3439319"/>
            <a:ext cx="0" cy="370396"/>
          </a:xfrm>
          <a:prstGeom prst="straightConnector1">
            <a:avLst/>
          </a:prstGeom>
          <a:ln w="152400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4495801" y="3439319"/>
            <a:ext cx="0" cy="370396"/>
          </a:xfrm>
          <a:prstGeom prst="straightConnector1">
            <a:avLst/>
          </a:prstGeom>
          <a:ln w="152400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5105401" y="3439319"/>
            <a:ext cx="0" cy="370396"/>
          </a:xfrm>
          <a:prstGeom prst="straightConnector1">
            <a:avLst/>
          </a:prstGeom>
          <a:ln w="152400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6324601" y="3439319"/>
            <a:ext cx="0" cy="370396"/>
          </a:xfrm>
          <a:prstGeom prst="straightConnector1">
            <a:avLst/>
          </a:prstGeom>
          <a:ln w="152400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5715001" y="3439319"/>
            <a:ext cx="0" cy="370396"/>
          </a:xfrm>
          <a:prstGeom prst="straightConnector1">
            <a:avLst/>
          </a:prstGeom>
          <a:ln w="152400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3810000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4419600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5029200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6248400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5638800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38861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2895600" y="1458119"/>
            <a:ext cx="19396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V</a:t>
            </a:r>
            <a:r>
              <a:rPr lang="en-US" sz="1400" baseline="-25000" dirty="0" smtClean="0"/>
              <a:t>T</a:t>
            </a:r>
            <a:endParaRPr lang="en-US" sz="1400" baseline="-25000" dirty="0"/>
          </a:p>
        </p:txBody>
      </p:sp>
      <p:sp>
        <p:nvSpPr>
          <p:cNvPr id="62" name="TextBox 61"/>
          <p:cNvSpPr txBox="1"/>
          <p:nvPr/>
        </p:nvSpPr>
        <p:spPr>
          <a:xfrm>
            <a:off x="7142019" y="2586474"/>
            <a:ext cx="39087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Time</a:t>
            </a:r>
            <a:endParaRPr lang="en-US" sz="1400" baseline="-25000" dirty="0"/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3733801" y="2143919"/>
            <a:ext cx="2971800" cy="304800"/>
          </a:xfrm>
          <a:prstGeom prst="straightConnector1">
            <a:avLst/>
          </a:prstGeom>
          <a:ln w="285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3733801" y="1839119"/>
            <a:ext cx="2945859" cy="622211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3733801" y="1381919"/>
            <a:ext cx="2667000" cy="1079411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V="1">
            <a:off x="39623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V="1">
            <a:off x="40385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V="1">
            <a:off x="44957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45719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V="1">
            <a:off x="46481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51053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flipV="1">
            <a:off x="51815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flipV="1">
            <a:off x="52577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V="1">
            <a:off x="57149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V="1">
            <a:off x="57911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V="1">
            <a:off x="58673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flipV="1">
            <a:off x="63245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flipV="1">
            <a:off x="64007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flipV="1">
            <a:off x="64769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5952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Inhibiting Time vs. Access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76601" y="1458119"/>
            <a:ext cx="0" cy="1066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276601" y="32107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276601" y="25249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276601" y="25249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276601" y="38965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276601" y="32107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276601" y="45823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3276601" y="38965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3200401" y="31345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589" y="3009920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cxnSp>
        <p:nvCxnSpPr>
          <p:cNvPr id="25" name="Straight Connector 24"/>
          <p:cNvCxnSpPr/>
          <p:nvPr/>
        </p:nvCxnSpPr>
        <p:spPr>
          <a:xfrm flipH="1">
            <a:off x="3200401" y="28019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921542" y="26773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3733801" y="3134519"/>
            <a:ext cx="2971800" cy="0"/>
          </a:xfrm>
          <a:prstGeom prst="straightConnector1">
            <a:avLst/>
          </a:prstGeom>
          <a:ln w="285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3174460" y="38203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3174460" y="34877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895601" y="33631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3707860" y="3820319"/>
            <a:ext cx="2971800" cy="0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3174460" y="45061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3174460" y="41735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895601" y="40489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707860" y="4506119"/>
            <a:ext cx="2971800" cy="0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895601" y="3681075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sp>
        <p:nvSpPr>
          <p:cNvPr id="39" name="TextBox 38"/>
          <p:cNvSpPr txBox="1"/>
          <p:nvPr/>
        </p:nvSpPr>
        <p:spPr>
          <a:xfrm>
            <a:off x="2895601" y="4429919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4419600" y="3439319"/>
            <a:ext cx="0" cy="370396"/>
          </a:xfrm>
          <a:prstGeom prst="straightConnector1">
            <a:avLst/>
          </a:prstGeom>
          <a:ln w="152400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5638800" y="4135723"/>
            <a:ext cx="0" cy="370396"/>
          </a:xfrm>
          <a:prstGeom prst="straightConnector1">
            <a:avLst/>
          </a:prstGeom>
          <a:ln w="1524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2895600" y="1458119"/>
            <a:ext cx="19396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V</a:t>
            </a:r>
            <a:r>
              <a:rPr lang="en-US" sz="1400" baseline="-25000" dirty="0" smtClean="0"/>
              <a:t>T</a:t>
            </a:r>
            <a:endParaRPr lang="en-US" sz="1400" baseline="-25000" dirty="0"/>
          </a:p>
        </p:txBody>
      </p:sp>
      <p:sp>
        <p:nvSpPr>
          <p:cNvPr id="62" name="TextBox 61"/>
          <p:cNvSpPr txBox="1"/>
          <p:nvPr/>
        </p:nvSpPr>
        <p:spPr>
          <a:xfrm>
            <a:off x="7142019" y="2586474"/>
            <a:ext cx="39087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Time</a:t>
            </a:r>
            <a:endParaRPr lang="en-US" sz="1400" baseline="-25000" dirty="0"/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3733801" y="2143919"/>
            <a:ext cx="2971800" cy="304800"/>
          </a:xfrm>
          <a:prstGeom prst="straightConnector1">
            <a:avLst/>
          </a:prstGeom>
          <a:ln w="285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3733801" y="1839119"/>
            <a:ext cx="2945859" cy="622211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3733801" y="1381919"/>
            <a:ext cx="2667000" cy="1079411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512803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Analog Elements Learning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20</TotalTime>
  <Words>52</Words>
  <Application>Microsoft Office PowerPoint</Application>
  <PresentationFormat>Custom</PresentationFormat>
  <Paragraphs>41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blank</vt:lpstr>
      <vt:lpstr>Drift</vt:lpstr>
      <vt:lpstr>Unbiased vs. Biased Drift</vt:lpstr>
      <vt:lpstr>Burst Drift</vt:lpstr>
      <vt:lpstr>Duty vs Cycle</vt:lpstr>
      <vt:lpstr>Inhibiting Time vs. Access</vt:lpstr>
    </vt:vector>
  </TitlesOfParts>
  <Company>Intel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5</cp:revision>
  <dcterms:created xsi:type="dcterms:W3CDTF">2014-10-20T15:06:35Z</dcterms:created>
  <dcterms:modified xsi:type="dcterms:W3CDTF">2014-10-20T15:26:58Z</dcterms:modified>
</cp:coreProperties>
</file>