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1" r:id="rId3"/>
    <p:sldId id="257" r:id="rId4"/>
    <p:sldId id="258" r:id="rId5"/>
    <p:sldId id="259" r:id="rId6"/>
    <p:sldId id="260" r:id="rId7"/>
    <p:sldId id="267" r:id="rId8"/>
    <p:sldId id="262" r:id="rId9"/>
    <p:sldId id="266" r:id="rId10"/>
    <p:sldId id="264" r:id="rId11"/>
  </p:sldIdLst>
  <p:sldSz cx="10058400" cy="56594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54B0"/>
    <a:srgbClr val="0064D2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16" autoAdjust="0"/>
    <p:restoredTop sz="94660"/>
  </p:normalViewPr>
  <p:slideViewPr>
    <p:cSldViewPr>
      <p:cViewPr varScale="1">
        <p:scale>
          <a:sx n="55" d="100"/>
          <a:sy n="55" d="100"/>
        </p:scale>
        <p:origin x="-96" y="-278"/>
      </p:cViewPr>
      <p:guideLst>
        <p:guide orient="horz" pos="1783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0310"/>
            <a:ext cx="8549640" cy="83581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1131887"/>
            <a:ext cx="7040880" cy="440179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400"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54380" y="1760714"/>
            <a:ext cx="8549640" cy="35214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4" y="225329"/>
            <a:ext cx="3309144" cy="9589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225332"/>
            <a:ext cx="5622925" cy="48301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4" y="1184293"/>
            <a:ext cx="3309144" cy="38712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3961607"/>
            <a:ext cx="6035040" cy="4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505681"/>
            <a:ext cx="6035040" cy="3395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4429298"/>
            <a:ext cx="6035040" cy="6641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6610" y="125765"/>
            <a:ext cx="2137410" cy="4904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125765"/>
            <a:ext cx="6244590" cy="4904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99060" y="640652"/>
            <a:ext cx="89687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" y="51765"/>
            <a:ext cx="8153400" cy="377296"/>
          </a:xfrm>
        </p:spPr>
        <p:txBody>
          <a:bodyPr/>
          <a:lstStyle>
            <a:lvl1pPr algn="l">
              <a:defRPr sz="2800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9060" y="429061"/>
            <a:ext cx="70408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200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624840" y="467519"/>
            <a:ext cx="670560" cy="197888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2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624840" y="640652"/>
            <a:ext cx="670560" cy="201977"/>
          </a:xfrm>
        </p:spPr>
        <p:txBody>
          <a:bodyPr anchor="t" anchorCtr="0"/>
          <a:lstStyle>
            <a:lvl1pPr marL="0" indent="0" algn="l">
              <a:buNone/>
              <a:defRPr sz="1200" b="1" baseline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7962900" y="473408"/>
            <a:ext cx="2009215" cy="232651"/>
          </a:xfrm>
        </p:spPr>
        <p:txBody>
          <a:bodyPr anchor="b"/>
          <a:lstStyle>
            <a:lvl1pPr marL="0" indent="0" algn="r">
              <a:buNone/>
              <a:defRPr sz="1200" b="1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924800" y="1031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200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200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8839200" y="696119"/>
            <a:ext cx="10287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200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76200" y="5334000"/>
            <a:ext cx="9906000" cy="3151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6764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43662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70560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6764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43662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70560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7338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70104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7010400" y="3286919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733800" y="3276600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457200" y="3276600"/>
            <a:ext cx="2590800" cy="21898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58095"/>
            <a:ext cx="8549640" cy="121311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207015"/>
            <a:ext cx="7040880" cy="144630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3636715"/>
            <a:ext cx="8549640" cy="11240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2398711"/>
            <a:ext cx="8549640" cy="123800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26641"/>
            <a:ext cx="9052560" cy="9432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266824"/>
            <a:ext cx="4444207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1794775"/>
            <a:ext cx="4444207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31" y="1266824"/>
            <a:ext cx="4445953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31" y="1794775"/>
            <a:ext cx="4445953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380" y="125765"/>
            <a:ext cx="8549640" cy="69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380" y="1006122"/>
            <a:ext cx="8549640" cy="402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191000" y="5507046"/>
            <a:ext cx="17602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fld id="{3CBE715E-4167-445E-8F25-69DFD044E05F}" type="slidenum">
              <a:rPr lang="en-US" sz="1200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36380" y="5405453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0" dirty="0" err="1" smtClean="0">
                <a:latin typeface="Calibri" pitchFamily="34" charset="0"/>
                <a:cs typeface="Calibri" pitchFamily="34" charset="0"/>
              </a:rPr>
              <a:t>SxP</a:t>
            </a:r>
            <a:r>
              <a:rPr lang="en-US" sz="1200" baseline="0" dirty="0" smtClean="0">
                <a:latin typeface="Calibri" pitchFamily="34" charset="0"/>
                <a:cs typeface="Calibri" pitchFamily="34" charset="0"/>
              </a:rPr>
              <a:t> JDP 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65860" y="5340700"/>
            <a:ext cx="1424940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400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print"/>
          <a:srcRect l="6194" b="19231"/>
          <a:stretch>
            <a:fillRect/>
          </a:stretch>
        </p:blipFill>
        <p:spPr>
          <a:xfrm>
            <a:off x="659130" y="5392520"/>
            <a:ext cx="712470" cy="154397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200" y="5345027"/>
            <a:ext cx="570156" cy="27286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Recap of Drift </a:t>
            </a:r>
            <a:r>
              <a:rPr lang="en-US" dirty="0" err="1" smtClean="0"/>
              <a:t>Charx</a:t>
            </a:r>
            <a:r>
              <a:rPr lang="en-US" dirty="0" smtClean="0"/>
              <a:t> &amp; Plan WW43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Drift SWAT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2590800" y="1760714"/>
            <a:ext cx="4953000" cy="3521428"/>
          </a:xfrm>
        </p:spPr>
        <p:txBody>
          <a:bodyPr/>
          <a:lstStyle/>
          <a:p>
            <a:r>
              <a:rPr lang="en-US" sz="2000" dirty="0" smtClean="0"/>
              <a:t>Unbiased @ AT</a:t>
            </a:r>
          </a:p>
          <a:p>
            <a:r>
              <a:rPr lang="en-US" sz="2000" dirty="0" smtClean="0"/>
              <a:t>Biased vs. Unbiased</a:t>
            </a:r>
          </a:p>
          <a:p>
            <a:r>
              <a:rPr lang="en-US" sz="2000" dirty="0" smtClean="0"/>
              <a:t>Single vs. Burst</a:t>
            </a:r>
          </a:p>
          <a:p>
            <a:r>
              <a:rPr lang="en-US" sz="2000" dirty="0" smtClean="0"/>
              <a:t>Inhibit duty vs. cycle counts</a:t>
            </a:r>
          </a:p>
          <a:p>
            <a:r>
              <a:rPr lang="en-US" sz="2000" dirty="0" smtClean="0"/>
              <a:t>Random inhibit event impact</a:t>
            </a:r>
          </a:p>
          <a:p>
            <a:r>
              <a:rPr lang="en-US" sz="2000" dirty="0" smtClean="0"/>
              <a:t>Threshold polarity</a:t>
            </a:r>
          </a:p>
          <a:p>
            <a:r>
              <a:rPr lang="en-US" sz="2000" dirty="0" smtClean="0"/>
              <a:t>Plan WW43 </a:t>
            </a:r>
          </a:p>
        </p:txBody>
      </p:sp>
    </p:spTree>
    <p:extLst>
      <p:ext uri="{BB962C8B-B14F-4D97-AF65-F5344CB8AC3E}">
        <p14:creationId xmlns:p14="http://schemas.microsoft.com/office/powerpoint/2010/main" val="3853655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Inhibit bias polarity / Rakesh</a:t>
            </a:r>
          </a:p>
          <a:p>
            <a:pPr lvl="1"/>
            <a:r>
              <a:rPr lang="en-US" dirty="0" smtClean="0"/>
              <a:t>ED, Temp</a:t>
            </a:r>
          </a:p>
          <a:p>
            <a:pPr lvl="1"/>
            <a:r>
              <a:rPr lang="en-US" dirty="0" smtClean="0"/>
              <a:t>Take the same SD only silicon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77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Unbiased Drift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781800" y="2036197"/>
            <a:ext cx="32861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30C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6741090" y="1691914"/>
            <a:ext cx="32861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60C</a:t>
            </a:r>
            <a:endParaRPr lang="en-US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6453184" y="1233001"/>
            <a:ext cx="32861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85C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3957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Unbiased vs. Biased Drift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1" y="38965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276601" y="32107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76601" y="45823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276601" y="38965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174460" y="38203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174460" y="34877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95601" y="33631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707860" y="3820319"/>
            <a:ext cx="2971800" cy="0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74460" y="45061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174460" y="41735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95601" y="40489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707860" y="4506119"/>
            <a:ext cx="2971800" cy="0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95601" y="3681075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1" y="4429919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8862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4958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1054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3246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7150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38862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4958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1054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63246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7150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41910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48006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54102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V="1">
            <a:off x="66294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60198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781800" y="2036197"/>
            <a:ext cx="25006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UB</a:t>
            </a:r>
            <a:endParaRPr lang="en-US" sz="1400" dirty="0"/>
          </a:p>
        </p:txBody>
      </p:sp>
      <p:sp>
        <p:nvSpPr>
          <p:cNvPr id="70" name="TextBox 69"/>
          <p:cNvSpPr txBox="1"/>
          <p:nvPr/>
        </p:nvSpPr>
        <p:spPr>
          <a:xfrm>
            <a:off x="6741090" y="1691914"/>
            <a:ext cx="3590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x Hz</a:t>
            </a:r>
            <a:endParaRPr lang="en-US" sz="1400" dirty="0"/>
          </a:p>
        </p:txBody>
      </p:sp>
      <p:sp>
        <p:nvSpPr>
          <p:cNvPr id="71" name="TextBox 70"/>
          <p:cNvSpPr txBox="1"/>
          <p:nvPr/>
        </p:nvSpPr>
        <p:spPr>
          <a:xfrm>
            <a:off x="6453184" y="1233001"/>
            <a:ext cx="359073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y Hz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7158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Burst Drift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1" y="38965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276601" y="32107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76601" y="45823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276601" y="38965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174460" y="38203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174460" y="34877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95601" y="33631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707860" y="3820319"/>
            <a:ext cx="2971800" cy="0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74460" y="45061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174460" y="41735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95601" y="40489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707860" y="4506119"/>
            <a:ext cx="2971800" cy="0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95601" y="3681075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1" y="4429919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8862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4958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1054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3246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715001" y="3439319"/>
            <a:ext cx="0" cy="370396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38862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4958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1054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63246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715001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39624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40386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41148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45720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46482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47244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1816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V="1">
            <a:off x="52578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53340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57912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58674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59436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V="1">
            <a:off x="64008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V="1">
            <a:off x="64770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V="1">
            <a:off x="6553200" y="4135723"/>
            <a:ext cx="0" cy="370396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95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Duty vs Cycle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1" y="38965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276601" y="32107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76601" y="45823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276601" y="38965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174460" y="38203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174460" y="34877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95601" y="33631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707860" y="3820319"/>
            <a:ext cx="2971800" cy="0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74460" y="45061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174460" y="41735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95601" y="40489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707860" y="4506119"/>
            <a:ext cx="2971800" cy="0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95601" y="3681075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1" y="4429919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38862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44958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51054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63246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715001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38100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V="1">
            <a:off x="44196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0292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flipV="1">
            <a:off x="62484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638800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V="1">
            <a:off x="38861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39623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40385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V="1">
            <a:off x="44957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45719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46481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1053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V="1">
            <a:off x="51815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flipV="1">
            <a:off x="52577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V="1">
            <a:off x="57149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V="1">
            <a:off x="57911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V="1">
            <a:off x="58673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V="1">
            <a:off x="63245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V="1">
            <a:off x="64007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V="1">
            <a:off x="6476999" y="4135723"/>
            <a:ext cx="0" cy="370396"/>
          </a:xfrm>
          <a:prstGeom prst="straightConnector1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781800" y="2036197"/>
            <a:ext cx="25006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UB</a:t>
            </a:r>
            <a:endParaRPr lang="en-US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6741090" y="1691914"/>
            <a:ext cx="143468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x*y </a:t>
            </a:r>
            <a:r>
              <a:rPr lang="en-US" sz="1400" dirty="0" err="1" smtClean="0"/>
              <a:t>nse</a:t>
            </a:r>
            <a:r>
              <a:rPr lang="en-US" sz="1400" dirty="0" smtClean="0"/>
              <a:t> * 1 pulse  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6477000" y="1229519"/>
            <a:ext cx="135453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x </a:t>
            </a:r>
            <a:r>
              <a:rPr lang="en-US" sz="1400" dirty="0" err="1" smtClean="0"/>
              <a:t>nse</a:t>
            </a:r>
            <a:r>
              <a:rPr lang="en-US" sz="1400" dirty="0" smtClean="0"/>
              <a:t> * y pulses 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3595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Inhibiting Time vs. Access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276601" y="1458119"/>
            <a:ext cx="0" cy="1066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76601" y="32107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276601" y="25249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276601" y="25249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3276601" y="38965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3276601" y="32107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276601" y="4582319"/>
            <a:ext cx="396240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3276601" y="3896519"/>
            <a:ext cx="0" cy="68580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3200401" y="31345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04589" y="3009920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00401" y="28019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21542" y="26773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3733801" y="3134519"/>
            <a:ext cx="2971800" cy="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174460" y="38203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174460" y="34877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95601" y="33631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707860" y="3820319"/>
            <a:ext cx="2971800" cy="0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3174460" y="4506119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3174460" y="4173518"/>
            <a:ext cx="76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95601" y="4048919"/>
            <a:ext cx="2788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err="1" smtClean="0"/>
              <a:t>V</a:t>
            </a:r>
            <a:r>
              <a:rPr lang="en-US" sz="1400" baseline="-25000" dirty="0" err="1" smtClean="0"/>
              <a:t>inh</a:t>
            </a:r>
            <a:endParaRPr lang="en-US" sz="1400" baseline="-250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707860" y="4506119"/>
            <a:ext cx="2971800" cy="0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895601" y="3681075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2895601" y="4429919"/>
            <a:ext cx="21961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0V</a:t>
            </a:r>
            <a:endParaRPr lang="en-US" sz="1400" dirty="0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4419600" y="3439319"/>
            <a:ext cx="0" cy="370396"/>
          </a:xfrm>
          <a:prstGeom prst="straightConnector1">
            <a:avLst/>
          </a:prstGeom>
          <a:ln w="152400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5638800" y="4135723"/>
            <a:ext cx="0" cy="370396"/>
          </a:xfrm>
          <a:prstGeom prst="straightConnector1">
            <a:avLst/>
          </a:prstGeom>
          <a:ln w="152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2895600" y="1458119"/>
            <a:ext cx="19396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V</a:t>
            </a:r>
            <a:r>
              <a:rPr lang="en-US" sz="1400" baseline="-25000" dirty="0" smtClean="0"/>
              <a:t>T</a:t>
            </a:r>
            <a:endParaRPr lang="en-US" sz="1400" baseline="-25000" dirty="0"/>
          </a:p>
        </p:txBody>
      </p:sp>
      <p:sp>
        <p:nvSpPr>
          <p:cNvPr id="62" name="TextBox 61"/>
          <p:cNvSpPr txBox="1"/>
          <p:nvPr/>
        </p:nvSpPr>
        <p:spPr>
          <a:xfrm>
            <a:off x="7142019" y="2586474"/>
            <a:ext cx="39087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400" dirty="0" smtClean="0"/>
              <a:t>Time</a:t>
            </a:r>
            <a:endParaRPr lang="en-US" sz="1400" baseline="-25000" dirty="0"/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733801" y="2143919"/>
            <a:ext cx="2971800" cy="304800"/>
          </a:xfrm>
          <a:prstGeom prst="straightConnector1">
            <a:avLst/>
          </a:prstGeom>
          <a:ln w="285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3733801" y="1839119"/>
            <a:ext cx="2945859" cy="622211"/>
          </a:xfrm>
          <a:prstGeom prst="straightConnector1">
            <a:avLst/>
          </a:prstGeom>
          <a:ln w="28575">
            <a:solidFill>
              <a:srgbClr val="C0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3733801" y="1381919"/>
            <a:ext cx="2667000" cy="1079411"/>
          </a:xfrm>
          <a:prstGeom prst="straightConnector1">
            <a:avLst/>
          </a:prstGeom>
          <a:ln w="28575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512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499"/>
          <a:stretch/>
        </p:blipFill>
        <p:spPr bwMode="auto">
          <a:xfrm>
            <a:off x="101444" y="1225983"/>
            <a:ext cx="4927756" cy="3889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59"/>
          <a:stretch/>
        </p:blipFill>
        <p:spPr bwMode="auto">
          <a:xfrm>
            <a:off x="5105400" y="1610519"/>
            <a:ext cx="4927756" cy="2393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Threshold Polarity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07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for WW43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Longer drift time</a:t>
            </a:r>
          </a:p>
          <a:p>
            <a:r>
              <a:rPr lang="en-US" sz="1800" dirty="0"/>
              <a:t>More SD</a:t>
            </a:r>
            <a:r>
              <a:rPr lang="el-GR" sz="1800" dirty="0"/>
              <a:t>δ-</a:t>
            </a:r>
            <a:r>
              <a:rPr lang="en-US" sz="1800" dirty="0"/>
              <a:t>V4 silicon</a:t>
            </a:r>
          </a:p>
          <a:p>
            <a:r>
              <a:rPr lang="en-US" sz="1800" dirty="0"/>
              <a:t>Higher bias-drift frequency</a:t>
            </a:r>
          </a:p>
          <a:p>
            <a:r>
              <a:rPr lang="en-US" sz="1800" dirty="0"/>
              <a:t>uniform single access vs. uniform bust access </a:t>
            </a:r>
          </a:p>
          <a:p>
            <a:r>
              <a:rPr lang="en-US" sz="1800" dirty="0"/>
              <a:t>Access Duty cycle vs. “time to access” @ fixed drift time</a:t>
            </a:r>
          </a:p>
          <a:p>
            <a:r>
              <a:rPr lang="en-US" sz="1800" dirty="0" err="1"/>
              <a:t>SubVt</a:t>
            </a:r>
            <a:r>
              <a:rPr lang="en-US" sz="1800" dirty="0"/>
              <a:t> bias polarity dependence</a:t>
            </a:r>
          </a:p>
          <a:p>
            <a:r>
              <a:rPr lang="en-US" sz="1800" dirty="0"/>
              <a:t>Forming conditions</a:t>
            </a:r>
          </a:p>
          <a:p>
            <a:r>
              <a:rPr lang="en-US" sz="1800" dirty="0"/>
              <a:t>Reliability </a:t>
            </a:r>
            <a:r>
              <a:rPr lang="en-US" sz="1800" dirty="0" smtClean="0"/>
              <a:t>modeling</a:t>
            </a:r>
          </a:p>
          <a:p>
            <a:pPr marL="0" indent="0">
              <a:buNone/>
            </a:pPr>
            <a:r>
              <a:rPr lang="en-US" sz="1800" dirty="0" smtClean="0"/>
              <a:t>======</a:t>
            </a:r>
          </a:p>
          <a:p>
            <a:r>
              <a:rPr lang="en-US" sz="1800" dirty="0" smtClean="0"/>
              <a:t>WLR, Full Stack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4059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/ scratchpad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50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148</TotalTime>
  <Words>174</Words>
  <Application>Microsoft Office PowerPoint</Application>
  <PresentationFormat>Custom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</vt:lpstr>
      <vt:lpstr>Recap of Drift Charx &amp; Plan WW43</vt:lpstr>
      <vt:lpstr>Unbiased Drift</vt:lpstr>
      <vt:lpstr>Unbiased vs. Biased Drift</vt:lpstr>
      <vt:lpstr>Burst Drift</vt:lpstr>
      <vt:lpstr>Duty vs Cycle</vt:lpstr>
      <vt:lpstr>Inhibiting Time vs. Access</vt:lpstr>
      <vt:lpstr>Threshold Polarity</vt:lpstr>
      <vt:lpstr>Plan for WW43</vt:lpstr>
      <vt:lpstr>Notes / scratchpad</vt:lpstr>
      <vt:lpstr>PowerPoint Presentation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19</cp:revision>
  <dcterms:created xsi:type="dcterms:W3CDTF">2014-10-20T15:06:35Z</dcterms:created>
  <dcterms:modified xsi:type="dcterms:W3CDTF">2014-10-20T17:35:31Z</dcterms:modified>
</cp:coreProperties>
</file>