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E5EFE"/>
    <a:srgbClr val="0054B0"/>
    <a:srgbClr val="006FEA"/>
    <a:srgbClr val="0071EE"/>
    <a:srgbClr val="0150ED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3B50D9-5443-493D-9C43-D1EFCF7C1FBB}" v="6" dt="2021-05-26T17:43:01.5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>
      <p:cViewPr varScale="1">
        <p:scale>
          <a:sx n="160" d="100"/>
          <a:sy n="160" d="100"/>
        </p:scale>
        <p:origin x="104" y="38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rinivasan, Balaji" userId="da3c93ba-acbb-4055-9f84-9f028c820f60" providerId="ADAL" clId="{083B50D9-5443-493D-9C43-D1EFCF7C1FBB}"/>
    <pc:docChg chg="custSel modSld">
      <pc:chgData name="Srinivasan, Balaji" userId="da3c93ba-acbb-4055-9f84-9f028c820f60" providerId="ADAL" clId="{083B50D9-5443-493D-9C43-D1EFCF7C1FBB}" dt="2021-05-26T17:43:17.891" v="207" actId="1038"/>
      <pc:docMkLst>
        <pc:docMk/>
      </pc:docMkLst>
      <pc:sldChg chg="addSp delSp modSp mod">
        <pc:chgData name="Srinivasan, Balaji" userId="da3c93ba-acbb-4055-9f84-9f028c820f60" providerId="ADAL" clId="{083B50D9-5443-493D-9C43-D1EFCF7C1FBB}" dt="2021-05-26T17:43:17.891" v="207" actId="1038"/>
        <pc:sldMkLst>
          <pc:docMk/>
          <pc:sldMk cId="2560030188" sldId="256"/>
        </pc:sldMkLst>
        <pc:spChg chg="mod">
          <ac:chgData name="Srinivasan, Balaji" userId="da3c93ba-acbb-4055-9f84-9f028c820f60" providerId="ADAL" clId="{083B50D9-5443-493D-9C43-D1EFCF7C1FBB}" dt="2021-05-26T17:37:55.177" v="76" actId="20577"/>
          <ac:spMkLst>
            <pc:docMk/>
            <pc:sldMk cId="2560030188" sldId="256"/>
            <ac:spMk id="2" creationId="{C60A48F2-7445-41A1-A869-8D794AF24F4B}"/>
          </ac:spMkLst>
        </pc:spChg>
        <pc:graphicFrameChg chg="add del mod">
          <ac:chgData name="Srinivasan, Balaji" userId="da3c93ba-acbb-4055-9f84-9f028c820f60" providerId="ADAL" clId="{083B50D9-5443-493D-9C43-D1EFCF7C1FBB}" dt="2021-05-26T17:41:26.002" v="79"/>
          <ac:graphicFrameMkLst>
            <pc:docMk/>
            <pc:sldMk cId="2560030188" sldId="256"/>
            <ac:graphicFrameMk id="3" creationId="{65FE3D97-85FF-4580-9DF4-8326B7F3C040}"/>
          </ac:graphicFrameMkLst>
        </pc:graphicFrameChg>
        <pc:graphicFrameChg chg="add mod">
          <ac:chgData name="Srinivasan, Balaji" userId="da3c93ba-acbb-4055-9f84-9f028c820f60" providerId="ADAL" clId="{083B50D9-5443-493D-9C43-D1EFCF7C1FBB}" dt="2021-05-26T17:41:33.874" v="81" actId="1076"/>
          <ac:graphicFrameMkLst>
            <pc:docMk/>
            <pc:sldMk cId="2560030188" sldId="256"/>
            <ac:graphicFrameMk id="4" creationId="{C02BC2D0-5857-4789-8A23-60B6D5780F30}"/>
          </ac:graphicFrameMkLst>
        </pc:graphicFrameChg>
        <pc:graphicFrameChg chg="del">
          <ac:chgData name="Srinivasan, Balaji" userId="da3c93ba-acbb-4055-9f84-9f028c820f60" providerId="ADAL" clId="{083B50D9-5443-493D-9C43-D1EFCF7C1FBB}" dt="2021-05-26T17:41:07.419" v="77" actId="478"/>
          <ac:graphicFrameMkLst>
            <pc:docMk/>
            <pc:sldMk cId="2560030188" sldId="256"/>
            <ac:graphicFrameMk id="9" creationId="{D035A671-8ADE-42C8-A4B2-57F4C30886A8}"/>
          </ac:graphicFrameMkLst>
        </pc:graphicFrameChg>
        <pc:picChg chg="add mod">
          <ac:chgData name="Srinivasan, Balaji" userId="da3c93ba-acbb-4055-9f84-9f028c820f60" providerId="ADAL" clId="{083B50D9-5443-493D-9C43-D1EFCF7C1FBB}" dt="2021-05-26T17:43:17.891" v="207" actId="1038"/>
          <ac:picMkLst>
            <pc:docMk/>
            <pc:sldMk cId="2560030188" sldId="256"/>
            <ac:picMk id="6" creationId="{16BA9C30-3863-4A10-8B1D-EEE94CFB8F71}"/>
          </ac:picMkLst>
        </pc:picChg>
        <pc:picChg chg="del">
          <ac:chgData name="Srinivasan, Balaji" userId="da3c93ba-acbb-4055-9f84-9f028c820f60" providerId="ADAL" clId="{083B50D9-5443-493D-9C43-D1EFCF7C1FBB}" dt="2021-05-26T17:43:00.466" v="82" actId="478"/>
          <ac:picMkLst>
            <pc:docMk/>
            <pc:sldMk cId="2560030188" sldId="256"/>
            <ac:picMk id="10" creationId="{C8EB4AFD-8C80-45AB-AC5A-F699B8E8BFC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BE1EA1-E399-4FDF-8316-3FA7D66D7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732" y="5949280"/>
            <a:ext cx="2193268" cy="838200"/>
          </a:xfrm>
        </p:spPr>
        <p:txBody>
          <a:bodyPr/>
          <a:lstStyle/>
          <a:p>
            <a:r>
              <a:rPr lang="en-US" dirty="0"/>
              <a:t>Case 1B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C751DD6-F00A-4356-8349-9376D3047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3792" y="2384884"/>
            <a:ext cx="7766050" cy="21971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60A48F2-7445-41A1-A869-8D794AF24F4B}"/>
              </a:ext>
            </a:extLst>
          </p:cNvPr>
          <p:cNvSpPr txBox="1"/>
          <p:nvPr/>
        </p:nvSpPr>
        <p:spPr>
          <a:xfrm>
            <a:off x="4547828" y="4509120"/>
            <a:ext cx="66246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Assumption ABLBWL deselected floats.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Assumption </a:t>
            </a:r>
            <a:r>
              <a:rPr lang="en-US" sz="1600" dirty="0" err="1"/>
              <a:t>Polybreak</a:t>
            </a:r>
            <a:r>
              <a:rPr lang="en-US" sz="1600" dirty="0"/>
              <a:t> of 6.4 cells, Socket Matches ATF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Next Steps WW23 </a:t>
            </a:r>
            <a:r>
              <a:rPr lang="en-US" sz="1600" dirty="0" err="1"/>
              <a:t>Predriver</a:t>
            </a:r>
            <a:r>
              <a:rPr lang="en-US" sz="1600" dirty="0"/>
              <a:t> location Eddie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Next Steps WW23 Metal Stack for 288 Non decoder Routes. Eddie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Next Steps WW23 Die size update. Balaji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Assumption Not using REF-: means we don’t need the –VEE supply.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2BC2D0-5857-4789-8A23-60B6D5780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358620"/>
              </p:ext>
            </p:extLst>
          </p:nvPr>
        </p:nvGraphicFramePr>
        <p:xfrm>
          <a:off x="4403812" y="224644"/>
          <a:ext cx="6959600" cy="1898650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374526773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418887357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20788024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42277148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57187641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10659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422800377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45814379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CASE 1B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4639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REF+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 -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8928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3342938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APGPT&lt;31:0&gt;/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APGPB&lt;31:0&gt;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VSS/VPP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VSS/VPP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13826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APSELP&lt;31:0&gt;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1351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ABLBWL&lt;1023:0&gt;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 (VSS)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 (VSS)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 (VSS)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55973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AMSELN&lt;31:0&gt;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5449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AMGN&lt;31:0&gt;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VSS/VNN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VSS/VNN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7724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/patch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33934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6BA9C30-3863-4A10-8B1D-EEE94CFB8F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430" y="25400"/>
            <a:ext cx="3943350" cy="680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03018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ydefaultpptemplate.pptm" id="{B6525F30-E692-4E4B-902D-18A466CEB7E4}" vid="{CD02AEA9-6993-45CF-8CA8-0E07FFAAF0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90b7a245-a7c3-4504-88b2-cf85318e6b78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mydefault</Template>
  <TotalTime>70</TotalTime>
  <Words>165</Words>
  <Application>Microsoft Office PowerPoint</Application>
  <PresentationFormat>Widescreen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Neo Sans Intel</vt:lpstr>
      <vt:lpstr>Neo Sans Intel Medium</vt:lpstr>
      <vt:lpstr>blank</vt:lpstr>
      <vt:lpstr>Case 1B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1B</dc:title>
  <dc:creator>Srinivasan, Balaji</dc:creator>
  <cp:keywords>CTPClassification=CTP_NT</cp:keywords>
  <cp:lastModifiedBy>Srinivasan, Balaji</cp:lastModifiedBy>
  <cp:revision>4</cp:revision>
  <dcterms:created xsi:type="dcterms:W3CDTF">2021-05-26T15:27:10Z</dcterms:created>
  <dcterms:modified xsi:type="dcterms:W3CDTF">2021-05-26T17:43:18Z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d0e3c434-4e4f-4b06-a76a-f3d162ba1340</vt:lpwstr>
  </property>
  <property fmtid="{D5CDD505-2E9C-101B-9397-08002B2CF9AE}" pid="4" name="CTP_TimeStamp">
    <vt:lpwstr>2019-09-05 22:25:37Z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MSIP_Label_9aa06179-68b3-4e2b-b09b-a2424735516b_Enabled">
    <vt:lpwstr>True</vt:lpwstr>
  </property>
  <property fmtid="{D5CDD505-2E9C-101B-9397-08002B2CF9AE}" pid="10" name="MSIP_Label_9aa06179-68b3-4e2b-b09b-a2424735516b_SiteId">
    <vt:lpwstr>46c98d88-e344-4ed4-8496-4ed7712e255d</vt:lpwstr>
  </property>
  <property fmtid="{D5CDD505-2E9C-101B-9397-08002B2CF9AE}" pid="11" name="MSIP_Label_9aa06179-68b3-4e2b-b09b-a2424735516b_Owner">
    <vt:lpwstr>balaji.srinivasan@intel.com</vt:lpwstr>
  </property>
  <property fmtid="{D5CDD505-2E9C-101B-9397-08002B2CF9AE}" pid="12" name="MSIP_Label_9aa06179-68b3-4e2b-b09b-a2424735516b_SetDate">
    <vt:lpwstr>2020-09-04T21:03:00.4501528Z</vt:lpwstr>
  </property>
  <property fmtid="{D5CDD505-2E9C-101B-9397-08002B2CF9AE}" pid="13" name="MSIP_Label_9aa06179-68b3-4e2b-b09b-a2424735516b_Name">
    <vt:lpwstr>Intel Confidential</vt:lpwstr>
  </property>
  <property fmtid="{D5CDD505-2E9C-101B-9397-08002B2CF9AE}" pid="14" name="MSIP_Label_9aa06179-68b3-4e2b-b09b-a2424735516b_Application">
    <vt:lpwstr>Microsoft Azure Information Protection</vt:lpwstr>
  </property>
  <property fmtid="{D5CDD505-2E9C-101B-9397-08002B2CF9AE}" pid="15" name="MSIP_Label_9aa06179-68b3-4e2b-b09b-a2424735516b_ActionId">
    <vt:lpwstr>1d1aff78-d081-4e5c-897c-c0cbac074e6c</vt:lpwstr>
  </property>
  <property fmtid="{D5CDD505-2E9C-101B-9397-08002B2CF9AE}" pid="16" name="MSIP_Label_9aa06179-68b3-4e2b-b09b-a2424735516b_Extended_MSFT_Method">
    <vt:lpwstr>Manual</vt:lpwstr>
  </property>
  <property fmtid="{D5CDD505-2E9C-101B-9397-08002B2CF9AE}" pid="17" name="Sensitivity">
    <vt:lpwstr>Intel Confidential</vt:lpwstr>
  </property>
</Properties>
</file>