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E5EFE"/>
    <a:srgbClr val="0054B0"/>
    <a:srgbClr val="006FEA"/>
    <a:srgbClr val="0071EE"/>
    <a:srgbClr val="0150ED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>
      <p:cViewPr varScale="1">
        <p:scale>
          <a:sx n="132" d="100"/>
          <a:sy n="132" d="100"/>
        </p:scale>
        <p:origin x="418" y="55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376806-3CDF-4AC4-9380-2B53065B9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BiSM Decoder Learning Q2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22DB9D-CEDF-480B-A0DE-56C345277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Key learning: build of a compact decoder enabling bipolar cell operation. Key assumption is floating of deselected rows and columns. </a:t>
            </a:r>
          </a:p>
          <a:p>
            <a:r>
              <a:rPr lang="en-US" sz="2800" dirty="0"/>
              <a:t>Looked at current delivery, sizing, pitch cell geometry and metal stack needs to build</a:t>
            </a:r>
            <a:r>
              <a:rPr lang="en-US" sz="2800"/>
              <a:t>/route </a:t>
            </a:r>
            <a:r>
              <a:rPr lang="en-US" sz="2800" dirty="0"/>
              <a:t>the decoder/device. Estimates for this unoptimized 32G ATF like die are ~137mm^2 using ATF transistors-Design rules, with an enhanced metal stack requirements.</a:t>
            </a:r>
          </a:p>
          <a:p>
            <a:r>
              <a:rPr lang="en-US" sz="2800" dirty="0"/>
              <a:t>Optimization is work in progress and addressing float assumptions are next.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6003018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ydefaultpptemplate.pptm" id="{B6525F30-E692-4E4B-902D-18A466CEB7E4}" vid="{CD02AEA9-6993-45CF-8CA8-0E07FFAAF0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90b7a245-a7c3-4504-88b2-cf85318e6b78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45</TotalTime>
  <Words>87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Neo Sans Intel</vt:lpstr>
      <vt:lpstr>Neo Sans Intel Medium</vt:lpstr>
      <vt:lpstr>blank</vt:lpstr>
      <vt:lpstr>BiSM Decoder Learning Q2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BiSM Decoder Learning Q2</dc:title>
  <dc:creator>Srinivasan, Balaji</dc:creator>
  <cp:keywords>CTPClassification=CTP_NT</cp:keywords>
  <cp:lastModifiedBy>Srinivasan, Balaji</cp:lastModifiedBy>
  <cp:revision>11</cp:revision>
  <dcterms:created xsi:type="dcterms:W3CDTF">2021-06-01T22:16:15Z</dcterms:created>
  <dcterms:modified xsi:type="dcterms:W3CDTF">2021-06-01T23:01:24Z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d0e3c434-4e4f-4b06-a76a-f3d162ba1340</vt:lpwstr>
  </property>
  <property fmtid="{D5CDD505-2E9C-101B-9397-08002B2CF9AE}" pid="4" name="CTP_TimeStamp">
    <vt:lpwstr>2019-09-05 22:25:37Z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MSIP_Label_9aa06179-68b3-4e2b-b09b-a2424735516b_Enabled">
    <vt:lpwstr>True</vt:lpwstr>
  </property>
  <property fmtid="{D5CDD505-2E9C-101B-9397-08002B2CF9AE}" pid="10" name="MSIP_Label_9aa06179-68b3-4e2b-b09b-a2424735516b_SiteId">
    <vt:lpwstr>46c98d88-e344-4ed4-8496-4ed7712e255d</vt:lpwstr>
  </property>
  <property fmtid="{D5CDD505-2E9C-101B-9397-08002B2CF9AE}" pid="11" name="MSIP_Label_9aa06179-68b3-4e2b-b09b-a2424735516b_Owner">
    <vt:lpwstr>balaji.srinivasan@intel.com</vt:lpwstr>
  </property>
  <property fmtid="{D5CDD505-2E9C-101B-9397-08002B2CF9AE}" pid="12" name="MSIP_Label_9aa06179-68b3-4e2b-b09b-a2424735516b_SetDate">
    <vt:lpwstr>2020-09-04T21:03:00.4501528Z</vt:lpwstr>
  </property>
  <property fmtid="{D5CDD505-2E9C-101B-9397-08002B2CF9AE}" pid="13" name="MSIP_Label_9aa06179-68b3-4e2b-b09b-a2424735516b_Name">
    <vt:lpwstr>Intel Confidential</vt:lpwstr>
  </property>
  <property fmtid="{D5CDD505-2E9C-101B-9397-08002B2CF9AE}" pid="14" name="MSIP_Label_9aa06179-68b3-4e2b-b09b-a2424735516b_Application">
    <vt:lpwstr>Microsoft Azure Information Protection</vt:lpwstr>
  </property>
  <property fmtid="{D5CDD505-2E9C-101B-9397-08002B2CF9AE}" pid="15" name="MSIP_Label_9aa06179-68b3-4e2b-b09b-a2424735516b_ActionId">
    <vt:lpwstr>1d1aff78-d081-4e5c-897c-c0cbac074e6c</vt:lpwstr>
  </property>
  <property fmtid="{D5CDD505-2E9C-101B-9397-08002B2CF9AE}" pid="16" name="MSIP_Label_9aa06179-68b3-4e2b-b09b-a2424735516b_Extended_MSFT_Method">
    <vt:lpwstr>Manual</vt:lpwstr>
  </property>
  <property fmtid="{D5CDD505-2E9C-101B-9397-08002B2CF9AE}" pid="17" name="Sensitivity">
    <vt:lpwstr>Intel Confidential</vt:lpwstr>
  </property>
</Properties>
</file>