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>
      <p:cViewPr varScale="1">
        <p:scale>
          <a:sx n="70" d="100"/>
          <a:sy n="70" d="100"/>
        </p:scale>
        <p:origin x="72" y="331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  <a:endParaRPr lang="en-US" sz="1697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2T-memory cell Behavior Model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DerChang Kau, </a:t>
            </a:r>
            <a:r>
              <a:rPr lang="en-US" dirty="0" smtClean="0"/>
              <a:t>Aug/13/2018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800" dirty="0"/>
              <a:t>Privileged - Prepared under the direction of Legal Counsel</a:t>
            </a:r>
            <a:endParaRPr lang="en-US" sz="3600" dirty="0"/>
          </a:p>
          <a:p>
            <a:r>
              <a:rPr lang="en-US" sz="2800" dirty="0"/>
              <a:t>Current Control Memory </a:t>
            </a:r>
            <a:r>
              <a:rPr lang="en-US" sz="2800" dirty="0" smtClean="0"/>
              <a:t>Switch + 2T </a:t>
            </a:r>
            <a:r>
              <a:rPr lang="en-US" sz="2800" dirty="0" err="1" smtClean="0"/>
              <a:t>Diac</a:t>
            </a:r>
            <a:r>
              <a:rPr lang="en-US" sz="2800" dirty="0" smtClean="0"/>
              <a:t>  </a:t>
            </a:r>
            <a:r>
              <a:rPr lang="en-US" sz="2800" dirty="0"/>
              <a:t>– Interface (2D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Voltage Control Memory Switch + 2T </a:t>
            </a:r>
            <a:r>
              <a:rPr lang="en-US" sz="2800" dirty="0" err="1" smtClean="0"/>
              <a:t>Diad</a:t>
            </a:r>
            <a:r>
              <a:rPr lang="en-US" sz="2800" dirty="0" smtClean="0"/>
              <a:t> – Filament (1D)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1294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Current Control Memory </a:t>
            </a:r>
            <a:r>
              <a:rPr lang="en-US" sz="2800" dirty="0" smtClean="0"/>
              <a:t>Switch </a:t>
            </a:r>
            <a:r>
              <a:rPr lang="en-US" sz="2800" dirty="0"/>
              <a:t>+ 2T </a:t>
            </a:r>
            <a:r>
              <a:rPr lang="en-US" sz="2800" dirty="0" err="1"/>
              <a:t>Diac</a:t>
            </a:r>
            <a:r>
              <a:rPr lang="en-US" sz="2800" dirty="0"/>
              <a:t>  – Interface (2D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914400"/>
            <a:ext cx="7315200" cy="555567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84983" y="4095034"/>
                <a:ext cx="1478033" cy="8154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num>
                            <m:den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den>
                              </m:f>
                            </m:sup>
                          </m:sSup>
                        </m:e>
                      </m:borderBox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983" y="4095034"/>
                <a:ext cx="1478033" cy="81541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06823" y="5085634"/>
                <a:ext cx="2719270" cy="934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𝑐𝑒𝑙𝑙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num>
                            <m:den>
                              <m:f>
                                <m:fPr>
                                  <m:type m:val="skw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𝜌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b="0" i="1" baseline="-25000" smtClean="0">
                                      <a:latin typeface="Cambria Math" panose="02040503050406030204" pitchFamily="18" charset="0"/>
                                    </a:rPr>
                                    <m:t>𝑐𝑒𝑙𝑙</m:t>
                                  </m:r>
                                </m:den>
                              </m:f>
                            </m:den>
                          </m:f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b="0" i="1" baseline="-2500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𝑙𝑜𝑔</m:t>
                                  </m:r>
                                </m:den>
                              </m:f>
                            </m:sup>
                          </m:sSup>
                        </m:e>
                      </m:borderBox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823" y="5085634"/>
                <a:ext cx="2719270" cy="93416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320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1833873"/>
            <a:ext cx="4837836" cy="37287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06" y="1600200"/>
            <a:ext cx="7211394" cy="41220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Voltage Control </a:t>
            </a:r>
            <a:r>
              <a:rPr lang="en-US" sz="3600" dirty="0"/>
              <a:t>Memory </a:t>
            </a:r>
            <a:r>
              <a:rPr lang="en-US" sz="3600" dirty="0" smtClean="0"/>
              <a:t>Switch and </a:t>
            </a:r>
            <a:r>
              <a:rPr lang="en-US" sz="3600" dirty="0" err="1" smtClean="0"/>
              <a:t>Diac</a:t>
            </a:r>
            <a:endParaRPr lang="en-US" sz="36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419600" y="2057400"/>
            <a:ext cx="0" cy="9906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19200" y="3429000"/>
            <a:ext cx="0" cy="13716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33800" y="3048000"/>
            <a:ext cx="11240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100" b="1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.1</a:t>
            </a:r>
            <a:r>
              <a:rPr lang="el-GR" sz="11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μ</a:t>
            </a:r>
            <a:r>
              <a:rPr lang="en-US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 to 10</a:t>
            </a:r>
            <a:r>
              <a:rPr lang="el-GR" sz="11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μ</a:t>
            </a:r>
            <a:r>
              <a:rPr lang="en-US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32863" y="2974160"/>
            <a:ext cx="12682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100" b="1" baseline="-25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ohmic</a:t>
            </a:r>
            <a:r>
              <a:rPr lang="en-US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1G</a:t>
            </a:r>
            <a:r>
              <a:rPr lang="en-US" sz="11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𝛀</a:t>
            </a:r>
            <a:r>
              <a:rPr lang="en-US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to 1T</a:t>
            </a:r>
            <a:r>
              <a:rPr lang="el-GR" sz="1100" b="1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𝛀</a:t>
            </a:r>
            <a:endParaRPr lang="en-US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84025" y="5721063"/>
            <a:ext cx="3035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Set Resistance:  10K</a:t>
            </a:r>
            <a:r>
              <a:rPr lang="el-GR" sz="18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𝛀</a:t>
            </a:r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to 1M</a:t>
            </a:r>
            <a:r>
              <a:rPr lang="el-GR" sz="18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𝛀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55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CBRAM from Sony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521823"/>
            <a:ext cx="4714426" cy="3942167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5900057" y="1133786"/>
            <a:ext cx="5410200" cy="4480428"/>
            <a:chOff x="5900057" y="1133786"/>
            <a:chExt cx="5410200" cy="448042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00057" y="1371600"/>
              <a:ext cx="5410200" cy="424261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480785" y="3123574"/>
              <a:ext cx="4315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1R</a:t>
              </a:r>
              <a:endParaRPr lang="en-US" sz="1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912313" y="2477268"/>
              <a:ext cx="9412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b="1" dirty="0" smtClean="0">
                  <a:latin typeface="Calibri" panose="020F0502020204030204" pitchFamily="34" charset="0"/>
                  <a:ea typeface="Cambria Math" panose="02040503050406030204" pitchFamily="18" charset="0"/>
                  <a:cs typeface="Calibri" panose="020F0502020204030204" pitchFamily="34" charset="0"/>
                </a:rPr>
                <a:t>Reset</a:t>
              </a:r>
              <a:endParaRPr lang="en-US" sz="1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934200" y="1133786"/>
              <a:ext cx="82907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Set: &lt; </a:t>
              </a:r>
              <a:endPara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8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100K</a:t>
              </a:r>
              <a:r>
                <a:rPr lang="el-GR" sz="1800" b="1" dirty="0">
                  <a:latin typeface="Cambria Math" panose="02040503050406030204" pitchFamily="18" charset="0"/>
                  <a:ea typeface="Cambria Math" panose="02040503050406030204" pitchFamily="18" charset="0"/>
                  <a:cs typeface="Calibri" panose="020F0502020204030204" pitchFamily="34" charset="0"/>
                </a:rPr>
                <a:t>𝛀</a:t>
              </a:r>
              <a:endParaRPr lang="en-US" sz="1800" b="1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989801" y="3123574"/>
              <a:ext cx="657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1S1R</a:t>
              </a:r>
              <a:endParaRPr lang="en-US" sz="1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968030" y="1891715"/>
              <a:ext cx="4876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 smtClean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Set</a:t>
              </a:r>
              <a:endParaRPr lang="en-US" sz="1800" dirty="0">
                <a:solidFill>
                  <a:srgbClr val="0070C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982200" y="1891715"/>
              <a:ext cx="7118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Reset</a:t>
              </a:r>
              <a:endParaRPr lang="en-US" sz="18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20189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0478DEFD-3646-48EE-8C97-D6FE28CD3BF9}" vid="{7C75099A-B487-48A2-820F-C4A898A41BC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NSG Adv. Pathfinding V1</Template>
  <TotalTime>2383</TotalTime>
  <Words>95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 Math</vt:lpstr>
      <vt:lpstr>Neo Sans Intel</vt:lpstr>
      <vt:lpstr>Neo Sans Intel Medium</vt:lpstr>
      <vt:lpstr>blank</vt:lpstr>
      <vt:lpstr>2T-memory cell Behavior Model</vt:lpstr>
      <vt:lpstr>Current Control Memory Switch + 2T Diac  – Interface (2D)</vt:lpstr>
      <vt:lpstr>Voltage Control Memory Switch and Diac</vt:lpstr>
      <vt:lpstr>CBRAM from Sony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2T-memory cell Behavior Model</dc:title>
  <dc:creator>Kau, Derchang</dc:creator>
  <cp:keywords>CTPClassification=CTP_NT</cp:keywords>
  <cp:lastModifiedBy>Kau, Derchang</cp:lastModifiedBy>
  <cp:revision>35</cp:revision>
  <dcterms:created xsi:type="dcterms:W3CDTF">2018-08-02T17:57:13Z</dcterms:created>
  <dcterms:modified xsi:type="dcterms:W3CDTF">2018-08-15T07:12:48Z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cb8a3879-0454-421d-82b8-d0efae523537</vt:lpwstr>
  </property>
  <property fmtid="{D5CDD505-2E9C-101B-9397-08002B2CF9AE}" pid="4" name="CTP_TimeStamp">
    <vt:lpwstr>2018-08-15 07:12:47Z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