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7" autoAdjust="0"/>
    <p:restoredTop sz="94660"/>
  </p:normalViewPr>
  <p:slideViewPr>
    <p:cSldViewPr>
      <p:cViewPr varScale="1">
        <p:scale>
          <a:sx n="120" d="100"/>
          <a:sy n="120" d="100"/>
        </p:scale>
        <p:origin x="248" y="1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text&#10;&#10;Description automatically generated">
            <a:extLst>
              <a:ext uri="{FF2B5EF4-FFF2-40B4-BE49-F238E27FC236}">
                <a16:creationId xmlns:a16="http://schemas.microsoft.com/office/drawing/2014/main" id="{FE447EF0-EAA9-0246-9B95-63FFDCF7AA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800" y="1219200"/>
            <a:ext cx="6502400" cy="4876800"/>
          </a:xfrm>
        </p:spPr>
      </p:pic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614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</cp:revision>
  <dcterms:created xsi:type="dcterms:W3CDTF">2019-08-12T17:05:43Z</dcterms:created>
  <dcterms:modified xsi:type="dcterms:W3CDTF">2019-08-13T03:20:33Z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