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64" autoAdjust="0"/>
    <p:restoredTop sz="94660"/>
  </p:normalViewPr>
  <p:slideViewPr>
    <p:cSldViewPr>
      <p:cViewPr varScale="1">
        <p:scale>
          <a:sx n="114" d="100"/>
          <a:sy n="114" d="100"/>
        </p:scale>
        <p:origin x="304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11/8/18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BiSM</a:t>
            </a:r>
            <a:r>
              <a:rPr lang="en-US" dirty="0"/>
              <a:t> exit research mid term check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WW45.4/2018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14400" y="2133600"/>
            <a:ext cx="10668000" cy="4267200"/>
          </a:xfrm>
        </p:spPr>
        <p:txBody>
          <a:bodyPr/>
          <a:lstStyle/>
          <a:p>
            <a:r>
              <a:rPr lang="en-US" sz="2400" dirty="0"/>
              <a:t>Problem Set #1 – will it work?</a:t>
            </a:r>
          </a:p>
          <a:p>
            <a:pPr lvl="1"/>
            <a:r>
              <a:rPr lang="en-US" sz="2400" dirty="0"/>
              <a:t>We know it programs but will it retain  </a:t>
            </a:r>
          </a:p>
          <a:p>
            <a:pPr lvl="1"/>
            <a:r>
              <a:rPr lang="en-US" sz="2400" dirty="0"/>
              <a:t>Fuga and Qawi will go over synopsis of Bias-Time &amp; data collection follow up.</a:t>
            </a:r>
          </a:p>
          <a:p>
            <a:r>
              <a:rPr lang="en-US" sz="2400" dirty="0"/>
              <a:t>Problem Set #2 – will it fit?</a:t>
            </a:r>
          </a:p>
          <a:p>
            <a:pPr lvl="1"/>
            <a:r>
              <a:rPr lang="en-US" sz="2400" dirty="0"/>
              <a:t>SR71-like decoder results in ¼ of density and &gt; 1.5X of energy with HVT reliability problem</a:t>
            </a:r>
          </a:p>
          <a:p>
            <a:pPr lvl="1"/>
            <a:r>
              <a:rPr lang="en-US" sz="2400" dirty="0"/>
              <a:t>Will new bipolar decoder topology with thick gate transistors address the gaps in die size, energy and reliability?</a:t>
            </a:r>
          </a:p>
          <a:p>
            <a:pPr lvl="1"/>
            <a:r>
              <a:rPr lang="en-US" sz="2400" dirty="0"/>
              <a:t>Balaji and Mase will go over the key enablers for ATF64 replacement, risk and follow up.  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</TotalTime>
  <Words>102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BiSM exit research mid term check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exit research mid term check</dc:title>
  <dc:creator>Microsoft Office User</dc:creator>
  <cp:keywords>CTPClassification=CTP_NT</cp:keywords>
  <cp:lastModifiedBy>Microsoft Office User</cp:lastModifiedBy>
  <cp:revision>3</cp:revision>
  <dcterms:created xsi:type="dcterms:W3CDTF">2018-11-08T20:15:52Z</dcterms:created>
  <dcterms:modified xsi:type="dcterms:W3CDTF">2018-11-08T20:37:03Z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