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8" r:id="rId6"/>
    <p:sldId id="260" r:id="rId7"/>
    <p:sldId id="259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 autoAdjust="0"/>
    <p:restoredTop sz="94660"/>
  </p:normalViewPr>
  <p:slideViewPr>
    <p:cSldViewPr>
      <p:cViewPr varScale="1">
        <p:scale>
          <a:sx n="178" d="100"/>
          <a:sy n="178" d="100"/>
        </p:scale>
        <p:origin x="400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1BED-BA85-1F43-94DC-C3F3FD80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1CF33-C32C-E142-A48C-44730D0C1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504159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5E6965-BFFC-5C4A-B752-C30376AB6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190" y="1066800"/>
            <a:ext cx="5041590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54CE2-B71F-A14F-8268-C51AF319A2ED}"/>
              </a:ext>
            </a:extLst>
          </p:cNvPr>
          <p:cNvSpPr txBox="1"/>
          <p:nvPr/>
        </p:nvSpPr>
        <p:spPr>
          <a:xfrm>
            <a:off x="838200" y="2209800"/>
            <a:ext cx="8624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PreCond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=5.45V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B0E8A-01C9-AA47-81EB-4758786989F2}"/>
              </a:ext>
            </a:extLst>
          </p:cNvPr>
          <p:cNvSpPr txBox="1"/>
          <p:nvPr/>
        </p:nvSpPr>
        <p:spPr>
          <a:xfrm>
            <a:off x="762000" y="4079915"/>
            <a:ext cx="8624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PreCond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=5.63V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D087B-9169-9E42-B20E-33683FD50E28}"/>
              </a:ext>
            </a:extLst>
          </p:cNvPr>
          <p:cNvSpPr txBox="1"/>
          <p:nvPr/>
        </p:nvSpPr>
        <p:spPr>
          <a:xfrm>
            <a:off x="5996592" y="4193054"/>
            <a:ext cx="8624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PreCond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=4.35V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0A5862-1BEC-5741-B3D9-9C94D0113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1860830"/>
            <a:ext cx="2362200" cy="457807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2527712-FE71-A44C-AA42-3297BAF7C4B9}"/>
              </a:ext>
            </a:extLst>
          </p:cNvPr>
          <p:cNvSpPr/>
          <p:nvPr/>
        </p:nvSpPr>
        <p:spPr>
          <a:xfrm>
            <a:off x="6966658" y="4099411"/>
            <a:ext cx="181399" cy="187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3ACC0E-D16D-F948-AC21-B2678CA7440B}"/>
              </a:ext>
            </a:extLst>
          </p:cNvPr>
          <p:cNvSpPr/>
          <p:nvPr/>
        </p:nvSpPr>
        <p:spPr>
          <a:xfrm>
            <a:off x="6966658" y="2116157"/>
            <a:ext cx="181399" cy="187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0C70E1-3AB5-A44C-B823-6DF22C037227}"/>
              </a:ext>
            </a:extLst>
          </p:cNvPr>
          <p:cNvSpPr/>
          <p:nvPr/>
        </p:nvSpPr>
        <p:spPr>
          <a:xfrm>
            <a:off x="1901206" y="2308771"/>
            <a:ext cx="181399" cy="187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EB7567-6F34-5D40-86A0-829942B95DF0}"/>
              </a:ext>
            </a:extLst>
          </p:cNvPr>
          <p:cNvSpPr/>
          <p:nvPr/>
        </p:nvSpPr>
        <p:spPr>
          <a:xfrm>
            <a:off x="1901205" y="3962580"/>
            <a:ext cx="181399" cy="187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DA5F77-6073-304C-BA09-A38BF81DAACE}"/>
              </a:ext>
            </a:extLst>
          </p:cNvPr>
          <p:cNvCxnSpPr>
            <a:stCxn id="12" idx="3"/>
          </p:cNvCxnSpPr>
          <p:nvPr/>
        </p:nvCxnSpPr>
        <p:spPr>
          <a:xfrm flipH="1">
            <a:off x="4648200" y="2276015"/>
            <a:ext cx="2345023" cy="1533985"/>
          </a:xfrm>
          <a:prstGeom prst="straightConnector1">
            <a:avLst/>
          </a:prstGeom>
          <a:ln w="28575">
            <a:solidFill>
              <a:schemeClr val="accent5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CBD374-9342-3E41-BF0D-861CBC716F05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648200" y="2269132"/>
            <a:ext cx="2345023" cy="1857706"/>
          </a:xfrm>
          <a:prstGeom prst="straightConnector1">
            <a:avLst/>
          </a:prstGeom>
          <a:ln w="28575">
            <a:solidFill>
              <a:schemeClr val="accent5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6100BF-FAEA-4A42-8EB5-FD5C3FF265A0}"/>
              </a:ext>
            </a:extLst>
          </p:cNvPr>
          <p:cNvSpPr txBox="1"/>
          <p:nvPr/>
        </p:nvSpPr>
        <p:spPr>
          <a:xfrm>
            <a:off x="6034170" y="2219057"/>
            <a:ext cx="8624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PreCond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=4.33V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E2D86D-B7FD-7F48-B38F-4C39D3921E56}"/>
              </a:ext>
            </a:extLst>
          </p:cNvPr>
          <p:cNvSpPr/>
          <p:nvPr/>
        </p:nvSpPr>
        <p:spPr>
          <a:xfrm>
            <a:off x="671300" y="2949364"/>
            <a:ext cx="181399" cy="187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6180C7-63A5-5241-AAC3-355D0ADA2B12}"/>
              </a:ext>
            </a:extLst>
          </p:cNvPr>
          <p:cNvSpPr/>
          <p:nvPr/>
        </p:nvSpPr>
        <p:spPr>
          <a:xfrm>
            <a:off x="5561480" y="1372812"/>
            <a:ext cx="181399" cy="187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SD states subject to pulsing polarity, amplitude and duty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6108"/>
            <a:ext cx="10363200" cy="51760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Silicon:</a:t>
            </a:r>
          </a:p>
          <a:p>
            <a:r>
              <a:rPr lang="en-US" sz="1800" dirty="0"/>
              <a:t>0224662 W25 A4 (Die 3,1), K2 BiSM </a:t>
            </a:r>
          </a:p>
          <a:p>
            <a:pPr marL="0" indent="0">
              <a:buNone/>
            </a:pPr>
            <a:r>
              <a:rPr lang="en-US" sz="1800" dirty="0"/>
              <a:t>Experiment flow:</a:t>
            </a:r>
          </a:p>
          <a:p>
            <a:r>
              <a:rPr lang="en-US" sz="1800" dirty="0"/>
              <a:t>4k bits cycled to 10k, NPT blocks 98/99/101/102</a:t>
            </a:r>
          </a:p>
          <a:p>
            <a:r>
              <a:rPr lang="en-US" sz="1800" dirty="0"/>
              <a:t>Skews: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dirty="0"/>
              <a:t>Key Metric:</a:t>
            </a:r>
          </a:p>
          <a:p>
            <a:r>
              <a:rPr lang="en-US" sz="1800" dirty="0"/>
              <a:t>V</a:t>
            </a:r>
            <a:r>
              <a:rPr lang="en-US" sz="1800" baseline="-25000" dirty="0"/>
              <a:t>T1µs</a:t>
            </a:r>
            <a:r>
              <a:rPr lang="en-US" sz="1800" dirty="0"/>
              <a:t>, V</a:t>
            </a:r>
            <a:r>
              <a:rPr lang="en-US" sz="1800" baseline="-25000" dirty="0"/>
              <a:t>T1s</a:t>
            </a:r>
            <a:r>
              <a:rPr lang="en-US" sz="1800" dirty="0"/>
              <a:t> </a:t>
            </a:r>
          </a:p>
          <a:p>
            <a:r>
              <a:rPr lang="en-US" sz="1800" dirty="0"/>
              <a:t>Drift</a:t>
            </a:r>
            <a:r>
              <a:rPr lang="en-US" sz="1800" baseline="-25000" dirty="0"/>
              <a:t>1µs</a:t>
            </a:r>
            <a:r>
              <a:rPr lang="en-US" sz="1800" baseline="-25000" dirty="0">
                <a:sym typeface="Wingdings" pitchFamily="2" charset="2"/>
              </a:rPr>
              <a:t></a:t>
            </a:r>
            <a:r>
              <a:rPr lang="en-US" sz="1800" baseline="-25000" dirty="0"/>
              <a:t>1s</a:t>
            </a:r>
            <a:r>
              <a:rPr lang="en-US" sz="1800" dirty="0"/>
              <a:t>, </a:t>
            </a:r>
          </a:p>
          <a:p>
            <a:r>
              <a:rPr lang="en-US" sz="1800" dirty="0"/>
              <a:t>∆V</a:t>
            </a:r>
            <a:r>
              <a:rPr lang="en-US" sz="1800" baseline="-25000" dirty="0"/>
              <a:t>T </a:t>
            </a:r>
            <a:r>
              <a:rPr lang="en-US" sz="1800" dirty="0"/>
              <a:t>of opposite polarity (read or write) of the symmetric wave form</a:t>
            </a:r>
            <a:endParaRPr lang="en-US" sz="1800" baseline="-25000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BB37148-3010-174E-8BFA-13ABAF73F4B8}"/>
              </a:ext>
            </a:extLst>
          </p:cNvPr>
          <p:cNvGrpSpPr/>
          <p:nvPr/>
        </p:nvGrpSpPr>
        <p:grpSpPr>
          <a:xfrm>
            <a:off x="7727852" y="966239"/>
            <a:ext cx="2787748" cy="5434562"/>
            <a:chOff x="6879935" y="890039"/>
            <a:chExt cx="2787748" cy="543456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D7B4B12-0640-C04A-98D4-A57C3EA9A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2489" y="1208284"/>
              <a:ext cx="350936" cy="658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0E9595-A0F6-154E-821D-C2FE9584C34A}"/>
                </a:ext>
              </a:extLst>
            </p:cNvPr>
            <p:cNvSpPr txBox="1"/>
            <p:nvPr/>
          </p:nvSpPr>
          <p:spPr>
            <a:xfrm>
              <a:off x="8668540" y="890039"/>
              <a:ext cx="508152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1µs, 1s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190CE4E-F10A-3447-A625-BAFE84EFDEA8}"/>
                </a:ext>
              </a:extLst>
            </p:cNvPr>
            <p:cNvGrpSpPr/>
            <p:nvPr/>
          </p:nvGrpSpPr>
          <p:grpSpPr>
            <a:xfrm>
              <a:off x="7297923" y="1740869"/>
              <a:ext cx="397800" cy="288558"/>
              <a:chOff x="8374024" y="4045434"/>
              <a:chExt cx="397800" cy="28855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2ADDDC-CB52-4046-B56C-F38700972F23}"/>
                  </a:ext>
                </a:extLst>
              </p:cNvPr>
              <p:cNvSpPr txBox="1"/>
              <p:nvPr/>
            </p:nvSpPr>
            <p:spPr>
              <a:xfrm>
                <a:off x="8530762" y="4082518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C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20F73AF-34FD-3A4B-9E9C-FAEFA6ACBC49}"/>
                  </a:ext>
                </a:extLst>
              </p:cNvPr>
              <p:cNvGrpSpPr/>
              <p:nvPr/>
            </p:nvGrpSpPr>
            <p:grpSpPr>
              <a:xfrm flipV="1">
                <a:off x="8374024" y="4045434"/>
                <a:ext cx="397800" cy="288558"/>
                <a:chOff x="665747" y="4026568"/>
                <a:chExt cx="553453" cy="385011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57BFFEE-994D-8940-932E-9522CED9FFE4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58FD794-C0E2-DF45-83CB-A83829FDA754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CA31F50-5249-CF4F-81B4-039E784536B1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92F5C8D-6FAB-7242-A1BD-1AEF15AB8573}"/>
                </a:ext>
              </a:extLst>
            </p:cNvPr>
            <p:cNvGrpSpPr/>
            <p:nvPr/>
          </p:nvGrpSpPr>
          <p:grpSpPr>
            <a:xfrm>
              <a:off x="8025100" y="1388611"/>
              <a:ext cx="734031" cy="399591"/>
              <a:chOff x="8853518" y="3693176"/>
              <a:chExt cx="734031" cy="39959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1D32D09-7F4B-B342-BCE6-EF0E935DAA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3518" y="3804996"/>
                <a:ext cx="65961" cy="23855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DECC7B9-0D78-124C-B8CC-26A68F909F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19480" y="3804329"/>
                <a:ext cx="275773" cy="640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E5AAB7-DB4D-9F4D-979E-318AB090F8F6}"/>
                  </a:ext>
                </a:extLst>
              </p:cNvPr>
              <p:cNvSpPr txBox="1"/>
              <p:nvPr/>
            </p:nvSpPr>
            <p:spPr>
              <a:xfrm>
                <a:off x="9049023" y="3877323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C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A3E0A97-8330-3444-AFA0-D116D8341D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1505" y="3698506"/>
                <a:ext cx="199522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8E34177-26CE-344D-B409-12B7D3523A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76143" y="3693176"/>
                <a:ext cx="111406" cy="34225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2D3C1FA-A412-9049-B17C-9B31A4778E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9485" y="3693176"/>
                <a:ext cx="76904" cy="1246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8CC626-7F19-3D40-BDE0-3DC1AE55E975}"/>
                </a:ext>
              </a:extLst>
            </p:cNvPr>
            <p:cNvSpPr txBox="1"/>
            <p:nvPr/>
          </p:nvSpPr>
          <p:spPr>
            <a:xfrm rot="5400000">
              <a:off x="7527279" y="5223849"/>
              <a:ext cx="1431894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:Varied I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@ 60ns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0C7212-E306-8E4C-895F-536B37E9F7CB}"/>
                </a:ext>
              </a:extLst>
            </p:cNvPr>
            <p:cNvSpPr txBox="1"/>
            <p:nvPr/>
          </p:nvSpPr>
          <p:spPr>
            <a:xfrm>
              <a:off x="9447976" y="3267092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30067E-2E34-FA49-B8EE-F0F8F7CD4FDD}"/>
                </a:ext>
              </a:extLst>
            </p:cNvPr>
            <p:cNvSpPr txBox="1"/>
            <p:nvPr/>
          </p:nvSpPr>
          <p:spPr>
            <a:xfrm rot="5400000">
              <a:off x="6944773" y="5095689"/>
              <a:ext cx="1175576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45µA@40ns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B4A7F7F-B171-2642-BEAA-AE6991DA1EE3}"/>
                </a:ext>
              </a:extLst>
            </p:cNvPr>
            <p:cNvGrpSpPr/>
            <p:nvPr/>
          </p:nvGrpSpPr>
          <p:grpSpPr>
            <a:xfrm flipV="1">
              <a:off x="7297561" y="2948396"/>
              <a:ext cx="397800" cy="297641"/>
              <a:chOff x="8374024" y="4036351"/>
              <a:chExt cx="397800" cy="297641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582B34A-9236-7E48-B45F-F3CF94938474}"/>
                  </a:ext>
                </a:extLst>
              </p:cNvPr>
              <p:cNvSpPr txBox="1"/>
              <p:nvPr/>
            </p:nvSpPr>
            <p:spPr>
              <a:xfrm flipV="1">
                <a:off x="8530762" y="4036351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43BA88-7D46-EC4D-B830-53884E1AC0EF}"/>
                  </a:ext>
                </a:extLst>
              </p:cNvPr>
              <p:cNvGrpSpPr/>
              <p:nvPr/>
            </p:nvGrpSpPr>
            <p:grpSpPr>
              <a:xfrm flipV="1">
                <a:off x="8374024" y="4045434"/>
                <a:ext cx="397800" cy="288558"/>
                <a:chOff x="665747" y="4026568"/>
                <a:chExt cx="553453" cy="38501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927CF838-3D49-D047-92CC-583628D78A8F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C1FCC9C-3177-A543-BE6B-698FFA104DD1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AD247CF-0A0B-A94D-BAE8-311AE4C2AF33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2302350-DE1F-054C-B7C2-B6EEA4A5A76C}"/>
                </a:ext>
              </a:extLst>
            </p:cNvPr>
            <p:cNvGrpSpPr/>
            <p:nvPr/>
          </p:nvGrpSpPr>
          <p:grpSpPr>
            <a:xfrm flipV="1">
              <a:off x="8024738" y="3238837"/>
              <a:ext cx="734031" cy="350375"/>
              <a:chOff x="8853518" y="3693176"/>
              <a:chExt cx="734031" cy="35037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0E1BB09-5312-3447-86F6-274449EF8A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3518" y="3804996"/>
                <a:ext cx="65961" cy="23855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DC3A362-4BD5-974D-BDBD-C08C6298BE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19480" y="3804329"/>
                <a:ext cx="275773" cy="640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A9D4D0A-FA4C-4540-95FD-B840CBF14A84}"/>
                  </a:ext>
                </a:extLst>
              </p:cNvPr>
              <p:cNvSpPr txBox="1"/>
              <p:nvPr/>
            </p:nvSpPr>
            <p:spPr>
              <a:xfrm flipV="1">
                <a:off x="9049023" y="3792208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40DA77B-BB1A-AD49-BBC9-82561A1AD6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1505" y="3698506"/>
                <a:ext cx="19952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1979819-8933-B544-892F-41693F13C4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76143" y="3693176"/>
                <a:ext cx="111406" cy="342259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8779F12-C19E-C849-B313-82E3CD4CA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9485" y="3693176"/>
                <a:ext cx="76904" cy="12460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C81C3ED-13CA-BD4C-9DCA-D1A704490EF7}"/>
                </a:ext>
              </a:extLst>
            </p:cNvPr>
            <p:cNvGrpSpPr/>
            <p:nvPr/>
          </p:nvGrpSpPr>
          <p:grpSpPr>
            <a:xfrm>
              <a:off x="9163220" y="2889911"/>
              <a:ext cx="238013" cy="345633"/>
              <a:chOff x="9991638" y="3684565"/>
              <a:chExt cx="238013" cy="345633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28F6C54-02DB-2548-89CE-6BBA4FF915DF}"/>
                  </a:ext>
                </a:extLst>
              </p:cNvPr>
              <p:cNvGrpSpPr/>
              <p:nvPr/>
            </p:nvGrpSpPr>
            <p:grpSpPr>
              <a:xfrm>
                <a:off x="9991638" y="3684565"/>
                <a:ext cx="238013" cy="345633"/>
                <a:chOff x="665747" y="4026568"/>
                <a:chExt cx="553453" cy="385011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9CD42D71-14E9-504C-8FCA-DFB836A0D09B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9A244A2E-CB43-404C-98E2-36EBCD68EC67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DBF7917-0E24-1F47-88EF-553016E8FDCF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B830AA-F75C-7A49-8EEE-FA1BD47E2AB9}"/>
                  </a:ext>
                </a:extLst>
              </p:cNvPr>
              <p:cNvSpPr txBox="1"/>
              <p:nvPr/>
            </p:nvSpPr>
            <p:spPr>
              <a:xfrm>
                <a:off x="10080098" y="3776587"/>
                <a:ext cx="64120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57AEE41-78EE-9544-B8C8-F0AF784C92FF}"/>
                </a:ext>
              </a:extLst>
            </p:cNvPr>
            <p:cNvGrpSpPr/>
            <p:nvPr/>
          </p:nvGrpSpPr>
          <p:grpSpPr>
            <a:xfrm>
              <a:off x="9156553" y="1384344"/>
              <a:ext cx="238013" cy="345633"/>
              <a:chOff x="9991638" y="3684565"/>
              <a:chExt cx="238013" cy="345633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E6AC2407-550C-6945-964F-DA83C70EF359}"/>
                  </a:ext>
                </a:extLst>
              </p:cNvPr>
              <p:cNvGrpSpPr/>
              <p:nvPr/>
            </p:nvGrpSpPr>
            <p:grpSpPr>
              <a:xfrm>
                <a:off x="9991638" y="3684565"/>
                <a:ext cx="238013" cy="345633"/>
                <a:chOff x="665747" y="4026568"/>
                <a:chExt cx="553453" cy="385011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D12B455-0851-6542-8FC9-4FA1EE45CDDC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1AEAF66F-015D-954D-853A-AE690007AE9E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737E1CE9-62F5-8144-B369-5694275E752E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A5DD176-0491-D845-8908-186ED7E1F4B4}"/>
                  </a:ext>
                </a:extLst>
              </p:cNvPr>
              <p:cNvSpPr txBox="1"/>
              <p:nvPr/>
            </p:nvSpPr>
            <p:spPr>
              <a:xfrm>
                <a:off x="10080098" y="3776587"/>
                <a:ext cx="64120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1EE51E8-4A2E-7443-8171-1EEAB48504CC}"/>
                </a:ext>
              </a:extLst>
            </p:cNvPr>
            <p:cNvGrpSpPr/>
            <p:nvPr/>
          </p:nvGrpSpPr>
          <p:grpSpPr>
            <a:xfrm>
              <a:off x="7297923" y="2464415"/>
              <a:ext cx="397800" cy="288558"/>
              <a:chOff x="8374024" y="4045434"/>
              <a:chExt cx="397800" cy="288558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183A80-6C1B-8C4D-A429-12A49333F290}"/>
                  </a:ext>
                </a:extLst>
              </p:cNvPr>
              <p:cNvSpPr txBox="1"/>
              <p:nvPr/>
            </p:nvSpPr>
            <p:spPr>
              <a:xfrm>
                <a:off x="8530762" y="4082518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C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7D7EF74-F7C8-5749-B36F-605054CAEDED}"/>
                  </a:ext>
                </a:extLst>
              </p:cNvPr>
              <p:cNvGrpSpPr/>
              <p:nvPr/>
            </p:nvGrpSpPr>
            <p:grpSpPr>
              <a:xfrm flipV="1">
                <a:off x="8374024" y="4045434"/>
                <a:ext cx="397800" cy="288558"/>
                <a:chOff x="665747" y="4026568"/>
                <a:chExt cx="553453" cy="385011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85E55B5-787A-104D-AB66-B8304E2914CF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F93F3DC2-43BC-EE4E-95ED-1E613B7ADF12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B6805DAA-FF83-F445-A4AE-4F3DBBEEAC80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5FFB5B3-7D8A-D44E-8495-BF75A25E49D0}"/>
                </a:ext>
              </a:extLst>
            </p:cNvPr>
            <p:cNvGrpSpPr/>
            <p:nvPr/>
          </p:nvGrpSpPr>
          <p:grpSpPr>
            <a:xfrm>
              <a:off x="8025100" y="2112157"/>
              <a:ext cx="734031" cy="399591"/>
              <a:chOff x="8853518" y="3693176"/>
              <a:chExt cx="734031" cy="399591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A62953A-F1A1-FC44-B7BB-32A151BFD1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3518" y="3804996"/>
                <a:ext cx="65961" cy="23855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0DA1F08-1401-1948-9AA1-680935A2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19480" y="3804329"/>
                <a:ext cx="275773" cy="640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4364657-DB48-204B-A454-DB6CBE6EB787}"/>
                  </a:ext>
                </a:extLst>
              </p:cNvPr>
              <p:cNvSpPr txBox="1"/>
              <p:nvPr/>
            </p:nvSpPr>
            <p:spPr>
              <a:xfrm>
                <a:off x="9049023" y="3877323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C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7478B31-FD00-754B-9700-44A7E65BC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1505" y="3698506"/>
                <a:ext cx="199522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FB2BC30-D50E-6F43-8F33-E418797D16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76143" y="3693176"/>
                <a:ext cx="111406" cy="34225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475E0E1-44E9-9D46-AE3C-DC32BD8F4A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9485" y="3693176"/>
                <a:ext cx="76904" cy="1246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74A0133-0EA5-4D4A-A1D8-AEB8A5858795}"/>
                </a:ext>
              </a:extLst>
            </p:cNvPr>
            <p:cNvGrpSpPr/>
            <p:nvPr/>
          </p:nvGrpSpPr>
          <p:grpSpPr>
            <a:xfrm flipV="1">
              <a:off x="9163220" y="2464415"/>
              <a:ext cx="238013" cy="345633"/>
              <a:chOff x="9991638" y="3684565"/>
              <a:chExt cx="238013" cy="345633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511C418-9349-5344-9B2E-3F645DC9E9A4}"/>
                  </a:ext>
                </a:extLst>
              </p:cNvPr>
              <p:cNvGrpSpPr/>
              <p:nvPr/>
            </p:nvGrpSpPr>
            <p:grpSpPr>
              <a:xfrm>
                <a:off x="9991638" y="3684565"/>
                <a:ext cx="238013" cy="345633"/>
                <a:chOff x="665747" y="4026568"/>
                <a:chExt cx="553453" cy="385011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FE2F14AC-9AF2-AD4F-A08A-21183EB12A2C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2AD8E96E-65CC-8F44-AA19-E1324781BF28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D96DF24-AC3A-144F-BF08-3007522E5D59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DB2538D-7775-4344-B18E-A727C9997608}"/>
                  </a:ext>
                </a:extLst>
              </p:cNvPr>
              <p:cNvSpPr txBox="1"/>
              <p:nvPr/>
            </p:nvSpPr>
            <p:spPr>
              <a:xfrm flipV="1">
                <a:off x="10080098" y="3730420"/>
                <a:ext cx="64120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6F664E8-87B4-3241-816D-5176F1111E6F}"/>
                </a:ext>
              </a:extLst>
            </p:cNvPr>
            <p:cNvGrpSpPr/>
            <p:nvPr/>
          </p:nvGrpSpPr>
          <p:grpSpPr>
            <a:xfrm flipV="1">
              <a:off x="7297561" y="3688282"/>
              <a:ext cx="397800" cy="297641"/>
              <a:chOff x="8374024" y="4036351"/>
              <a:chExt cx="397800" cy="297641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5A8A332-6F4E-934A-9A72-E2EE61668785}"/>
                  </a:ext>
                </a:extLst>
              </p:cNvPr>
              <p:cNvSpPr txBox="1"/>
              <p:nvPr/>
            </p:nvSpPr>
            <p:spPr>
              <a:xfrm flipV="1">
                <a:off x="8530762" y="4036351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E77CC91F-0B82-F041-8ED5-86B323B2F4C5}"/>
                  </a:ext>
                </a:extLst>
              </p:cNvPr>
              <p:cNvGrpSpPr/>
              <p:nvPr/>
            </p:nvGrpSpPr>
            <p:grpSpPr>
              <a:xfrm flipV="1">
                <a:off x="8374024" y="4045434"/>
                <a:ext cx="397800" cy="288558"/>
                <a:chOff x="665747" y="4026568"/>
                <a:chExt cx="553453" cy="385011"/>
              </a:xfrm>
            </p:grpSpPr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5F8EC4D3-E473-274A-BB65-A56514E2CE2A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4D92366-6C75-854F-AF7D-401129EFADFB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F11A251-8389-7948-8462-D2BC715F159A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D946BF4-D30B-6E4C-A743-DD6680019436}"/>
                </a:ext>
              </a:extLst>
            </p:cNvPr>
            <p:cNvGrpSpPr/>
            <p:nvPr/>
          </p:nvGrpSpPr>
          <p:grpSpPr>
            <a:xfrm flipV="1">
              <a:off x="8024738" y="3978723"/>
              <a:ext cx="734031" cy="350375"/>
              <a:chOff x="8853518" y="3693176"/>
              <a:chExt cx="734031" cy="350375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4007363B-66DC-F740-A589-F06349D4A7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3518" y="3804996"/>
                <a:ext cx="65961" cy="23855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ED765BBC-CF16-7B4B-B31C-05E998C633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19480" y="3804329"/>
                <a:ext cx="275773" cy="640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7F35746-DA3C-6747-915A-E7EC622BE5B3}"/>
                  </a:ext>
                </a:extLst>
              </p:cNvPr>
              <p:cNvSpPr txBox="1"/>
              <p:nvPr/>
            </p:nvSpPr>
            <p:spPr>
              <a:xfrm flipV="1">
                <a:off x="9049023" y="3792208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9EB74CDC-2E85-044E-8BCE-F899E28D7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1505" y="3698506"/>
                <a:ext cx="19952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708B192-2E99-4B4F-B01E-B75A8F3712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76143" y="3693176"/>
                <a:ext cx="111406" cy="342259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D33318D-9A88-8C41-AF22-A117B6A791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9485" y="3693176"/>
                <a:ext cx="76904" cy="12460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0733F95-C410-AA45-8984-ECC655CD5B40}"/>
                </a:ext>
              </a:extLst>
            </p:cNvPr>
            <p:cNvGrpSpPr/>
            <p:nvPr/>
          </p:nvGrpSpPr>
          <p:grpSpPr>
            <a:xfrm>
              <a:off x="7163164" y="1734321"/>
              <a:ext cx="2399234" cy="2249797"/>
              <a:chOff x="7543800" y="2299375"/>
              <a:chExt cx="1948942" cy="224979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36DC0F0-E1B0-A542-A2A4-0AEB0AA5D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2299375"/>
                <a:ext cx="194894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B357F50-5F87-A343-922E-033A1DD85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3809286"/>
                <a:ext cx="194894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2F62820-2D4F-604D-BC06-DBB2BB64E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3022921"/>
                <a:ext cx="194894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FDED089-EAE2-6847-820C-E9D4EEA52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4549172"/>
                <a:ext cx="194894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1D213B7-B82A-9A46-A0BC-D00C36AEC8DB}"/>
                </a:ext>
              </a:extLst>
            </p:cNvPr>
            <p:cNvGrpSpPr/>
            <p:nvPr/>
          </p:nvGrpSpPr>
          <p:grpSpPr>
            <a:xfrm flipV="1">
              <a:off x="9156553" y="3980052"/>
              <a:ext cx="238013" cy="345633"/>
              <a:chOff x="9991638" y="3684565"/>
              <a:chExt cx="238013" cy="345633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4488A122-6600-0A4A-8802-C57E9DDD7648}"/>
                  </a:ext>
                </a:extLst>
              </p:cNvPr>
              <p:cNvGrpSpPr/>
              <p:nvPr/>
            </p:nvGrpSpPr>
            <p:grpSpPr>
              <a:xfrm>
                <a:off x="9991638" y="3684565"/>
                <a:ext cx="238013" cy="345633"/>
                <a:chOff x="665747" y="4026568"/>
                <a:chExt cx="553453" cy="385011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83C40FB5-5457-894C-A25B-F0DB1A2359AD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BE6B4703-BF5D-FB46-A986-1238D1154345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7415F608-A7B5-4745-935D-7FD32A5706A2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E110166-FA3A-9D4E-9A26-730B4B7B9BEC}"/>
                  </a:ext>
                </a:extLst>
              </p:cNvPr>
              <p:cNvSpPr txBox="1"/>
              <p:nvPr/>
            </p:nvSpPr>
            <p:spPr>
              <a:xfrm flipV="1">
                <a:off x="10080098" y="3730420"/>
                <a:ext cx="64120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3CB24CD-2F00-7042-A316-020CFCF16F03}"/>
                </a:ext>
              </a:extLst>
            </p:cNvPr>
            <p:cNvGrpSpPr/>
            <p:nvPr/>
          </p:nvGrpSpPr>
          <p:grpSpPr>
            <a:xfrm>
              <a:off x="7285739" y="1127991"/>
              <a:ext cx="1856456" cy="3412354"/>
              <a:chOff x="7329681" y="1693045"/>
              <a:chExt cx="1856456" cy="400208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644EEAD-8A91-4247-8E76-000AEFAEB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031" y="1699783"/>
                <a:ext cx="1106" cy="3939017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81D1C8F-9434-BF40-8E24-758134666B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09740" y="1693045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CCAEBCB6-59CF-AA47-8FF9-DDDC36C12D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29681" y="1743386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12B7B66-4AAD-6E48-B60B-A6725FC7A7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58404" y="1743386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8350F1CC-39AB-134F-8C1F-2A3C1BAFB0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81666" y="1749374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8C7482F1-51E1-DF4D-B9FB-1EA955F9B4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17022" y="1743386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093A43E0-5D20-1F41-BDE9-1BD54ED630CE}"/>
                </a:ext>
              </a:extLst>
            </p:cNvPr>
            <p:cNvSpPr txBox="1"/>
            <p:nvPr/>
          </p:nvSpPr>
          <p:spPr>
            <a:xfrm rot="5400000">
              <a:off x="7788824" y="5366880"/>
              <a:ext cx="16999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varied I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@ varied t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3FE3991-A73D-DB41-8B02-D6B640FD7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2800" y="1127991"/>
              <a:ext cx="0" cy="3407248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F98A353-C0D5-D546-B791-4FD20ABB8594}"/>
                </a:ext>
              </a:extLst>
            </p:cNvPr>
            <p:cNvSpPr txBox="1"/>
            <p:nvPr/>
          </p:nvSpPr>
          <p:spPr>
            <a:xfrm>
              <a:off x="6879935" y="1127991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sz="1400" dirty="0">
                <a:solidFill>
                  <a:srgbClr val="003C7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9B26F0B-FA0A-9D4F-898A-0379912A3383}"/>
                </a:ext>
              </a:extLst>
            </p:cNvPr>
            <p:cNvSpPr txBox="1"/>
            <p:nvPr/>
          </p:nvSpPr>
          <p:spPr>
            <a:xfrm>
              <a:off x="9471471" y="1715675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6ACDBB1-9390-9148-9A99-B522589D6609}"/>
                </a:ext>
              </a:extLst>
            </p:cNvPr>
            <p:cNvSpPr txBox="1"/>
            <p:nvPr/>
          </p:nvSpPr>
          <p:spPr>
            <a:xfrm>
              <a:off x="9447976" y="2455261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31408C01-AC78-6C41-8C04-F5E19D8ADBEA}"/>
                </a:ext>
              </a:extLst>
            </p:cNvPr>
            <p:cNvSpPr txBox="1"/>
            <p:nvPr/>
          </p:nvSpPr>
          <p:spPr>
            <a:xfrm>
              <a:off x="9454215" y="4005312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</p:grpSp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D0370897-C417-3F42-92E8-8951B9C1E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78583"/>
              </p:ext>
            </p:extLst>
          </p:nvPr>
        </p:nvGraphicFramePr>
        <p:xfrm>
          <a:off x="1408282" y="3031010"/>
          <a:ext cx="5293658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09">
                  <a:extLst>
                    <a:ext uri="{9D8B030D-6E8A-4147-A177-3AD203B41FA5}">
                      <a16:colId xmlns:a16="http://schemas.microsoft.com/office/drawing/2014/main" val="355681978"/>
                    </a:ext>
                  </a:extLst>
                </a:gridCol>
                <a:gridCol w="564908">
                  <a:extLst>
                    <a:ext uri="{9D8B030D-6E8A-4147-A177-3AD203B41FA5}">
                      <a16:colId xmlns:a16="http://schemas.microsoft.com/office/drawing/2014/main" val="2180343422"/>
                    </a:ext>
                  </a:extLst>
                </a:gridCol>
                <a:gridCol w="1420066">
                  <a:extLst>
                    <a:ext uri="{9D8B030D-6E8A-4147-A177-3AD203B41FA5}">
                      <a16:colId xmlns:a16="http://schemas.microsoft.com/office/drawing/2014/main" val="3258657319"/>
                    </a:ext>
                  </a:extLst>
                </a:gridCol>
                <a:gridCol w="2713675">
                  <a:extLst>
                    <a:ext uri="{9D8B030D-6E8A-4147-A177-3AD203B41FA5}">
                      <a16:colId xmlns:a16="http://schemas.microsoft.com/office/drawing/2014/main" val="2025987884"/>
                    </a:ext>
                  </a:extLst>
                </a:gridCol>
              </a:tblGrid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[µA]</a:t>
                      </a:r>
                      <a:endParaRPr lang="en-US" sz="1400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[ns]</a:t>
                      </a:r>
                      <a:endParaRPr lang="en-US" sz="1400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[µA]</a:t>
                      </a:r>
                      <a:endParaRPr lang="en-US" sz="1400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[ns]</a:t>
                      </a:r>
                      <a:endParaRPr lang="en-US" sz="1400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2068"/>
                  </a:ext>
                </a:extLst>
              </a:tr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0ns</a:t>
                      </a:r>
                    </a:p>
                  </a:txBody>
                  <a:tcPr marL="18288" marR="18288" marT="18288" marB="18288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30/45/65/80</a:t>
                      </a:r>
                    </a:p>
                  </a:txBody>
                  <a:tcPr marL="18288" marR="18288" marT="18288" marB="18288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20/30/40/60/80/120/160/240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2708472089"/>
                  </a:ext>
                </a:extLst>
              </a:tr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18288" marR="18288" marT="18288" marB="18288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60ns</a:t>
                      </a: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67928559"/>
                  </a:ext>
                </a:extLst>
              </a:tr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4099547955"/>
                  </a:ext>
                </a:extLst>
              </a:tr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sng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93061526"/>
                  </a:ext>
                </a:extLst>
              </a:tr>
            </a:tbl>
          </a:graphicData>
        </a:graphic>
      </p:graphicFrame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D86E9855-4D51-FA41-A6DA-96AB8C72FF15}"/>
              </a:ext>
            </a:extLst>
          </p:cNvPr>
          <p:cNvCxnSpPr>
            <a:cxnSpLocks/>
          </p:cNvCxnSpPr>
          <p:nvPr/>
        </p:nvCxnSpPr>
        <p:spPr>
          <a:xfrm flipV="1">
            <a:off x="8565987" y="1322633"/>
            <a:ext cx="350936" cy="658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088B5253-537A-E54F-86F6-B7FB685311B4}"/>
              </a:ext>
            </a:extLst>
          </p:cNvPr>
          <p:cNvSpPr txBox="1"/>
          <p:nvPr/>
        </p:nvSpPr>
        <p:spPr>
          <a:xfrm>
            <a:off x="8584539" y="967942"/>
            <a:ext cx="261290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1µs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7BEB-A7EA-AE49-B446-680A5CB2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F4405-4A85-9842-8292-A3E8EB63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228600"/>
            <a:ext cx="108331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0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9B22-37ED-A542-81E7-3B7BD632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6D95F-4689-8949-B9C0-90B146DF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6350"/>
            <a:ext cx="10833100" cy="68453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90474E-C97E-6244-833F-0185EF4896E7}"/>
              </a:ext>
            </a:extLst>
          </p:cNvPr>
          <p:cNvCxnSpPr/>
          <p:nvPr/>
        </p:nvCxnSpPr>
        <p:spPr>
          <a:xfrm>
            <a:off x="679450" y="1371600"/>
            <a:ext cx="1044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5AD86B-68D0-7942-B0C5-505EFB7A46DB}"/>
              </a:ext>
            </a:extLst>
          </p:cNvPr>
          <p:cNvCxnSpPr>
            <a:cxnSpLocks/>
          </p:cNvCxnSpPr>
          <p:nvPr/>
        </p:nvCxnSpPr>
        <p:spPr>
          <a:xfrm>
            <a:off x="3124200" y="609600"/>
            <a:ext cx="0" cy="5867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CAB964-50AA-A340-AFA4-3AEBB4582797}"/>
              </a:ext>
            </a:extLst>
          </p:cNvPr>
          <p:cNvCxnSpPr>
            <a:cxnSpLocks/>
          </p:cNvCxnSpPr>
          <p:nvPr/>
        </p:nvCxnSpPr>
        <p:spPr>
          <a:xfrm>
            <a:off x="3962400" y="533400"/>
            <a:ext cx="0" cy="586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EA7CFD-54CB-0244-82CE-F736A7419A61}"/>
              </a:ext>
            </a:extLst>
          </p:cNvPr>
          <p:cNvCxnSpPr>
            <a:cxnSpLocks/>
          </p:cNvCxnSpPr>
          <p:nvPr/>
        </p:nvCxnSpPr>
        <p:spPr>
          <a:xfrm>
            <a:off x="8077200" y="495300"/>
            <a:ext cx="0" cy="58674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F8213E-3515-DB4E-81F0-B8505EB8DCBE}"/>
              </a:ext>
            </a:extLst>
          </p:cNvPr>
          <p:cNvCxnSpPr>
            <a:cxnSpLocks/>
          </p:cNvCxnSpPr>
          <p:nvPr/>
        </p:nvCxnSpPr>
        <p:spPr>
          <a:xfrm>
            <a:off x="8915400" y="609600"/>
            <a:ext cx="0" cy="58674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56B1E1-7CD6-ED40-8739-2B0F2926EC01}"/>
              </a:ext>
            </a:extLst>
          </p:cNvPr>
          <p:cNvCxnSpPr>
            <a:cxnSpLocks/>
          </p:cNvCxnSpPr>
          <p:nvPr/>
        </p:nvCxnSpPr>
        <p:spPr>
          <a:xfrm>
            <a:off x="9753600" y="551953"/>
            <a:ext cx="0" cy="586740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A0B431-F7F5-2C4D-9A2B-043D5A1DA18A}"/>
              </a:ext>
            </a:extLst>
          </p:cNvPr>
          <p:cNvCxnSpPr>
            <a:cxnSpLocks/>
          </p:cNvCxnSpPr>
          <p:nvPr/>
        </p:nvCxnSpPr>
        <p:spPr>
          <a:xfrm>
            <a:off x="10515600" y="551953"/>
            <a:ext cx="0" cy="58674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DCD038-29E9-9E42-BDDF-61B4A8E2B130}"/>
              </a:ext>
            </a:extLst>
          </p:cNvPr>
          <p:cNvCxnSpPr>
            <a:cxnSpLocks/>
          </p:cNvCxnSpPr>
          <p:nvPr/>
        </p:nvCxnSpPr>
        <p:spPr>
          <a:xfrm>
            <a:off x="1447800" y="609600"/>
            <a:ext cx="0" cy="5867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1F7F4F-2089-144B-B2B7-298E29799FDF}"/>
              </a:ext>
            </a:extLst>
          </p:cNvPr>
          <p:cNvCxnSpPr>
            <a:cxnSpLocks/>
          </p:cNvCxnSpPr>
          <p:nvPr/>
        </p:nvCxnSpPr>
        <p:spPr>
          <a:xfrm>
            <a:off x="2286000" y="685800"/>
            <a:ext cx="0" cy="5867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0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904B-78A2-564D-96D2-06B03073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01B31-7A75-1244-8219-983DC168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20" y="0"/>
            <a:ext cx="986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6FAC-3016-6344-8854-AD266430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2819400" cy="8382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590BD-67DA-3842-983B-C07C0846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17" y="123039"/>
            <a:ext cx="3982341" cy="3075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D9A200-0420-8349-A3A9-F0210B25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614" y="3233919"/>
            <a:ext cx="3982341" cy="308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BA863-D049-554C-BAFB-E9BB0620A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459" y="123039"/>
            <a:ext cx="3982341" cy="3086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3147B7-BC8A-FA4D-9AF1-836B09D6F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459" y="3234284"/>
            <a:ext cx="3982341" cy="30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3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B917-FDCD-6842-8032-864E39FC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6BD32-5CEB-CA4C-9E59-E29DF467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72" y="3428472"/>
            <a:ext cx="3905128" cy="3124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0BF94B-5A8A-D646-BEB7-771107AB4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0" y="158629"/>
            <a:ext cx="3898900" cy="3169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C21F9-A6AF-984A-912E-F1A0D470A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89021"/>
            <a:ext cx="3898900" cy="3276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4700F-497C-8340-BE5F-4D6924F62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3365094"/>
            <a:ext cx="3898900" cy="32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C93E-F0D8-C94A-8C9E-FC2B2544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710B5-BD05-F84A-80B5-6B4E78E5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311150"/>
            <a:ext cx="79375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0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3C95-E521-EF49-8565-DB88B76A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3132C-D3F0-6B48-8EC7-602A6090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17500"/>
            <a:ext cx="79248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3583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8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 Advance Pathfinding" id="{53CE7C69-6139-0948-A6AB-4607575A99AD}" vid="{791383CE-0F90-1B4A-BC7E-FC237DDE09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3120</TotalTime>
  <Words>139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Neo Sans Intel</vt:lpstr>
      <vt:lpstr>Neo Sans Intel Medium</vt:lpstr>
      <vt:lpstr>Arial</vt:lpstr>
      <vt:lpstr>Calibri</vt:lpstr>
      <vt:lpstr>blank</vt:lpstr>
      <vt:lpstr>PowerPoint Presentation</vt:lpstr>
      <vt:lpstr>SD states subject to pulsing polarity, amplitude and duty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33</cp:revision>
  <dcterms:created xsi:type="dcterms:W3CDTF">2020-04-07T17:53:49Z</dcterms:created>
  <dcterms:modified xsi:type="dcterms:W3CDTF">2020-04-11T21:41:00Z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