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53" autoAdjust="0"/>
    <p:restoredTop sz="94660"/>
  </p:normalViewPr>
  <p:slideViewPr>
    <p:cSldViewPr>
      <p:cViewPr varScale="1">
        <p:scale>
          <a:sx n="156" d="100"/>
          <a:sy n="156" d="100"/>
        </p:scale>
        <p:origin x="864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Blackbox Cell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DerChang, WW29.4/2019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400" dirty="0"/>
              <a:t>RWB drives supply rail requirement therefore</a:t>
            </a:r>
          </a:p>
          <a:p>
            <a:pPr lvl="1"/>
            <a:r>
              <a:rPr lang="en-US" sz="2400" dirty="0"/>
              <a:t>Power/Energy</a:t>
            </a:r>
          </a:p>
          <a:p>
            <a:pPr lvl="1"/>
            <a:r>
              <a:rPr lang="en-US" sz="2400" dirty="0"/>
              <a:t>CMOS</a:t>
            </a:r>
          </a:p>
          <a:p>
            <a:r>
              <a:rPr lang="en-US" sz="2400" dirty="0"/>
              <a:t>POR RWB requires VPP-VNN ≈ 9V</a:t>
            </a:r>
          </a:p>
          <a:p>
            <a:r>
              <a:rPr lang="en-US" sz="2400" dirty="0"/>
              <a:t>Blackbox Cell goal is to reduce RWB to achieve 3V reduction on supply rail</a:t>
            </a:r>
            <a:br>
              <a:rPr lang="en-US" sz="2400" dirty="0"/>
            </a:br>
            <a:r>
              <a:rPr lang="en-US" sz="2400" dirty="0"/>
              <a:t>(&gt; 50% of displacement energy reduction)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3DXP RWB Model</a:t>
            </a:r>
            <a:endParaRPr lang="en-US" baseline="-25000" dirty="0"/>
          </a:p>
        </p:txBody>
      </p:sp>
      <p:cxnSp>
        <p:nvCxnSpPr>
          <p:cNvPr id="94" name="Straight Connector 93"/>
          <p:cNvCxnSpPr/>
          <p:nvPr/>
        </p:nvCxnSpPr>
        <p:spPr>
          <a:xfrm>
            <a:off x="2380430" y="5110393"/>
            <a:ext cx="7315200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>
          <a:xfrm flipH="1" flipV="1">
            <a:off x="2385872" y="1524001"/>
            <a:ext cx="0" cy="3586392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8821924" y="5105400"/>
            <a:ext cx="9921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Voltage [V]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3945124" y="1752600"/>
            <a:ext cx="1053374" cy="3119845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9" name="Straight Connector 98"/>
          <p:cNvCxnSpPr/>
          <p:nvPr/>
        </p:nvCxnSpPr>
        <p:spPr>
          <a:xfrm flipV="1">
            <a:off x="6459724" y="1752600"/>
            <a:ext cx="1281974" cy="3113314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3421088" y="1052736"/>
            <a:ext cx="935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Set@1us,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629D37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345524" y="1016732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Reset@1us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629D37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2380430" y="3276600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cxnSp>
        <p:nvCxnSpPr>
          <p:cNvPr id="103" name="Straight Connector 102"/>
          <p:cNvCxnSpPr/>
          <p:nvPr/>
        </p:nvCxnSpPr>
        <p:spPr>
          <a:xfrm>
            <a:off x="2380430" y="4914449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1998924" y="3092752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811524" y="4786836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3.54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4236929" y="1763486"/>
            <a:ext cx="1281974" cy="3113314"/>
          </a:xfrm>
          <a:prstGeom prst="line">
            <a:avLst/>
          </a:prstGeom>
          <a:noFill/>
          <a:ln w="25400" cap="flat" cmpd="sng" algn="ctr">
            <a:solidFill>
              <a:srgbClr val="EE762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7" name="TextBox 106"/>
          <p:cNvSpPr txBox="1"/>
          <p:nvPr/>
        </p:nvSpPr>
        <p:spPr>
          <a:xfrm>
            <a:off x="4478524" y="220980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Set@2d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EE7623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 flipV="1">
            <a:off x="6002524" y="1752600"/>
            <a:ext cx="1538277" cy="3161849"/>
          </a:xfrm>
          <a:prstGeom prst="line">
            <a:avLst/>
          </a:prstGeom>
          <a:noFill/>
          <a:ln w="25400" cap="flat" cmpd="sng" algn="ctr">
            <a:solidFill>
              <a:srgbClr val="FFCF0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9" name="TextBox 108"/>
          <p:cNvSpPr txBox="1"/>
          <p:nvPr/>
        </p:nvSpPr>
        <p:spPr>
          <a:xfrm>
            <a:off x="5697724" y="3276600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FFCF01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Reset@1us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FFCF0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EOL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FFCF01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>
            <a:off x="3411724" y="1752600"/>
            <a:ext cx="1358174" cy="3113314"/>
          </a:xfrm>
          <a:prstGeom prst="line">
            <a:avLst/>
          </a:prstGeom>
          <a:noFill/>
          <a:ln w="25400" cap="flat" cmpd="sng" algn="ctr">
            <a:solidFill>
              <a:srgbClr val="00A7E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7" name="TextBox 126"/>
          <p:cNvSpPr txBox="1"/>
          <p:nvPr/>
        </p:nvSpPr>
        <p:spPr>
          <a:xfrm>
            <a:off x="3640324" y="3810000"/>
            <a:ext cx="811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Set@1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𝛍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00A7E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EOL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00A7E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411724" y="1752600"/>
            <a:ext cx="0" cy="34290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421124" y="1752600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3929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27259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484984" y="5181600"/>
            <a:ext cx="524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kern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55453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593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60025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501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H="1">
            <a:off x="6916924" y="1752600"/>
            <a:ext cx="1219200" cy="3124200"/>
          </a:xfrm>
          <a:prstGeom prst="line">
            <a:avLst/>
          </a:prstGeom>
          <a:noFill/>
          <a:ln w="25400" cap="flat" cmpd="sng" algn="ctr">
            <a:solidFill>
              <a:srgbClr val="EE762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2" name="TextBox 61"/>
          <p:cNvSpPr txBox="1"/>
          <p:nvPr/>
        </p:nvSpPr>
        <p:spPr>
          <a:xfrm>
            <a:off x="7374124" y="3581400"/>
            <a:ext cx="9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Reset@2d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EE7623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136124" y="1752600"/>
            <a:ext cx="0" cy="34290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9837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8641668" y="4653136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476594" y="5181600"/>
            <a:ext cx="494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kern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887724" y="1676400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3.54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4465204" y="3200400"/>
            <a:ext cx="0" cy="19812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249180" y="5193196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913476" y="5204229"/>
            <a:ext cx="48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7129500" y="3200400"/>
            <a:ext cx="0" cy="19812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3421088" y="1808820"/>
            <a:ext cx="541040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457092" y="1495817"/>
            <a:ext cx="54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wlr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934386" y="4520153"/>
            <a:ext cx="538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dft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5006244" y="4869160"/>
            <a:ext cx="539080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049380" y="4869160"/>
            <a:ext cx="396044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049380" y="4509120"/>
            <a:ext cx="6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GB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endu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flipH="1">
            <a:off x="7741568" y="1805608"/>
            <a:ext cx="432048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669560" y="1495817"/>
            <a:ext cx="522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dft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2773016" y="4689140"/>
            <a:ext cx="61206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809020" y="4365104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8209620" y="4689140"/>
            <a:ext cx="432048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137612" y="4293096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200" b="1" kern="0" baseline="-25000" noProof="0" dirty="0">
                <a:latin typeface="Segoe UI" panose="020B0502040204020203" pitchFamily="34" charset="0"/>
                <a:cs typeface="Segoe UI" panose="020B0502040204020203" pitchFamily="34" charset="0"/>
              </a:rPr>
              <a:t>para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241068" y="5658343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wlr</a:t>
            </a: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dft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5869360" y="565543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GB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end</a:t>
            </a: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dft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4537212" y="2780928"/>
            <a:ext cx="2556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20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kumimoji="0" lang="it-IT" sz="2000" b="1" i="0" u="none" strike="noStrike" kern="0" cap="none" spc="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xt</a:t>
            </a:r>
          </a:p>
        </p:txBody>
      </p:sp>
      <p:cxnSp>
        <p:nvCxnSpPr>
          <p:cNvPr id="137" name="Straight Arrow Connector 136"/>
          <p:cNvCxnSpPr/>
          <p:nvPr/>
        </p:nvCxnSpPr>
        <p:spPr>
          <a:xfrm flipH="1">
            <a:off x="4501208" y="3284984"/>
            <a:ext cx="259130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5581328" y="4869160"/>
            <a:ext cx="43204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401308" y="4329100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defRPr/>
            </a:pP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2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E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2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endParaRPr lang="it-IT" sz="12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14400">
              <a:defRPr/>
            </a:pP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GB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RD</a:t>
            </a:r>
            <a:endParaRPr lang="it-IT" sz="12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8400256" y="1952836"/>
            <a:ext cx="2664296" cy="1487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TCs of </a:t>
            </a: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en-US" sz="1600" b="1" kern="0" baseline="-25000" dirty="0" err="1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and  </a:t>
            </a: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en-US" sz="1600" b="1" kern="0" baseline="-25000" dirty="0" err="1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are identical (-4~5mV/C).</a:t>
            </a:r>
            <a:b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distributions parallel shift cross temperature </a:t>
            </a:r>
            <a:endParaRPr lang="en-US" sz="1600" b="1" kern="0" baseline="-25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338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3DXP V</a:t>
            </a:r>
            <a:r>
              <a:rPr lang="en-US" baseline="-25000" dirty="0"/>
              <a:t>T</a:t>
            </a:r>
            <a:r>
              <a:rPr lang="en-US" dirty="0"/>
              <a:t>’s, Inhibit &amp; Select Voltages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/>
              <a:t>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</a:t>
            </a:r>
            <a:r>
              <a:rPr lang="en-US" sz="2000" dirty="0" err="1"/>
              <a:t>GB</a:t>
            </a:r>
            <a:r>
              <a:rPr lang="en-US" sz="2000" baseline="-25000" dirty="0" err="1"/>
              <a:t>end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dist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𝛔</a:t>
            </a:r>
            <a:r>
              <a:rPr lang="en-US" sz="2000" baseline="-25000" dirty="0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𝛔</a:t>
            </a:r>
            <a:r>
              <a:rPr lang="en-US" sz="2000" baseline="-25000" dirty="0" err="1"/>
              <a:t>rst</a:t>
            </a:r>
            <a:r>
              <a:rPr lang="en-US" sz="2000" dirty="0"/>
              <a:t>)  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 err="1"/>
              <a:t>rst</a:t>
            </a:r>
            <a:r>
              <a:rPr lang="en-US" sz="2000" dirty="0"/>
              <a:t>)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b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/>
              <a:t>set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+ 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)  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  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 err="1"/>
              <a:t>rst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b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+   </a:t>
            </a:r>
            <a:r>
              <a:rPr lang="en-US" sz="2000" dirty="0"/>
              <a:t>4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/>
              <a:t>set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𝛔</a:t>
            </a:r>
            <a:r>
              <a:rPr lang="en-US" sz="2000" baseline="-25000" dirty="0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𝛔</a:t>
            </a:r>
            <a:r>
              <a:rPr lang="en-US" sz="2000" baseline="-25000" dirty="0" err="1"/>
              <a:t>rst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sel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 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)  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  4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∙(𝛔</a:t>
            </a:r>
            <a:r>
              <a:rPr lang="en-US" sz="2000" baseline="-25000" dirty="0" err="1"/>
              <a:t>rst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+ 𝛔</a:t>
            </a:r>
            <a:r>
              <a:rPr lang="en-US" sz="2000" baseline="-25000" dirty="0"/>
              <a:t>set</a:t>
            </a:r>
            <a:r>
              <a:rPr lang="en-US" sz="2000" dirty="0"/>
              <a:t> )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55305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92EF8-172F-044E-9523-F859DE72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9878"/>
            <a:ext cx="10363200" cy="838200"/>
          </a:xfrm>
        </p:spPr>
        <p:txBody>
          <a:bodyPr/>
          <a:lstStyle/>
          <a:p>
            <a:r>
              <a:rPr lang="en-US" dirty="0"/>
              <a:t>Ideas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8C2D38-51B9-E646-837E-89D2483BB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36" y="1524000"/>
            <a:ext cx="5343787" cy="4275030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E1AD0B-5A8A-EC43-A296-D7C94B0418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388"/>
          <a:stretch/>
        </p:blipFill>
        <p:spPr>
          <a:xfrm>
            <a:off x="5666015" y="1524000"/>
            <a:ext cx="2971800" cy="4302435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374EF48-8EB5-DD49-B321-6DFB1EA3E96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4388"/>
          <a:stretch/>
        </p:blipFill>
        <p:spPr>
          <a:xfrm>
            <a:off x="8839200" y="1524001"/>
            <a:ext cx="2971800" cy="4302434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9798770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152</TotalTime>
  <Words>195</Words>
  <Application>Microsoft Macintosh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Neo Sans Intel</vt:lpstr>
      <vt:lpstr>Neo Sans Intel Medium</vt:lpstr>
      <vt:lpstr>Segoe UI</vt:lpstr>
      <vt:lpstr>Arial</vt:lpstr>
      <vt:lpstr>Calibri</vt:lpstr>
      <vt:lpstr>Cambria Math</vt:lpstr>
      <vt:lpstr>Symbol</vt:lpstr>
      <vt:lpstr>blank</vt:lpstr>
      <vt:lpstr>Blackbox Cell</vt:lpstr>
      <vt:lpstr>3DXP RWB Model</vt:lpstr>
      <vt:lpstr>3DXP VT’s, Inhibit &amp; Select Voltages</vt:lpstr>
      <vt:lpstr>Ideas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Blackbox Cell</dc:title>
  <dc:creator>Kau, Derchang</dc:creator>
  <cp:keywords>CTPClassification=CTP_NT</cp:keywords>
  <cp:lastModifiedBy>Kau, Derchang</cp:lastModifiedBy>
  <cp:revision>5</cp:revision>
  <dcterms:created xsi:type="dcterms:W3CDTF">2019-07-18T15:50:49Z</dcterms:created>
  <dcterms:modified xsi:type="dcterms:W3CDTF">2019-07-18T18:22:52Z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