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4" r:id="rId2"/>
    <p:sldId id="260" r:id="rId3"/>
    <p:sldId id="306" r:id="rId4"/>
    <p:sldId id="261" r:id="rId5"/>
    <p:sldId id="308" r:id="rId6"/>
    <p:sldId id="258" r:id="rId7"/>
    <p:sldId id="256" r:id="rId8"/>
    <p:sldId id="307" r:id="rId9"/>
    <p:sldId id="30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11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07ACE-C812-41F1-91BA-0B083ED546BB}" type="datetimeFigureOut">
              <a:rPr lang="en-US" smtClean="0"/>
              <a:t>7/1/19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895B6-FD6F-4614-B4B9-9A598397C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043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895B6-FD6F-4614-B4B9-9A598397C0F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53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895B6-FD6F-4614-B4B9-9A598397C0F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4523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895B6-FD6F-4614-B4B9-9A598397C0F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058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895B6-FD6F-4614-B4B9-9A598397C0F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6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895B6-FD6F-4614-B4B9-9A598397C0F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99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8C9C8-E8D3-42BC-A689-1860395C1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75FCFF-AF24-4F2B-9ED4-1059D5B0B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65BF0-CBC7-4486-B09E-E843E4FF0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F50F7-9DA3-4A7E-B84E-7BB7BE4EA2D2}" type="datetime1">
              <a:rPr lang="en-US" smtClean="0"/>
              <a:t>7/1/19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7E08C-C92D-410E-B743-9A9B774DE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 Srinivasan)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91DF12-9E0A-4390-83D4-567C44107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E659-2264-4911-ADBF-CF67865B95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875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13BD6-E88A-42E6-A660-4625022EA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1623BC-07CF-4216-9874-68DAB1D685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16190-5258-473C-AB35-76BF97181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A0C0B-D9FF-42A2-89FF-5A3147A0BCD4}" type="datetime1">
              <a:rPr lang="en-US" smtClean="0"/>
              <a:t>7/1/19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22CE93-3FB9-455D-917C-85A5109F5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 Srinivasan)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826F3-7A37-40F4-87AD-9D02454A3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E659-2264-4911-ADBF-CF67865B95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975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DA920A-6F2D-4A52-8670-B0862AB9DA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A1D3C1-0FD8-48AF-AB73-D1607747A4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AAE05-A2D2-4F2E-AFE9-19332B0C5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8D8E-012F-4858-BD99-6AF07820F747}" type="datetime1">
              <a:rPr lang="en-US" smtClean="0"/>
              <a:t>7/1/19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46370-8BA7-4B8F-B3D5-DB832D57B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 Srinivasan)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1158A-2984-4C67-8F0D-A11316FA7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E659-2264-4911-ADBF-CF67865B95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066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7F4F0-A5BF-4EFB-8FF3-58A365F5B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284F1-6D8E-436E-B8FC-DD8171A47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79D9A-7AB0-498A-9AAF-B89FCB5F1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9184-00F3-4DCF-9484-2608DC32C5E8}" type="datetime1">
              <a:rPr lang="en-US" smtClean="0"/>
              <a:t>7/1/19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0012B7-4179-4B8A-AB81-0ACC80534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 Srinivasan)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77079-55B3-4649-BC7F-B20E19390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E659-2264-4911-ADBF-CF67865B95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895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47427-4054-44E3-BB8D-64A811001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A8AFEE-C32B-4CA8-900A-20CC52F676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5304B8-3994-4DFB-857B-78FA79D7F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4DD13-FC35-4941-BF91-54DB2325A847}" type="datetime1">
              <a:rPr lang="en-US" smtClean="0"/>
              <a:t>7/1/19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7B0F7A-CFE5-40A0-9C8D-C157F7BB6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 Srinivasan)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9DF81-CB73-4935-A377-1EA8195E5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E659-2264-4911-ADBF-CF67865B95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97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0380A-D1D5-4A4C-B796-5A15C20B7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CE1BF-5868-4C36-9D92-1295EEDDE8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8CF39D-BFB6-4F36-AAD4-9D0930B5C3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AC3466-339A-46D9-BA17-F0F6A3D04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DD43E-1524-4FF4-B4CF-0CEBC1F0408D}" type="datetime1">
              <a:rPr lang="en-US" smtClean="0"/>
              <a:t>7/1/19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98C7C0-1D35-44DC-B1A5-B0FD15445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 Srinivasan)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B88778-F045-4668-9620-72E53CCA5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E659-2264-4911-ADBF-CF67865B95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776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07FD4-8135-4F0C-86E0-778F6D049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07E066-ECD8-42B4-8AF3-B13A3EAD6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90CE53-C11A-426D-B012-B5F476649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CFB3B2-B331-4D40-AE5A-F9BB61E7A5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B3039-6B9E-465D-A507-C518207331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3C653F-2935-47A0-B244-4E05A3F4B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6F3AA-3A27-4E25-B63C-764488D7A276}" type="datetime1">
              <a:rPr lang="en-US" smtClean="0"/>
              <a:t>7/1/19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37F08A-CD94-4C06-AB2D-FB09D33B4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 Srinivasan)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2F0D7C-C1EC-4A16-B0AA-46023407F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E659-2264-4911-ADBF-CF67865B95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427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DB6A8-E5AA-49F3-A873-90A8D1B60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2A5D0E-4C70-4E04-9935-C519DE6DB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3419B-3597-4066-A318-DEF7512B4299}" type="datetime1">
              <a:rPr lang="en-US" smtClean="0"/>
              <a:t>7/1/19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54D716-6CA2-4C4D-ABE8-F2E748B91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 Srinivasan)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AE5483-9783-47C1-9630-ACCA7269D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E659-2264-4911-ADBF-CF67865B95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714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2D0A02-113D-401C-BBB6-9E7A818B6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858E9-CF70-4245-8FC0-88123FBF9D1F}" type="datetime1">
              <a:rPr lang="en-US" smtClean="0"/>
              <a:t>7/1/19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2BF6D3-AE75-4BA9-8DAE-975FFB067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 Srinivasan)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89FCED-088A-40E3-8130-F02F51E43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E659-2264-4911-ADBF-CF67865B95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689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06532-AB16-4C33-9236-D4B946D68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CCEB5-B157-484A-B880-85D8F753D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A132C1-DCAF-4A2B-959D-840B1E7425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CFFF22-DA11-40CA-B836-FA962BA25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33490-3D08-435C-800A-371727184952}" type="datetime1">
              <a:rPr lang="en-US" smtClean="0"/>
              <a:t>7/1/19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C43B0F-247D-4DEB-B928-CEC49C583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 Srinivasan)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19B72B-B4A4-4C44-9C59-19C1B12F6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E659-2264-4911-ADBF-CF67865B95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838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29F65-201E-4D3F-877C-202316DA2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978BE6-B735-49FB-BCC6-644C0B0961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4F2A2B-09BA-41F7-B21B-591DA9BADF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3EC7D8-E62F-4AE2-9BF5-94E3B6131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B197-8E86-4448-A384-746EFE9D1758}" type="datetime1">
              <a:rPr lang="en-US" smtClean="0"/>
              <a:t>7/1/19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5AEC46-4D45-4309-AFF3-98CE0A0BC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 Srinivasan)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F85936-22D7-47FB-8021-9A1496B3B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E659-2264-4911-ADBF-CF67865B95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665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B8CAAC-CA45-43F1-B8CF-16E818F5C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FD01E-579A-4540-9BC3-9119D0DEDA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2B0A6C-5375-4FDB-8E0F-5429B9D7EE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D464F-B7CA-44BA-A46B-9863D0A471B9}" type="datetime1">
              <a:rPr lang="en-US" smtClean="0"/>
              <a:t>7/1/19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9F036-A283-4EE9-9CD0-C502059EC8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Intel Confidential (Balaji Srinivasan)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4EC2B-139F-466C-ACE0-9A89B2B957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CE659-2264-4911-ADBF-CF67865B95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208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9C53C-7157-41EE-B3F0-A3CC0F49C5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Background material for Wednesday.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10C397-AC1D-4DEF-AA92-71BC8213BC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BBA8EE-6BC0-49FC-8183-5990E3CE2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5B9E2-B9D0-4C75-A5D1-AB4A1D30E552}" type="datetime1">
              <a:rPr lang="en-US" smtClean="0"/>
              <a:t>7/1/19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A51E5-5E70-4C3E-9069-EE7451939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 Srinivasan)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0718B-35D3-4507-AFC5-391097BBE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E659-2264-4911-ADBF-CF67865B955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752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AADFEF31-A0BE-491D-AE88-85CECF56840C}"/>
              </a:ext>
            </a:extLst>
          </p:cNvPr>
          <p:cNvGrpSpPr/>
          <p:nvPr/>
        </p:nvGrpSpPr>
        <p:grpSpPr>
          <a:xfrm>
            <a:off x="335098" y="405319"/>
            <a:ext cx="3902201" cy="5494299"/>
            <a:chOff x="768076" y="320259"/>
            <a:chExt cx="3902201" cy="5494299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369D72B-C9EA-4C83-BE6E-5C377C8B3848}"/>
                </a:ext>
              </a:extLst>
            </p:cNvPr>
            <p:cNvGrpSpPr/>
            <p:nvPr/>
          </p:nvGrpSpPr>
          <p:grpSpPr>
            <a:xfrm flipV="1">
              <a:off x="1820785" y="2117330"/>
              <a:ext cx="267096" cy="462878"/>
              <a:chOff x="7191605" y="1709656"/>
              <a:chExt cx="267096" cy="462878"/>
            </a:xfrm>
          </p:grpSpPr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C25FD5BD-34FB-453B-ACAB-2541D882AD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5BA7C52E-C4A6-4BB5-8F02-0E1568DCF6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E46CB651-0B35-4AFD-806E-FD3C25654E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0EE0FEBC-346E-4ED2-BCFB-0356D771D0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586DEB95-4518-4FC5-BF21-2970AF2A98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29F35423-633C-428C-B584-010BDFDBFD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3C6C135D-DD8C-4F40-A771-6037445609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6392088-9F64-402D-BE8D-66A7711BBD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87881" y="1858760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D9942587-5DC4-4654-B01B-E93F7195A86A}"/>
                </a:ext>
              </a:extLst>
            </p:cNvPr>
            <p:cNvGrpSpPr/>
            <p:nvPr/>
          </p:nvGrpSpPr>
          <p:grpSpPr>
            <a:xfrm flipV="1">
              <a:off x="2495700" y="2580208"/>
              <a:ext cx="267096" cy="462878"/>
              <a:chOff x="7191605" y="1709656"/>
              <a:chExt cx="267096" cy="462878"/>
            </a:xfrm>
          </p:grpSpPr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BDAB4F20-5CE8-4446-BA6C-B4CBB58102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55AA6954-641A-4A62-A6C1-1392A5853A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52C23E70-E58C-4114-89C6-8D58DC0874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4DE33A85-3066-47EE-A879-BF9453F119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F21D67E-4471-4B4B-AD96-6284B2AE76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F202C470-1904-4A0E-AF1E-174AC4A782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8342F3FA-A8F8-42AD-9280-EC5D950672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5A7CF101-6338-479C-9783-1906418F2B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62796" y="1858760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7CF0552E-A458-4B4C-8061-69BEE2BD58A4}"/>
                </a:ext>
              </a:extLst>
            </p:cNvPr>
            <p:cNvCxnSpPr/>
            <p:nvPr/>
          </p:nvCxnSpPr>
          <p:spPr>
            <a:xfrm flipV="1">
              <a:off x="2087881" y="1858760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66F93079-DC4B-4ABC-A32A-420F17768A8B}"/>
                </a:ext>
              </a:extLst>
            </p:cNvPr>
            <p:cNvCxnSpPr>
              <a:cxnSpLocks/>
            </p:cNvCxnSpPr>
            <p:nvPr/>
          </p:nvCxnSpPr>
          <p:spPr>
            <a:xfrm>
              <a:off x="2422536" y="1463012"/>
              <a:ext cx="2802" cy="392647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FB537E30-4EBB-41EC-B84F-45D49A74B232}"/>
                </a:ext>
              </a:extLst>
            </p:cNvPr>
            <p:cNvCxnSpPr/>
            <p:nvPr/>
          </p:nvCxnSpPr>
          <p:spPr>
            <a:xfrm flipV="1">
              <a:off x="1433969" y="2345593"/>
              <a:ext cx="216724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358FEB30-783F-4132-BA7A-0B5BE69099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48590" y="2808471"/>
              <a:ext cx="215262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>
              <a:extLst>
                <a:ext uri="{FF2B5EF4-FFF2-40B4-BE49-F238E27FC236}">
                  <a16:creationId xmlns:a16="http://schemas.microsoft.com/office/drawing/2014/main" id="{E379E0FF-C13E-4352-B162-AD4AA1C91FA3}"/>
                </a:ext>
              </a:extLst>
            </p:cNvPr>
            <p:cNvCxnSpPr>
              <a:cxnSpLocks/>
            </p:cNvCxnSpPr>
            <p:nvPr/>
          </p:nvCxnSpPr>
          <p:spPr>
            <a:xfrm>
              <a:off x="2087881" y="2580208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B5947D88-DA19-4234-8F5A-159F1DF21528}"/>
                </a:ext>
              </a:extLst>
            </p:cNvPr>
            <p:cNvCxnSpPr>
              <a:cxnSpLocks/>
            </p:cNvCxnSpPr>
            <p:nvPr/>
          </p:nvCxnSpPr>
          <p:spPr>
            <a:xfrm>
              <a:off x="2762796" y="3043086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030D23E2-DB89-405F-A719-5D92608D7C54}"/>
                </a:ext>
              </a:extLst>
            </p:cNvPr>
            <p:cNvGrpSpPr/>
            <p:nvPr/>
          </p:nvGrpSpPr>
          <p:grpSpPr>
            <a:xfrm flipV="1">
              <a:off x="3395612" y="2117330"/>
              <a:ext cx="267096" cy="462878"/>
              <a:chOff x="7191605" y="1709656"/>
              <a:chExt cx="267096" cy="462878"/>
            </a:xfrm>
          </p:grpSpPr>
          <p:cxnSp>
            <p:nvCxnSpPr>
              <p:cNvPr id="192" name="Straight Connector 191">
                <a:extLst>
                  <a:ext uri="{FF2B5EF4-FFF2-40B4-BE49-F238E27FC236}">
                    <a16:creationId xmlns:a16="http://schemas.microsoft.com/office/drawing/2014/main" id="{CCDA56FD-5F71-4E86-9566-C5CCD4FF9E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>
                <a:extLst>
                  <a:ext uri="{FF2B5EF4-FFF2-40B4-BE49-F238E27FC236}">
                    <a16:creationId xmlns:a16="http://schemas.microsoft.com/office/drawing/2014/main" id="{77273931-81A2-4BEB-99BF-11800C6838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id="{9AFC9A8C-6228-4DE0-BEA0-42ED1A0A22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>
                <a:extLst>
                  <a:ext uri="{FF2B5EF4-FFF2-40B4-BE49-F238E27FC236}">
                    <a16:creationId xmlns:a16="http://schemas.microsoft.com/office/drawing/2014/main" id="{A96B973E-B951-41A0-ABE8-37B89B9B91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>
                <a:extLst>
                  <a:ext uri="{FF2B5EF4-FFF2-40B4-BE49-F238E27FC236}">
                    <a16:creationId xmlns:a16="http://schemas.microsoft.com/office/drawing/2014/main" id="{B44F93E9-A190-411F-869E-C8EFCC289B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>
                <a:extLst>
                  <a:ext uri="{FF2B5EF4-FFF2-40B4-BE49-F238E27FC236}">
                    <a16:creationId xmlns:a16="http://schemas.microsoft.com/office/drawing/2014/main" id="{E96A11CC-CD85-44FE-A9C5-0CB193C769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>
                <a:extLst>
                  <a:ext uri="{FF2B5EF4-FFF2-40B4-BE49-F238E27FC236}">
                    <a16:creationId xmlns:a16="http://schemas.microsoft.com/office/drawing/2014/main" id="{3612CE0B-54C5-4843-A12E-69D175B5D09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E0AF8B7E-00FD-4763-8C88-32A7C08C3B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62708" y="1858760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B48C0189-E7E1-4718-84EB-50CC6FEE9F36}"/>
                </a:ext>
              </a:extLst>
            </p:cNvPr>
            <p:cNvGrpSpPr/>
            <p:nvPr/>
          </p:nvGrpSpPr>
          <p:grpSpPr>
            <a:xfrm flipV="1">
              <a:off x="4070527" y="2580208"/>
              <a:ext cx="267096" cy="462878"/>
              <a:chOff x="7191605" y="1709656"/>
              <a:chExt cx="267096" cy="462878"/>
            </a:xfrm>
          </p:grpSpPr>
          <p:cxnSp>
            <p:nvCxnSpPr>
              <p:cNvPr id="185" name="Straight Connector 184">
                <a:extLst>
                  <a:ext uri="{FF2B5EF4-FFF2-40B4-BE49-F238E27FC236}">
                    <a16:creationId xmlns:a16="http://schemas.microsoft.com/office/drawing/2014/main" id="{27762AD0-9E8B-4F7B-81C4-6509278619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Straight Connector 185">
                <a:extLst>
                  <a:ext uri="{FF2B5EF4-FFF2-40B4-BE49-F238E27FC236}">
                    <a16:creationId xmlns:a16="http://schemas.microsoft.com/office/drawing/2014/main" id="{67303ADC-9F2D-4F4E-8054-7F38393FF0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>
                <a:extLst>
                  <a:ext uri="{FF2B5EF4-FFF2-40B4-BE49-F238E27FC236}">
                    <a16:creationId xmlns:a16="http://schemas.microsoft.com/office/drawing/2014/main" id="{4E6D1274-C333-43B2-B1D9-3F4F86F6AF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07F735B9-3215-41F4-B2CE-7528ABE8F8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F43D4CF0-859C-413A-949C-1D35C69C11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>
                <a:extLst>
                  <a:ext uri="{FF2B5EF4-FFF2-40B4-BE49-F238E27FC236}">
                    <a16:creationId xmlns:a16="http://schemas.microsoft.com/office/drawing/2014/main" id="{C2B6E13A-658F-4874-B583-95D22EE36DB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Straight Connector 190">
                <a:extLst>
                  <a:ext uri="{FF2B5EF4-FFF2-40B4-BE49-F238E27FC236}">
                    <a16:creationId xmlns:a16="http://schemas.microsoft.com/office/drawing/2014/main" id="{ED4B5A86-FFD5-4C28-8713-5E8AE3C5C2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BA907514-D9CF-434F-8049-E4BEBA6A2B2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37623" y="1858760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F9E01AFE-294E-4EFB-B9BF-DA169C6ECB7F}"/>
                </a:ext>
              </a:extLst>
            </p:cNvPr>
            <p:cNvCxnSpPr/>
            <p:nvPr/>
          </p:nvCxnSpPr>
          <p:spPr>
            <a:xfrm flipV="1">
              <a:off x="3662708" y="1858760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>
              <a:extLst>
                <a:ext uri="{FF2B5EF4-FFF2-40B4-BE49-F238E27FC236}">
                  <a16:creationId xmlns:a16="http://schemas.microsoft.com/office/drawing/2014/main" id="{551C9731-E30A-4FFB-A5B1-DED7A0614B0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00165" y="776034"/>
              <a:ext cx="4871" cy="1079625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91B23B1D-83CA-496E-9BDD-6C429F17940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08796" y="2345593"/>
              <a:ext cx="159588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05D67DC9-F13D-4BA7-AEB3-71D3C504A0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23417" y="2808471"/>
              <a:ext cx="158126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2B6CEE8D-0F60-4ABA-9425-3C8D234108F2}"/>
                </a:ext>
              </a:extLst>
            </p:cNvPr>
            <p:cNvCxnSpPr>
              <a:cxnSpLocks/>
            </p:cNvCxnSpPr>
            <p:nvPr/>
          </p:nvCxnSpPr>
          <p:spPr>
            <a:xfrm>
              <a:off x="3662708" y="2580208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7B227A30-9948-48C5-8CB3-E11A0B9A50A4}"/>
                </a:ext>
              </a:extLst>
            </p:cNvPr>
            <p:cNvCxnSpPr>
              <a:cxnSpLocks/>
            </p:cNvCxnSpPr>
            <p:nvPr/>
          </p:nvCxnSpPr>
          <p:spPr>
            <a:xfrm>
              <a:off x="4337623" y="3043086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7" name="TextBox 596">
              <a:extLst>
                <a:ext uri="{FF2B5EF4-FFF2-40B4-BE49-F238E27FC236}">
                  <a16:creationId xmlns:a16="http://schemas.microsoft.com/office/drawing/2014/main" id="{3949D6FA-B35D-481E-ACB2-BA88C29C396C}"/>
                </a:ext>
              </a:extLst>
            </p:cNvPr>
            <p:cNvSpPr txBox="1"/>
            <p:nvPr/>
          </p:nvSpPr>
          <p:spPr>
            <a:xfrm rot="10800000" flipV="1">
              <a:off x="2163737" y="1811738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VPPs</a:t>
              </a:r>
              <a:endParaRPr lang="en-US" dirty="0"/>
            </a:p>
          </p:txBody>
        </p:sp>
        <p:sp>
          <p:nvSpPr>
            <p:cNvPr id="598" name="TextBox 597">
              <a:extLst>
                <a:ext uri="{FF2B5EF4-FFF2-40B4-BE49-F238E27FC236}">
                  <a16:creationId xmlns:a16="http://schemas.microsoft.com/office/drawing/2014/main" id="{78A1913C-D415-474C-B882-3563ACB2008D}"/>
                </a:ext>
              </a:extLst>
            </p:cNvPr>
            <p:cNvSpPr txBox="1"/>
            <p:nvPr/>
          </p:nvSpPr>
          <p:spPr>
            <a:xfrm rot="10800000" flipV="1">
              <a:off x="3819314" y="1828282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605" name="TextBox 604">
              <a:extLst>
                <a:ext uri="{FF2B5EF4-FFF2-40B4-BE49-F238E27FC236}">
                  <a16:creationId xmlns:a16="http://schemas.microsoft.com/office/drawing/2014/main" id="{3EDC1DCB-763A-4C1B-AA13-2AFB81D291E7}"/>
                </a:ext>
              </a:extLst>
            </p:cNvPr>
            <p:cNvSpPr txBox="1"/>
            <p:nvPr/>
          </p:nvSpPr>
          <p:spPr>
            <a:xfrm rot="10800000" flipV="1">
              <a:off x="769925" y="2197858"/>
              <a:ext cx="8122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606" name="TextBox 605">
              <a:extLst>
                <a:ext uri="{FF2B5EF4-FFF2-40B4-BE49-F238E27FC236}">
                  <a16:creationId xmlns:a16="http://schemas.microsoft.com/office/drawing/2014/main" id="{E36D5DAB-AF8C-4FD9-B0D7-C1D0B32283E4}"/>
                </a:ext>
              </a:extLst>
            </p:cNvPr>
            <p:cNvSpPr txBox="1"/>
            <p:nvPr/>
          </p:nvSpPr>
          <p:spPr>
            <a:xfrm rot="10800000" flipV="1">
              <a:off x="960930" y="2628142"/>
              <a:ext cx="5473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FF0000"/>
                  </a:solidFill>
                </a:rPr>
                <a:t>VPP</a:t>
              </a:r>
              <a:r>
                <a:rPr lang="en-US" sz="1200" dirty="0"/>
                <a:t> </a:t>
              </a:r>
              <a:endParaRPr lang="en-US" dirty="0"/>
            </a:p>
          </p:txBody>
        </p:sp>
        <p:grpSp>
          <p:nvGrpSpPr>
            <p:cNvPr id="620" name="Group 619">
              <a:extLst>
                <a:ext uri="{FF2B5EF4-FFF2-40B4-BE49-F238E27FC236}">
                  <a16:creationId xmlns:a16="http://schemas.microsoft.com/office/drawing/2014/main" id="{F3FD58E4-257A-40D9-86EE-8F0CE7AC878B}"/>
                </a:ext>
              </a:extLst>
            </p:cNvPr>
            <p:cNvGrpSpPr/>
            <p:nvPr/>
          </p:nvGrpSpPr>
          <p:grpSpPr>
            <a:xfrm>
              <a:off x="1818936" y="3737849"/>
              <a:ext cx="267096" cy="462878"/>
              <a:chOff x="7191605" y="1709656"/>
              <a:chExt cx="267096" cy="462878"/>
            </a:xfrm>
          </p:grpSpPr>
          <p:cxnSp>
            <p:nvCxnSpPr>
              <p:cNvPr id="683" name="Straight Connector 682">
                <a:extLst>
                  <a:ext uri="{FF2B5EF4-FFF2-40B4-BE49-F238E27FC236}">
                    <a16:creationId xmlns:a16="http://schemas.microsoft.com/office/drawing/2014/main" id="{DD097B52-9833-4C12-B0D1-D27A344755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4" name="Straight Connector 683">
                <a:extLst>
                  <a:ext uri="{FF2B5EF4-FFF2-40B4-BE49-F238E27FC236}">
                    <a16:creationId xmlns:a16="http://schemas.microsoft.com/office/drawing/2014/main" id="{BE4D5963-F6BF-4537-AE49-F423B0A714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5" name="Straight Connector 684">
                <a:extLst>
                  <a:ext uri="{FF2B5EF4-FFF2-40B4-BE49-F238E27FC236}">
                    <a16:creationId xmlns:a16="http://schemas.microsoft.com/office/drawing/2014/main" id="{22CFD585-0224-465B-801F-7C63FC4DDE0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6" name="Straight Connector 685">
                <a:extLst>
                  <a:ext uri="{FF2B5EF4-FFF2-40B4-BE49-F238E27FC236}">
                    <a16:creationId xmlns:a16="http://schemas.microsoft.com/office/drawing/2014/main" id="{79F4FDC3-21D9-4400-A8EA-9AA88CFD5A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7" name="Straight Connector 686">
                <a:extLst>
                  <a:ext uri="{FF2B5EF4-FFF2-40B4-BE49-F238E27FC236}">
                    <a16:creationId xmlns:a16="http://schemas.microsoft.com/office/drawing/2014/main" id="{1FF29C27-0262-42E6-9547-2DE22972CA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8" name="Straight Connector 687">
                <a:extLst>
                  <a:ext uri="{FF2B5EF4-FFF2-40B4-BE49-F238E27FC236}">
                    <a16:creationId xmlns:a16="http://schemas.microsoft.com/office/drawing/2014/main" id="{49F9C4DE-CC93-4F7D-A429-754F34656E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9" name="Straight Connector 688">
                <a:extLst>
                  <a:ext uri="{FF2B5EF4-FFF2-40B4-BE49-F238E27FC236}">
                    <a16:creationId xmlns:a16="http://schemas.microsoft.com/office/drawing/2014/main" id="{756FA78C-8B70-407B-8961-2C545D9035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1" name="Straight Connector 620">
              <a:extLst>
                <a:ext uri="{FF2B5EF4-FFF2-40B4-BE49-F238E27FC236}">
                  <a16:creationId xmlns:a16="http://schemas.microsoft.com/office/drawing/2014/main" id="{3CF7A4CC-D791-41F3-8F64-CF67F5EC59BD}"/>
                </a:ext>
              </a:extLst>
            </p:cNvPr>
            <p:cNvCxnSpPr>
              <a:cxnSpLocks/>
            </p:cNvCxnSpPr>
            <p:nvPr/>
          </p:nvCxnSpPr>
          <p:spPr>
            <a:xfrm>
              <a:off x="2086032" y="4200727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22" name="Group 621">
              <a:extLst>
                <a:ext uri="{FF2B5EF4-FFF2-40B4-BE49-F238E27FC236}">
                  <a16:creationId xmlns:a16="http://schemas.microsoft.com/office/drawing/2014/main" id="{E7F85356-573F-407D-977D-5F035B22928A}"/>
                </a:ext>
              </a:extLst>
            </p:cNvPr>
            <p:cNvGrpSpPr/>
            <p:nvPr/>
          </p:nvGrpSpPr>
          <p:grpSpPr>
            <a:xfrm>
              <a:off x="2493851" y="3274971"/>
              <a:ext cx="267096" cy="462878"/>
              <a:chOff x="7191605" y="1709656"/>
              <a:chExt cx="267096" cy="462878"/>
            </a:xfrm>
          </p:grpSpPr>
          <p:cxnSp>
            <p:nvCxnSpPr>
              <p:cNvPr id="676" name="Straight Connector 675">
                <a:extLst>
                  <a:ext uri="{FF2B5EF4-FFF2-40B4-BE49-F238E27FC236}">
                    <a16:creationId xmlns:a16="http://schemas.microsoft.com/office/drawing/2014/main" id="{AEDB8007-BD08-4704-B750-E6018BF71AB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7" name="Straight Connector 676">
                <a:extLst>
                  <a:ext uri="{FF2B5EF4-FFF2-40B4-BE49-F238E27FC236}">
                    <a16:creationId xmlns:a16="http://schemas.microsoft.com/office/drawing/2014/main" id="{C2C4D80F-9C1F-46E5-8DAD-6EE46E7E615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8" name="Straight Connector 677">
                <a:extLst>
                  <a:ext uri="{FF2B5EF4-FFF2-40B4-BE49-F238E27FC236}">
                    <a16:creationId xmlns:a16="http://schemas.microsoft.com/office/drawing/2014/main" id="{7A5B7B76-0ADA-4A58-960E-4DBDD99CEC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9" name="Straight Connector 678">
                <a:extLst>
                  <a:ext uri="{FF2B5EF4-FFF2-40B4-BE49-F238E27FC236}">
                    <a16:creationId xmlns:a16="http://schemas.microsoft.com/office/drawing/2014/main" id="{E5CA675F-AC5B-4B63-BDF4-79FD5F5ED3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0" name="Straight Connector 679">
                <a:extLst>
                  <a:ext uri="{FF2B5EF4-FFF2-40B4-BE49-F238E27FC236}">
                    <a16:creationId xmlns:a16="http://schemas.microsoft.com/office/drawing/2014/main" id="{381BD961-1FF2-461E-A1DC-4697779B06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1" name="Straight Connector 680">
                <a:extLst>
                  <a:ext uri="{FF2B5EF4-FFF2-40B4-BE49-F238E27FC236}">
                    <a16:creationId xmlns:a16="http://schemas.microsoft.com/office/drawing/2014/main" id="{8D3C6FA0-ED5E-4DA2-9C07-CE7287AEB6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2" name="Straight Connector 681">
                <a:extLst>
                  <a:ext uri="{FF2B5EF4-FFF2-40B4-BE49-F238E27FC236}">
                    <a16:creationId xmlns:a16="http://schemas.microsoft.com/office/drawing/2014/main" id="{5E48578F-31DA-4004-ACCE-D5F89BEB8E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3" name="Straight Connector 622">
              <a:extLst>
                <a:ext uri="{FF2B5EF4-FFF2-40B4-BE49-F238E27FC236}">
                  <a16:creationId xmlns:a16="http://schemas.microsoft.com/office/drawing/2014/main" id="{A60A6538-0403-459E-8DBD-E20B10888DB5}"/>
                </a:ext>
              </a:extLst>
            </p:cNvPr>
            <p:cNvCxnSpPr>
              <a:cxnSpLocks/>
            </p:cNvCxnSpPr>
            <p:nvPr/>
          </p:nvCxnSpPr>
          <p:spPr>
            <a:xfrm>
              <a:off x="2760947" y="3737849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4" name="Straight Connector 623">
              <a:extLst>
                <a:ext uri="{FF2B5EF4-FFF2-40B4-BE49-F238E27FC236}">
                  <a16:creationId xmlns:a16="http://schemas.microsoft.com/office/drawing/2014/main" id="{D0F75093-3DEF-4F81-A6B3-215766E99318}"/>
                </a:ext>
              </a:extLst>
            </p:cNvPr>
            <p:cNvCxnSpPr/>
            <p:nvPr/>
          </p:nvCxnSpPr>
          <p:spPr>
            <a:xfrm>
              <a:off x="2086032" y="4459297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6" name="Straight Connector 625">
              <a:extLst>
                <a:ext uri="{FF2B5EF4-FFF2-40B4-BE49-F238E27FC236}">
                  <a16:creationId xmlns:a16="http://schemas.microsoft.com/office/drawing/2014/main" id="{FE53BF83-8974-4249-9B5B-1BACFAA998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22536" y="4462399"/>
              <a:ext cx="953" cy="441123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7" name="Straight Connector 626">
              <a:extLst>
                <a:ext uri="{FF2B5EF4-FFF2-40B4-BE49-F238E27FC236}">
                  <a16:creationId xmlns:a16="http://schemas.microsoft.com/office/drawing/2014/main" id="{FD890F79-9817-4C9E-A7E3-D1B282FD7157}"/>
                </a:ext>
              </a:extLst>
            </p:cNvPr>
            <p:cNvCxnSpPr/>
            <p:nvPr/>
          </p:nvCxnSpPr>
          <p:spPr>
            <a:xfrm>
              <a:off x="1432120" y="3981700"/>
              <a:ext cx="216724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8" name="Straight Connector 627">
              <a:extLst>
                <a:ext uri="{FF2B5EF4-FFF2-40B4-BE49-F238E27FC236}">
                  <a16:creationId xmlns:a16="http://schemas.microsoft.com/office/drawing/2014/main" id="{97605BE7-345F-4A18-AB66-096030A24FC7}"/>
                </a:ext>
              </a:extLst>
            </p:cNvPr>
            <p:cNvCxnSpPr>
              <a:cxnSpLocks/>
            </p:cNvCxnSpPr>
            <p:nvPr/>
          </p:nvCxnSpPr>
          <p:spPr>
            <a:xfrm>
              <a:off x="1446741" y="3518822"/>
              <a:ext cx="215262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9" name="Straight Connector 628">
              <a:extLst>
                <a:ext uri="{FF2B5EF4-FFF2-40B4-BE49-F238E27FC236}">
                  <a16:creationId xmlns:a16="http://schemas.microsoft.com/office/drawing/2014/main" id="{B86ECF14-826D-4839-8983-E2C1C081170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86032" y="3153011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0" name="Straight Connector 629">
              <a:extLst>
                <a:ext uri="{FF2B5EF4-FFF2-40B4-BE49-F238E27FC236}">
                  <a16:creationId xmlns:a16="http://schemas.microsoft.com/office/drawing/2014/main" id="{C6D8F878-B567-4298-94D6-ED2F0C01D0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60947" y="3153011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31" name="Group 630">
              <a:extLst>
                <a:ext uri="{FF2B5EF4-FFF2-40B4-BE49-F238E27FC236}">
                  <a16:creationId xmlns:a16="http://schemas.microsoft.com/office/drawing/2014/main" id="{17B2BBD3-A36B-4EE1-BC82-8E84E4837634}"/>
                </a:ext>
              </a:extLst>
            </p:cNvPr>
            <p:cNvGrpSpPr/>
            <p:nvPr/>
          </p:nvGrpSpPr>
          <p:grpSpPr>
            <a:xfrm>
              <a:off x="3393763" y="3737849"/>
              <a:ext cx="267096" cy="462878"/>
              <a:chOff x="7191605" y="1709656"/>
              <a:chExt cx="267096" cy="462878"/>
            </a:xfrm>
          </p:grpSpPr>
          <p:cxnSp>
            <p:nvCxnSpPr>
              <p:cNvPr id="662" name="Straight Connector 661">
                <a:extLst>
                  <a:ext uri="{FF2B5EF4-FFF2-40B4-BE49-F238E27FC236}">
                    <a16:creationId xmlns:a16="http://schemas.microsoft.com/office/drawing/2014/main" id="{EDF4ED17-08F5-4445-9BC9-276A0A24B4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3" name="Straight Connector 662">
                <a:extLst>
                  <a:ext uri="{FF2B5EF4-FFF2-40B4-BE49-F238E27FC236}">
                    <a16:creationId xmlns:a16="http://schemas.microsoft.com/office/drawing/2014/main" id="{915EFDA8-B701-4C90-8DF3-13F9FC2086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4" name="Straight Connector 663">
                <a:extLst>
                  <a:ext uri="{FF2B5EF4-FFF2-40B4-BE49-F238E27FC236}">
                    <a16:creationId xmlns:a16="http://schemas.microsoft.com/office/drawing/2014/main" id="{67AEE2E6-BBC0-401A-955E-69AE2189F1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5" name="Straight Connector 664">
                <a:extLst>
                  <a:ext uri="{FF2B5EF4-FFF2-40B4-BE49-F238E27FC236}">
                    <a16:creationId xmlns:a16="http://schemas.microsoft.com/office/drawing/2014/main" id="{20FD73E0-F6EC-49FA-B4F0-9CB80B7960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6" name="Straight Connector 665">
                <a:extLst>
                  <a:ext uri="{FF2B5EF4-FFF2-40B4-BE49-F238E27FC236}">
                    <a16:creationId xmlns:a16="http://schemas.microsoft.com/office/drawing/2014/main" id="{106D273A-D2A1-4E79-BF18-78D6ED3A2B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7" name="Straight Connector 666">
                <a:extLst>
                  <a:ext uri="{FF2B5EF4-FFF2-40B4-BE49-F238E27FC236}">
                    <a16:creationId xmlns:a16="http://schemas.microsoft.com/office/drawing/2014/main" id="{B91D83FB-AF13-4DC6-9080-6FA14F5C7A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8" name="Straight Connector 667">
                <a:extLst>
                  <a:ext uri="{FF2B5EF4-FFF2-40B4-BE49-F238E27FC236}">
                    <a16:creationId xmlns:a16="http://schemas.microsoft.com/office/drawing/2014/main" id="{3D51AFC3-B442-47AA-9023-B6AB09FD6A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32" name="Straight Connector 631">
              <a:extLst>
                <a:ext uri="{FF2B5EF4-FFF2-40B4-BE49-F238E27FC236}">
                  <a16:creationId xmlns:a16="http://schemas.microsoft.com/office/drawing/2014/main" id="{B18F28E5-B911-4F1E-BA2C-AA2B576C3E3B}"/>
                </a:ext>
              </a:extLst>
            </p:cNvPr>
            <p:cNvCxnSpPr>
              <a:cxnSpLocks/>
            </p:cNvCxnSpPr>
            <p:nvPr/>
          </p:nvCxnSpPr>
          <p:spPr>
            <a:xfrm>
              <a:off x="3660859" y="4200727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33" name="Group 632">
              <a:extLst>
                <a:ext uri="{FF2B5EF4-FFF2-40B4-BE49-F238E27FC236}">
                  <a16:creationId xmlns:a16="http://schemas.microsoft.com/office/drawing/2014/main" id="{856983AF-4B8C-4D78-919F-3C0BA2FA333D}"/>
                </a:ext>
              </a:extLst>
            </p:cNvPr>
            <p:cNvGrpSpPr/>
            <p:nvPr/>
          </p:nvGrpSpPr>
          <p:grpSpPr>
            <a:xfrm>
              <a:off x="4068678" y="3274971"/>
              <a:ext cx="267096" cy="462878"/>
              <a:chOff x="7191605" y="1709656"/>
              <a:chExt cx="267096" cy="462878"/>
            </a:xfrm>
          </p:grpSpPr>
          <p:cxnSp>
            <p:nvCxnSpPr>
              <p:cNvPr id="655" name="Straight Connector 654">
                <a:extLst>
                  <a:ext uri="{FF2B5EF4-FFF2-40B4-BE49-F238E27FC236}">
                    <a16:creationId xmlns:a16="http://schemas.microsoft.com/office/drawing/2014/main" id="{6FDEA27A-B226-42DE-9950-04B83BEFD5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6" name="Straight Connector 655">
                <a:extLst>
                  <a:ext uri="{FF2B5EF4-FFF2-40B4-BE49-F238E27FC236}">
                    <a16:creationId xmlns:a16="http://schemas.microsoft.com/office/drawing/2014/main" id="{299815BA-48C9-4950-A5C8-C7DFF8335BF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7" name="Straight Connector 656">
                <a:extLst>
                  <a:ext uri="{FF2B5EF4-FFF2-40B4-BE49-F238E27FC236}">
                    <a16:creationId xmlns:a16="http://schemas.microsoft.com/office/drawing/2014/main" id="{3ABD78F1-06CD-4ABE-AAA6-D0304B94D8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8" name="Straight Connector 657">
                <a:extLst>
                  <a:ext uri="{FF2B5EF4-FFF2-40B4-BE49-F238E27FC236}">
                    <a16:creationId xmlns:a16="http://schemas.microsoft.com/office/drawing/2014/main" id="{3C724D65-9490-4A7F-88DC-26C955772A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9" name="Straight Connector 658">
                <a:extLst>
                  <a:ext uri="{FF2B5EF4-FFF2-40B4-BE49-F238E27FC236}">
                    <a16:creationId xmlns:a16="http://schemas.microsoft.com/office/drawing/2014/main" id="{133BE0C7-4F1A-4F48-904A-84251F6496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0" name="Straight Connector 659">
                <a:extLst>
                  <a:ext uri="{FF2B5EF4-FFF2-40B4-BE49-F238E27FC236}">
                    <a16:creationId xmlns:a16="http://schemas.microsoft.com/office/drawing/2014/main" id="{1A40A0FD-07CA-4019-B575-F15C16A715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1" name="Straight Connector 660">
                <a:extLst>
                  <a:ext uri="{FF2B5EF4-FFF2-40B4-BE49-F238E27FC236}">
                    <a16:creationId xmlns:a16="http://schemas.microsoft.com/office/drawing/2014/main" id="{FD9FF0AF-08E0-44DA-A70C-29833D2C35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34" name="Straight Connector 633">
              <a:extLst>
                <a:ext uri="{FF2B5EF4-FFF2-40B4-BE49-F238E27FC236}">
                  <a16:creationId xmlns:a16="http://schemas.microsoft.com/office/drawing/2014/main" id="{061EB443-11FB-4AD2-AE64-C670AF9C192C}"/>
                </a:ext>
              </a:extLst>
            </p:cNvPr>
            <p:cNvCxnSpPr>
              <a:cxnSpLocks/>
            </p:cNvCxnSpPr>
            <p:nvPr/>
          </p:nvCxnSpPr>
          <p:spPr>
            <a:xfrm>
              <a:off x="4335774" y="3737849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5" name="Straight Connector 634">
              <a:extLst>
                <a:ext uri="{FF2B5EF4-FFF2-40B4-BE49-F238E27FC236}">
                  <a16:creationId xmlns:a16="http://schemas.microsoft.com/office/drawing/2014/main" id="{117949B6-4569-486D-9E38-7B4359255A2A}"/>
                </a:ext>
              </a:extLst>
            </p:cNvPr>
            <p:cNvCxnSpPr/>
            <p:nvPr/>
          </p:nvCxnSpPr>
          <p:spPr>
            <a:xfrm>
              <a:off x="3660859" y="4459297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7" name="Straight Connector 636">
              <a:extLst>
                <a:ext uri="{FF2B5EF4-FFF2-40B4-BE49-F238E27FC236}">
                  <a16:creationId xmlns:a16="http://schemas.microsoft.com/office/drawing/2014/main" id="{A7929C88-2B71-4CBD-BC4F-BB2696B222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98316" y="4462399"/>
              <a:ext cx="0" cy="87988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8" name="Straight Connector 637">
              <a:extLst>
                <a:ext uri="{FF2B5EF4-FFF2-40B4-BE49-F238E27FC236}">
                  <a16:creationId xmlns:a16="http://schemas.microsoft.com/office/drawing/2014/main" id="{6426F3A3-FEDD-45A8-AC49-C6072C2E3F45}"/>
                </a:ext>
              </a:extLst>
            </p:cNvPr>
            <p:cNvCxnSpPr>
              <a:cxnSpLocks/>
            </p:cNvCxnSpPr>
            <p:nvPr/>
          </p:nvCxnSpPr>
          <p:spPr>
            <a:xfrm>
              <a:off x="3006947" y="3981700"/>
              <a:ext cx="159588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9" name="Straight Connector 638">
              <a:extLst>
                <a:ext uri="{FF2B5EF4-FFF2-40B4-BE49-F238E27FC236}">
                  <a16:creationId xmlns:a16="http://schemas.microsoft.com/office/drawing/2014/main" id="{93413FBB-2CE0-4C58-8F68-569B79DFB2E9}"/>
                </a:ext>
              </a:extLst>
            </p:cNvPr>
            <p:cNvCxnSpPr>
              <a:cxnSpLocks/>
            </p:cNvCxnSpPr>
            <p:nvPr/>
          </p:nvCxnSpPr>
          <p:spPr>
            <a:xfrm>
              <a:off x="3021568" y="3518822"/>
              <a:ext cx="158126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0" name="Straight Connector 639">
              <a:extLst>
                <a:ext uri="{FF2B5EF4-FFF2-40B4-BE49-F238E27FC236}">
                  <a16:creationId xmlns:a16="http://schemas.microsoft.com/office/drawing/2014/main" id="{607F774C-3FEC-4EEC-AAC8-0D337D34E1C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60859" y="3153011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1" name="Straight Connector 640">
              <a:extLst>
                <a:ext uri="{FF2B5EF4-FFF2-40B4-BE49-F238E27FC236}">
                  <a16:creationId xmlns:a16="http://schemas.microsoft.com/office/drawing/2014/main" id="{17FA3458-74E5-4AE0-975F-68C1D20026A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35774" y="3153011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0" name="TextBox 609">
              <a:extLst>
                <a:ext uri="{FF2B5EF4-FFF2-40B4-BE49-F238E27FC236}">
                  <a16:creationId xmlns:a16="http://schemas.microsoft.com/office/drawing/2014/main" id="{8016F1AE-3FF9-4143-8B47-F868EC3EB9D4}"/>
                </a:ext>
              </a:extLst>
            </p:cNvPr>
            <p:cNvSpPr txBox="1"/>
            <p:nvPr/>
          </p:nvSpPr>
          <p:spPr>
            <a:xfrm>
              <a:off x="2161888" y="4229320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611" name="TextBox 610">
              <a:extLst>
                <a:ext uri="{FF2B5EF4-FFF2-40B4-BE49-F238E27FC236}">
                  <a16:creationId xmlns:a16="http://schemas.microsoft.com/office/drawing/2014/main" id="{AA275475-B57E-4406-BA93-71448EF4B71B}"/>
                </a:ext>
              </a:extLst>
            </p:cNvPr>
            <p:cNvSpPr txBox="1"/>
            <p:nvPr/>
          </p:nvSpPr>
          <p:spPr>
            <a:xfrm>
              <a:off x="3817465" y="4212776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612" name="TextBox 611">
              <a:extLst>
                <a:ext uri="{FF2B5EF4-FFF2-40B4-BE49-F238E27FC236}">
                  <a16:creationId xmlns:a16="http://schemas.microsoft.com/office/drawing/2014/main" id="{080B66D1-EED7-46C2-A48D-5B6BE9698506}"/>
                </a:ext>
              </a:extLst>
            </p:cNvPr>
            <p:cNvSpPr txBox="1"/>
            <p:nvPr/>
          </p:nvSpPr>
          <p:spPr>
            <a:xfrm>
              <a:off x="1567934" y="3056679"/>
              <a:ext cx="6024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00B0F0"/>
                  </a:solidFill>
                </a:rPr>
                <a:t>VPPs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613" name="TextBox 612">
              <a:extLst>
                <a:ext uri="{FF2B5EF4-FFF2-40B4-BE49-F238E27FC236}">
                  <a16:creationId xmlns:a16="http://schemas.microsoft.com/office/drawing/2014/main" id="{7B419D64-5BBE-4C9C-9C46-71BF504AE76E}"/>
                </a:ext>
              </a:extLst>
            </p:cNvPr>
            <p:cNvSpPr txBox="1"/>
            <p:nvPr/>
          </p:nvSpPr>
          <p:spPr>
            <a:xfrm>
              <a:off x="2313275" y="3001630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  </a:t>
              </a:r>
              <a:endParaRPr lang="en-US" dirty="0"/>
            </a:p>
          </p:txBody>
        </p:sp>
        <p:sp>
          <p:nvSpPr>
            <p:cNvPr id="614" name="TextBox 613">
              <a:extLst>
                <a:ext uri="{FF2B5EF4-FFF2-40B4-BE49-F238E27FC236}">
                  <a16:creationId xmlns:a16="http://schemas.microsoft.com/office/drawing/2014/main" id="{38774C11-63B3-4A5D-94B5-A33CF89BA941}"/>
                </a:ext>
              </a:extLst>
            </p:cNvPr>
            <p:cNvSpPr txBox="1"/>
            <p:nvPr/>
          </p:nvSpPr>
          <p:spPr>
            <a:xfrm>
              <a:off x="3021568" y="3056680"/>
              <a:ext cx="7225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Flt(VSS)                             </a:t>
              </a:r>
              <a:endParaRPr lang="en-US" dirty="0"/>
            </a:p>
          </p:txBody>
        </p:sp>
        <p:sp>
          <p:nvSpPr>
            <p:cNvPr id="615" name="TextBox 614">
              <a:extLst>
                <a:ext uri="{FF2B5EF4-FFF2-40B4-BE49-F238E27FC236}">
                  <a16:creationId xmlns:a16="http://schemas.microsoft.com/office/drawing/2014/main" id="{3FA65261-E35F-449A-91D4-DEBADCA4F762}"/>
                </a:ext>
              </a:extLst>
            </p:cNvPr>
            <p:cNvSpPr txBox="1"/>
            <p:nvPr/>
          </p:nvSpPr>
          <p:spPr>
            <a:xfrm>
              <a:off x="3866183" y="2994582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618" name="TextBox 617">
              <a:extLst>
                <a:ext uri="{FF2B5EF4-FFF2-40B4-BE49-F238E27FC236}">
                  <a16:creationId xmlns:a16="http://schemas.microsoft.com/office/drawing/2014/main" id="{F23886E5-AC45-455D-AC7D-7A3EEAFF4C4A}"/>
                </a:ext>
              </a:extLst>
            </p:cNvPr>
            <p:cNvSpPr txBox="1"/>
            <p:nvPr/>
          </p:nvSpPr>
          <p:spPr>
            <a:xfrm>
              <a:off x="768076" y="3843200"/>
              <a:ext cx="8122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619" name="TextBox 618">
              <a:extLst>
                <a:ext uri="{FF2B5EF4-FFF2-40B4-BE49-F238E27FC236}">
                  <a16:creationId xmlns:a16="http://schemas.microsoft.com/office/drawing/2014/main" id="{E985EEAA-599B-4879-BFD5-BC9FB73EE2F6}"/>
                </a:ext>
              </a:extLst>
            </p:cNvPr>
            <p:cNvSpPr txBox="1"/>
            <p:nvPr/>
          </p:nvSpPr>
          <p:spPr>
            <a:xfrm>
              <a:off x="959081" y="3397527"/>
              <a:ext cx="5473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FF0000"/>
                  </a:solidFill>
                </a:rPr>
                <a:t>VPP</a:t>
              </a:r>
              <a:r>
                <a:rPr lang="en-US" sz="1200" dirty="0"/>
                <a:t> </a:t>
              </a:r>
              <a:endParaRPr lang="en-US" dirty="0"/>
            </a:p>
          </p:txBody>
        </p:sp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1EA91381-6483-4BD1-A11B-F9002EF334DC}"/>
                </a:ext>
              </a:extLst>
            </p:cNvPr>
            <p:cNvSpPr/>
            <p:nvPr/>
          </p:nvSpPr>
          <p:spPr>
            <a:xfrm>
              <a:off x="3405071" y="2295301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A463DCE4-7EBA-4337-B3DE-935F11D8DEA9}"/>
                </a:ext>
              </a:extLst>
            </p:cNvPr>
            <p:cNvSpPr/>
            <p:nvPr/>
          </p:nvSpPr>
          <p:spPr>
            <a:xfrm>
              <a:off x="1818214" y="2295301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12760BCC-E458-4C41-85DE-44CF540DE6E8}"/>
                </a:ext>
              </a:extLst>
            </p:cNvPr>
            <p:cNvSpPr/>
            <p:nvPr/>
          </p:nvSpPr>
          <p:spPr>
            <a:xfrm>
              <a:off x="2495761" y="2754911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9A40D082-4725-42C6-AC5A-F601E7614F9A}"/>
                </a:ext>
              </a:extLst>
            </p:cNvPr>
            <p:cNvSpPr/>
            <p:nvPr/>
          </p:nvSpPr>
          <p:spPr>
            <a:xfrm>
              <a:off x="4066652" y="2758179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ED1D9052-C21E-4E7A-9D95-BBC8A54BB7C1}"/>
                </a:ext>
              </a:extLst>
            </p:cNvPr>
            <p:cNvSpPr txBox="1"/>
            <p:nvPr/>
          </p:nvSpPr>
          <p:spPr>
            <a:xfrm>
              <a:off x="1051500" y="4675874"/>
              <a:ext cx="4908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VNN</a:t>
              </a:r>
              <a:endParaRPr lang="en-US" dirty="0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66F2EC1-4D39-46FF-BF77-BAB44AF07E5B}"/>
                </a:ext>
              </a:extLst>
            </p:cNvPr>
            <p:cNvGrpSpPr/>
            <p:nvPr/>
          </p:nvGrpSpPr>
          <p:grpSpPr>
            <a:xfrm>
              <a:off x="1177752" y="4447747"/>
              <a:ext cx="1249109" cy="928054"/>
              <a:chOff x="6096001" y="2669030"/>
              <a:chExt cx="1249109" cy="928054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F88F9F0-0A48-47B9-998A-B6EDF415C66D}"/>
                  </a:ext>
                </a:extLst>
              </p:cNvPr>
              <p:cNvCxnSpPr/>
              <p:nvPr/>
            </p:nvCxnSpPr>
            <p:spPr>
              <a:xfrm flipV="1">
                <a:off x="6686900" y="2872627"/>
                <a:ext cx="0" cy="5214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53C2048F-6D89-45E7-A7AA-9FD9C971341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6001" y="3124805"/>
                <a:ext cx="124910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8" name="Oval 207">
                <a:extLst>
                  <a:ext uri="{FF2B5EF4-FFF2-40B4-BE49-F238E27FC236}">
                    <a16:creationId xmlns:a16="http://schemas.microsoft.com/office/drawing/2014/main" id="{0871809B-B49E-4686-8433-5BDBF3B61E23}"/>
                  </a:ext>
                </a:extLst>
              </p:cNvPr>
              <p:cNvSpPr/>
              <p:nvPr/>
            </p:nvSpPr>
            <p:spPr>
              <a:xfrm>
                <a:off x="6974082" y="3074513"/>
                <a:ext cx="97947" cy="10058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" name="Isosceles Triangle 2">
                <a:extLst>
                  <a:ext uri="{FF2B5EF4-FFF2-40B4-BE49-F238E27FC236}">
                    <a16:creationId xmlns:a16="http://schemas.microsoft.com/office/drawing/2014/main" id="{3801A306-0245-4F02-B560-1DF28280A99B}"/>
                  </a:ext>
                </a:extLst>
              </p:cNvPr>
              <p:cNvSpPr/>
              <p:nvPr/>
            </p:nvSpPr>
            <p:spPr>
              <a:xfrm rot="5400000">
                <a:off x="6355921" y="2855495"/>
                <a:ext cx="667557" cy="538620"/>
              </a:xfrm>
              <a:prstGeom prst="triangl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TextBox 214">
                <a:extLst>
                  <a:ext uri="{FF2B5EF4-FFF2-40B4-BE49-F238E27FC236}">
                    <a16:creationId xmlns:a16="http://schemas.microsoft.com/office/drawing/2014/main" id="{3C0F9980-6787-4EC9-9F54-394D7F008EA3}"/>
                  </a:ext>
                </a:extLst>
              </p:cNvPr>
              <p:cNvSpPr txBox="1"/>
              <p:nvPr/>
            </p:nvSpPr>
            <p:spPr>
              <a:xfrm>
                <a:off x="6503149" y="3320085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VNNs</a:t>
                </a:r>
                <a:endParaRPr lang="en-US" dirty="0"/>
              </a:p>
            </p:txBody>
          </p:sp>
          <p:sp>
            <p:nvSpPr>
              <p:cNvPr id="216" name="TextBox 215">
                <a:extLst>
                  <a:ext uri="{FF2B5EF4-FFF2-40B4-BE49-F238E27FC236}">
                    <a16:creationId xmlns:a16="http://schemas.microsoft.com/office/drawing/2014/main" id="{DD7A0147-513A-4E60-A448-E227FBDF4C94}"/>
                  </a:ext>
                </a:extLst>
              </p:cNvPr>
              <p:cNvSpPr txBox="1"/>
              <p:nvPr/>
            </p:nvSpPr>
            <p:spPr>
              <a:xfrm>
                <a:off x="6475694" y="2669030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VSS</a:t>
                </a:r>
                <a:endParaRPr lang="en-US" dirty="0"/>
              </a:p>
            </p:txBody>
          </p:sp>
        </p:grp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64DA93D-0AB3-4F2C-9F3F-7B2D566737A7}"/>
                </a:ext>
              </a:extLst>
            </p:cNvPr>
            <p:cNvCxnSpPr/>
            <p:nvPr/>
          </p:nvCxnSpPr>
          <p:spPr>
            <a:xfrm>
              <a:off x="1633700" y="3273416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CA3CB2BB-5302-48FB-929D-954812AF0E49}"/>
                </a:ext>
              </a:extLst>
            </p:cNvPr>
            <p:cNvCxnSpPr/>
            <p:nvPr/>
          </p:nvCxnSpPr>
          <p:spPr>
            <a:xfrm>
              <a:off x="2296888" y="3213991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375220C1-9F2B-423D-96C7-8B446DB504E6}"/>
                </a:ext>
              </a:extLst>
            </p:cNvPr>
            <p:cNvCxnSpPr/>
            <p:nvPr/>
          </p:nvCxnSpPr>
          <p:spPr>
            <a:xfrm>
              <a:off x="3209049" y="3273416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9EF113AF-BFDC-4DC3-A141-A8E20D970961}"/>
                </a:ext>
              </a:extLst>
            </p:cNvPr>
            <p:cNvCxnSpPr/>
            <p:nvPr/>
          </p:nvCxnSpPr>
          <p:spPr>
            <a:xfrm>
              <a:off x="3877349" y="3213991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E3BDA14-263A-4EDB-8457-CC63214453A6}"/>
                </a:ext>
              </a:extLst>
            </p:cNvPr>
            <p:cNvSpPr/>
            <p:nvPr/>
          </p:nvSpPr>
          <p:spPr>
            <a:xfrm>
              <a:off x="1499471" y="3023703"/>
              <a:ext cx="3170806" cy="322632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4D10DFF-210E-4B8D-9E9D-ECADBC42D99D}"/>
                </a:ext>
              </a:extLst>
            </p:cNvPr>
            <p:cNvSpPr txBox="1"/>
            <p:nvPr/>
          </p:nvSpPr>
          <p:spPr>
            <a:xfrm>
              <a:off x="802927" y="2993835"/>
              <a:ext cx="7697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>
                  <a:solidFill>
                    <a:srgbClr val="00B0F0"/>
                  </a:solidFill>
                </a:rPr>
                <a:t>lwl</a:t>
              </a:r>
              <a:r>
                <a:rPr lang="en-US" i="1" dirty="0">
                  <a:solidFill>
                    <a:srgbClr val="00B0F0"/>
                  </a:solidFill>
                </a:rPr>
                <a:t>/</a:t>
              </a:r>
              <a:r>
                <a:rPr lang="en-US" i="1" dirty="0" err="1">
                  <a:solidFill>
                    <a:srgbClr val="00B0F0"/>
                  </a:solidFill>
                </a:rPr>
                <a:t>lbl</a:t>
              </a:r>
              <a:endParaRPr lang="en-US" i="1" dirty="0">
                <a:solidFill>
                  <a:srgbClr val="00B0F0"/>
                </a:solidFill>
              </a:endParaRPr>
            </a:p>
          </p:txBody>
        </p:sp>
        <p:grpSp>
          <p:nvGrpSpPr>
            <p:cNvPr id="221" name="Group 220">
              <a:extLst>
                <a:ext uri="{FF2B5EF4-FFF2-40B4-BE49-F238E27FC236}">
                  <a16:creationId xmlns:a16="http://schemas.microsoft.com/office/drawing/2014/main" id="{343C58F3-567B-4ABF-ACFF-B154D14D4961}"/>
                </a:ext>
              </a:extLst>
            </p:cNvPr>
            <p:cNvGrpSpPr/>
            <p:nvPr/>
          </p:nvGrpSpPr>
          <p:grpSpPr>
            <a:xfrm>
              <a:off x="2760947" y="4886504"/>
              <a:ext cx="1249109" cy="928054"/>
              <a:chOff x="6096001" y="2669030"/>
              <a:chExt cx="1249109" cy="928054"/>
            </a:xfrm>
          </p:grpSpPr>
          <p:cxnSp>
            <p:nvCxnSpPr>
              <p:cNvPr id="222" name="Straight Connector 221">
                <a:extLst>
                  <a:ext uri="{FF2B5EF4-FFF2-40B4-BE49-F238E27FC236}">
                    <a16:creationId xmlns:a16="http://schemas.microsoft.com/office/drawing/2014/main" id="{72FDD015-C02F-4894-8CEA-3FB47696098B}"/>
                  </a:ext>
                </a:extLst>
              </p:cNvPr>
              <p:cNvCxnSpPr/>
              <p:nvPr/>
            </p:nvCxnSpPr>
            <p:spPr>
              <a:xfrm flipV="1">
                <a:off x="6686900" y="2872627"/>
                <a:ext cx="0" cy="5214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Straight Connector 222">
                <a:extLst>
                  <a:ext uri="{FF2B5EF4-FFF2-40B4-BE49-F238E27FC236}">
                    <a16:creationId xmlns:a16="http://schemas.microsoft.com/office/drawing/2014/main" id="{A7C018F0-8E7E-41E6-96D5-EA5A763D60D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6001" y="3124805"/>
                <a:ext cx="124910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4" name="Oval 223">
                <a:extLst>
                  <a:ext uri="{FF2B5EF4-FFF2-40B4-BE49-F238E27FC236}">
                    <a16:creationId xmlns:a16="http://schemas.microsoft.com/office/drawing/2014/main" id="{F27CAC33-0F87-485A-AA67-B3868EFD7F00}"/>
                  </a:ext>
                </a:extLst>
              </p:cNvPr>
              <p:cNvSpPr/>
              <p:nvPr/>
            </p:nvSpPr>
            <p:spPr>
              <a:xfrm>
                <a:off x="6974082" y="3074513"/>
                <a:ext cx="97947" cy="10058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5" name="Isosceles Triangle 224">
                <a:extLst>
                  <a:ext uri="{FF2B5EF4-FFF2-40B4-BE49-F238E27FC236}">
                    <a16:creationId xmlns:a16="http://schemas.microsoft.com/office/drawing/2014/main" id="{C2B956A8-B39B-4C50-BBEB-965B7938E228}"/>
                  </a:ext>
                </a:extLst>
              </p:cNvPr>
              <p:cNvSpPr/>
              <p:nvPr/>
            </p:nvSpPr>
            <p:spPr>
              <a:xfrm rot="5400000">
                <a:off x="6355921" y="2855495"/>
                <a:ext cx="667557" cy="538620"/>
              </a:xfrm>
              <a:prstGeom prst="triangl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TextBox 226">
                <a:extLst>
                  <a:ext uri="{FF2B5EF4-FFF2-40B4-BE49-F238E27FC236}">
                    <a16:creationId xmlns:a16="http://schemas.microsoft.com/office/drawing/2014/main" id="{0E71905B-2965-47A6-98EC-DE3880A6A483}"/>
                  </a:ext>
                </a:extLst>
              </p:cNvPr>
              <p:cNvSpPr txBox="1"/>
              <p:nvPr/>
            </p:nvSpPr>
            <p:spPr>
              <a:xfrm>
                <a:off x="6503149" y="3320085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VNNs</a:t>
                </a:r>
                <a:endParaRPr lang="en-US" dirty="0"/>
              </a:p>
            </p:txBody>
          </p:sp>
          <p:sp>
            <p:nvSpPr>
              <p:cNvPr id="228" name="TextBox 227">
                <a:extLst>
                  <a:ext uri="{FF2B5EF4-FFF2-40B4-BE49-F238E27FC236}">
                    <a16:creationId xmlns:a16="http://schemas.microsoft.com/office/drawing/2014/main" id="{18C14F72-521A-496A-9DF3-53A053BD13C3}"/>
                  </a:ext>
                </a:extLst>
              </p:cNvPr>
              <p:cNvSpPr txBox="1"/>
              <p:nvPr/>
            </p:nvSpPr>
            <p:spPr>
              <a:xfrm>
                <a:off x="6475694" y="2669030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VSS</a:t>
                </a:r>
                <a:endParaRPr lang="en-US" dirty="0"/>
              </a:p>
            </p:txBody>
          </p:sp>
        </p:grpSp>
        <p:grpSp>
          <p:nvGrpSpPr>
            <p:cNvPr id="230" name="Group 229">
              <a:extLst>
                <a:ext uri="{FF2B5EF4-FFF2-40B4-BE49-F238E27FC236}">
                  <a16:creationId xmlns:a16="http://schemas.microsoft.com/office/drawing/2014/main" id="{1DC95E24-A091-4E9C-AA00-51B5382B9A70}"/>
                </a:ext>
              </a:extLst>
            </p:cNvPr>
            <p:cNvGrpSpPr/>
            <p:nvPr/>
          </p:nvGrpSpPr>
          <p:grpSpPr>
            <a:xfrm>
              <a:off x="1173427" y="1007237"/>
              <a:ext cx="1402413" cy="928054"/>
              <a:chOff x="6096001" y="2669030"/>
              <a:chExt cx="1402413" cy="928054"/>
            </a:xfrm>
          </p:grpSpPr>
          <p:cxnSp>
            <p:nvCxnSpPr>
              <p:cNvPr id="231" name="Straight Connector 230">
                <a:extLst>
                  <a:ext uri="{FF2B5EF4-FFF2-40B4-BE49-F238E27FC236}">
                    <a16:creationId xmlns:a16="http://schemas.microsoft.com/office/drawing/2014/main" id="{91639504-43F6-43C5-8037-519E4517B25A}"/>
                  </a:ext>
                </a:extLst>
              </p:cNvPr>
              <p:cNvCxnSpPr/>
              <p:nvPr/>
            </p:nvCxnSpPr>
            <p:spPr>
              <a:xfrm flipV="1">
                <a:off x="6686900" y="2872627"/>
                <a:ext cx="0" cy="5214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Straight Connector 231">
                <a:extLst>
                  <a:ext uri="{FF2B5EF4-FFF2-40B4-BE49-F238E27FC236}">
                    <a16:creationId xmlns:a16="http://schemas.microsoft.com/office/drawing/2014/main" id="{88C25475-4A40-4081-8960-21CFEB3114A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6001" y="3124805"/>
                <a:ext cx="124910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3" name="Oval 232">
                <a:extLst>
                  <a:ext uri="{FF2B5EF4-FFF2-40B4-BE49-F238E27FC236}">
                    <a16:creationId xmlns:a16="http://schemas.microsoft.com/office/drawing/2014/main" id="{C45FEB92-144D-4B8A-8709-22090A58C663}"/>
                  </a:ext>
                </a:extLst>
              </p:cNvPr>
              <p:cNvSpPr/>
              <p:nvPr/>
            </p:nvSpPr>
            <p:spPr>
              <a:xfrm>
                <a:off x="6974082" y="3074513"/>
                <a:ext cx="97947" cy="10058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4" name="Isosceles Triangle 233">
                <a:extLst>
                  <a:ext uri="{FF2B5EF4-FFF2-40B4-BE49-F238E27FC236}">
                    <a16:creationId xmlns:a16="http://schemas.microsoft.com/office/drawing/2014/main" id="{948347DE-0115-420B-8848-EA7E65E0E418}"/>
                  </a:ext>
                </a:extLst>
              </p:cNvPr>
              <p:cNvSpPr/>
              <p:nvPr/>
            </p:nvSpPr>
            <p:spPr>
              <a:xfrm rot="5400000">
                <a:off x="6355921" y="2855495"/>
                <a:ext cx="667557" cy="538620"/>
              </a:xfrm>
              <a:prstGeom prst="triangl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TextBox 234">
                <a:extLst>
                  <a:ext uri="{FF2B5EF4-FFF2-40B4-BE49-F238E27FC236}">
                    <a16:creationId xmlns:a16="http://schemas.microsoft.com/office/drawing/2014/main" id="{BCBE5735-D149-4E1E-A261-451735A6186E}"/>
                  </a:ext>
                </a:extLst>
              </p:cNvPr>
              <p:cNvSpPr txBox="1"/>
              <p:nvPr/>
            </p:nvSpPr>
            <p:spPr>
              <a:xfrm>
                <a:off x="6993312" y="2898098"/>
                <a:ext cx="50510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/>
                  <a:t>VPPs</a:t>
                </a:r>
                <a:endParaRPr lang="en-US" dirty="0"/>
              </a:p>
            </p:txBody>
          </p:sp>
          <p:sp>
            <p:nvSpPr>
              <p:cNvPr id="236" name="TextBox 235">
                <a:extLst>
                  <a:ext uri="{FF2B5EF4-FFF2-40B4-BE49-F238E27FC236}">
                    <a16:creationId xmlns:a16="http://schemas.microsoft.com/office/drawing/2014/main" id="{9CBCA1D8-A688-4984-9C39-4E98881048E7}"/>
                  </a:ext>
                </a:extLst>
              </p:cNvPr>
              <p:cNvSpPr txBox="1"/>
              <p:nvPr/>
            </p:nvSpPr>
            <p:spPr>
              <a:xfrm>
                <a:off x="6503149" y="3320085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VSS</a:t>
                </a:r>
                <a:endParaRPr lang="en-US" dirty="0"/>
              </a:p>
            </p:txBody>
          </p:sp>
          <p:sp>
            <p:nvSpPr>
              <p:cNvPr id="237" name="TextBox 236">
                <a:extLst>
                  <a:ext uri="{FF2B5EF4-FFF2-40B4-BE49-F238E27FC236}">
                    <a16:creationId xmlns:a16="http://schemas.microsoft.com/office/drawing/2014/main" id="{D052AD59-F1A6-45D6-B62B-1EA24D2362E2}"/>
                  </a:ext>
                </a:extLst>
              </p:cNvPr>
              <p:cNvSpPr txBox="1"/>
              <p:nvPr/>
            </p:nvSpPr>
            <p:spPr>
              <a:xfrm>
                <a:off x="6475694" y="2669030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VPPs</a:t>
                </a:r>
                <a:endParaRPr lang="en-US" dirty="0"/>
              </a:p>
            </p:txBody>
          </p:sp>
        </p:grp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97F852D3-FAA4-4C02-B300-0BBFBD2C2325}"/>
                </a:ext>
              </a:extLst>
            </p:cNvPr>
            <p:cNvGrpSpPr/>
            <p:nvPr/>
          </p:nvGrpSpPr>
          <p:grpSpPr>
            <a:xfrm>
              <a:off x="2755927" y="320259"/>
              <a:ext cx="1315341" cy="928054"/>
              <a:chOff x="6096001" y="2669030"/>
              <a:chExt cx="1315341" cy="928054"/>
            </a:xfrm>
          </p:grpSpPr>
          <p:cxnSp>
            <p:nvCxnSpPr>
              <p:cNvPr id="239" name="Straight Connector 238">
                <a:extLst>
                  <a:ext uri="{FF2B5EF4-FFF2-40B4-BE49-F238E27FC236}">
                    <a16:creationId xmlns:a16="http://schemas.microsoft.com/office/drawing/2014/main" id="{1E5DC03D-B181-4366-B64E-B889680B43BF}"/>
                  </a:ext>
                </a:extLst>
              </p:cNvPr>
              <p:cNvCxnSpPr/>
              <p:nvPr/>
            </p:nvCxnSpPr>
            <p:spPr>
              <a:xfrm flipV="1">
                <a:off x="6686900" y="2872627"/>
                <a:ext cx="0" cy="5214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AFB01A84-F384-42AE-B9AA-6255669033C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6001" y="3124805"/>
                <a:ext cx="124910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1" name="Oval 240">
                <a:extLst>
                  <a:ext uri="{FF2B5EF4-FFF2-40B4-BE49-F238E27FC236}">
                    <a16:creationId xmlns:a16="http://schemas.microsoft.com/office/drawing/2014/main" id="{A128174A-B921-4187-B7F2-E5FA15EA0F57}"/>
                  </a:ext>
                </a:extLst>
              </p:cNvPr>
              <p:cNvSpPr/>
              <p:nvPr/>
            </p:nvSpPr>
            <p:spPr>
              <a:xfrm>
                <a:off x="6974082" y="3074513"/>
                <a:ext cx="97947" cy="10058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2" name="Isosceles Triangle 241">
                <a:extLst>
                  <a:ext uri="{FF2B5EF4-FFF2-40B4-BE49-F238E27FC236}">
                    <a16:creationId xmlns:a16="http://schemas.microsoft.com/office/drawing/2014/main" id="{E15F777B-2CA1-43BA-A979-7DC19D1FB0AA}"/>
                  </a:ext>
                </a:extLst>
              </p:cNvPr>
              <p:cNvSpPr/>
              <p:nvPr/>
            </p:nvSpPr>
            <p:spPr>
              <a:xfrm rot="5400000">
                <a:off x="6355921" y="2855495"/>
                <a:ext cx="667557" cy="538620"/>
              </a:xfrm>
              <a:prstGeom prst="triangl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3" name="TextBox 242">
                <a:extLst>
                  <a:ext uri="{FF2B5EF4-FFF2-40B4-BE49-F238E27FC236}">
                    <a16:creationId xmlns:a16="http://schemas.microsoft.com/office/drawing/2014/main" id="{4D0A0738-C736-46BB-B86E-5D7DEB876673}"/>
                  </a:ext>
                </a:extLst>
              </p:cNvPr>
              <p:cNvSpPr txBox="1"/>
              <p:nvPr/>
            </p:nvSpPr>
            <p:spPr>
              <a:xfrm>
                <a:off x="6993312" y="2898098"/>
                <a:ext cx="41803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/>
                  <a:t>VSS</a:t>
                </a:r>
                <a:endParaRPr lang="en-US" dirty="0"/>
              </a:p>
            </p:txBody>
          </p:sp>
          <p:sp>
            <p:nvSpPr>
              <p:cNvPr id="244" name="TextBox 243">
                <a:extLst>
                  <a:ext uri="{FF2B5EF4-FFF2-40B4-BE49-F238E27FC236}">
                    <a16:creationId xmlns:a16="http://schemas.microsoft.com/office/drawing/2014/main" id="{073EC60C-D7DD-4F68-AED2-85DB918C5CC3}"/>
                  </a:ext>
                </a:extLst>
              </p:cNvPr>
              <p:cNvSpPr txBox="1"/>
              <p:nvPr/>
            </p:nvSpPr>
            <p:spPr>
              <a:xfrm>
                <a:off x="6503149" y="3320085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VSS</a:t>
                </a:r>
                <a:endParaRPr lang="en-US" dirty="0"/>
              </a:p>
            </p:txBody>
          </p:sp>
          <p:sp>
            <p:nvSpPr>
              <p:cNvPr id="245" name="TextBox 244">
                <a:extLst>
                  <a:ext uri="{FF2B5EF4-FFF2-40B4-BE49-F238E27FC236}">
                    <a16:creationId xmlns:a16="http://schemas.microsoft.com/office/drawing/2014/main" id="{28E172E1-AF68-418D-828C-C5BFD4E46FBB}"/>
                  </a:ext>
                </a:extLst>
              </p:cNvPr>
              <p:cNvSpPr txBox="1"/>
              <p:nvPr/>
            </p:nvSpPr>
            <p:spPr>
              <a:xfrm>
                <a:off x="6475694" y="2669030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VPPs</a:t>
                </a:r>
                <a:endParaRPr lang="en-US" dirty="0"/>
              </a:p>
            </p:txBody>
          </p:sp>
        </p:grpSp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29D72018-111A-4043-8E5A-E323D068CB70}"/>
                </a:ext>
              </a:extLst>
            </p:cNvPr>
            <p:cNvSpPr txBox="1"/>
            <p:nvPr/>
          </p:nvSpPr>
          <p:spPr>
            <a:xfrm>
              <a:off x="2654643" y="5117696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VNN</a:t>
              </a:r>
              <a:endParaRPr lang="en-US" dirty="0"/>
            </a:p>
          </p:txBody>
        </p:sp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447F80C0-6986-4C61-8FE6-1C5274DBA087}"/>
                </a:ext>
              </a:extLst>
            </p:cNvPr>
            <p:cNvSpPr txBox="1"/>
            <p:nvPr/>
          </p:nvSpPr>
          <p:spPr>
            <a:xfrm>
              <a:off x="1020123" y="1236305"/>
              <a:ext cx="4180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410EB576-2A63-472D-B97F-A787C1E305FC}"/>
                </a:ext>
              </a:extLst>
            </p:cNvPr>
            <p:cNvSpPr txBox="1"/>
            <p:nvPr/>
          </p:nvSpPr>
          <p:spPr>
            <a:xfrm>
              <a:off x="2589635" y="549327"/>
              <a:ext cx="4906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VPP</a:t>
              </a:r>
              <a:endParaRPr lang="en-US" dirty="0"/>
            </a:p>
          </p:txBody>
        </p:sp>
      </p:grpSp>
      <p:grpSp>
        <p:nvGrpSpPr>
          <p:cNvPr id="249" name="Group 248">
            <a:extLst>
              <a:ext uri="{FF2B5EF4-FFF2-40B4-BE49-F238E27FC236}">
                <a16:creationId xmlns:a16="http://schemas.microsoft.com/office/drawing/2014/main" id="{C164AB0B-5BEC-4E92-B1FD-B802C43B2CF3}"/>
              </a:ext>
            </a:extLst>
          </p:cNvPr>
          <p:cNvGrpSpPr/>
          <p:nvPr/>
        </p:nvGrpSpPr>
        <p:grpSpPr>
          <a:xfrm>
            <a:off x="4516781" y="408405"/>
            <a:ext cx="3902201" cy="5494299"/>
            <a:chOff x="768076" y="320259"/>
            <a:chExt cx="3902201" cy="5494299"/>
          </a:xfrm>
        </p:grpSpPr>
        <p:grpSp>
          <p:nvGrpSpPr>
            <p:cNvPr id="250" name="Group 249">
              <a:extLst>
                <a:ext uri="{FF2B5EF4-FFF2-40B4-BE49-F238E27FC236}">
                  <a16:creationId xmlns:a16="http://schemas.microsoft.com/office/drawing/2014/main" id="{8D076E85-7F97-414C-B589-531A5DB6530D}"/>
                </a:ext>
              </a:extLst>
            </p:cNvPr>
            <p:cNvGrpSpPr/>
            <p:nvPr/>
          </p:nvGrpSpPr>
          <p:grpSpPr>
            <a:xfrm flipV="1">
              <a:off x="1820785" y="2117330"/>
              <a:ext cx="267096" cy="462878"/>
              <a:chOff x="7191605" y="1709656"/>
              <a:chExt cx="267096" cy="462878"/>
            </a:xfrm>
          </p:grpSpPr>
          <p:cxnSp>
            <p:nvCxnSpPr>
              <p:cNvPr id="395" name="Straight Connector 394">
                <a:extLst>
                  <a:ext uri="{FF2B5EF4-FFF2-40B4-BE49-F238E27FC236}">
                    <a16:creationId xmlns:a16="http://schemas.microsoft.com/office/drawing/2014/main" id="{CAEE3088-A9F8-4CAF-B0BD-2B815220CC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6" name="Straight Connector 395">
                <a:extLst>
                  <a:ext uri="{FF2B5EF4-FFF2-40B4-BE49-F238E27FC236}">
                    <a16:creationId xmlns:a16="http://schemas.microsoft.com/office/drawing/2014/main" id="{D11CC234-C692-4435-BAEB-312E427E27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7" name="Straight Connector 396">
                <a:extLst>
                  <a:ext uri="{FF2B5EF4-FFF2-40B4-BE49-F238E27FC236}">
                    <a16:creationId xmlns:a16="http://schemas.microsoft.com/office/drawing/2014/main" id="{44EC9FA0-EF66-493B-9168-D75C79DAF1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>
                <a:extLst>
                  <a:ext uri="{FF2B5EF4-FFF2-40B4-BE49-F238E27FC236}">
                    <a16:creationId xmlns:a16="http://schemas.microsoft.com/office/drawing/2014/main" id="{A7B25F79-9F07-465A-9F36-E388764D89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Straight Connector 398">
                <a:extLst>
                  <a:ext uri="{FF2B5EF4-FFF2-40B4-BE49-F238E27FC236}">
                    <a16:creationId xmlns:a16="http://schemas.microsoft.com/office/drawing/2014/main" id="{571C0C69-3B10-4997-9EF5-C2E9376D78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>
                <a:extLst>
                  <a:ext uri="{FF2B5EF4-FFF2-40B4-BE49-F238E27FC236}">
                    <a16:creationId xmlns:a16="http://schemas.microsoft.com/office/drawing/2014/main" id="{DE48F51B-C114-42C8-A43E-63C7AFD328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Straight Connector 400">
                <a:extLst>
                  <a:ext uri="{FF2B5EF4-FFF2-40B4-BE49-F238E27FC236}">
                    <a16:creationId xmlns:a16="http://schemas.microsoft.com/office/drawing/2014/main" id="{F60C3390-8FE8-4747-826D-66F99BE5F7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1" name="Straight Connector 250">
              <a:extLst>
                <a:ext uri="{FF2B5EF4-FFF2-40B4-BE49-F238E27FC236}">
                  <a16:creationId xmlns:a16="http://schemas.microsoft.com/office/drawing/2014/main" id="{C8078DC3-2597-4D40-AFE9-F1F6A5F2F6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87881" y="1858760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2" name="Group 251">
              <a:extLst>
                <a:ext uri="{FF2B5EF4-FFF2-40B4-BE49-F238E27FC236}">
                  <a16:creationId xmlns:a16="http://schemas.microsoft.com/office/drawing/2014/main" id="{64E49CBC-3620-4E78-8AF6-7A7E7ACFC13F}"/>
                </a:ext>
              </a:extLst>
            </p:cNvPr>
            <p:cNvGrpSpPr/>
            <p:nvPr/>
          </p:nvGrpSpPr>
          <p:grpSpPr>
            <a:xfrm flipV="1">
              <a:off x="2495700" y="2580208"/>
              <a:ext cx="267096" cy="462878"/>
              <a:chOff x="7191605" y="1709656"/>
              <a:chExt cx="267096" cy="462878"/>
            </a:xfrm>
          </p:grpSpPr>
          <p:cxnSp>
            <p:nvCxnSpPr>
              <p:cNvPr id="388" name="Straight Connector 387">
                <a:extLst>
                  <a:ext uri="{FF2B5EF4-FFF2-40B4-BE49-F238E27FC236}">
                    <a16:creationId xmlns:a16="http://schemas.microsoft.com/office/drawing/2014/main" id="{C8D6412D-0183-40F4-ADBD-900B67D64A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9" name="Straight Connector 388">
                <a:extLst>
                  <a:ext uri="{FF2B5EF4-FFF2-40B4-BE49-F238E27FC236}">
                    <a16:creationId xmlns:a16="http://schemas.microsoft.com/office/drawing/2014/main" id="{CF79CE02-220B-4E9D-9BBC-55AC616F19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0" name="Straight Connector 389">
                <a:extLst>
                  <a:ext uri="{FF2B5EF4-FFF2-40B4-BE49-F238E27FC236}">
                    <a16:creationId xmlns:a16="http://schemas.microsoft.com/office/drawing/2014/main" id="{B1897149-6898-4897-A5AF-8E7C94FED3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1" name="Straight Connector 390">
                <a:extLst>
                  <a:ext uri="{FF2B5EF4-FFF2-40B4-BE49-F238E27FC236}">
                    <a16:creationId xmlns:a16="http://schemas.microsoft.com/office/drawing/2014/main" id="{64B310CA-D8FB-47A5-82EB-E8FE2AC66C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>
                <a:extLst>
                  <a:ext uri="{FF2B5EF4-FFF2-40B4-BE49-F238E27FC236}">
                    <a16:creationId xmlns:a16="http://schemas.microsoft.com/office/drawing/2014/main" id="{F1883A07-6599-4820-A3FE-ED478DF9A0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>
                <a:extLst>
                  <a:ext uri="{FF2B5EF4-FFF2-40B4-BE49-F238E27FC236}">
                    <a16:creationId xmlns:a16="http://schemas.microsoft.com/office/drawing/2014/main" id="{4B2319DA-4410-4E63-9FA0-7C6DAA5FCA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>
                <a:extLst>
                  <a:ext uri="{FF2B5EF4-FFF2-40B4-BE49-F238E27FC236}">
                    <a16:creationId xmlns:a16="http://schemas.microsoft.com/office/drawing/2014/main" id="{4DF85067-3145-4EFC-B362-2FD771AFBA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3" name="Straight Connector 252">
              <a:extLst>
                <a:ext uri="{FF2B5EF4-FFF2-40B4-BE49-F238E27FC236}">
                  <a16:creationId xmlns:a16="http://schemas.microsoft.com/office/drawing/2014/main" id="{28916569-9CD0-4881-AA00-D096A75B36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62796" y="1858760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>
              <a:extLst>
                <a:ext uri="{FF2B5EF4-FFF2-40B4-BE49-F238E27FC236}">
                  <a16:creationId xmlns:a16="http://schemas.microsoft.com/office/drawing/2014/main" id="{A4BFD1C3-F1C4-409A-9EE4-3CD0A486B033}"/>
                </a:ext>
              </a:extLst>
            </p:cNvPr>
            <p:cNvCxnSpPr/>
            <p:nvPr/>
          </p:nvCxnSpPr>
          <p:spPr>
            <a:xfrm flipV="1">
              <a:off x="2087881" y="1858760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>
              <a:extLst>
                <a:ext uri="{FF2B5EF4-FFF2-40B4-BE49-F238E27FC236}">
                  <a16:creationId xmlns:a16="http://schemas.microsoft.com/office/drawing/2014/main" id="{52C90D45-450B-4D22-9FD1-9CC5EE371F4F}"/>
                </a:ext>
              </a:extLst>
            </p:cNvPr>
            <p:cNvCxnSpPr>
              <a:cxnSpLocks/>
            </p:cNvCxnSpPr>
            <p:nvPr/>
          </p:nvCxnSpPr>
          <p:spPr>
            <a:xfrm>
              <a:off x="2422536" y="1463012"/>
              <a:ext cx="2802" cy="392647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Straight Connector 255">
              <a:extLst>
                <a:ext uri="{FF2B5EF4-FFF2-40B4-BE49-F238E27FC236}">
                  <a16:creationId xmlns:a16="http://schemas.microsoft.com/office/drawing/2014/main" id="{4E5D52AC-D691-4D28-9047-A8FA5D1B2A94}"/>
                </a:ext>
              </a:extLst>
            </p:cNvPr>
            <p:cNvCxnSpPr/>
            <p:nvPr/>
          </p:nvCxnSpPr>
          <p:spPr>
            <a:xfrm flipV="1">
              <a:off x="1433969" y="2345593"/>
              <a:ext cx="216724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>
              <a:extLst>
                <a:ext uri="{FF2B5EF4-FFF2-40B4-BE49-F238E27FC236}">
                  <a16:creationId xmlns:a16="http://schemas.microsoft.com/office/drawing/2014/main" id="{CECBE659-A294-455A-A630-582EF6D386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48590" y="2808471"/>
              <a:ext cx="215262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>
              <a:extLst>
                <a:ext uri="{FF2B5EF4-FFF2-40B4-BE49-F238E27FC236}">
                  <a16:creationId xmlns:a16="http://schemas.microsoft.com/office/drawing/2014/main" id="{EF29205D-5B2F-4DB4-BF8D-6DDB4BCEA5C9}"/>
                </a:ext>
              </a:extLst>
            </p:cNvPr>
            <p:cNvCxnSpPr>
              <a:cxnSpLocks/>
            </p:cNvCxnSpPr>
            <p:nvPr/>
          </p:nvCxnSpPr>
          <p:spPr>
            <a:xfrm>
              <a:off x="2087881" y="2580208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>
              <a:extLst>
                <a:ext uri="{FF2B5EF4-FFF2-40B4-BE49-F238E27FC236}">
                  <a16:creationId xmlns:a16="http://schemas.microsoft.com/office/drawing/2014/main" id="{2CF0370E-EDD1-416D-8139-A6287879A801}"/>
                </a:ext>
              </a:extLst>
            </p:cNvPr>
            <p:cNvCxnSpPr>
              <a:cxnSpLocks/>
            </p:cNvCxnSpPr>
            <p:nvPr/>
          </p:nvCxnSpPr>
          <p:spPr>
            <a:xfrm>
              <a:off x="2762796" y="3043086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0" name="Group 259">
              <a:extLst>
                <a:ext uri="{FF2B5EF4-FFF2-40B4-BE49-F238E27FC236}">
                  <a16:creationId xmlns:a16="http://schemas.microsoft.com/office/drawing/2014/main" id="{DBB3EC33-9CC5-4AC9-87EE-47BBBE9D1BF5}"/>
                </a:ext>
              </a:extLst>
            </p:cNvPr>
            <p:cNvGrpSpPr/>
            <p:nvPr/>
          </p:nvGrpSpPr>
          <p:grpSpPr>
            <a:xfrm flipV="1">
              <a:off x="3395612" y="2117330"/>
              <a:ext cx="267096" cy="462878"/>
              <a:chOff x="7191605" y="1709656"/>
              <a:chExt cx="267096" cy="462878"/>
            </a:xfrm>
          </p:grpSpPr>
          <p:cxnSp>
            <p:nvCxnSpPr>
              <p:cNvPr id="381" name="Straight Connector 380">
                <a:extLst>
                  <a:ext uri="{FF2B5EF4-FFF2-40B4-BE49-F238E27FC236}">
                    <a16:creationId xmlns:a16="http://schemas.microsoft.com/office/drawing/2014/main" id="{37F44EB3-8AEF-4B0F-9577-596FC78968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Straight Connector 381">
                <a:extLst>
                  <a:ext uri="{FF2B5EF4-FFF2-40B4-BE49-F238E27FC236}">
                    <a16:creationId xmlns:a16="http://schemas.microsoft.com/office/drawing/2014/main" id="{7DC01847-3659-4D7C-8AE1-6EC002B99B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3" name="Straight Connector 382">
                <a:extLst>
                  <a:ext uri="{FF2B5EF4-FFF2-40B4-BE49-F238E27FC236}">
                    <a16:creationId xmlns:a16="http://schemas.microsoft.com/office/drawing/2014/main" id="{C860D380-4BF0-4C50-BF9E-55B21CB786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4" name="Straight Connector 383">
                <a:extLst>
                  <a:ext uri="{FF2B5EF4-FFF2-40B4-BE49-F238E27FC236}">
                    <a16:creationId xmlns:a16="http://schemas.microsoft.com/office/drawing/2014/main" id="{66323D75-62D0-4289-A99A-E25BB1D90C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5" name="Straight Connector 384">
                <a:extLst>
                  <a:ext uri="{FF2B5EF4-FFF2-40B4-BE49-F238E27FC236}">
                    <a16:creationId xmlns:a16="http://schemas.microsoft.com/office/drawing/2014/main" id="{2CBBD407-B5AB-4C1A-A1E1-C8E81D51A4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Straight Connector 385">
                <a:extLst>
                  <a:ext uri="{FF2B5EF4-FFF2-40B4-BE49-F238E27FC236}">
                    <a16:creationId xmlns:a16="http://schemas.microsoft.com/office/drawing/2014/main" id="{6C4A2910-8D6A-4530-97CD-020A33C588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Straight Connector 386">
                <a:extLst>
                  <a:ext uri="{FF2B5EF4-FFF2-40B4-BE49-F238E27FC236}">
                    <a16:creationId xmlns:a16="http://schemas.microsoft.com/office/drawing/2014/main" id="{658F6D76-106C-4AE2-862A-EB1CC65B87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1" name="Straight Connector 260">
              <a:extLst>
                <a:ext uri="{FF2B5EF4-FFF2-40B4-BE49-F238E27FC236}">
                  <a16:creationId xmlns:a16="http://schemas.microsoft.com/office/drawing/2014/main" id="{CAB882C9-5F75-4675-86EB-9E734569CB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62708" y="1858760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2" name="Group 261">
              <a:extLst>
                <a:ext uri="{FF2B5EF4-FFF2-40B4-BE49-F238E27FC236}">
                  <a16:creationId xmlns:a16="http://schemas.microsoft.com/office/drawing/2014/main" id="{55C278D5-4D3A-4F10-95D4-A5BB6FD18808}"/>
                </a:ext>
              </a:extLst>
            </p:cNvPr>
            <p:cNvGrpSpPr/>
            <p:nvPr/>
          </p:nvGrpSpPr>
          <p:grpSpPr>
            <a:xfrm flipV="1">
              <a:off x="4070527" y="2580208"/>
              <a:ext cx="267096" cy="462878"/>
              <a:chOff x="7191605" y="1709656"/>
              <a:chExt cx="267096" cy="462878"/>
            </a:xfrm>
          </p:grpSpPr>
          <p:cxnSp>
            <p:nvCxnSpPr>
              <p:cNvPr id="374" name="Straight Connector 373">
                <a:extLst>
                  <a:ext uri="{FF2B5EF4-FFF2-40B4-BE49-F238E27FC236}">
                    <a16:creationId xmlns:a16="http://schemas.microsoft.com/office/drawing/2014/main" id="{52D65B7E-E783-4515-97C3-1118099F76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Straight Connector 374">
                <a:extLst>
                  <a:ext uri="{FF2B5EF4-FFF2-40B4-BE49-F238E27FC236}">
                    <a16:creationId xmlns:a16="http://schemas.microsoft.com/office/drawing/2014/main" id="{DAD3AFBF-2690-47D6-B76B-4A5C424C0B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Straight Connector 375">
                <a:extLst>
                  <a:ext uri="{FF2B5EF4-FFF2-40B4-BE49-F238E27FC236}">
                    <a16:creationId xmlns:a16="http://schemas.microsoft.com/office/drawing/2014/main" id="{3713CB6C-B13B-4232-AC52-9F2CF5B90C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7" name="Straight Connector 376">
                <a:extLst>
                  <a:ext uri="{FF2B5EF4-FFF2-40B4-BE49-F238E27FC236}">
                    <a16:creationId xmlns:a16="http://schemas.microsoft.com/office/drawing/2014/main" id="{483B3D3C-5A1C-4113-8F14-42D879CDEE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8" name="Straight Connector 377">
                <a:extLst>
                  <a:ext uri="{FF2B5EF4-FFF2-40B4-BE49-F238E27FC236}">
                    <a16:creationId xmlns:a16="http://schemas.microsoft.com/office/drawing/2014/main" id="{2202533C-EABB-4517-9C36-49ABAD9828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9" name="Straight Connector 378">
                <a:extLst>
                  <a:ext uri="{FF2B5EF4-FFF2-40B4-BE49-F238E27FC236}">
                    <a16:creationId xmlns:a16="http://schemas.microsoft.com/office/drawing/2014/main" id="{B1FFF503-572F-405A-B674-435E8A95B3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Straight Connector 379">
                <a:extLst>
                  <a:ext uri="{FF2B5EF4-FFF2-40B4-BE49-F238E27FC236}">
                    <a16:creationId xmlns:a16="http://schemas.microsoft.com/office/drawing/2014/main" id="{B5A9CDBE-CDE8-4104-83B1-274AE2572D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3" name="Straight Connector 262">
              <a:extLst>
                <a:ext uri="{FF2B5EF4-FFF2-40B4-BE49-F238E27FC236}">
                  <a16:creationId xmlns:a16="http://schemas.microsoft.com/office/drawing/2014/main" id="{15E2EB73-D351-4428-9C28-548EDBCE12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37623" y="1858760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>
              <a:extLst>
                <a:ext uri="{FF2B5EF4-FFF2-40B4-BE49-F238E27FC236}">
                  <a16:creationId xmlns:a16="http://schemas.microsoft.com/office/drawing/2014/main" id="{42913AEC-EEB2-4497-B575-F77FFFD12560}"/>
                </a:ext>
              </a:extLst>
            </p:cNvPr>
            <p:cNvCxnSpPr/>
            <p:nvPr/>
          </p:nvCxnSpPr>
          <p:spPr>
            <a:xfrm flipV="1">
              <a:off x="3662708" y="1858760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>
              <a:extLst>
                <a:ext uri="{FF2B5EF4-FFF2-40B4-BE49-F238E27FC236}">
                  <a16:creationId xmlns:a16="http://schemas.microsoft.com/office/drawing/2014/main" id="{8E6896B4-6508-4F23-954B-C8308403317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00165" y="776034"/>
              <a:ext cx="4871" cy="1079625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>
              <a:extLst>
                <a:ext uri="{FF2B5EF4-FFF2-40B4-BE49-F238E27FC236}">
                  <a16:creationId xmlns:a16="http://schemas.microsoft.com/office/drawing/2014/main" id="{74713794-2936-4004-BCD6-1E08803F34A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08796" y="2345593"/>
              <a:ext cx="159588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>
              <a:extLst>
                <a:ext uri="{FF2B5EF4-FFF2-40B4-BE49-F238E27FC236}">
                  <a16:creationId xmlns:a16="http://schemas.microsoft.com/office/drawing/2014/main" id="{AC08F363-47B1-4D35-8FBF-504D0FDCAA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23417" y="2808471"/>
              <a:ext cx="158126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>
              <a:extLst>
                <a:ext uri="{FF2B5EF4-FFF2-40B4-BE49-F238E27FC236}">
                  <a16:creationId xmlns:a16="http://schemas.microsoft.com/office/drawing/2014/main" id="{659F4E06-92F1-4ABB-ADDA-57FD6AF3A3C1}"/>
                </a:ext>
              </a:extLst>
            </p:cNvPr>
            <p:cNvCxnSpPr>
              <a:cxnSpLocks/>
            </p:cNvCxnSpPr>
            <p:nvPr/>
          </p:nvCxnSpPr>
          <p:spPr>
            <a:xfrm>
              <a:off x="3662708" y="2580208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Straight Connector 268">
              <a:extLst>
                <a:ext uri="{FF2B5EF4-FFF2-40B4-BE49-F238E27FC236}">
                  <a16:creationId xmlns:a16="http://schemas.microsoft.com/office/drawing/2014/main" id="{AC28740B-E8EC-44AA-BA3E-84A605EE2E6C}"/>
                </a:ext>
              </a:extLst>
            </p:cNvPr>
            <p:cNvCxnSpPr>
              <a:cxnSpLocks/>
            </p:cNvCxnSpPr>
            <p:nvPr/>
          </p:nvCxnSpPr>
          <p:spPr>
            <a:xfrm>
              <a:off x="4337623" y="3043086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3452D902-5D46-4ED3-BE56-1319809C3829}"/>
                </a:ext>
              </a:extLst>
            </p:cNvPr>
            <p:cNvSpPr txBox="1"/>
            <p:nvPr/>
          </p:nvSpPr>
          <p:spPr>
            <a:xfrm rot="10800000" flipV="1">
              <a:off x="2163737" y="1811738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FBDC51A4-0550-4F89-A5AC-D4E1C6C4BFB4}"/>
                </a:ext>
              </a:extLst>
            </p:cNvPr>
            <p:cNvSpPr txBox="1"/>
            <p:nvPr/>
          </p:nvSpPr>
          <p:spPr>
            <a:xfrm rot="10800000" flipV="1">
              <a:off x="3819314" y="1828282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id="{3226414E-D91E-4EC1-914F-3324F1930A4E}"/>
                </a:ext>
              </a:extLst>
            </p:cNvPr>
            <p:cNvSpPr txBox="1"/>
            <p:nvPr/>
          </p:nvSpPr>
          <p:spPr>
            <a:xfrm rot="10800000" flipV="1">
              <a:off x="769925" y="2197858"/>
              <a:ext cx="8122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CA890B11-EF1F-457E-962D-4815E88AAEB2}"/>
                </a:ext>
              </a:extLst>
            </p:cNvPr>
            <p:cNvSpPr txBox="1"/>
            <p:nvPr/>
          </p:nvSpPr>
          <p:spPr>
            <a:xfrm rot="10800000" flipV="1">
              <a:off x="960930" y="2628142"/>
              <a:ext cx="5473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FF0000"/>
                  </a:solidFill>
                </a:rPr>
                <a:t>VNN</a:t>
              </a:r>
              <a:r>
                <a:rPr lang="en-US" sz="1200" dirty="0">
                  <a:solidFill>
                    <a:srgbClr val="FF0000"/>
                  </a:solidFill>
                </a:rPr>
                <a:t> 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grpSp>
          <p:nvGrpSpPr>
            <p:cNvPr id="274" name="Group 273">
              <a:extLst>
                <a:ext uri="{FF2B5EF4-FFF2-40B4-BE49-F238E27FC236}">
                  <a16:creationId xmlns:a16="http://schemas.microsoft.com/office/drawing/2014/main" id="{DEEB9053-7B3C-4CAB-B1CD-0851E05BFFA5}"/>
                </a:ext>
              </a:extLst>
            </p:cNvPr>
            <p:cNvGrpSpPr/>
            <p:nvPr/>
          </p:nvGrpSpPr>
          <p:grpSpPr>
            <a:xfrm>
              <a:off x="1818936" y="3737849"/>
              <a:ext cx="267096" cy="462878"/>
              <a:chOff x="7191605" y="1709656"/>
              <a:chExt cx="267096" cy="462878"/>
            </a:xfrm>
          </p:grpSpPr>
          <p:cxnSp>
            <p:nvCxnSpPr>
              <p:cNvPr id="367" name="Straight Connector 366">
                <a:extLst>
                  <a:ext uri="{FF2B5EF4-FFF2-40B4-BE49-F238E27FC236}">
                    <a16:creationId xmlns:a16="http://schemas.microsoft.com/office/drawing/2014/main" id="{25DD4EBB-A86A-4C0F-B9B1-5299949EFC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8" name="Straight Connector 367">
                <a:extLst>
                  <a:ext uri="{FF2B5EF4-FFF2-40B4-BE49-F238E27FC236}">
                    <a16:creationId xmlns:a16="http://schemas.microsoft.com/office/drawing/2014/main" id="{67FE9919-1505-402F-9E12-5198347277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Straight Connector 368">
                <a:extLst>
                  <a:ext uri="{FF2B5EF4-FFF2-40B4-BE49-F238E27FC236}">
                    <a16:creationId xmlns:a16="http://schemas.microsoft.com/office/drawing/2014/main" id="{9C86269A-3AAF-4B4A-879B-A04C2B8B0E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Straight Connector 369">
                <a:extLst>
                  <a:ext uri="{FF2B5EF4-FFF2-40B4-BE49-F238E27FC236}">
                    <a16:creationId xmlns:a16="http://schemas.microsoft.com/office/drawing/2014/main" id="{8D6668EC-3587-4534-AAB8-9EC7260733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1" name="Straight Connector 370">
                <a:extLst>
                  <a:ext uri="{FF2B5EF4-FFF2-40B4-BE49-F238E27FC236}">
                    <a16:creationId xmlns:a16="http://schemas.microsoft.com/office/drawing/2014/main" id="{2A1340F0-71ED-4DD5-988E-513ACA79E2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2" name="Straight Connector 371">
                <a:extLst>
                  <a:ext uri="{FF2B5EF4-FFF2-40B4-BE49-F238E27FC236}">
                    <a16:creationId xmlns:a16="http://schemas.microsoft.com/office/drawing/2014/main" id="{2392F4C3-3A96-4079-96A8-F49B49D06E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3" name="Straight Connector 372">
                <a:extLst>
                  <a:ext uri="{FF2B5EF4-FFF2-40B4-BE49-F238E27FC236}">
                    <a16:creationId xmlns:a16="http://schemas.microsoft.com/office/drawing/2014/main" id="{4E41C06F-8452-4C8E-8EC0-EF9609011D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5" name="Straight Connector 274">
              <a:extLst>
                <a:ext uri="{FF2B5EF4-FFF2-40B4-BE49-F238E27FC236}">
                  <a16:creationId xmlns:a16="http://schemas.microsoft.com/office/drawing/2014/main" id="{6EBC7807-9F90-4860-A57C-4545235D5882}"/>
                </a:ext>
              </a:extLst>
            </p:cNvPr>
            <p:cNvCxnSpPr>
              <a:cxnSpLocks/>
            </p:cNvCxnSpPr>
            <p:nvPr/>
          </p:nvCxnSpPr>
          <p:spPr>
            <a:xfrm>
              <a:off x="2086032" y="4200727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6" name="Group 275">
              <a:extLst>
                <a:ext uri="{FF2B5EF4-FFF2-40B4-BE49-F238E27FC236}">
                  <a16:creationId xmlns:a16="http://schemas.microsoft.com/office/drawing/2014/main" id="{07281B46-1600-43EE-8BD1-0DC94DB6E2BF}"/>
                </a:ext>
              </a:extLst>
            </p:cNvPr>
            <p:cNvGrpSpPr/>
            <p:nvPr/>
          </p:nvGrpSpPr>
          <p:grpSpPr>
            <a:xfrm>
              <a:off x="2493851" y="3274971"/>
              <a:ext cx="267096" cy="462878"/>
              <a:chOff x="7191605" y="1709656"/>
              <a:chExt cx="267096" cy="462878"/>
            </a:xfrm>
          </p:grpSpPr>
          <p:cxnSp>
            <p:nvCxnSpPr>
              <p:cNvPr id="360" name="Straight Connector 359">
                <a:extLst>
                  <a:ext uri="{FF2B5EF4-FFF2-40B4-BE49-F238E27FC236}">
                    <a16:creationId xmlns:a16="http://schemas.microsoft.com/office/drawing/2014/main" id="{4F835981-2519-461F-81A6-FA284E606F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1" name="Straight Connector 360">
                <a:extLst>
                  <a:ext uri="{FF2B5EF4-FFF2-40B4-BE49-F238E27FC236}">
                    <a16:creationId xmlns:a16="http://schemas.microsoft.com/office/drawing/2014/main" id="{266C61BE-5DF0-4BF5-AC62-1BFD68450E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Connector 361">
                <a:extLst>
                  <a:ext uri="{FF2B5EF4-FFF2-40B4-BE49-F238E27FC236}">
                    <a16:creationId xmlns:a16="http://schemas.microsoft.com/office/drawing/2014/main" id="{AF536154-5A21-49DC-AC24-DAAD9A72F7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Straight Connector 362">
                <a:extLst>
                  <a:ext uri="{FF2B5EF4-FFF2-40B4-BE49-F238E27FC236}">
                    <a16:creationId xmlns:a16="http://schemas.microsoft.com/office/drawing/2014/main" id="{F2563325-6607-4E9F-916A-8765C481A7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>
                <a:extLst>
                  <a:ext uri="{FF2B5EF4-FFF2-40B4-BE49-F238E27FC236}">
                    <a16:creationId xmlns:a16="http://schemas.microsoft.com/office/drawing/2014/main" id="{2F2F59E0-FF22-4D04-9438-71BF8E54E8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5" name="Straight Connector 364">
                <a:extLst>
                  <a:ext uri="{FF2B5EF4-FFF2-40B4-BE49-F238E27FC236}">
                    <a16:creationId xmlns:a16="http://schemas.microsoft.com/office/drawing/2014/main" id="{A8330286-A3A6-434F-926C-1EB3BF5022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6" name="Straight Connector 365">
                <a:extLst>
                  <a:ext uri="{FF2B5EF4-FFF2-40B4-BE49-F238E27FC236}">
                    <a16:creationId xmlns:a16="http://schemas.microsoft.com/office/drawing/2014/main" id="{E9697300-BC2C-4C94-AA62-B46C1EE468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7" name="Straight Connector 276">
              <a:extLst>
                <a:ext uri="{FF2B5EF4-FFF2-40B4-BE49-F238E27FC236}">
                  <a16:creationId xmlns:a16="http://schemas.microsoft.com/office/drawing/2014/main" id="{96A42655-0ADD-45CF-ADBB-4C2D4658C7A2}"/>
                </a:ext>
              </a:extLst>
            </p:cNvPr>
            <p:cNvCxnSpPr>
              <a:cxnSpLocks/>
            </p:cNvCxnSpPr>
            <p:nvPr/>
          </p:nvCxnSpPr>
          <p:spPr>
            <a:xfrm>
              <a:off x="2760947" y="3737849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>
              <a:extLst>
                <a:ext uri="{FF2B5EF4-FFF2-40B4-BE49-F238E27FC236}">
                  <a16:creationId xmlns:a16="http://schemas.microsoft.com/office/drawing/2014/main" id="{50A33DFC-9B53-402E-A8BD-BB3EAB9131A9}"/>
                </a:ext>
              </a:extLst>
            </p:cNvPr>
            <p:cNvCxnSpPr/>
            <p:nvPr/>
          </p:nvCxnSpPr>
          <p:spPr>
            <a:xfrm>
              <a:off x="2086032" y="4459297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Straight Connector 278">
              <a:extLst>
                <a:ext uri="{FF2B5EF4-FFF2-40B4-BE49-F238E27FC236}">
                  <a16:creationId xmlns:a16="http://schemas.microsoft.com/office/drawing/2014/main" id="{89348953-AA55-419F-AB8B-DFCE647A0F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22536" y="4462399"/>
              <a:ext cx="953" cy="441123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0" name="Straight Connector 279">
              <a:extLst>
                <a:ext uri="{FF2B5EF4-FFF2-40B4-BE49-F238E27FC236}">
                  <a16:creationId xmlns:a16="http://schemas.microsoft.com/office/drawing/2014/main" id="{D7E8EB4C-8C2E-4ABA-A109-B203B3748DCE}"/>
                </a:ext>
              </a:extLst>
            </p:cNvPr>
            <p:cNvCxnSpPr/>
            <p:nvPr/>
          </p:nvCxnSpPr>
          <p:spPr>
            <a:xfrm>
              <a:off x="1432120" y="3981700"/>
              <a:ext cx="216724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Straight Connector 280">
              <a:extLst>
                <a:ext uri="{FF2B5EF4-FFF2-40B4-BE49-F238E27FC236}">
                  <a16:creationId xmlns:a16="http://schemas.microsoft.com/office/drawing/2014/main" id="{2B36BB89-C9F9-4733-96C0-77A50D701EEB}"/>
                </a:ext>
              </a:extLst>
            </p:cNvPr>
            <p:cNvCxnSpPr>
              <a:cxnSpLocks/>
            </p:cNvCxnSpPr>
            <p:nvPr/>
          </p:nvCxnSpPr>
          <p:spPr>
            <a:xfrm>
              <a:off x="1446741" y="3518822"/>
              <a:ext cx="215262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Straight Connector 281">
              <a:extLst>
                <a:ext uri="{FF2B5EF4-FFF2-40B4-BE49-F238E27FC236}">
                  <a16:creationId xmlns:a16="http://schemas.microsoft.com/office/drawing/2014/main" id="{4D4A0C89-CDA1-4949-A71A-C27F913ECD5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86032" y="3153011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>
              <a:extLst>
                <a:ext uri="{FF2B5EF4-FFF2-40B4-BE49-F238E27FC236}">
                  <a16:creationId xmlns:a16="http://schemas.microsoft.com/office/drawing/2014/main" id="{A0F9AD34-2F39-49AB-B0E1-EAC9A9C155D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60947" y="3153011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4" name="Group 283">
              <a:extLst>
                <a:ext uri="{FF2B5EF4-FFF2-40B4-BE49-F238E27FC236}">
                  <a16:creationId xmlns:a16="http://schemas.microsoft.com/office/drawing/2014/main" id="{C5ABB84C-EEE5-4876-8333-81BE9921F451}"/>
                </a:ext>
              </a:extLst>
            </p:cNvPr>
            <p:cNvGrpSpPr/>
            <p:nvPr/>
          </p:nvGrpSpPr>
          <p:grpSpPr>
            <a:xfrm>
              <a:off x="3393763" y="3737849"/>
              <a:ext cx="267096" cy="462878"/>
              <a:chOff x="7191605" y="1709656"/>
              <a:chExt cx="267096" cy="462878"/>
            </a:xfrm>
          </p:grpSpPr>
          <p:cxnSp>
            <p:nvCxnSpPr>
              <p:cNvPr id="353" name="Straight Connector 352">
                <a:extLst>
                  <a:ext uri="{FF2B5EF4-FFF2-40B4-BE49-F238E27FC236}">
                    <a16:creationId xmlns:a16="http://schemas.microsoft.com/office/drawing/2014/main" id="{C7618063-C4FA-4B58-B45D-4C81224A58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>
                <a:extLst>
                  <a:ext uri="{FF2B5EF4-FFF2-40B4-BE49-F238E27FC236}">
                    <a16:creationId xmlns:a16="http://schemas.microsoft.com/office/drawing/2014/main" id="{B9923D8B-2512-4EBF-A6D9-B06168856E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5" name="Straight Connector 354">
                <a:extLst>
                  <a:ext uri="{FF2B5EF4-FFF2-40B4-BE49-F238E27FC236}">
                    <a16:creationId xmlns:a16="http://schemas.microsoft.com/office/drawing/2014/main" id="{022300C7-F5A8-4D21-8FFD-651FEA396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>
                <a:extLst>
                  <a:ext uri="{FF2B5EF4-FFF2-40B4-BE49-F238E27FC236}">
                    <a16:creationId xmlns:a16="http://schemas.microsoft.com/office/drawing/2014/main" id="{F8E5457F-4DC7-4841-BBB8-5E93496902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>
                <a:extLst>
                  <a:ext uri="{FF2B5EF4-FFF2-40B4-BE49-F238E27FC236}">
                    <a16:creationId xmlns:a16="http://schemas.microsoft.com/office/drawing/2014/main" id="{C880A56B-D3D3-448C-A4AD-490BB4C52E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8" name="Straight Connector 357">
                <a:extLst>
                  <a:ext uri="{FF2B5EF4-FFF2-40B4-BE49-F238E27FC236}">
                    <a16:creationId xmlns:a16="http://schemas.microsoft.com/office/drawing/2014/main" id="{27F6E001-1468-4473-8D3B-70DBD1D04E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9" name="Straight Connector 358">
                <a:extLst>
                  <a:ext uri="{FF2B5EF4-FFF2-40B4-BE49-F238E27FC236}">
                    <a16:creationId xmlns:a16="http://schemas.microsoft.com/office/drawing/2014/main" id="{64232C7F-A343-48DB-B57C-3563D230FB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85" name="Straight Connector 284">
              <a:extLst>
                <a:ext uri="{FF2B5EF4-FFF2-40B4-BE49-F238E27FC236}">
                  <a16:creationId xmlns:a16="http://schemas.microsoft.com/office/drawing/2014/main" id="{93C020C0-B3FE-4889-846C-A33C1AEA8AEF}"/>
                </a:ext>
              </a:extLst>
            </p:cNvPr>
            <p:cNvCxnSpPr>
              <a:cxnSpLocks/>
            </p:cNvCxnSpPr>
            <p:nvPr/>
          </p:nvCxnSpPr>
          <p:spPr>
            <a:xfrm>
              <a:off x="3660859" y="4200727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6" name="Group 285">
              <a:extLst>
                <a:ext uri="{FF2B5EF4-FFF2-40B4-BE49-F238E27FC236}">
                  <a16:creationId xmlns:a16="http://schemas.microsoft.com/office/drawing/2014/main" id="{FB6A3B10-834C-46E5-92B0-1947C7874D8C}"/>
                </a:ext>
              </a:extLst>
            </p:cNvPr>
            <p:cNvGrpSpPr/>
            <p:nvPr/>
          </p:nvGrpSpPr>
          <p:grpSpPr>
            <a:xfrm>
              <a:off x="4068678" y="3274971"/>
              <a:ext cx="267096" cy="462878"/>
              <a:chOff x="7191605" y="1709656"/>
              <a:chExt cx="267096" cy="462878"/>
            </a:xfrm>
          </p:grpSpPr>
          <p:cxnSp>
            <p:nvCxnSpPr>
              <p:cNvPr id="346" name="Straight Connector 345">
                <a:extLst>
                  <a:ext uri="{FF2B5EF4-FFF2-40B4-BE49-F238E27FC236}">
                    <a16:creationId xmlns:a16="http://schemas.microsoft.com/office/drawing/2014/main" id="{65A33BB2-DC4F-473D-A241-DF4DFD4CCE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" name="Straight Connector 346">
                <a:extLst>
                  <a:ext uri="{FF2B5EF4-FFF2-40B4-BE49-F238E27FC236}">
                    <a16:creationId xmlns:a16="http://schemas.microsoft.com/office/drawing/2014/main" id="{4F2C6394-6ABE-4F4C-907C-AF4FCB3A0A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8" name="Straight Connector 347">
                <a:extLst>
                  <a:ext uri="{FF2B5EF4-FFF2-40B4-BE49-F238E27FC236}">
                    <a16:creationId xmlns:a16="http://schemas.microsoft.com/office/drawing/2014/main" id="{921AFBC0-1831-4075-89E9-19F53AFCEE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>
                <a:extLst>
                  <a:ext uri="{FF2B5EF4-FFF2-40B4-BE49-F238E27FC236}">
                    <a16:creationId xmlns:a16="http://schemas.microsoft.com/office/drawing/2014/main" id="{74BA8531-812F-4447-837D-666AF2602A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>
                <a:extLst>
                  <a:ext uri="{FF2B5EF4-FFF2-40B4-BE49-F238E27FC236}">
                    <a16:creationId xmlns:a16="http://schemas.microsoft.com/office/drawing/2014/main" id="{D996B267-0EB0-4E88-9A71-6E82AE0642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>
                <a:extLst>
                  <a:ext uri="{FF2B5EF4-FFF2-40B4-BE49-F238E27FC236}">
                    <a16:creationId xmlns:a16="http://schemas.microsoft.com/office/drawing/2014/main" id="{7BB136EA-44D4-49D8-A35C-7D81AEE8EC0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>
                <a:extLst>
                  <a:ext uri="{FF2B5EF4-FFF2-40B4-BE49-F238E27FC236}">
                    <a16:creationId xmlns:a16="http://schemas.microsoft.com/office/drawing/2014/main" id="{4F3E1C0C-0C0A-492D-802C-02BBCC6839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87" name="Straight Connector 286">
              <a:extLst>
                <a:ext uri="{FF2B5EF4-FFF2-40B4-BE49-F238E27FC236}">
                  <a16:creationId xmlns:a16="http://schemas.microsoft.com/office/drawing/2014/main" id="{55E5D040-3DC0-46F7-B2BB-B15656F315BC}"/>
                </a:ext>
              </a:extLst>
            </p:cNvPr>
            <p:cNvCxnSpPr>
              <a:cxnSpLocks/>
            </p:cNvCxnSpPr>
            <p:nvPr/>
          </p:nvCxnSpPr>
          <p:spPr>
            <a:xfrm>
              <a:off x="4335774" y="3737849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Straight Connector 287">
              <a:extLst>
                <a:ext uri="{FF2B5EF4-FFF2-40B4-BE49-F238E27FC236}">
                  <a16:creationId xmlns:a16="http://schemas.microsoft.com/office/drawing/2014/main" id="{12E936EF-67FA-4781-AFF4-222470C90275}"/>
                </a:ext>
              </a:extLst>
            </p:cNvPr>
            <p:cNvCxnSpPr/>
            <p:nvPr/>
          </p:nvCxnSpPr>
          <p:spPr>
            <a:xfrm>
              <a:off x="3660859" y="4459297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>
              <a:extLst>
                <a:ext uri="{FF2B5EF4-FFF2-40B4-BE49-F238E27FC236}">
                  <a16:creationId xmlns:a16="http://schemas.microsoft.com/office/drawing/2014/main" id="{22F5ACD8-A8E8-42CF-B3E1-5EDDC6198E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98316" y="4462399"/>
              <a:ext cx="0" cy="87988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Straight Connector 289">
              <a:extLst>
                <a:ext uri="{FF2B5EF4-FFF2-40B4-BE49-F238E27FC236}">
                  <a16:creationId xmlns:a16="http://schemas.microsoft.com/office/drawing/2014/main" id="{128DB9FB-AAFC-447F-A92A-FAF6863893E1}"/>
                </a:ext>
              </a:extLst>
            </p:cNvPr>
            <p:cNvCxnSpPr>
              <a:cxnSpLocks/>
            </p:cNvCxnSpPr>
            <p:nvPr/>
          </p:nvCxnSpPr>
          <p:spPr>
            <a:xfrm>
              <a:off x="3006947" y="3981700"/>
              <a:ext cx="159588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Straight Connector 290">
              <a:extLst>
                <a:ext uri="{FF2B5EF4-FFF2-40B4-BE49-F238E27FC236}">
                  <a16:creationId xmlns:a16="http://schemas.microsoft.com/office/drawing/2014/main" id="{7D1E83C2-B07B-482E-B719-E1FA535EB417}"/>
                </a:ext>
              </a:extLst>
            </p:cNvPr>
            <p:cNvCxnSpPr>
              <a:cxnSpLocks/>
            </p:cNvCxnSpPr>
            <p:nvPr/>
          </p:nvCxnSpPr>
          <p:spPr>
            <a:xfrm>
              <a:off x="3021568" y="3518822"/>
              <a:ext cx="158126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>
              <a:extLst>
                <a:ext uri="{FF2B5EF4-FFF2-40B4-BE49-F238E27FC236}">
                  <a16:creationId xmlns:a16="http://schemas.microsoft.com/office/drawing/2014/main" id="{E1D6863F-5703-4D10-B53E-B031EC3F5DC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60859" y="3153011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Connector 292">
              <a:extLst>
                <a:ext uri="{FF2B5EF4-FFF2-40B4-BE49-F238E27FC236}">
                  <a16:creationId xmlns:a16="http://schemas.microsoft.com/office/drawing/2014/main" id="{C8517E91-62C9-4058-BC90-184CB5B9ED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35774" y="3153011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DC88CE29-CA8F-466C-B670-951B027F6EF0}"/>
                </a:ext>
              </a:extLst>
            </p:cNvPr>
            <p:cNvSpPr txBox="1"/>
            <p:nvPr/>
          </p:nvSpPr>
          <p:spPr>
            <a:xfrm>
              <a:off x="2161888" y="4229320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VNNs</a:t>
              </a:r>
              <a:endParaRPr lang="en-US" dirty="0"/>
            </a:p>
          </p:txBody>
        </p:sp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73411BD5-825C-4DC9-88E2-658480019254}"/>
                </a:ext>
              </a:extLst>
            </p:cNvPr>
            <p:cNvSpPr txBox="1"/>
            <p:nvPr/>
          </p:nvSpPr>
          <p:spPr>
            <a:xfrm>
              <a:off x="3817465" y="4212776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FB17F374-C5F9-486C-A3C4-4EBBDAB19779}"/>
                </a:ext>
              </a:extLst>
            </p:cNvPr>
            <p:cNvSpPr txBox="1"/>
            <p:nvPr/>
          </p:nvSpPr>
          <p:spPr>
            <a:xfrm>
              <a:off x="1567934" y="3056679"/>
              <a:ext cx="6024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00B0F0"/>
                  </a:solidFill>
                </a:rPr>
                <a:t>VNNs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7" name="TextBox 296">
              <a:extLst>
                <a:ext uri="{FF2B5EF4-FFF2-40B4-BE49-F238E27FC236}">
                  <a16:creationId xmlns:a16="http://schemas.microsoft.com/office/drawing/2014/main" id="{65C7CF77-E237-46B4-B1EF-9D755B42DC6A}"/>
                </a:ext>
              </a:extLst>
            </p:cNvPr>
            <p:cNvSpPr txBox="1"/>
            <p:nvPr/>
          </p:nvSpPr>
          <p:spPr>
            <a:xfrm>
              <a:off x="2313275" y="3001630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  </a:t>
              </a:r>
              <a:endParaRPr lang="en-US" dirty="0"/>
            </a:p>
          </p:txBody>
        </p:sp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3CFB1517-F248-47FA-BB50-5492D3EAFC8E}"/>
                </a:ext>
              </a:extLst>
            </p:cNvPr>
            <p:cNvSpPr txBox="1"/>
            <p:nvPr/>
          </p:nvSpPr>
          <p:spPr>
            <a:xfrm>
              <a:off x="3021568" y="3056680"/>
              <a:ext cx="7225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Flt(VSS)                             </a:t>
              </a:r>
              <a:endParaRPr lang="en-US" dirty="0"/>
            </a:p>
          </p:txBody>
        </p: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B87D1001-D272-42F4-B8EF-AEEFD3CBD7A4}"/>
                </a:ext>
              </a:extLst>
            </p:cNvPr>
            <p:cNvSpPr txBox="1"/>
            <p:nvPr/>
          </p:nvSpPr>
          <p:spPr>
            <a:xfrm>
              <a:off x="3866183" y="2994582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id="{4C76A562-E5BF-41C6-9158-447E036A5563}"/>
                </a:ext>
              </a:extLst>
            </p:cNvPr>
            <p:cNvSpPr txBox="1"/>
            <p:nvPr/>
          </p:nvSpPr>
          <p:spPr>
            <a:xfrm>
              <a:off x="768076" y="3843200"/>
              <a:ext cx="8122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id="{683CF72E-6FBA-4073-8F54-370EC08B04B5}"/>
                </a:ext>
              </a:extLst>
            </p:cNvPr>
            <p:cNvSpPr txBox="1"/>
            <p:nvPr/>
          </p:nvSpPr>
          <p:spPr>
            <a:xfrm>
              <a:off x="959081" y="3397527"/>
              <a:ext cx="54736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FF0000"/>
                  </a:solidFill>
                </a:rPr>
                <a:t>VNN</a:t>
              </a:r>
              <a:r>
                <a:rPr lang="en-US" sz="1200" dirty="0"/>
                <a:t> </a:t>
              </a:r>
              <a:endParaRPr lang="en-US" dirty="0"/>
            </a:p>
          </p:txBody>
        </p:sp>
        <p:sp>
          <p:nvSpPr>
            <p:cNvPr id="302" name="Oval 301">
              <a:extLst>
                <a:ext uri="{FF2B5EF4-FFF2-40B4-BE49-F238E27FC236}">
                  <a16:creationId xmlns:a16="http://schemas.microsoft.com/office/drawing/2014/main" id="{C01D7E3C-FB29-4F93-A034-2E432DC1AC1C}"/>
                </a:ext>
              </a:extLst>
            </p:cNvPr>
            <p:cNvSpPr/>
            <p:nvPr/>
          </p:nvSpPr>
          <p:spPr>
            <a:xfrm>
              <a:off x="3405071" y="2295301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3" name="Oval 302">
              <a:extLst>
                <a:ext uri="{FF2B5EF4-FFF2-40B4-BE49-F238E27FC236}">
                  <a16:creationId xmlns:a16="http://schemas.microsoft.com/office/drawing/2014/main" id="{EAA97FE2-19D3-48E0-9180-58BBA423C43D}"/>
                </a:ext>
              </a:extLst>
            </p:cNvPr>
            <p:cNvSpPr/>
            <p:nvPr/>
          </p:nvSpPr>
          <p:spPr>
            <a:xfrm>
              <a:off x="1818214" y="2295301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4" name="Oval 303">
              <a:extLst>
                <a:ext uri="{FF2B5EF4-FFF2-40B4-BE49-F238E27FC236}">
                  <a16:creationId xmlns:a16="http://schemas.microsoft.com/office/drawing/2014/main" id="{3BFA1D3E-7F2D-42D9-8D1B-901460C47D26}"/>
                </a:ext>
              </a:extLst>
            </p:cNvPr>
            <p:cNvSpPr/>
            <p:nvPr/>
          </p:nvSpPr>
          <p:spPr>
            <a:xfrm>
              <a:off x="2495761" y="2754911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5" name="Oval 304">
              <a:extLst>
                <a:ext uri="{FF2B5EF4-FFF2-40B4-BE49-F238E27FC236}">
                  <a16:creationId xmlns:a16="http://schemas.microsoft.com/office/drawing/2014/main" id="{137E0863-9117-4AFD-A013-D835B7793FE1}"/>
                </a:ext>
              </a:extLst>
            </p:cNvPr>
            <p:cNvSpPr/>
            <p:nvPr/>
          </p:nvSpPr>
          <p:spPr>
            <a:xfrm>
              <a:off x="4066652" y="2758179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6" name="TextBox 305">
              <a:extLst>
                <a:ext uri="{FF2B5EF4-FFF2-40B4-BE49-F238E27FC236}">
                  <a16:creationId xmlns:a16="http://schemas.microsoft.com/office/drawing/2014/main" id="{28BEEF30-9E79-4276-9638-70871485E715}"/>
                </a:ext>
              </a:extLst>
            </p:cNvPr>
            <p:cNvSpPr txBox="1"/>
            <p:nvPr/>
          </p:nvSpPr>
          <p:spPr>
            <a:xfrm>
              <a:off x="1051500" y="4675874"/>
              <a:ext cx="4908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</a:t>
              </a:r>
              <a:endParaRPr lang="en-US" dirty="0"/>
            </a:p>
          </p:txBody>
        </p:sp>
        <p:grpSp>
          <p:nvGrpSpPr>
            <p:cNvPr id="307" name="Group 306">
              <a:extLst>
                <a:ext uri="{FF2B5EF4-FFF2-40B4-BE49-F238E27FC236}">
                  <a16:creationId xmlns:a16="http://schemas.microsoft.com/office/drawing/2014/main" id="{298B0043-0EDA-42FE-93B6-62234B78AD2F}"/>
                </a:ext>
              </a:extLst>
            </p:cNvPr>
            <p:cNvGrpSpPr/>
            <p:nvPr/>
          </p:nvGrpSpPr>
          <p:grpSpPr>
            <a:xfrm>
              <a:off x="1177752" y="4447747"/>
              <a:ext cx="1249109" cy="928054"/>
              <a:chOff x="6096001" y="2669030"/>
              <a:chExt cx="1249109" cy="928054"/>
            </a:xfrm>
          </p:grpSpPr>
          <p:cxnSp>
            <p:nvCxnSpPr>
              <p:cNvPr id="340" name="Straight Connector 339">
                <a:extLst>
                  <a:ext uri="{FF2B5EF4-FFF2-40B4-BE49-F238E27FC236}">
                    <a16:creationId xmlns:a16="http://schemas.microsoft.com/office/drawing/2014/main" id="{B9CD7E04-E572-413D-AC0E-CF4B00CAC12C}"/>
                  </a:ext>
                </a:extLst>
              </p:cNvPr>
              <p:cNvCxnSpPr/>
              <p:nvPr/>
            </p:nvCxnSpPr>
            <p:spPr>
              <a:xfrm flipV="1">
                <a:off x="6686900" y="2872627"/>
                <a:ext cx="0" cy="5214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" name="Straight Connector 340">
                <a:extLst>
                  <a:ext uri="{FF2B5EF4-FFF2-40B4-BE49-F238E27FC236}">
                    <a16:creationId xmlns:a16="http://schemas.microsoft.com/office/drawing/2014/main" id="{730602D5-FD16-49E8-8A41-007BF0C8B61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6001" y="3124805"/>
                <a:ext cx="124910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2" name="Oval 341">
                <a:extLst>
                  <a:ext uri="{FF2B5EF4-FFF2-40B4-BE49-F238E27FC236}">
                    <a16:creationId xmlns:a16="http://schemas.microsoft.com/office/drawing/2014/main" id="{9E5E5B65-F031-4B6C-B3E6-D5E7BBA4A130}"/>
                  </a:ext>
                </a:extLst>
              </p:cNvPr>
              <p:cNvSpPr/>
              <p:nvPr/>
            </p:nvSpPr>
            <p:spPr>
              <a:xfrm>
                <a:off x="6974082" y="3074513"/>
                <a:ext cx="97947" cy="10058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3" name="Isosceles Triangle 342">
                <a:extLst>
                  <a:ext uri="{FF2B5EF4-FFF2-40B4-BE49-F238E27FC236}">
                    <a16:creationId xmlns:a16="http://schemas.microsoft.com/office/drawing/2014/main" id="{0EB4D7AD-D026-419F-8345-5351AE77DBA2}"/>
                  </a:ext>
                </a:extLst>
              </p:cNvPr>
              <p:cNvSpPr/>
              <p:nvPr/>
            </p:nvSpPr>
            <p:spPr>
              <a:xfrm rot="5400000">
                <a:off x="6355921" y="2855495"/>
                <a:ext cx="667557" cy="538620"/>
              </a:xfrm>
              <a:prstGeom prst="triangl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4" name="TextBox 343">
                <a:extLst>
                  <a:ext uri="{FF2B5EF4-FFF2-40B4-BE49-F238E27FC236}">
                    <a16:creationId xmlns:a16="http://schemas.microsoft.com/office/drawing/2014/main" id="{7D88FC8D-A85B-464B-99D6-D84B3EC509CC}"/>
                  </a:ext>
                </a:extLst>
              </p:cNvPr>
              <p:cNvSpPr txBox="1"/>
              <p:nvPr/>
            </p:nvSpPr>
            <p:spPr>
              <a:xfrm>
                <a:off x="6503149" y="3320085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VNNs</a:t>
                </a:r>
                <a:endParaRPr lang="en-US" dirty="0"/>
              </a:p>
            </p:txBody>
          </p:sp>
          <p:sp>
            <p:nvSpPr>
              <p:cNvPr id="345" name="TextBox 344">
                <a:extLst>
                  <a:ext uri="{FF2B5EF4-FFF2-40B4-BE49-F238E27FC236}">
                    <a16:creationId xmlns:a16="http://schemas.microsoft.com/office/drawing/2014/main" id="{90A9BD71-B568-4197-989F-121723E74E09}"/>
                  </a:ext>
                </a:extLst>
              </p:cNvPr>
              <p:cNvSpPr txBox="1"/>
              <p:nvPr/>
            </p:nvSpPr>
            <p:spPr>
              <a:xfrm>
                <a:off x="6475694" y="2669030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VSS</a:t>
                </a:r>
                <a:endParaRPr lang="en-US" dirty="0"/>
              </a:p>
            </p:txBody>
          </p:sp>
        </p:grpSp>
        <p:cxnSp>
          <p:nvCxnSpPr>
            <p:cNvPr id="308" name="Straight Connector 307">
              <a:extLst>
                <a:ext uri="{FF2B5EF4-FFF2-40B4-BE49-F238E27FC236}">
                  <a16:creationId xmlns:a16="http://schemas.microsoft.com/office/drawing/2014/main" id="{2787F8E9-CBD1-47B4-AB39-8194B50B1041}"/>
                </a:ext>
              </a:extLst>
            </p:cNvPr>
            <p:cNvCxnSpPr/>
            <p:nvPr/>
          </p:nvCxnSpPr>
          <p:spPr>
            <a:xfrm>
              <a:off x="1633700" y="3273416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Connector 308">
              <a:extLst>
                <a:ext uri="{FF2B5EF4-FFF2-40B4-BE49-F238E27FC236}">
                  <a16:creationId xmlns:a16="http://schemas.microsoft.com/office/drawing/2014/main" id="{FE91797B-0A4B-46E6-851E-73569C3A6F96}"/>
                </a:ext>
              </a:extLst>
            </p:cNvPr>
            <p:cNvCxnSpPr/>
            <p:nvPr/>
          </p:nvCxnSpPr>
          <p:spPr>
            <a:xfrm>
              <a:off x="2296888" y="3213991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Straight Connector 309">
              <a:extLst>
                <a:ext uri="{FF2B5EF4-FFF2-40B4-BE49-F238E27FC236}">
                  <a16:creationId xmlns:a16="http://schemas.microsoft.com/office/drawing/2014/main" id="{D229C236-1977-4750-8E59-4076929AB441}"/>
                </a:ext>
              </a:extLst>
            </p:cNvPr>
            <p:cNvCxnSpPr/>
            <p:nvPr/>
          </p:nvCxnSpPr>
          <p:spPr>
            <a:xfrm>
              <a:off x="3209049" y="3273416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Straight Connector 310">
              <a:extLst>
                <a:ext uri="{FF2B5EF4-FFF2-40B4-BE49-F238E27FC236}">
                  <a16:creationId xmlns:a16="http://schemas.microsoft.com/office/drawing/2014/main" id="{3058B8DF-2B1E-476B-8396-E127FDCB7F3F}"/>
                </a:ext>
              </a:extLst>
            </p:cNvPr>
            <p:cNvCxnSpPr/>
            <p:nvPr/>
          </p:nvCxnSpPr>
          <p:spPr>
            <a:xfrm>
              <a:off x="3877349" y="3213991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2" name="Rectangle 311">
              <a:extLst>
                <a:ext uri="{FF2B5EF4-FFF2-40B4-BE49-F238E27FC236}">
                  <a16:creationId xmlns:a16="http://schemas.microsoft.com/office/drawing/2014/main" id="{2B6CBFC2-D5EF-4E38-865B-6D5A7D112B27}"/>
                </a:ext>
              </a:extLst>
            </p:cNvPr>
            <p:cNvSpPr/>
            <p:nvPr/>
          </p:nvSpPr>
          <p:spPr>
            <a:xfrm>
              <a:off x="1499471" y="3023703"/>
              <a:ext cx="3170806" cy="322632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3" name="TextBox 312">
              <a:extLst>
                <a:ext uri="{FF2B5EF4-FFF2-40B4-BE49-F238E27FC236}">
                  <a16:creationId xmlns:a16="http://schemas.microsoft.com/office/drawing/2014/main" id="{420C5270-DD8B-48F4-952F-1962C06AA8A4}"/>
                </a:ext>
              </a:extLst>
            </p:cNvPr>
            <p:cNvSpPr txBox="1"/>
            <p:nvPr/>
          </p:nvSpPr>
          <p:spPr>
            <a:xfrm>
              <a:off x="776815" y="3007137"/>
              <a:ext cx="7697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>
                  <a:solidFill>
                    <a:srgbClr val="00B0F0"/>
                  </a:solidFill>
                </a:rPr>
                <a:t>lwl</a:t>
              </a:r>
              <a:r>
                <a:rPr lang="en-US" i="1" dirty="0">
                  <a:solidFill>
                    <a:srgbClr val="00B0F0"/>
                  </a:solidFill>
                </a:rPr>
                <a:t>/</a:t>
              </a:r>
              <a:r>
                <a:rPr lang="en-US" i="1" dirty="0" err="1">
                  <a:solidFill>
                    <a:srgbClr val="00B0F0"/>
                  </a:solidFill>
                </a:rPr>
                <a:t>lbl</a:t>
              </a:r>
              <a:endParaRPr lang="en-US" i="1" dirty="0">
                <a:solidFill>
                  <a:srgbClr val="00B0F0"/>
                </a:solidFill>
              </a:endParaRPr>
            </a:p>
          </p:txBody>
        </p:sp>
        <p:grpSp>
          <p:nvGrpSpPr>
            <p:cNvPr id="314" name="Group 313">
              <a:extLst>
                <a:ext uri="{FF2B5EF4-FFF2-40B4-BE49-F238E27FC236}">
                  <a16:creationId xmlns:a16="http://schemas.microsoft.com/office/drawing/2014/main" id="{60F3BB51-3DA5-4136-A392-66EAB390060E}"/>
                </a:ext>
              </a:extLst>
            </p:cNvPr>
            <p:cNvGrpSpPr/>
            <p:nvPr/>
          </p:nvGrpSpPr>
          <p:grpSpPr>
            <a:xfrm>
              <a:off x="2760947" y="4886504"/>
              <a:ext cx="1249109" cy="928054"/>
              <a:chOff x="6096001" y="2669030"/>
              <a:chExt cx="1249109" cy="928054"/>
            </a:xfrm>
          </p:grpSpPr>
          <p:cxnSp>
            <p:nvCxnSpPr>
              <p:cNvPr id="334" name="Straight Connector 333">
                <a:extLst>
                  <a:ext uri="{FF2B5EF4-FFF2-40B4-BE49-F238E27FC236}">
                    <a16:creationId xmlns:a16="http://schemas.microsoft.com/office/drawing/2014/main" id="{734C1CB2-E317-4ECD-8E40-B7CF818F9B85}"/>
                  </a:ext>
                </a:extLst>
              </p:cNvPr>
              <p:cNvCxnSpPr/>
              <p:nvPr/>
            </p:nvCxnSpPr>
            <p:spPr>
              <a:xfrm flipV="1">
                <a:off x="6686900" y="2872627"/>
                <a:ext cx="0" cy="5214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5" name="Straight Connector 334">
                <a:extLst>
                  <a:ext uri="{FF2B5EF4-FFF2-40B4-BE49-F238E27FC236}">
                    <a16:creationId xmlns:a16="http://schemas.microsoft.com/office/drawing/2014/main" id="{B1BF5D13-E9F8-49FF-ADAD-30F784E2711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6001" y="3124805"/>
                <a:ext cx="124910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6" name="Oval 335">
                <a:extLst>
                  <a:ext uri="{FF2B5EF4-FFF2-40B4-BE49-F238E27FC236}">
                    <a16:creationId xmlns:a16="http://schemas.microsoft.com/office/drawing/2014/main" id="{97EF2AA2-0E90-4A82-A0EC-BCA1868CF7D0}"/>
                  </a:ext>
                </a:extLst>
              </p:cNvPr>
              <p:cNvSpPr/>
              <p:nvPr/>
            </p:nvSpPr>
            <p:spPr>
              <a:xfrm>
                <a:off x="6974082" y="3074513"/>
                <a:ext cx="97947" cy="10058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7" name="Isosceles Triangle 336">
                <a:extLst>
                  <a:ext uri="{FF2B5EF4-FFF2-40B4-BE49-F238E27FC236}">
                    <a16:creationId xmlns:a16="http://schemas.microsoft.com/office/drawing/2014/main" id="{49145657-0985-4397-9DDE-249CA50382C3}"/>
                  </a:ext>
                </a:extLst>
              </p:cNvPr>
              <p:cNvSpPr/>
              <p:nvPr/>
            </p:nvSpPr>
            <p:spPr>
              <a:xfrm rot="5400000">
                <a:off x="6355921" y="2855495"/>
                <a:ext cx="667557" cy="538620"/>
              </a:xfrm>
              <a:prstGeom prst="triangl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8" name="TextBox 337">
                <a:extLst>
                  <a:ext uri="{FF2B5EF4-FFF2-40B4-BE49-F238E27FC236}">
                    <a16:creationId xmlns:a16="http://schemas.microsoft.com/office/drawing/2014/main" id="{9685735E-347C-4FB9-A9CE-11F913582AEF}"/>
                  </a:ext>
                </a:extLst>
              </p:cNvPr>
              <p:cNvSpPr txBox="1"/>
              <p:nvPr/>
            </p:nvSpPr>
            <p:spPr>
              <a:xfrm>
                <a:off x="6503149" y="3320085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VNNs</a:t>
                </a:r>
                <a:endParaRPr lang="en-US" dirty="0"/>
              </a:p>
            </p:txBody>
          </p:sp>
          <p:sp>
            <p:nvSpPr>
              <p:cNvPr id="339" name="TextBox 338">
                <a:extLst>
                  <a:ext uri="{FF2B5EF4-FFF2-40B4-BE49-F238E27FC236}">
                    <a16:creationId xmlns:a16="http://schemas.microsoft.com/office/drawing/2014/main" id="{6F643403-A427-47B8-BC8C-66E7139DF218}"/>
                  </a:ext>
                </a:extLst>
              </p:cNvPr>
              <p:cNvSpPr txBox="1"/>
              <p:nvPr/>
            </p:nvSpPr>
            <p:spPr>
              <a:xfrm>
                <a:off x="6475694" y="2669030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VSS</a:t>
                </a:r>
                <a:endParaRPr lang="en-US" dirty="0"/>
              </a:p>
            </p:txBody>
          </p:sp>
        </p:grpSp>
        <p:grpSp>
          <p:nvGrpSpPr>
            <p:cNvPr id="315" name="Group 314">
              <a:extLst>
                <a:ext uri="{FF2B5EF4-FFF2-40B4-BE49-F238E27FC236}">
                  <a16:creationId xmlns:a16="http://schemas.microsoft.com/office/drawing/2014/main" id="{46946C43-16E3-4F2A-AA1A-41A39A2BC091}"/>
                </a:ext>
              </a:extLst>
            </p:cNvPr>
            <p:cNvGrpSpPr/>
            <p:nvPr/>
          </p:nvGrpSpPr>
          <p:grpSpPr>
            <a:xfrm>
              <a:off x="1173427" y="1007237"/>
              <a:ext cx="1402413" cy="928054"/>
              <a:chOff x="6096001" y="2669030"/>
              <a:chExt cx="1402413" cy="928054"/>
            </a:xfrm>
          </p:grpSpPr>
          <p:cxnSp>
            <p:nvCxnSpPr>
              <p:cNvPr id="327" name="Straight Connector 326">
                <a:extLst>
                  <a:ext uri="{FF2B5EF4-FFF2-40B4-BE49-F238E27FC236}">
                    <a16:creationId xmlns:a16="http://schemas.microsoft.com/office/drawing/2014/main" id="{3AAB6D36-CABF-4B04-938F-F5A5215215AF}"/>
                  </a:ext>
                </a:extLst>
              </p:cNvPr>
              <p:cNvCxnSpPr/>
              <p:nvPr/>
            </p:nvCxnSpPr>
            <p:spPr>
              <a:xfrm flipV="1">
                <a:off x="6686900" y="2872627"/>
                <a:ext cx="0" cy="5214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>
                <a:extLst>
                  <a:ext uri="{FF2B5EF4-FFF2-40B4-BE49-F238E27FC236}">
                    <a16:creationId xmlns:a16="http://schemas.microsoft.com/office/drawing/2014/main" id="{62B38E48-2208-41D1-BA1C-2BE91B6EB02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6001" y="3124805"/>
                <a:ext cx="124910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9" name="Oval 328">
                <a:extLst>
                  <a:ext uri="{FF2B5EF4-FFF2-40B4-BE49-F238E27FC236}">
                    <a16:creationId xmlns:a16="http://schemas.microsoft.com/office/drawing/2014/main" id="{89350621-FB48-46EB-99B4-755253F195B9}"/>
                  </a:ext>
                </a:extLst>
              </p:cNvPr>
              <p:cNvSpPr/>
              <p:nvPr/>
            </p:nvSpPr>
            <p:spPr>
              <a:xfrm>
                <a:off x="6974082" y="3074513"/>
                <a:ext cx="97947" cy="10058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0" name="Isosceles Triangle 329">
                <a:extLst>
                  <a:ext uri="{FF2B5EF4-FFF2-40B4-BE49-F238E27FC236}">
                    <a16:creationId xmlns:a16="http://schemas.microsoft.com/office/drawing/2014/main" id="{7E4425A7-60C8-4B7D-AE93-ABB47670701C}"/>
                  </a:ext>
                </a:extLst>
              </p:cNvPr>
              <p:cNvSpPr/>
              <p:nvPr/>
            </p:nvSpPr>
            <p:spPr>
              <a:xfrm rot="5400000">
                <a:off x="6355921" y="2855495"/>
                <a:ext cx="667557" cy="538620"/>
              </a:xfrm>
              <a:prstGeom prst="triangl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1" name="TextBox 330">
                <a:extLst>
                  <a:ext uri="{FF2B5EF4-FFF2-40B4-BE49-F238E27FC236}">
                    <a16:creationId xmlns:a16="http://schemas.microsoft.com/office/drawing/2014/main" id="{94E1AEA5-1300-4739-A9EE-97C543F7E07A}"/>
                  </a:ext>
                </a:extLst>
              </p:cNvPr>
              <p:cNvSpPr txBox="1"/>
              <p:nvPr/>
            </p:nvSpPr>
            <p:spPr>
              <a:xfrm>
                <a:off x="6993312" y="2898098"/>
                <a:ext cx="50510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/>
                  <a:t>VSS</a:t>
                </a:r>
                <a:endParaRPr lang="en-US" dirty="0"/>
              </a:p>
            </p:txBody>
          </p:sp>
          <p:sp>
            <p:nvSpPr>
              <p:cNvPr id="332" name="TextBox 331">
                <a:extLst>
                  <a:ext uri="{FF2B5EF4-FFF2-40B4-BE49-F238E27FC236}">
                    <a16:creationId xmlns:a16="http://schemas.microsoft.com/office/drawing/2014/main" id="{4EF278D8-7A71-4A55-B068-07BC018E5CE1}"/>
                  </a:ext>
                </a:extLst>
              </p:cNvPr>
              <p:cNvSpPr txBox="1"/>
              <p:nvPr/>
            </p:nvSpPr>
            <p:spPr>
              <a:xfrm>
                <a:off x="6503149" y="3320085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VSS</a:t>
                </a:r>
                <a:endParaRPr lang="en-US" dirty="0"/>
              </a:p>
            </p:txBody>
          </p:sp>
          <p:sp>
            <p:nvSpPr>
              <p:cNvPr id="333" name="TextBox 332">
                <a:extLst>
                  <a:ext uri="{FF2B5EF4-FFF2-40B4-BE49-F238E27FC236}">
                    <a16:creationId xmlns:a16="http://schemas.microsoft.com/office/drawing/2014/main" id="{9794FED9-3CDE-4CBA-8783-F357EEA2830A}"/>
                  </a:ext>
                </a:extLst>
              </p:cNvPr>
              <p:cNvSpPr txBox="1"/>
              <p:nvPr/>
            </p:nvSpPr>
            <p:spPr>
              <a:xfrm>
                <a:off x="6475694" y="2669030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VPPs</a:t>
                </a:r>
                <a:endParaRPr lang="en-US" dirty="0"/>
              </a:p>
            </p:txBody>
          </p:sp>
        </p:grp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AB57A324-E9BC-4E1D-91FF-D5966A6D8D34}"/>
                </a:ext>
              </a:extLst>
            </p:cNvPr>
            <p:cNvGrpSpPr/>
            <p:nvPr/>
          </p:nvGrpSpPr>
          <p:grpSpPr>
            <a:xfrm>
              <a:off x="2755927" y="320259"/>
              <a:ext cx="1315341" cy="928054"/>
              <a:chOff x="6096001" y="2669030"/>
              <a:chExt cx="1315341" cy="928054"/>
            </a:xfrm>
          </p:grpSpPr>
          <p:cxnSp>
            <p:nvCxnSpPr>
              <p:cNvPr id="320" name="Straight Connector 319">
                <a:extLst>
                  <a:ext uri="{FF2B5EF4-FFF2-40B4-BE49-F238E27FC236}">
                    <a16:creationId xmlns:a16="http://schemas.microsoft.com/office/drawing/2014/main" id="{5B32D423-F55E-4E39-8BC0-D807078B8FB6}"/>
                  </a:ext>
                </a:extLst>
              </p:cNvPr>
              <p:cNvCxnSpPr/>
              <p:nvPr/>
            </p:nvCxnSpPr>
            <p:spPr>
              <a:xfrm flipV="1">
                <a:off x="6686900" y="2872627"/>
                <a:ext cx="0" cy="5214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1" name="Straight Connector 320">
                <a:extLst>
                  <a:ext uri="{FF2B5EF4-FFF2-40B4-BE49-F238E27FC236}">
                    <a16:creationId xmlns:a16="http://schemas.microsoft.com/office/drawing/2014/main" id="{F2B5FED9-E966-41E4-BF9D-59146D4AE04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6001" y="3124805"/>
                <a:ext cx="124910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2" name="Oval 321">
                <a:extLst>
                  <a:ext uri="{FF2B5EF4-FFF2-40B4-BE49-F238E27FC236}">
                    <a16:creationId xmlns:a16="http://schemas.microsoft.com/office/drawing/2014/main" id="{FEF9456E-D275-486E-8161-6A8E2A038530}"/>
                  </a:ext>
                </a:extLst>
              </p:cNvPr>
              <p:cNvSpPr/>
              <p:nvPr/>
            </p:nvSpPr>
            <p:spPr>
              <a:xfrm>
                <a:off x="6974082" y="3074513"/>
                <a:ext cx="97947" cy="10058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3" name="Isosceles Triangle 322">
                <a:extLst>
                  <a:ext uri="{FF2B5EF4-FFF2-40B4-BE49-F238E27FC236}">
                    <a16:creationId xmlns:a16="http://schemas.microsoft.com/office/drawing/2014/main" id="{01C18840-B32A-4F31-BE38-61103A968F3F}"/>
                  </a:ext>
                </a:extLst>
              </p:cNvPr>
              <p:cNvSpPr/>
              <p:nvPr/>
            </p:nvSpPr>
            <p:spPr>
              <a:xfrm rot="5400000">
                <a:off x="6355921" y="2855495"/>
                <a:ext cx="667557" cy="538620"/>
              </a:xfrm>
              <a:prstGeom prst="triangl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4" name="TextBox 323">
                <a:extLst>
                  <a:ext uri="{FF2B5EF4-FFF2-40B4-BE49-F238E27FC236}">
                    <a16:creationId xmlns:a16="http://schemas.microsoft.com/office/drawing/2014/main" id="{7EE71D91-0A9F-494D-91EF-6FDE6A48A6D9}"/>
                  </a:ext>
                </a:extLst>
              </p:cNvPr>
              <p:cNvSpPr txBox="1"/>
              <p:nvPr/>
            </p:nvSpPr>
            <p:spPr>
              <a:xfrm>
                <a:off x="6993312" y="2898098"/>
                <a:ext cx="41803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/>
                  <a:t>VSS</a:t>
                </a:r>
                <a:endParaRPr lang="en-US" dirty="0"/>
              </a:p>
            </p:txBody>
          </p:sp>
          <p:sp>
            <p:nvSpPr>
              <p:cNvPr id="325" name="TextBox 324">
                <a:extLst>
                  <a:ext uri="{FF2B5EF4-FFF2-40B4-BE49-F238E27FC236}">
                    <a16:creationId xmlns:a16="http://schemas.microsoft.com/office/drawing/2014/main" id="{843A071A-35D7-4873-BF27-FA1BC943F97C}"/>
                  </a:ext>
                </a:extLst>
              </p:cNvPr>
              <p:cNvSpPr txBox="1"/>
              <p:nvPr/>
            </p:nvSpPr>
            <p:spPr>
              <a:xfrm>
                <a:off x="6503149" y="3320085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VSS</a:t>
                </a:r>
                <a:endParaRPr lang="en-US" dirty="0"/>
              </a:p>
            </p:txBody>
          </p:sp>
          <p:sp>
            <p:nvSpPr>
              <p:cNvPr id="326" name="TextBox 325">
                <a:extLst>
                  <a:ext uri="{FF2B5EF4-FFF2-40B4-BE49-F238E27FC236}">
                    <a16:creationId xmlns:a16="http://schemas.microsoft.com/office/drawing/2014/main" id="{FAAB7BC5-C993-440C-8087-0CCE664DD25B}"/>
                  </a:ext>
                </a:extLst>
              </p:cNvPr>
              <p:cNvSpPr txBox="1"/>
              <p:nvPr/>
            </p:nvSpPr>
            <p:spPr>
              <a:xfrm>
                <a:off x="6475694" y="2669030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VPPs</a:t>
                </a:r>
                <a:endParaRPr lang="en-US" dirty="0"/>
              </a:p>
            </p:txBody>
          </p:sp>
        </p:grpSp>
        <p:sp>
          <p:nvSpPr>
            <p:cNvPr id="317" name="TextBox 316">
              <a:extLst>
                <a:ext uri="{FF2B5EF4-FFF2-40B4-BE49-F238E27FC236}">
                  <a16:creationId xmlns:a16="http://schemas.microsoft.com/office/drawing/2014/main" id="{4EBEEEA2-BD4D-403D-93D0-825824C89490}"/>
                </a:ext>
              </a:extLst>
            </p:cNvPr>
            <p:cNvSpPr txBox="1"/>
            <p:nvPr/>
          </p:nvSpPr>
          <p:spPr>
            <a:xfrm>
              <a:off x="2654643" y="5117696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VNN</a:t>
              </a:r>
              <a:endParaRPr lang="en-US" dirty="0"/>
            </a:p>
          </p:txBody>
        </p:sp>
        <p:sp>
          <p:nvSpPr>
            <p:cNvPr id="318" name="TextBox 317">
              <a:extLst>
                <a:ext uri="{FF2B5EF4-FFF2-40B4-BE49-F238E27FC236}">
                  <a16:creationId xmlns:a16="http://schemas.microsoft.com/office/drawing/2014/main" id="{B79CEAC5-F42A-4F51-BF64-FF67E57C4474}"/>
                </a:ext>
              </a:extLst>
            </p:cNvPr>
            <p:cNvSpPr txBox="1"/>
            <p:nvPr/>
          </p:nvSpPr>
          <p:spPr>
            <a:xfrm>
              <a:off x="993340" y="1236305"/>
              <a:ext cx="4448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VPP</a:t>
              </a:r>
              <a:endParaRPr lang="en-US" dirty="0"/>
            </a:p>
          </p:txBody>
        </p:sp>
        <p:sp>
          <p:nvSpPr>
            <p:cNvPr id="319" name="TextBox 318">
              <a:extLst>
                <a:ext uri="{FF2B5EF4-FFF2-40B4-BE49-F238E27FC236}">
                  <a16:creationId xmlns:a16="http://schemas.microsoft.com/office/drawing/2014/main" id="{89EFA41D-06BE-45D5-B3FD-40BB63503008}"/>
                </a:ext>
              </a:extLst>
            </p:cNvPr>
            <p:cNvSpPr txBox="1"/>
            <p:nvPr/>
          </p:nvSpPr>
          <p:spPr>
            <a:xfrm>
              <a:off x="2589635" y="549327"/>
              <a:ext cx="4906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VPP</a:t>
              </a:r>
              <a:endParaRPr lang="en-US" dirty="0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963D9D27-4153-4314-B96D-9C53FE89E5F1}"/>
              </a:ext>
            </a:extLst>
          </p:cNvPr>
          <p:cNvSpPr txBox="1"/>
          <p:nvPr/>
        </p:nvSpPr>
        <p:spPr>
          <a:xfrm>
            <a:off x="863213" y="5834832"/>
            <a:ext cx="34507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Patch in positive state.</a:t>
            </a:r>
          </a:p>
        </p:txBody>
      </p:sp>
      <p:sp>
        <p:nvSpPr>
          <p:cNvPr id="402" name="TextBox 401">
            <a:extLst>
              <a:ext uri="{FF2B5EF4-FFF2-40B4-BE49-F238E27FC236}">
                <a16:creationId xmlns:a16="http://schemas.microsoft.com/office/drawing/2014/main" id="{65092E1A-AA16-4A2C-ADCF-9B07552797C0}"/>
              </a:ext>
            </a:extLst>
          </p:cNvPr>
          <p:cNvSpPr txBox="1"/>
          <p:nvPr/>
        </p:nvSpPr>
        <p:spPr>
          <a:xfrm>
            <a:off x="5141610" y="5824357"/>
            <a:ext cx="35465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Patch in negative state.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4495637-984B-48F4-BC3B-323116F92087}"/>
              </a:ext>
            </a:extLst>
          </p:cNvPr>
          <p:cNvSpPr txBox="1"/>
          <p:nvPr/>
        </p:nvSpPr>
        <p:spPr>
          <a:xfrm>
            <a:off x="3503907" y="5998"/>
            <a:ext cx="25580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S24S decode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40FF7D3-8505-4C07-BCCE-8D49ED7C31F1}"/>
              </a:ext>
            </a:extLst>
          </p:cNvPr>
          <p:cNvSpPr txBox="1"/>
          <p:nvPr/>
        </p:nvSpPr>
        <p:spPr>
          <a:xfrm>
            <a:off x="8430057" y="70483"/>
            <a:ext cx="3581045" cy="64633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VGS MAX = VNN.VPP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USE ALF XTRS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Deselects Toggle with</a:t>
            </a:r>
            <a:br>
              <a:rPr lang="en-US" dirty="0"/>
            </a:br>
            <a:r>
              <a:rPr lang="en-US" dirty="0"/>
              <a:t>Polarity Toggle. (Red text)</a:t>
            </a:r>
            <a:br>
              <a:rPr lang="en-US" dirty="0"/>
            </a:br>
            <a:r>
              <a:rPr lang="en-US" dirty="0"/>
              <a:t>31*32*2 gates toggle</a:t>
            </a:r>
            <a:br>
              <a:rPr lang="en-US" dirty="0"/>
            </a:br>
            <a:r>
              <a:rPr lang="en-US" dirty="0"/>
              <a:t>per patch. Energy 50pJ/bit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Extra </a:t>
            </a:r>
            <a:r>
              <a:rPr lang="en-US" dirty="0" err="1"/>
              <a:t>Global’s</a:t>
            </a:r>
            <a:r>
              <a:rPr lang="en-US" dirty="0"/>
              <a:t> compared</a:t>
            </a:r>
            <a:br>
              <a:rPr lang="en-US" dirty="0"/>
            </a:br>
            <a:r>
              <a:rPr lang="en-US" dirty="0"/>
              <a:t>with ALF32. </a:t>
            </a:r>
            <a:r>
              <a:rPr lang="en-US" dirty="0">
                <a:sym typeface="Wingdings" panose="05000000000000000000" pitchFamily="2" charset="2"/>
              </a:rPr>
              <a:t> Needs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>DR changes to fit under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>tile with 100% address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>coverage.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Local gates need level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>shifters  Soln. Float Gates.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NOTES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P=10/7, N=8.2/7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>supports 50uA </a:t>
            </a:r>
            <a:r>
              <a:rPr lang="en-US" dirty="0" err="1">
                <a:sym typeface="Wingdings" panose="05000000000000000000" pitchFamily="2" charset="2"/>
              </a:rPr>
              <a:t>iWrite</a:t>
            </a:r>
            <a:endParaRPr lang="en-US" dirty="0">
              <a:sym typeface="Wingdings" panose="05000000000000000000" pitchFamily="2" charset="2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Symmetric BL/W decoders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Splitting N &amp; P gate means 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>additional </a:t>
            </a:r>
            <a:r>
              <a:rPr lang="en-US" dirty="0" err="1">
                <a:sym typeface="Wingdings" panose="05000000000000000000" pitchFamily="2" charset="2"/>
              </a:rPr>
              <a:t>invt’s</a:t>
            </a:r>
            <a:r>
              <a:rPr lang="en-US" dirty="0">
                <a:sym typeface="Wingdings" panose="05000000000000000000" pitchFamily="2" charset="2"/>
              </a:rPr>
              <a:t> per patch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b="1" dirty="0">
                <a:sym typeface="Wingdings" panose="05000000000000000000" pitchFamily="2" charset="2"/>
              </a:rPr>
              <a:t>lower energy at Die size</a:t>
            </a:r>
            <a:br>
              <a:rPr lang="en-US" b="1" dirty="0">
                <a:sym typeface="Wingdings" panose="05000000000000000000" pitchFamily="2" charset="2"/>
              </a:rPr>
            </a:br>
            <a:r>
              <a:rPr lang="en-US" b="1" dirty="0">
                <a:sym typeface="Wingdings" panose="05000000000000000000" pitchFamily="2" charset="2"/>
              </a:rPr>
              <a:t>cost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BB38F08-D05B-49EA-8C8D-E75D89A46FBC}"/>
              </a:ext>
            </a:extLst>
          </p:cNvPr>
          <p:cNvSpPr/>
          <p:nvPr/>
        </p:nvSpPr>
        <p:spPr>
          <a:xfrm>
            <a:off x="445783" y="2713202"/>
            <a:ext cx="697906" cy="354138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" name="Oval 402">
            <a:extLst>
              <a:ext uri="{FF2B5EF4-FFF2-40B4-BE49-F238E27FC236}">
                <a16:creationId xmlns:a16="http://schemas.microsoft.com/office/drawing/2014/main" id="{5195F14E-DEB4-40B5-9A68-0DD4ECD0E644}"/>
              </a:ext>
            </a:extLst>
          </p:cNvPr>
          <p:cNvSpPr/>
          <p:nvPr/>
        </p:nvSpPr>
        <p:spPr>
          <a:xfrm>
            <a:off x="4666901" y="2685876"/>
            <a:ext cx="697906" cy="354138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4" name="Oval 403">
            <a:extLst>
              <a:ext uri="{FF2B5EF4-FFF2-40B4-BE49-F238E27FC236}">
                <a16:creationId xmlns:a16="http://schemas.microsoft.com/office/drawing/2014/main" id="{47E57E65-F92C-4F4E-9D15-D7565D3B3C5A}"/>
              </a:ext>
            </a:extLst>
          </p:cNvPr>
          <p:cNvSpPr/>
          <p:nvPr/>
        </p:nvSpPr>
        <p:spPr>
          <a:xfrm>
            <a:off x="445783" y="3449595"/>
            <a:ext cx="697906" cy="354138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5" name="Oval 404">
            <a:extLst>
              <a:ext uri="{FF2B5EF4-FFF2-40B4-BE49-F238E27FC236}">
                <a16:creationId xmlns:a16="http://schemas.microsoft.com/office/drawing/2014/main" id="{F31C20FA-BD3D-41CA-BE39-D2D315BD4F67}"/>
              </a:ext>
            </a:extLst>
          </p:cNvPr>
          <p:cNvSpPr/>
          <p:nvPr/>
        </p:nvSpPr>
        <p:spPr>
          <a:xfrm>
            <a:off x="4669772" y="3497591"/>
            <a:ext cx="697906" cy="354138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Date Placeholder 96">
            <a:extLst>
              <a:ext uri="{FF2B5EF4-FFF2-40B4-BE49-F238E27FC236}">
                <a16:creationId xmlns:a16="http://schemas.microsoft.com/office/drawing/2014/main" id="{594DC907-8FDD-4FC0-83B0-FA268D2E0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7F8B3-F9F4-437A-ABB4-6244924106EF}" type="datetime1">
              <a:rPr lang="en-US" smtClean="0"/>
              <a:t>7/1/19</a:t>
            </a:fld>
            <a:endParaRPr lang="en-US" dirty="0"/>
          </a:p>
        </p:txBody>
      </p:sp>
      <p:sp>
        <p:nvSpPr>
          <p:cNvPr id="98" name="Footer Placeholder 97">
            <a:extLst>
              <a:ext uri="{FF2B5EF4-FFF2-40B4-BE49-F238E27FC236}">
                <a16:creationId xmlns:a16="http://schemas.microsoft.com/office/drawing/2014/main" id="{A4879923-57B3-45F2-9067-9CAF2E8A3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 Srinivasan)</a:t>
            </a:r>
            <a:endParaRPr lang="en-US" dirty="0"/>
          </a:p>
        </p:txBody>
      </p:sp>
      <p:sp>
        <p:nvSpPr>
          <p:cNvPr id="99" name="Slide Number Placeholder 98">
            <a:extLst>
              <a:ext uri="{FF2B5EF4-FFF2-40B4-BE49-F238E27FC236}">
                <a16:creationId xmlns:a16="http://schemas.microsoft.com/office/drawing/2014/main" id="{747B9DD8-D095-41B0-996D-E2EA6F181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E659-2264-4911-ADBF-CF67865B955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482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C16585C-0EBC-46C0-AC68-ABD03CB4E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71857"/>
            <a:ext cx="10515600" cy="1325563"/>
          </a:xfrm>
        </p:spPr>
        <p:txBody>
          <a:bodyPr/>
          <a:lstStyle/>
          <a:p>
            <a:r>
              <a:rPr lang="en-US" dirty="0"/>
              <a:t>Toggle of Deselects is the problem one proposed mitigation strategy.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650A74-47FA-42F0-A977-368D66DA7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858E9-CF70-4245-8FC0-88123FBF9D1F}" type="datetime1">
              <a:rPr lang="en-US" smtClean="0"/>
              <a:t>7/1/19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B465D4-7D0F-4087-B76D-CF6A0FE53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 Srinivasan)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37346F-FF7E-4825-83D5-5EC5EA5FD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E659-2264-4911-ADBF-CF67865B955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321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AADFEF31-A0BE-491D-AE88-85CECF56840C}"/>
              </a:ext>
            </a:extLst>
          </p:cNvPr>
          <p:cNvGrpSpPr/>
          <p:nvPr/>
        </p:nvGrpSpPr>
        <p:grpSpPr>
          <a:xfrm>
            <a:off x="50286" y="405319"/>
            <a:ext cx="4187013" cy="5494299"/>
            <a:chOff x="483264" y="320259"/>
            <a:chExt cx="4187013" cy="5494299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369D72B-C9EA-4C83-BE6E-5C377C8B3848}"/>
                </a:ext>
              </a:extLst>
            </p:cNvPr>
            <p:cNvGrpSpPr/>
            <p:nvPr/>
          </p:nvGrpSpPr>
          <p:grpSpPr>
            <a:xfrm flipV="1">
              <a:off x="1820785" y="2117330"/>
              <a:ext cx="267096" cy="462878"/>
              <a:chOff x="7191605" y="1709656"/>
              <a:chExt cx="267096" cy="462878"/>
            </a:xfrm>
          </p:grpSpPr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C25FD5BD-34FB-453B-ACAB-2541D882AD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5BA7C52E-C4A6-4BB5-8F02-0E1568DCF6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E46CB651-0B35-4AFD-806E-FD3C25654E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0EE0FEBC-346E-4ED2-BCFB-0356D771D0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586DEB95-4518-4FC5-BF21-2970AF2A98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29F35423-633C-428C-B584-010BDFDBFD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3C6C135D-DD8C-4F40-A771-6037445609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6392088-9F64-402D-BE8D-66A7711BBD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87881" y="1858760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D9942587-5DC4-4654-B01B-E93F7195A86A}"/>
                </a:ext>
              </a:extLst>
            </p:cNvPr>
            <p:cNvGrpSpPr/>
            <p:nvPr/>
          </p:nvGrpSpPr>
          <p:grpSpPr>
            <a:xfrm flipV="1">
              <a:off x="2495700" y="2580208"/>
              <a:ext cx="267096" cy="462878"/>
              <a:chOff x="7191605" y="1709656"/>
              <a:chExt cx="267096" cy="462878"/>
            </a:xfrm>
          </p:grpSpPr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BDAB4F20-5CE8-4446-BA6C-B4CBB58102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55AA6954-641A-4A62-A6C1-1392A5853A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52C23E70-E58C-4114-89C6-8D58DC0874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4DE33A85-3066-47EE-A879-BF9453F119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F21D67E-4471-4B4B-AD96-6284B2AE76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F202C470-1904-4A0E-AF1E-174AC4A782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8342F3FA-A8F8-42AD-9280-EC5D950672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5A7CF101-6338-479C-9783-1906418F2B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62796" y="1858760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7CF0552E-A458-4B4C-8061-69BEE2BD58A4}"/>
                </a:ext>
              </a:extLst>
            </p:cNvPr>
            <p:cNvCxnSpPr/>
            <p:nvPr/>
          </p:nvCxnSpPr>
          <p:spPr>
            <a:xfrm flipV="1">
              <a:off x="2087881" y="1858760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66F93079-DC4B-4ABC-A32A-420F17768A8B}"/>
                </a:ext>
              </a:extLst>
            </p:cNvPr>
            <p:cNvCxnSpPr>
              <a:cxnSpLocks/>
            </p:cNvCxnSpPr>
            <p:nvPr/>
          </p:nvCxnSpPr>
          <p:spPr>
            <a:xfrm>
              <a:off x="2422536" y="1463012"/>
              <a:ext cx="2802" cy="392647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FB537E30-4EBB-41EC-B84F-45D49A74B232}"/>
                </a:ext>
              </a:extLst>
            </p:cNvPr>
            <p:cNvCxnSpPr/>
            <p:nvPr/>
          </p:nvCxnSpPr>
          <p:spPr>
            <a:xfrm flipV="1">
              <a:off x="1433969" y="2345593"/>
              <a:ext cx="216724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358FEB30-783F-4132-BA7A-0B5BE69099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48590" y="2808471"/>
              <a:ext cx="215262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>
              <a:extLst>
                <a:ext uri="{FF2B5EF4-FFF2-40B4-BE49-F238E27FC236}">
                  <a16:creationId xmlns:a16="http://schemas.microsoft.com/office/drawing/2014/main" id="{E379E0FF-C13E-4352-B162-AD4AA1C91FA3}"/>
                </a:ext>
              </a:extLst>
            </p:cNvPr>
            <p:cNvCxnSpPr>
              <a:cxnSpLocks/>
            </p:cNvCxnSpPr>
            <p:nvPr/>
          </p:nvCxnSpPr>
          <p:spPr>
            <a:xfrm>
              <a:off x="2087881" y="2580208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B5947D88-DA19-4234-8F5A-159F1DF21528}"/>
                </a:ext>
              </a:extLst>
            </p:cNvPr>
            <p:cNvCxnSpPr>
              <a:cxnSpLocks/>
            </p:cNvCxnSpPr>
            <p:nvPr/>
          </p:nvCxnSpPr>
          <p:spPr>
            <a:xfrm>
              <a:off x="2762796" y="3043086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030D23E2-DB89-405F-A719-5D92608D7C54}"/>
                </a:ext>
              </a:extLst>
            </p:cNvPr>
            <p:cNvGrpSpPr/>
            <p:nvPr/>
          </p:nvGrpSpPr>
          <p:grpSpPr>
            <a:xfrm flipV="1">
              <a:off x="3395612" y="2117330"/>
              <a:ext cx="267096" cy="462878"/>
              <a:chOff x="7191605" y="1709656"/>
              <a:chExt cx="267096" cy="462878"/>
            </a:xfrm>
          </p:grpSpPr>
          <p:cxnSp>
            <p:nvCxnSpPr>
              <p:cNvPr id="192" name="Straight Connector 191">
                <a:extLst>
                  <a:ext uri="{FF2B5EF4-FFF2-40B4-BE49-F238E27FC236}">
                    <a16:creationId xmlns:a16="http://schemas.microsoft.com/office/drawing/2014/main" id="{CCDA56FD-5F71-4E86-9566-C5CCD4FF9E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>
                <a:extLst>
                  <a:ext uri="{FF2B5EF4-FFF2-40B4-BE49-F238E27FC236}">
                    <a16:creationId xmlns:a16="http://schemas.microsoft.com/office/drawing/2014/main" id="{77273931-81A2-4BEB-99BF-11800C6838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id="{9AFC9A8C-6228-4DE0-BEA0-42ED1A0A22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>
                <a:extLst>
                  <a:ext uri="{FF2B5EF4-FFF2-40B4-BE49-F238E27FC236}">
                    <a16:creationId xmlns:a16="http://schemas.microsoft.com/office/drawing/2014/main" id="{A96B973E-B951-41A0-ABE8-37B89B9B91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>
                <a:extLst>
                  <a:ext uri="{FF2B5EF4-FFF2-40B4-BE49-F238E27FC236}">
                    <a16:creationId xmlns:a16="http://schemas.microsoft.com/office/drawing/2014/main" id="{B44F93E9-A190-411F-869E-C8EFCC289B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>
                <a:extLst>
                  <a:ext uri="{FF2B5EF4-FFF2-40B4-BE49-F238E27FC236}">
                    <a16:creationId xmlns:a16="http://schemas.microsoft.com/office/drawing/2014/main" id="{E96A11CC-CD85-44FE-A9C5-0CB193C769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>
                <a:extLst>
                  <a:ext uri="{FF2B5EF4-FFF2-40B4-BE49-F238E27FC236}">
                    <a16:creationId xmlns:a16="http://schemas.microsoft.com/office/drawing/2014/main" id="{3612CE0B-54C5-4843-A12E-69D175B5D09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E0AF8B7E-00FD-4763-8C88-32A7C08C3B9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62708" y="1858760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B48C0189-E7E1-4718-84EB-50CC6FEE9F36}"/>
                </a:ext>
              </a:extLst>
            </p:cNvPr>
            <p:cNvGrpSpPr/>
            <p:nvPr/>
          </p:nvGrpSpPr>
          <p:grpSpPr>
            <a:xfrm flipV="1">
              <a:off x="4070527" y="2580208"/>
              <a:ext cx="267096" cy="462878"/>
              <a:chOff x="7191605" y="1709656"/>
              <a:chExt cx="267096" cy="462878"/>
            </a:xfrm>
          </p:grpSpPr>
          <p:cxnSp>
            <p:nvCxnSpPr>
              <p:cNvPr id="185" name="Straight Connector 184">
                <a:extLst>
                  <a:ext uri="{FF2B5EF4-FFF2-40B4-BE49-F238E27FC236}">
                    <a16:creationId xmlns:a16="http://schemas.microsoft.com/office/drawing/2014/main" id="{27762AD0-9E8B-4F7B-81C4-6509278619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Straight Connector 185">
                <a:extLst>
                  <a:ext uri="{FF2B5EF4-FFF2-40B4-BE49-F238E27FC236}">
                    <a16:creationId xmlns:a16="http://schemas.microsoft.com/office/drawing/2014/main" id="{67303ADC-9F2D-4F4E-8054-7F38393FF0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>
                <a:extLst>
                  <a:ext uri="{FF2B5EF4-FFF2-40B4-BE49-F238E27FC236}">
                    <a16:creationId xmlns:a16="http://schemas.microsoft.com/office/drawing/2014/main" id="{4E6D1274-C333-43B2-B1D9-3F4F86F6AF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07F735B9-3215-41F4-B2CE-7528ABE8F8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F43D4CF0-859C-413A-949C-1D35C69C11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>
                <a:extLst>
                  <a:ext uri="{FF2B5EF4-FFF2-40B4-BE49-F238E27FC236}">
                    <a16:creationId xmlns:a16="http://schemas.microsoft.com/office/drawing/2014/main" id="{C2B6E13A-658F-4874-B583-95D22EE36DB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Straight Connector 190">
                <a:extLst>
                  <a:ext uri="{FF2B5EF4-FFF2-40B4-BE49-F238E27FC236}">
                    <a16:creationId xmlns:a16="http://schemas.microsoft.com/office/drawing/2014/main" id="{ED4B5A86-FFD5-4C28-8713-5E8AE3C5C2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BA907514-D9CF-434F-8049-E4BEBA6A2B2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37623" y="1858760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F9E01AFE-294E-4EFB-B9BF-DA169C6ECB7F}"/>
                </a:ext>
              </a:extLst>
            </p:cNvPr>
            <p:cNvCxnSpPr/>
            <p:nvPr/>
          </p:nvCxnSpPr>
          <p:spPr>
            <a:xfrm flipV="1">
              <a:off x="3662708" y="1858760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>
              <a:extLst>
                <a:ext uri="{FF2B5EF4-FFF2-40B4-BE49-F238E27FC236}">
                  <a16:creationId xmlns:a16="http://schemas.microsoft.com/office/drawing/2014/main" id="{551C9731-E30A-4FFB-A5B1-DED7A0614B0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00165" y="776034"/>
              <a:ext cx="4871" cy="1079625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91B23B1D-83CA-496E-9BDD-6C429F17940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08796" y="2345593"/>
              <a:ext cx="159588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05D67DC9-F13D-4BA7-AEB3-71D3C504A0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23417" y="2808471"/>
              <a:ext cx="158126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2B6CEE8D-0F60-4ABA-9425-3C8D234108F2}"/>
                </a:ext>
              </a:extLst>
            </p:cNvPr>
            <p:cNvCxnSpPr>
              <a:cxnSpLocks/>
            </p:cNvCxnSpPr>
            <p:nvPr/>
          </p:nvCxnSpPr>
          <p:spPr>
            <a:xfrm>
              <a:off x="3662708" y="2580208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7B227A30-9948-48C5-8CB3-E11A0B9A50A4}"/>
                </a:ext>
              </a:extLst>
            </p:cNvPr>
            <p:cNvCxnSpPr>
              <a:cxnSpLocks/>
            </p:cNvCxnSpPr>
            <p:nvPr/>
          </p:nvCxnSpPr>
          <p:spPr>
            <a:xfrm>
              <a:off x="4337623" y="3043086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7" name="TextBox 596">
              <a:extLst>
                <a:ext uri="{FF2B5EF4-FFF2-40B4-BE49-F238E27FC236}">
                  <a16:creationId xmlns:a16="http://schemas.microsoft.com/office/drawing/2014/main" id="{3949D6FA-B35D-481E-ACB2-BA88C29C396C}"/>
                </a:ext>
              </a:extLst>
            </p:cNvPr>
            <p:cNvSpPr txBox="1"/>
            <p:nvPr/>
          </p:nvSpPr>
          <p:spPr>
            <a:xfrm rot="10800000" flipV="1">
              <a:off x="2163737" y="1811738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VPPs</a:t>
              </a:r>
              <a:endParaRPr lang="en-US" dirty="0"/>
            </a:p>
          </p:txBody>
        </p:sp>
        <p:sp>
          <p:nvSpPr>
            <p:cNvPr id="598" name="TextBox 597">
              <a:extLst>
                <a:ext uri="{FF2B5EF4-FFF2-40B4-BE49-F238E27FC236}">
                  <a16:creationId xmlns:a16="http://schemas.microsoft.com/office/drawing/2014/main" id="{78A1913C-D415-474C-B882-3563ACB2008D}"/>
                </a:ext>
              </a:extLst>
            </p:cNvPr>
            <p:cNvSpPr txBox="1"/>
            <p:nvPr/>
          </p:nvSpPr>
          <p:spPr>
            <a:xfrm rot="10800000" flipV="1">
              <a:off x="3819314" y="1828282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605" name="TextBox 604">
              <a:extLst>
                <a:ext uri="{FF2B5EF4-FFF2-40B4-BE49-F238E27FC236}">
                  <a16:creationId xmlns:a16="http://schemas.microsoft.com/office/drawing/2014/main" id="{3EDC1DCB-763A-4C1B-AA13-2AFB81D291E7}"/>
                </a:ext>
              </a:extLst>
            </p:cNvPr>
            <p:cNvSpPr txBox="1"/>
            <p:nvPr/>
          </p:nvSpPr>
          <p:spPr>
            <a:xfrm rot="10800000" flipV="1">
              <a:off x="769925" y="2197858"/>
              <a:ext cx="8122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606" name="TextBox 605">
              <a:extLst>
                <a:ext uri="{FF2B5EF4-FFF2-40B4-BE49-F238E27FC236}">
                  <a16:creationId xmlns:a16="http://schemas.microsoft.com/office/drawing/2014/main" id="{E36D5DAB-AF8C-4FD9-B0D7-C1D0B32283E4}"/>
                </a:ext>
              </a:extLst>
            </p:cNvPr>
            <p:cNvSpPr txBox="1"/>
            <p:nvPr/>
          </p:nvSpPr>
          <p:spPr>
            <a:xfrm rot="10800000" flipV="1">
              <a:off x="960930" y="2612754"/>
              <a:ext cx="5473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FF0000"/>
                  </a:solidFill>
                </a:rPr>
                <a:t>VPP</a:t>
              </a:r>
              <a:r>
                <a:rPr lang="en-US" sz="1400" b="1" dirty="0"/>
                <a:t> </a:t>
              </a:r>
              <a:endParaRPr lang="en-US" sz="2000" b="1" dirty="0"/>
            </a:p>
          </p:txBody>
        </p:sp>
        <p:grpSp>
          <p:nvGrpSpPr>
            <p:cNvPr id="620" name="Group 619">
              <a:extLst>
                <a:ext uri="{FF2B5EF4-FFF2-40B4-BE49-F238E27FC236}">
                  <a16:creationId xmlns:a16="http://schemas.microsoft.com/office/drawing/2014/main" id="{F3FD58E4-257A-40D9-86EE-8F0CE7AC878B}"/>
                </a:ext>
              </a:extLst>
            </p:cNvPr>
            <p:cNvGrpSpPr/>
            <p:nvPr/>
          </p:nvGrpSpPr>
          <p:grpSpPr>
            <a:xfrm>
              <a:off x="1818936" y="3737849"/>
              <a:ext cx="267096" cy="462878"/>
              <a:chOff x="7191605" y="1709656"/>
              <a:chExt cx="267096" cy="462878"/>
            </a:xfrm>
          </p:grpSpPr>
          <p:cxnSp>
            <p:nvCxnSpPr>
              <p:cNvPr id="683" name="Straight Connector 682">
                <a:extLst>
                  <a:ext uri="{FF2B5EF4-FFF2-40B4-BE49-F238E27FC236}">
                    <a16:creationId xmlns:a16="http://schemas.microsoft.com/office/drawing/2014/main" id="{DD097B52-9833-4C12-B0D1-D27A344755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4" name="Straight Connector 683">
                <a:extLst>
                  <a:ext uri="{FF2B5EF4-FFF2-40B4-BE49-F238E27FC236}">
                    <a16:creationId xmlns:a16="http://schemas.microsoft.com/office/drawing/2014/main" id="{BE4D5963-F6BF-4537-AE49-F423B0A714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5" name="Straight Connector 684">
                <a:extLst>
                  <a:ext uri="{FF2B5EF4-FFF2-40B4-BE49-F238E27FC236}">
                    <a16:creationId xmlns:a16="http://schemas.microsoft.com/office/drawing/2014/main" id="{22CFD585-0224-465B-801F-7C63FC4DDE0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6" name="Straight Connector 685">
                <a:extLst>
                  <a:ext uri="{FF2B5EF4-FFF2-40B4-BE49-F238E27FC236}">
                    <a16:creationId xmlns:a16="http://schemas.microsoft.com/office/drawing/2014/main" id="{79F4FDC3-21D9-4400-A8EA-9AA88CFD5A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7" name="Straight Connector 686">
                <a:extLst>
                  <a:ext uri="{FF2B5EF4-FFF2-40B4-BE49-F238E27FC236}">
                    <a16:creationId xmlns:a16="http://schemas.microsoft.com/office/drawing/2014/main" id="{1FF29C27-0262-42E6-9547-2DE22972CA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8" name="Straight Connector 687">
                <a:extLst>
                  <a:ext uri="{FF2B5EF4-FFF2-40B4-BE49-F238E27FC236}">
                    <a16:creationId xmlns:a16="http://schemas.microsoft.com/office/drawing/2014/main" id="{49F9C4DE-CC93-4F7D-A429-754F34656E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9" name="Straight Connector 688">
                <a:extLst>
                  <a:ext uri="{FF2B5EF4-FFF2-40B4-BE49-F238E27FC236}">
                    <a16:creationId xmlns:a16="http://schemas.microsoft.com/office/drawing/2014/main" id="{756FA78C-8B70-407B-8961-2C545D9035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1" name="Straight Connector 620">
              <a:extLst>
                <a:ext uri="{FF2B5EF4-FFF2-40B4-BE49-F238E27FC236}">
                  <a16:creationId xmlns:a16="http://schemas.microsoft.com/office/drawing/2014/main" id="{3CF7A4CC-D791-41F3-8F64-CF67F5EC59BD}"/>
                </a:ext>
              </a:extLst>
            </p:cNvPr>
            <p:cNvCxnSpPr>
              <a:cxnSpLocks/>
            </p:cNvCxnSpPr>
            <p:nvPr/>
          </p:nvCxnSpPr>
          <p:spPr>
            <a:xfrm>
              <a:off x="2086032" y="4200727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22" name="Group 621">
              <a:extLst>
                <a:ext uri="{FF2B5EF4-FFF2-40B4-BE49-F238E27FC236}">
                  <a16:creationId xmlns:a16="http://schemas.microsoft.com/office/drawing/2014/main" id="{E7F85356-573F-407D-977D-5F035B22928A}"/>
                </a:ext>
              </a:extLst>
            </p:cNvPr>
            <p:cNvGrpSpPr/>
            <p:nvPr/>
          </p:nvGrpSpPr>
          <p:grpSpPr>
            <a:xfrm>
              <a:off x="2493851" y="3274971"/>
              <a:ext cx="267096" cy="462878"/>
              <a:chOff x="7191605" y="1709656"/>
              <a:chExt cx="267096" cy="462878"/>
            </a:xfrm>
          </p:grpSpPr>
          <p:cxnSp>
            <p:nvCxnSpPr>
              <p:cNvPr id="676" name="Straight Connector 675">
                <a:extLst>
                  <a:ext uri="{FF2B5EF4-FFF2-40B4-BE49-F238E27FC236}">
                    <a16:creationId xmlns:a16="http://schemas.microsoft.com/office/drawing/2014/main" id="{AEDB8007-BD08-4704-B750-E6018BF71AB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7" name="Straight Connector 676">
                <a:extLst>
                  <a:ext uri="{FF2B5EF4-FFF2-40B4-BE49-F238E27FC236}">
                    <a16:creationId xmlns:a16="http://schemas.microsoft.com/office/drawing/2014/main" id="{C2C4D80F-9C1F-46E5-8DAD-6EE46E7E615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8" name="Straight Connector 677">
                <a:extLst>
                  <a:ext uri="{FF2B5EF4-FFF2-40B4-BE49-F238E27FC236}">
                    <a16:creationId xmlns:a16="http://schemas.microsoft.com/office/drawing/2014/main" id="{7A5B7B76-0ADA-4A58-960E-4DBDD99CEC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9" name="Straight Connector 678">
                <a:extLst>
                  <a:ext uri="{FF2B5EF4-FFF2-40B4-BE49-F238E27FC236}">
                    <a16:creationId xmlns:a16="http://schemas.microsoft.com/office/drawing/2014/main" id="{E5CA675F-AC5B-4B63-BDF4-79FD5F5ED3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0" name="Straight Connector 679">
                <a:extLst>
                  <a:ext uri="{FF2B5EF4-FFF2-40B4-BE49-F238E27FC236}">
                    <a16:creationId xmlns:a16="http://schemas.microsoft.com/office/drawing/2014/main" id="{381BD961-1FF2-461E-A1DC-4697779B06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1" name="Straight Connector 680">
                <a:extLst>
                  <a:ext uri="{FF2B5EF4-FFF2-40B4-BE49-F238E27FC236}">
                    <a16:creationId xmlns:a16="http://schemas.microsoft.com/office/drawing/2014/main" id="{8D3C6FA0-ED5E-4DA2-9C07-CE7287AEB6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2" name="Straight Connector 681">
                <a:extLst>
                  <a:ext uri="{FF2B5EF4-FFF2-40B4-BE49-F238E27FC236}">
                    <a16:creationId xmlns:a16="http://schemas.microsoft.com/office/drawing/2014/main" id="{5E48578F-31DA-4004-ACCE-D5F89BEB8E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3" name="Straight Connector 622">
              <a:extLst>
                <a:ext uri="{FF2B5EF4-FFF2-40B4-BE49-F238E27FC236}">
                  <a16:creationId xmlns:a16="http://schemas.microsoft.com/office/drawing/2014/main" id="{A60A6538-0403-459E-8DBD-E20B10888DB5}"/>
                </a:ext>
              </a:extLst>
            </p:cNvPr>
            <p:cNvCxnSpPr>
              <a:cxnSpLocks/>
            </p:cNvCxnSpPr>
            <p:nvPr/>
          </p:nvCxnSpPr>
          <p:spPr>
            <a:xfrm>
              <a:off x="2760947" y="3737849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4" name="Straight Connector 623">
              <a:extLst>
                <a:ext uri="{FF2B5EF4-FFF2-40B4-BE49-F238E27FC236}">
                  <a16:creationId xmlns:a16="http://schemas.microsoft.com/office/drawing/2014/main" id="{D0F75093-3DEF-4F81-A6B3-215766E99318}"/>
                </a:ext>
              </a:extLst>
            </p:cNvPr>
            <p:cNvCxnSpPr/>
            <p:nvPr/>
          </p:nvCxnSpPr>
          <p:spPr>
            <a:xfrm>
              <a:off x="2086032" y="4459297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6" name="Straight Connector 625">
              <a:extLst>
                <a:ext uri="{FF2B5EF4-FFF2-40B4-BE49-F238E27FC236}">
                  <a16:creationId xmlns:a16="http://schemas.microsoft.com/office/drawing/2014/main" id="{FE53BF83-8974-4249-9B5B-1BACFAA998D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22536" y="4462399"/>
              <a:ext cx="953" cy="441123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7" name="Straight Connector 626">
              <a:extLst>
                <a:ext uri="{FF2B5EF4-FFF2-40B4-BE49-F238E27FC236}">
                  <a16:creationId xmlns:a16="http://schemas.microsoft.com/office/drawing/2014/main" id="{FD890F79-9817-4C9E-A7E3-D1B282FD7157}"/>
                </a:ext>
              </a:extLst>
            </p:cNvPr>
            <p:cNvCxnSpPr/>
            <p:nvPr/>
          </p:nvCxnSpPr>
          <p:spPr>
            <a:xfrm>
              <a:off x="1432120" y="3981700"/>
              <a:ext cx="216724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8" name="Straight Connector 627">
              <a:extLst>
                <a:ext uri="{FF2B5EF4-FFF2-40B4-BE49-F238E27FC236}">
                  <a16:creationId xmlns:a16="http://schemas.microsoft.com/office/drawing/2014/main" id="{97605BE7-345F-4A18-AB66-096030A24FC7}"/>
                </a:ext>
              </a:extLst>
            </p:cNvPr>
            <p:cNvCxnSpPr>
              <a:cxnSpLocks/>
            </p:cNvCxnSpPr>
            <p:nvPr/>
          </p:nvCxnSpPr>
          <p:spPr>
            <a:xfrm>
              <a:off x="1446741" y="3518822"/>
              <a:ext cx="215262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9" name="Straight Connector 628">
              <a:extLst>
                <a:ext uri="{FF2B5EF4-FFF2-40B4-BE49-F238E27FC236}">
                  <a16:creationId xmlns:a16="http://schemas.microsoft.com/office/drawing/2014/main" id="{B86ECF14-826D-4839-8983-E2C1C081170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86032" y="3153011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0" name="Straight Connector 629">
              <a:extLst>
                <a:ext uri="{FF2B5EF4-FFF2-40B4-BE49-F238E27FC236}">
                  <a16:creationId xmlns:a16="http://schemas.microsoft.com/office/drawing/2014/main" id="{C6D8F878-B567-4298-94D6-ED2F0C01D0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60947" y="3153011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31" name="Group 630">
              <a:extLst>
                <a:ext uri="{FF2B5EF4-FFF2-40B4-BE49-F238E27FC236}">
                  <a16:creationId xmlns:a16="http://schemas.microsoft.com/office/drawing/2014/main" id="{17B2BBD3-A36B-4EE1-BC82-8E84E4837634}"/>
                </a:ext>
              </a:extLst>
            </p:cNvPr>
            <p:cNvGrpSpPr/>
            <p:nvPr/>
          </p:nvGrpSpPr>
          <p:grpSpPr>
            <a:xfrm>
              <a:off x="3393763" y="3737849"/>
              <a:ext cx="267096" cy="462878"/>
              <a:chOff x="7191605" y="1709656"/>
              <a:chExt cx="267096" cy="462878"/>
            </a:xfrm>
          </p:grpSpPr>
          <p:cxnSp>
            <p:nvCxnSpPr>
              <p:cNvPr id="662" name="Straight Connector 661">
                <a:extLst>
                  <a:ext uri="{FF2B5EF4-FFF2-40B4-BE49-F238E27FC236}">
                    <a16:creationId xmlns:a16="http://schemas.microsoft.com/office/drawing/2014/main" id="{EDF4ED17-08F5-4445-9BC9-276A0A24B4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3" name="Straight Connector 662">
                <a:extLst>
                  <a:ext uri="{FF2B5EF4-FFF2-40B4-BE49-F238E27FC236}">
                    <a16:creationId xmlns:a16="http://schemas.microsoft.com/office/drawing/2014/main" id="{915EFDA8-B701-4C90-8DF3-13F9FC2086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4" name="Straight Connector 663">
                <a:extLst>
                  <a:ext uri="{FF2B5EF4-FFF2-40B4-BE49-F238E27FC236}">
                    <a16:creationId xmlns:a16="http://schemas.microsoft.com/office/drawing/2014/main" id="{67AEE2E6-BBC0-401A-955E-69AE2189F1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5" name="Straight Connector 664">
                <a:extLst>
                  <a:ext uri="{FF2B5EF4-FFF2-40B4-BE49-F238E27FC236}">
                    <a16:creationId xmlns:a16="http://schemas.microsoft.com/office/drawing/2014/main" id="{20FD73E0-F6EC-49FA-B4F0-9CB80B7960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6" name="Straight Connector 665">
                <a:extLst>
                  <a:ext uri="{FF2B5EF4-FFF2-40B4-BE49-F238E27FC236}">
                    <a16:creationId xmlns:a16="http://schemas.microsoft.com/office/drawing/2014/main" id="{106D273A-D2A1-4E79-BF18-78D6ED3A2B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7" name="Straight Connector 666">
                <a:extLst>
                  <a:ext uri="{FF2B5EF4-FFF2-40B4-BE49-F238E27FC236}">
                    <a16:creationId xmlns:a16="http://schemas.microsoft.com/office/drawing/2014/main" id="{B91D83FB-AF13-4DC6-9080-6FA14F5C7A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8" name="Straight Connector 667">
                <a:extLst>
                  <a:ext uri="{FF2B5EF4-FFF2-40B4-BE49-F238E27FC236}">
                    <a16:creationId xmlns:a16="http://schemas.microsoft.com/office/drawing/2014/main" id="{3D51AFC3-B442-47AA-9023-B6AB09FD6A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32" name="Straight Connector 631">
              <a:extLst>
                <a:ext uri="{FF2B5EF4-FFF2-40B4-BE49-F238E27FC236}">
                  <a16:creationId xmlns:a16="http://schemas.microsoft.com/office/drawing/2014/main" id="{B18F28E5-B911-4F1E-BA2C-AA2B576C3E3B}"/>
                </a:ext>
              </a:extLst>
            </p:cNvPr>
            <p:cNvCxnSpPr>
              <a:cxnSpLocks/>
            </p:cNvCxnSpPr>
            <p:nvPr/>
          </p:nvCxnSpPr>
          <p:spPr>
            <a:xfrm>
              <a:off x="3660859" y="4200727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33" name="Group 632">
              <a:extLst>
                <a:ext uri="{FF2B5EF4-FFF2-40B4-BE49-F238E27FC236}">
                  <a16:creationId xmlns:a16="http://schemas.microsoft.com/office/drawing/2014/main" id="{856983AF-4B8C-4D78-919F-3C0BA2FA333D}"/>
                </a:ext>
              </a:extLst>
            </p:cNvPr>
            <p:cNvGrpSpPr/>
            <p:nvPr/>
          </p:nvGrpSpPr>
          <p:grpSpPr>
            <a:xfrm>
              <a:off x="4068678" y="3274971"/>
              <a:ext cx="267096" cy="462878"/>
              <a:chOff x="7191605" y="1709656"/>
              <a:chExt cx="267096" cy="462878"/>
            </a:xfrm>
          </p:grpSpPr>
          <p:cxnSp>
            <p:nvCxnSpPr>
              <p:cNvPr id="655" name="Straight Connector 654">
                <a:extLst>
                  <a:ext uri="{FF2B5EF4-FFF2-40B4-BE49-F238E27FC236}">
                    <a16:creationId xmlns:a16="http://schemas.microsoft.com/office/drawing/2014/main" id="{6FDEA27A-B226-42DE-9950-04B83BEFD5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6" name="Straight Connector 655">
                <a:extLst>
                  <a:ext uri="{FF2B5EF4-FFF2-40B4-BE49-F238E27FC236}">
                    <a16:creationId xmlns:a16="http://schemas.microsoft.com/office/drawing/2014/main" id="{299815BA-48C9-4950-A5C8-C7DFF8335BF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7" name="Straight Connector 656">
                <a:extLst>
                  <a:ext uri="{FF2B5EF4-FFF2-40B4-BE49-F238E27FC236}">
                    <a16:creationId xmlns:a16="http://schemas.microsoft.com/office/drawing/2014/main" id="{3ABD78F1-06CD-4ABE-AAA6-D0304B94D8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8" name="Straight Connector 657">
                <a:extLst>
                  <a:ext uri="{FF2B5EF4-FFF2-40B4-BE49-F238E27FC236}">
                    <a16:creationId xmlns:a16="http://schemas.microsoft.com/office/drawing/2014/main" id="{3C724D65-9490-4A7F-88DC-26C955772A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9" name="Straight Connector 658">
                <a:extLst>
                  <a:ext uri="{FF2B5EF4-FFF2-40B4-BE49-F238E27FC236}">
                    <a16:creationId xmlns:a16="http://schemas.microsoft.com/office/drawing/2014/main" id="{133BE0C7-4F1A-4F48-904A-84251F6496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0" name="Straight Connector 659">
                <a:extLst>
                  <a:ext uri="{FF2B5EF4-FFF2-40B4-BE49-F238E27FC236}">
                    <a16:creationId xmlns:a16="http://schemas.microsoft.com/office/drawing/2014/main" id="{1A40A0FD-07CA-4019-B575-F15C16A715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1" name="Straight Connector 660">
                <a:extLst>
                  <a:ext uri="{FF2B5EF4-FFF2-40B4-BE49-F238E27FC236}">
                    <a16:creationId xmlns:a16="http://schemas.microsoft.com/office/drawing/2014/main" id="{FD9FF0AF-08E0-44DA-A70C-29833D2C35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34" name="Straight Connector 633">
              <a:extLst>
                <a:ext uri="{FF2B5EF4-FFF2-40B4-BE49-F238E27FC236}">
                  <a16:creationId xmlns:a16="http://schemas.microsoft.com/office/drawing/2014/main" id="{061EB443-11FB-4AD2-AE64-C670AF9C192C}"/>
                </a:ext>
              </a:extLst>
            </p:cNvPr>
            <p:cNvCxnSpPr>
              <a:cxnSpLocks/>
            </p:cNvCxnSpPr>
            <p:nvPr/>
          </p:nvCxnSpPr>
          <p:spPr>
            <a:xfrm>
              <a:off x="4335774" y="3737849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5" name="Straight Connector 634">
              <a:extLst>
                <a:ext uri="{FF2B5EF4-FFF2-40B4-BE49-F238E27FC236}">
                  <a16:creationId xmlns:a16="http://schemas.microsoft.com/office/drawing/2014/main" id="{117949B6-4569-486D-9E38-7B4359255A2A}"/>
                </a:ext>
              </a:extLst>
            </p:cNvPr>
            <p:cNvCxnSpPr/>
            <p:nvPr/>
          </p:nvCxnSpPr>
          <p:spPr>
            <a:xfrm>
              <a:off x="3660859" y="4459297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7" name="Straight Connector 636">
              <a:extLst>
                <a:ext uri="{FF2B5EF4-FFF2-40B4-BE49-F238E27FC236}">
                  <a16:creationId xmlns:a16="http://schemas.microsoft.com/office/drawing/2014/main" id="{A7929C88-2B71-4CBD-BC4F-BB2696B222A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98316" y="4462399"/>
              <a:ext cx="0" cy="87988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8" name="Straight Connector 637">
              <a:extLst>
                <a:ext uri="{FF2B5EF4-FFF2-40B4-BE49-F238E27FC236}">
                  <a16:creationId xmlns:a16="http://schemas.microsoft.com/office/drawing/2014/main" id="{6426F3A3-FEDD-45A8-AC49-C6072C2E3F45}"/>
                </a:ext>
              </a:extLst>
            </p:cNvPr>
            <p:cNvCxnSpPr>
              <a:cxnSpLocks/>
            </p:cNvCxnSpPr>
            <p:nvPr/>
          </p:nvCxnSpPr>
          <p:spPr>
            <a:xfrm>
              <a:off x="3006947" y="3981700"/>
              <a:ext cx="159588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9" name="Straight Connector 638">
              <a:extLst>
                <a:ext uri="{FF2B5EF4-FFF2-40B4-BE49-F238E27FC236}">
                  <a16:creationId xmlns:a16="http://schemas.microsoft.com/office/drawing/2014/main" id="{93413FBB-2CE0-4C58-8F68-569B79DFB2E9}"/>
                </a:ext>
              </a:extLst>
            </p:cNvPr>
            <p:cNvCxnSpPr>
              <a:cxnSpLocks/>
            </p:cNvCxnSpPr>
            <p:nvPr/>
          </p:nvCxnSpPr>
          <p:spPr>
            <a:xfrm>
              <a:off x="3021568" y="3518822"/>
              <a:ext cx="158126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0" name="Straight Connector 639">
              <a:extLst>
                <a:ext uri="{FF2B5EF4-FFF2-40B4-BE49-F238E27FC236}">
                  <a16:creationId xmlns:a16="http://schemas.microsoft.com/office/drawing/2014/main" id="{607F774C-3FEC-4EEC-AAC8-0D337D34E1C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60859" y="3153011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1" name="Straight Connector 640">
              <a:extLst>
                <a:ext uri="{FF2B5EF4-FFF2-40B4-BE49-F238E27FC236}">
                  <a16:creationId xmlns:a16="http://schemas.microsoft.com/office/drawing/2014/main" id="{17FA3458-74E5-4AE0-975F-68C1D20026A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35774" y="3153011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0" name="TextBox 609">
              <a:extLst>
                <a:ext uri="{FF2B5EF4-FFF2-40B4-BE49-F238E27FC236}">
                  <a16:creationId xmlns:a16="http://schemas.microsoft.com/office/drawing/2014/main" id="{8016F1AE-3FF9-4143-8B47-F868EC3EB9D4}"/>
                </a:ext>
              </a:extLst>
            </p:cNvPr>
            <p:cNvSpPr txBox="1"/>
            <p:nvPr/>
          </p:nvSpPr>
          <p:spPr>
            <a:xfrm>
              <a:off x="2161888" y="4229320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611" name="TextBox 610">
              <a:extLst>
                <a:ext uri="{FF2B5EF4-FFF2-40B4-BE49-F238E27FC236}">
                  <a16:creationId xmlns:a16="http://schemas.microsoft.com/office/drawing/2014/main" id="{AA275475-B57E-4406-BA93-71448EF4B71B}"/>
                </a:ext>
              </a:extLst>
            </p:cNvPr>
            <p:cNvSpPr txBox="1"/>
            <p:nvPr/>
          </p:nvSpPr>
          <p:spPr>
            <a:xfrm>
              <a:off x="3817465" y="4212776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612" name="TextBox 611">
              <a:extLst>
                <a:ext uri="{FF2B5EF4-FFF2-40B4-BE49-F238E27FC236}">
                  <a16:creationId xmlns:a16="http://schemas.microsoft.com/office/drawing/2014/main" id="{080B66D1-EED7-46C2-A48D-5B6BE9698506}"/>
                </a:ext>
              </a:extLst>
            </p:cNvPr>
            <p:cNvSpPr txBox="1"/>
            <p:nvPr/>
          </p:nvSpPr>
          <p:spPr>
            <a:xfrm>
              <a:off x="1567934" y="3056679"/>
              <a:ext cx="6024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00B0F0"/>
                  </a:solidFill>
                </a:rPr>
                <a:t>VPPs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613" name="TextBox 612">
              <a:extLst>
                <a:ext uri="{FF2B5EF4-FFF2-40B4-BE49-F238E27FC236}">
                  <a16:creationId xmlns:a16="http://schemas.microsoft.com/office/drawing/2014/main" id="{7B419D64-5BBE-4C9C-9C46-71BF504AE76E}"/>
                </a:ext>
              </a:extLst>
            </p:cNvPr>
            <p:cNvSpPr txBox="1"/>
            <p:nvPr/>
          </p:nvSpPr>
          <p:spPr>
            <a:xfrm>
              <a:off x="2313275" y="3001630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  </a:t>
              </a:r>
              <a:endParaRPr lang="en-US" dirty="0"/>
            </a:p>
          </p:txBody>
        </p:sp>
        <p:sp>
          <p:nvSpPr>
            <p:cNvPr id="614" name="TextBox 613">
              <a:extLst>
                <a:ext uri="{FF2B5EF4-FFF2-40B4-BE49-F238E27FC236}">
                  <a16:creationId xmlns:a16="http://schemas.microsoft.com/office/drawing/2014/main" id="{38774C11-63B3-4A5D-94B5-A33CF89BA941}"/>
                </a:ext>
              </a:extLst>
            </p:cNvPr>
            <p:cNvSpPr txBox="1"/>
            <p:nvPr/>
          </p:nvSpPr>
          <p:spPr>
            <a:xfrm>
              <a:off x="3021568" y="3056680"/>
              <a:ext cx="7225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Flt(VSS)                             </a:t>
              </a:r>
              <a:endParaRPr lang="en-US" dirty="0"/>
            </a:p>
          </p:txBody>
        </p:sp>
        <p:sp>
          <p:nvSpPr>
            <p:cNvPr id="615" name="TextBox 614">
              <a:extLst>
                <a:ext uri="{FF2B5EF4-FFF2-40B4-BE49-F238E27FC236}">
                  <a16:creationId xmlns:a16="http://schemas.microsoft.com/office/drawing/2014/main" id="{3FA65261-E35F-449A-91D4-DEBADCA4F762}"/>
                </a:ext>
              </a:extLst>
            </p:cNvPr>
            <p:cNvSpPr txBox="1"/>
            <p:nvPr/>
          </p:nvSpPr>
          <p:spPr>
            <a:xfrm>
              <a:off x="3866183" y="2994582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618" name="TextBox 617">
              <a:extLst>
                <a:ext uri="{FF2B5EF4-FFF2-40B4-BE49-F238E27FC236}">
                  <a16:creationId xmlns:a16="http://schemas.microsoft.com/office/drawing/2014/main" id="{F23886E5-AC45-455D-AC7D-7A3EEAFF4C4A}"/>
                </a:ext>
              </a:extLst>
            </p:cNvPr>
            <p:cNvSpPr txBox="1"/>
            <p:nvPr/>
          </p:nvSpPr>
          <p:spPr>
            <a:xfrm>
              <a:off x="768076" y="3843200"/>
              <a:ext cx="8122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619" name="TextBox 618">
              <a:extLst>
                <a:ext uri="{FF2B5EF4-FFF2-40B4-BE49-F238E27FC236}">
                  <a16:creationId xmlns:a16="http://schemas.microsoft.com/office/drawing/2014/main" id="{E985EEAA-599B-4879-BFD5-BC9FB73EE2F6}"/>
                </a:ext>
              </a:extLst>
            </p:cNvPr>
            <p:cNvSpPr txBox="1"/>
            <p:nvPr/>
          </p:nvSpPr>
          <p:spPr>
            <a:xfrm>
              <a:off x="483264" y="3379253"/>
              <a:ext cx="121612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FF0000"/>
                  </a:solidFill>
                </a:rPr>
                <a:t>VSS + </a:t>
              </a:r>
              <a:r>
                <a:rPr lang="en-US" sz="1600" b="1" dirty="0" err="1">
                  <a:solidFill>
                    <a:srgbClr val="FF0000"/>
                  </a:solidFill>
                </a:rPr>
                <a:t>VTn</a:t>
              </a:r>
              <a:r>
                <a:rPr lang="en-US" sz="1200" dirty="0"/>
                <a:t> </a:t>
              </a:r>
              <a:endParaRPr lang="en-US" dirty="0"/>
            </a:p>
          </p:txBody>
        </p:sp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1EA91381-6483-4BD1-A11B-F9002EF334DC}"/>
                </a:ext>
              </a:extLst>
            </p:cNvPr>
            <p:cNvSpPr/>
            <p:nvPr/>
          </p:nvSpPr>
          <p:spPr>
            <a:xfrm>
              <a:off x="3405071" y="2295301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A463DCE4-7EBA-4337-B3DE-935F11D8DEA9}"/>
                </a:ext>
              </a:extLst>
            </p:cNvPr>
            <p:cNvSpPr/>
            <p:nvPr/>
          </p:nvSpPr>
          <p:spPr>
            <a:xfrm>
              <a:off x="1818214" y="2295301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12760BCC-E458-4C41-85DE-44CF540DE6E8}"/>
                </a:ext>
              </a:extLst>
            </p:cNvPr>
            <p:cNvSpPr/>
            <p:nvPr/>
          </p:nvSpPr>
          <p:spPr>
            <a:xfrm>
              <a:off x="2495761" y="2754911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9A40D082-4725-42C6-AC5A-F601E7614F9A}"/>
                </a:ext>
              </a:extLst>
            </p:cNvPr>
            <p:cNvSpPr/>
            <p:nvPr/>
          </p:nvSpPr>
          <p:spPr>
            <a:xfrm>
              <a:off x="4066652" y="2758179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ED1D9052-C21E-4E7A-9D95-BBC8A54BB7C1}"/>
                </a:ext>
              </a:extLst>
            </p:cNvPr>
            <p:cNvSpPr txBox="1"/>
            <p:nvPr/>
          </p:nvSpPr>
          <p:spPr>
            <a:xfrm>
              <a:off x="1051500" y="4675874"/>
              <a:ext cx="4908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VNN</a:t>
              </a:r>
              <a:endParaRPr lang="en-US" dirty="0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66F2EC1-4D39-46FF-BF77-BAB44AF07E5B}"/>
                </a:ext>
              </a:extLst>
            </p:cNvPr>
            <p:cNvGrpSpPr/>
            <p:nvPr/>
          </p:nvGrpSpPr>
          <p:grpSpPr>
            <a:xfrm>
              <a:off x="1177752" y="4447747"/>
              <a:ext cx="1249109" cy="928054"/>
              <a:chOff x="6096001" y="2669030"/>
              <a:chExt cx="1249109" cy="928054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F88F9F0-0A48-47B9-998A-B6EDF415C66D}"/>
                  </a:ext>
                </a:extLst>
              </p:cNvPr>
              <p:cNvCxnSpPr/>
              <p:nvPr/>
            </p:nvCxnSpPr>
            <p:spPr>
              <a:xfrm flipV="1">
                <a:off x="6686900" y="2872627"/>
                <a:ext cx="0" cy="5214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53C2048F-6D89-45E7-A7AA-9FD9C971341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6001" y="3124805"/>
                <a:ext cx="124910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8" name="Oval 207">
                <a:extLst>
                  <a:ext uri="{FF2B5EF4-FFF2-40B4-BE49-F238E27FC236}">
                    <a16:creationId xmlns:a16="http://schemas.microsoft.com/office/drawing/2014/main" id="{0871809B-B49E-4686-8433-5BDBF3B61E23}"/>
                  </a:ext>
                </a:extLst>
              </p:cNvPr>
              <p:cNvSpPr/>
              <p:nvPr/>
            </p:nvSpPr>
            <p:spPr>
              <a:xfrm>
                <a:off x="6974082" y="3074513"/>
                <a:ext cx="97947" cy="10058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" name="Isosceles Triangle 2">
                <a:extLst>
                  <a:ext uri="{FF2B5EF4-FFF2-40B4-BE49-F238E27FC236}">
                    <a16:creationId xmlns:a16="http://schemas.microsoft.com/office/drawing/2014/main" id="{3801A306-0245-4F02-B560-1DF28280A99B}"/>
                  </a:ext>
                </a:extLst>
              </p:cNvPr>
              <p:cNvSpPr/>
              <p:nvPr/>
            </p:nvSpPr>
            <p:spPr>
              <a:xfrm rot="5400000">
                <a:off x="6355921" y="2855495"/>
                <a:ext cx="667557" cy="538620"/>
              </a:xfrm>
              <a:prstGeom prst="triangl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TextBox 214">
                <a:extLst>
                  <a:ext uri="{FF2B5EF4-FFF2-40B4-BE49-F238E27FC236}">
                    <a16:creationId xmlns:a16="http://schemas.microsoft.com/office/drawing/2014/main" id="{3C0F9980-6787-4EC9-9F54-394D7F008EA3}"/>
                  </a:ext>
                </a:extLst>
              </p:cNvPr>
              <p:cNvSpPr txBox="1"/>
              <p:nvPr/>
            </p:nvSpPr>
            <p:spPr>
              <a:xfrm>
                <a:off x="6503149" y="3320085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VNNs</a:t>
                </a:r>
                <a:endParaRPr lang="en-US" dirty="0"/>
              </a:p>
            </p:txBody>
          </p:sp>
          <p:sp>
            <p:nvSpPr>
              <p:cNvPr id="216" name="TextBox 215">
                <a:extLst>
                  <a:ext uri="{FF2B5EF4-FFF2-40B4-BE49-F238E27FC236}">
                    <a16:creationId xmlns:a16="http://schemas.microsoft.com/office/drawing/2014/main" id="{DD7A0147-513A-4E60-A448-E227FBDF4C94}"/>
                  </a:ext>
                </a:extLst>
              </p:cNvPr>
              <p:cNvSpPr txBox="1"/>
              <p:nvPr/>
            </p:nvSpPr>
            <p:spPr>
              <a:xfrm>
                <a:off x="6475694" y="2669030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VSS</a:t>
                </a:r>
                <a:endParaRPr lang="en-US" dirty="0"/>
              </a:p>
            </p:txBody>
          </p:sp>
        </p:grp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64DA93D-0AB3-4F2C-9F3F-7B2D566737A7}"/>
                </a:ext>
              </a:extLst>
            </p:cNvPr>
            <p:cNvCxnSpPr/>
            <p:nvPr/>
          </p:nvCxnSpPr>
          <p:spPr>
            <a:xfrm>
              <a:off x="1633700" y="3273416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CA3CB2BB-5302-48FB-929D-954812AF0E49}"/>
                </a:ext>
              </a:extLst>
            </p:cNvPr>
            <p:cNvCxnSpPr/>
            <p:nvPr/>
          </p:nvCxnSpPr>
          <p:spPr>
            <a:xfrm>
              <a:off x="2296888" y="3213991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375220C1-9F2B-423D-96C7-8B446DB504E6}"/>
                </a:ext>
              </a:extLst>
            </p:cNvPr>
            <p:cNvCxnSpPr/>
            <p:nvPr/>
          </p:nvCxnSpPr>
          <p:spPr>
            <a:xfrm>
              <a:off x="3209049" y="3273416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9EF113AF-BFDC-4DC3-A141-A8E20D970961}"/>
                </a:ext>
              </a:extLst>
            </p:cNvPr>
            <p:cNvCxnSpPr/>
            <p:nvPr/>
          </p:nvCxnSpPr>
          <p:spPr>
            <a:xfrm>
              <a:off x="3877349" y="3213991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E3BDA14-263A-4EDB-8457-CC63214453A6}"/>
                </a:ext>
              </a:extLst>
            </p:cNvPr>
            <p:cNvSpPr/>
            <p:nvPr/>
          </p:nvSpPr>
          <p:spPr>
            <a:xfrm>
              <a:off x="1499471" y="3023703"/>
              <a:ext cx="3170806" cy="322632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4D10DFF-210E-4B8D-9E9D-ECADBC42D99D}"/>
                </a:ext>
              </a:extLst>
            </p:cNvPr>
            <p:cNvSpPr txBox="1"/>
            <p:nvPr/>
          </p:nvSpPr>
          <p:spPr>
            <a:xfrm>
              <a:off x="802927" y="2993835"/>
              <a:ext cx="7697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>
                  <a:solidFill>
                    <a:srgbClr val="00B0F0"/>
                  </a:solidFill>
                </a:rPr>
                <a:t>lwl</a:t>
              </a:r>
              <a:r>
                <a:rPr lang="en-US" i="1" dirty="0">
                  <a:solidFill>
                    <a:srgbClr val="00B0F0"/>
                  </a:solidFill>
                </a:rPr>
                <a:t>/</a:t>
              </a:r>
              <a:r>
                <a:rPr lang="en-US" i="1" dirty="0" err="1">
                  <a:solidFill>
                    <a:srgbClr val="00B0F0"/>
                  </a:solidFill>
                </a:rPr>
                <a:t>lbl</a:t>
              </a:r>
              <a:endParaRPr lang="en-US" i="1" dirty="0">
                <a:solidFill>
                  <a:srgbClr val="00B0F0"/>
                </a:solidFill>
              </a:endParaRPr>
            </a:p>
          </p:txBody>
        </p:sp>
        <p:grpSp>
          <p:nvGrpSpPr>
            <p:cNvPr id="221" name="Group 220">
              <a:extLst>
                <a:ext uri="{FF2B5EF4-FFF2-40B4-BE49-F238E27FC236}">
                  <a16:creationId xmlns:a16="http://schemas.microsoft.com/office/drawing/2014/main" id="{343C58F3-567B-4ABF-ACFF-B154D14D4961}"/>
                </a:ext>
              </a:extLst>
            </p:cNvPr>
            <p:cNvGrpSpPr/>
            <p:nvPr/>
          </p:nvGrpSpPr>
          <p:grpSpPr>
            <a:xfrm>
              <a:off x="2760947" y="4886504"/>
              <a:ext cx="1249109" cy="928054"/>
              <a:chOff x="6096001" y="2669030"/>
              <a:chExt cx="1249109" cy="928054"/>
            </a:xfrm>
          </p:grpSpPr>
          <p:cxnSp>
            <p:nvCxnSpPr>
              <p:cNvPr id="222" name="Straight Connector 221">
                <a:extLst>
                  <a:ext uri="{FF2B5EF4-FFF2-40B4-BE49-F238E27FC236}">
                    <a16:creationId xmlns:a16="http://schemas.microsoft.com/office/drawing/2014/main" id="{72FDD015-C02F-4894-8CEA-3FB47696098B}"/>
                  </a:ext>
                </a:extLst>
              </p:cNvPr>
              <p:cNvCxnSpPr/>
              <p:nvPr/>
            </p:nvCxnSpPr>
            <p:spPr>
              <a:xfrm flipV="1">
                <a:off x="6686900" y="2872627"/>
                <a:ext cx="0" cy="5214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Straight Connector 222">
                <a:extLst>
                  <a:ext uri="{FF2B5EF4-FFF2-40B4-BE49-F238E27FC236}">
                    <a16:creationId xmlns:a16="http://schemas.microsoft.com/office/drawing/2014/main" id="{A7C018F0-8E7E-41E6-96D5-EA5A763D60D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6001" y="3124805"/>
                <a:ext cx="124910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4" name="Oval 223">
                <a:extLst>
                  <a:ext uri="{FF2B5EF4-FFF2-40B4-BE49-F238E27FC236}">
                    <a16:creationId xmlns:a16="http://schemas.microsoft.com/office/drawing/2014/main" id="{F27CAC33-0F87-485A-AA67-B3868EFD7F00}"/>
                  </a:ext>
                </a:extLst>
              </p:cNvPr>
              <p:cNvSpPr/>
              <p:nvPr/>
            </p:nvSpPr>
            <p:spPr>
              <a:xfrm>
                <a:off x="6974082" y="3074513"/>
                <a:ext cx="97947" cy="10058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5" name="Isosceles Triangle 224">
                <a:extLst>
                  <a:ext uri="{FF2B5EF4-FFF2-40B4-BE49-F238E27FC236}">
                    <a16:creationId xmlns:a16="http://schemas.microsoft.com/office/drawing/2014/main" id="{C2B956A8-B39B-4C50-BBEB-965B7938E228}"/>
                  </a:ext>
                </a:extLst>
              </p:cNvPr>
              <p:cNvSpPr/>
              <p:nvPr/>
            </p:nvSpPr>
            <p:spPr>
              <a:xfrm rot="5400000">
                <a:off x="6355921" y="2855495"/>
                <a:ext cx="667557" cy="538620"/>
              </a:xfrm>
              <a:prstGeom prst="triangl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TextBox 226">
                <a:extLst>
                  <a:ext uri="{FF2B5EF4-FFF2-40B4-BE49-F238E27FC236}">
                    <a16:creationId xmlns:a16="http://schemas.microsoft.com/office/drawing/2014/main" id="{0E71905B-2965-47A6-98EC-DE3880A6A483}"/>
                  </a:ext>
                </a:extLst>
              </p:cNvPr>
              <p:cNvSpPr txBox="1"/>
              <p:nvPr/>
            </p:nvSpPr>
            <p:spPr>
              <a:xfrm>
                <a:off x="6503149" y="3320085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VNNs</a:t>
                </a:r>
                <a:endParaRPr lang="en-US" dirty="0"/>
              </a:p>
            </p:txBody>
          </p:sp>
          <p:sp>
            <p:nvSpPr>
              <p:cNvPr id="228" name="TextBox 227">
                <a:extLst>
                  <a:ext uri="{FF2B5EF4-FFF2-40B4-BE49-F238E27FC236}">
                    <a16:creationId xmlns:a16="http://schemas.microsoft.com/office/drawing/2014/main" id="{18C14F72-521A-496A-9DF3-53A053BD13C3}"/>
                  </a:ext>
                </a:extLst>
              </p:cNvPr>
              <p:cNvSpPr txBox="1"/>
              <p:nvPr/>
            </p:nvSpPr>
            <p:spPr>
              <a:xfrm>
                <a:off x="6475694" y="2669030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VSS</a:t>
                </a:r>
                <a:endParaRPr lang="en-US" dirty="0"/>
              </a:p>
            </p:txBody>
          </p:sp>
        </p:grpSp>
        <p:grpSp>
          <p:nvGrpSpPr>
            <p:cNvPr id="230" name="Group 229">
              <a:extLst>
                <a:ext uri="{FF2B5EF4-FFF2-40B4-BE49-F238E27FC236}">
                  <a16:creationId xmlns:a16="http://schemas.microsoft.com/office/drawing/2014/main" id="{1DC95E24-A091-4E9C-AA00-51B5382B9A70}"/>
                </a:ext>
              </a:extLst>
            </p:cNvPr>
            <p:cNvGrpSpPr/>
            <p:nvPr/>
          </p:nvGrpSpPr>
          <p:grpSpPr>
            <a:xfrm>
              <a:off x="1173427" y="1007237"/>
              <a:ext cx="1402413" cy="928054"/>
              <a:chOff x="6096001" y="2669030"/>
              <a:chExt cx="1402413" cy="928054"/>
            </a:xfrm>
          </p:grpSpPr>
          <p:cxnSp>
            <p:nvCxnSpPr>
              <p:cNvPr id="231" name="Straight Connector 230">
                <a:extLst>
                  <a:ext uri="{FF2B5EF4-FFF2-40B4-BE49-F238E27FC236}">
                    <a16:creationId xmlns:a16="http://schemas.microsoft.com/office/drawing/2014/main" id="{91639504-43F6-43C5-8037-519E4517B25A}"/>
                  </a:ext>
                </a:extLst>
              </p:cNvPr>
              <p:cNvCxnSpPr/>
              <p:nvPr/>
            </p:nvCxnSpPr>
            <p:spPr>
              <a:xfrm flipV="1">
                <a:off x="6686900" y="2872627"/>
                <a:ext cx="0" cy="5214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Straight Connector 231">
                <a:extLst>
                  <a:ext uri="{FF2B5EF4-FFF2-40B4-BE49-F238E27FC236}">
                    <a16:creationId xmlns:a16="http://schemas.microsoft.com/office/drawing/2014/main" id="{88C25475-4A40-4081-8960-21CFEB3114A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6001" y="3124805"/>
                <a:ext cx="124910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3" name="Oval 232">
                <a:extLst>
                  <a:ext uri="{FF2B5EF4-FFF2-40B4-BE49-F238E27FC236}">
                    <a16:creationId xmlns:a16="http://schemas.microsoft.com/office/drawing/2014/main" id="{C45FEB92-144D-4B8A-8709-22090A58C663}"/>
                  </a:ext>
                </a:extLst>
              </p:cNvPr>
              <p:cNvSpPr/>
              <p:nvPr/>
            </p:nvSpPr>
            <p:spPr>
              <a:xfrm>
                <a:off x="6974082" y="3074513"/>
                <a:ext cx="97947" cy="10058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4" name="Isosceles Triangle 233">
                <a:extLst>
                  <a:ext uri="{FF2B5EF4-FFF2-40B4-BE49-F238E27FC236}">
                    <a16:creationId xmlns:a16="http://schemas.microsoft.com/office/drawing/2014/main" id="{948347DE-0115-420B-8848-EA7E65E0E418}"/>
                  </a:ext>
                </a:extLst>
              </p:cNvPr>
              <p:cNvSpPr/>
              <p:nvPr/>
            </p:nvSpPr>
            <p:spPr>
              <a:xfrm rot="5400000">
                <a:off x="6355921" y="2855495"/>
                <a:ext cx="667557" cy="538620"/>
              </a:xfrm>
              <a:prstGeom prst="triangl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TextBox 234">
                <a:extLst>
                  <a:ext uri="{FF2B5EF4-FFF2-40B4-BE49-F238E27FC236}">
                    <a16:creationId xmlns:a16="http://schemas.microsoft.com/office/drawing/2014/main" id="{BCBE5735-D149-4E1E-A261-451735A6186E}"/>
                  </a:ext>
                </a:extLst>
              </p:cNvPr>
              <p:cNvSpPr txBox="1"/>
              <p:nvPr/>
            </p:nvSpPr>
            <p:spPr>
              <a:xfrm>
                <a:off x="6993312" y="2898098"/>
                <a:ext cx="50510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/>
                  <a:t>VPPs</a:t>
                </a:r>
                <a:endParaRPr lang="en-US" dirty="0"/>
              </a:p>
            </p:txBody>
          </p:sp>
          <p:sp>
            <p:nvSpPr>
              <p:cNvPr id="236" name="TextBox 235">
                <a:extLst>
                  <a:ext uri="{FF2B5EF4-FFF2-40B4-BE49-F238E27FC236}">
                    <a16:creationId xmlns:a16="http://schemas.microsoft.com/office/drawing/2014/main" id="{9CBCA1D8-A688-4984-9C39-4E98881048E7}"/>
                  </a:ext>
                </a:extLst>
              </p:cNvPr>
              <p:cNvSpPr txBox="1"/>
              <p:nvPr/>
            </p:nvSpPr>
            <p:spPr>
              <a:xfrm>
                <a:off x="6503149" y="3320085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VSS</a:t>
                </a:r>
                <a:endParaRPr lang="en-US" dirty="0"/>
              </a:p>
            </p:txBody>
          </p:sp>
          <p:sp>
            <p:nvSpPr>
              <p:cNvPr id="237" name="TextBox 236">
                <a:extLst>
                  <a:ext uri="{FF2B5EF4-FFF2-40B4-BE49-F238E27FC236}">
                    <a16:creationId xmlns:a16="http://schemas.microsoft.com/office/drawing/2014/main" id="{D052AD59-F1A6-45D6-B62B-1EA24D2362E2}"/>
                  </a:ext>
                </a:extLst>
              </p:cNvPr>
              <p:cNvSpPr txBox="1"/>
              <p:nvPr/>
            </p:nvSpPr>
            <p:spPr>
              <a:xfrm>
                <a:off x="6475694" y="2669030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VPPs</a:t>
                </a:r>
                <a:endParaRPr lang="en-US" dirty="0"/>
              </a:p>
            </p:txBody>
          </p:sp>
        </p:grp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97F852D3-FAA4-4C02-B300-0BBFBD2C2325}"/>
                </a:ext>
              </a:extLst>
            </p:cNvPr>
            <p:cNvGrpSpPr/>
            <p:nvPr/>
          </p:nvGrpSpPr>
          <p:grpSpPr>
            <a:xfrm>
              <a:off x="2755927" y="320259"/>
              <a:ext cx="1315341" cy="928054"/>
              <a:chOff x="6096001" y="2669030"/>
              <a:chExt cx="1315341" cy="928054"/>
            </a:xfrm>
          </p:grpSpPr>
          <p:cxnSp>
            <p:nvCxnSpPr>
              <p:cNvPr id="239" name="Straight Connector 238">
                <a:extLst>
                  <a:ext uri="{FF2B5EF4-FFF2-40B4-BE49-F238E27FC236}">
                    <a16:creationId xmlns:a16="http://schemas.microsoft.com/office/drawing/2014/main" id="{1E5DC03D-B181-4366-B64E-B889680B43BF}"/>
                  </a:ext>
                </a:extLst>
              </p:cNvPr>
              <p:cNvCxnSpPr/>
              <p:nvPr/>
            </p:nvCxnSpPr>
            <p:spPr>
              <a:xfrm flipV="1">
                <a:off x="6686900" y="2872627"/>
                <a:ext cx="0" cy="5214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AFB01A84-F384-42AE-B9AA-6255669033C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6001" y="3124805"/>
                <a:ext cx="124910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1" name="Oval 240">
                <a:extLst>
                  <a:ext uri="{FF2B5EF4-FFF2-40B4-BE49-F238E27FC236}">
                    <a16:creationId xmlns:a16="http://schemas.microsoft.com/office/drawing/2014/main" id="{A128174A-B921-4187-B7F2-E5FA15EA0F57}"/>
                  </a:ext>
                </a:extLst>
              </p:cNvPr>
              <p:cNvSpPr/>
              <p:nvPr/>
            </p:nvSpPr>
            <p:spPr>
              <a:xfrm>
                <a:off x="6974082" y="3074513"/>
                <a:ext cx="97947" cy="10058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2" name="Isosceles Triangle 241">
                <a:extLst>
                  <a:ext uri="{FF2B5EF4-FFF2-40B4-BE49-F238E27FC236}">
                    <a16:creationId xmlns:a16="http://schemas.microsoft.com/office/drawing/2014/main" id="{E15F777B-2CA1-43BA-A979-7DC19D1FB0AA}"/>
                  </a:ext>
                </a:extLst>
              </p:cNvPr>
              <p:cNvSpPr/>
              <p:nvPr/>
            </p:nvSpPr>
            <p:spPr>
              <a:xfrm rot="5400000">
                <a:off x="6355921" y="2855495"/>
                <a:ext cx="667557" cy="538620"/>
              </a:xfrm>
              <a:prstGeom prst="triangl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3" name="TextBox 242">
                <a:extLst>
                  <a:ext uri="{FF2B5EF4-FFF2-40B4-BE49-F238E27FC236}">
                    <a16:creationId xmlns:a16="http://schemas.microsoft.com/office/drawing/2014/main" id="{4D0A0738-C736-46BB-B86E-5D7DEB876673}"/>
                  </a:ext>
                </a:extLst>
              </p:cNvPr>
              <p:cNvSpPr txBox="1"/>
              <p:nvPr/>
            </p:nvSpPr>
            <p:spPr>
              <a:xfrm>
                <a:off x="6993312" y="2898098"/>
                <a:ext cx="41803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/>
                  <a:t>VSS</a:t>
                </a:r>
                <a:endParaRPr lang="en-US" dirty="0"/>
              </a:p>
            </p:txBody>
          </p:sp>
          <p:sp>
            <p:nvSpPr>
              <p:cNvPr id="244" name="TextBox 243">
                <a:extLst>
                  <a:ext uri="{FF2B5EF4-FFF2-40B4-BE49-F238E27FC236}">
                    <a16:creationId xmlns:a16="http://schemas.microsoft.com/office/drawing/2014/main" id="{073EC60C-D7DD-4F68-AED2-85DB918C5CC3}"/>
                  </a:ext>
                </a:extLst>
              </p:cNvPr>
              <p:cNvSpPr txBox="1"/>
              <p:nvPr/>
            </p:nvSpPr>
            <p:spPr>
              <a:xfrm>
                <a:off x="6503149" y="3320085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VSS</a:t>
                </a:r>
                <a:endParaRPr lang="en-US" dirty="0"/>
              </a:p>
            </p:txBody>
          </p:sp>
          <p:sp>
            <p:nvSpPr>
              <p:cNvPr id="245" name="TextBox 244">
                <a:extLst>
                  <a:ext uri="{FF2B5EF4-FFF2-40B4-BE49-F238E27FC236}">
                    <a16:creationId xmlns:a16="http://schemas.microsoft.com/office/drawing/2014/main" id="{28E172E1-AF68-418D-828C-C5BFD4E46FBB}"/>
                  </a:ext>
                </a:extLst>
              </p:cNvPr>
              <p:cNvSpPr txBox="1"/>
              <p:nvPr/>
            </p:nvSpPr>
            <p:spPr>
              <a:xfrm>
                <a:off x="6475694" y="2669030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VPPs</a:t>
                </a:r>
                <a:endParaRPr lang="en-US" dirty="0"/>
              </a:p>
            </p:txBody>
          </p:sp>
        </p:grpSp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29D72018-111A-4043-8E5A-E323D068CB70}"/>
                </a:ext>
              </a:extLst>
            </p:cNvPr>
            <p:cNvSpPr txBox="1"/>
            <p:nvPr/>
          </p:nvSpPr>
          <p:spPr>
            <a:xfrm>
              <a:off x="2654643" y="5117696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VNN</a:t>
              </a:r>
              <a:endParaRPr lang="en-US" dirty="0"/>
            </a:p>
          </p:txBody>
        </p:sp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447F80C0-6986-4C61-8FE6-1C5274DBA087}"/>
                </a:ext>
              </a:extLst>
            </p:cNvPr>
            <p:cNvSpPr txBox="1"/>
            <p:nvPr/>
          </p:nvSpPr>
          <p:spPr>
            <a:xfrm>
              <a:off x="1020123" y="1236305"/>
              <a:ext cx="4180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410EB576-2A63-472D-B97F-A787C1E305FC}"/>
                </a:ext>
              </a:extLst>
            </p:cNvPr>
            <p:cNvSpPr txBox="1"/>
            <p:nvPr/>
          </p:nvSpPr>
          <p:spPr>
            <a:xfrm>
              <a:off x="2589635" y="549327"/>
              <a:ext cx="4906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VPP</a:t>
              </a:r>
              <a:endParaRPr lang="en-US" dirty="0"/>
            </a:p>
          </p:txBody>
        </p:sp>
      </p:grpSp>
      <p:grpSp>
        <p:nvGrpSpPr>
          <p:cNvPr id="249" name="Group 248">
            <a:extLst>
              <a:ext uri="{FF2B5EF4-FFF2-40B4-BE49-F238E27FC236}">
                <a16:creationId xmlns:a16="http://schemas.microsoft.com/office/drawing/2014/main" id="{C164AB0B-5BEC-4E92-B1FD-B802C43B2CF3}"/>
              </a:ext>
            </a:extLst>
          </p:cNvPr>
          <p:cNvGrpSpPr/>
          <p:nvPr/>
        </p:nvGrpSpPr>
        <p:grpSpPr>
          <a:xfrm>
            <a:off x="4516781" y="408405"/>
            <a:ext cx="3902201" cy="5494299"/>
            <a:chOff x="768076" y="320259"/>
            <a:chExt cx="3902201" cy="5494299"/>
          </a:xfrm>
        </p:grpSpPr>
        <p:grpSp>
          <p:nvGrpSpPr>
            <p:cNvPr id="250" name="Group 249">
              <a:extLst>
                <a:ext uri="{FF2B5EF4-FFF2-40B4-BE49-F238E27FC236}">
                  <a16:creationId xmlns:a16="http://schemas.microsoft.com/office/drawing/2014/main" id="{8D076E85-7F97-414C-B589-531A5DB6530D}"/>
                </a:ext>
              </a:extLst>
            </p:cNvPr>
            <p:cNvGrpSpPr/>
            <p:nvPr/>
          </p:nvGrpSpPr>
          <p:grpSpPr>
            <a:xfrm flipV="1">
              <a:off x="1820785" y="2117330"/>
              <a:ext cx="267096" cy="462878"/>
              <a:chOff x="7191605" y="1709656"/>
              <a:chExt cx="267096" cy="462878"/>
            </a:xfrm>
          </p:grpSpPr>
          <p:cxnSp>
            <p:nvCxnSpPr>
              <p:cNvPr id="395" name="Straight Connector 394">
                <a:extLst>
                  <a:ext uri="{FF2B5EF4-FFF2-40B4-BE49-F238E27FC236}">
                    <a16:creationId xmlns:a16="http://schemas.microsoft.com/office/drawing/2014/main" id="{CAEE3088-A9F8-4CAF-B0BD-2B815220CC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6" name="Straight Connector 395">
                <a:extLst>
                  <a:ext uri="{FF2B5EF4-FFF2-40B4-BE49-F238E27FC236}">
                    <a16:creationId xmlns:a16="http://schemas.microsoft.com/office/drawing/2014/main" id="{D11CC234-C692-4435-BAEB-312E427E27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7" name="Straight Connector 396">
                <a:extLst>
                  <a:ext uri="{FF2B5EF4-FFF2-40B4-BE49-F238E27FC236}">
                    <a16:creationId xmlns:a16="http://schemas.microsoft.com/office/drawing/2014/main" id="{44EC9FA0-EF66-493B-9168-D75C79DAF1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>
                <a:extLst>
                  <a:ext uri="{FF2B5EF4-FFF2-40B4-BE49-F238E27FC236}">
                    <a16:creationId xmlns:a16="http://schemas.microsoft.com/office/drawing/2014/main" id="{A7B25F79-9F07-465A-9F36-E388764D89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Straight Connector 398">
                <a:extLst>
                  <a:ext uri="{FF2B5EF4-FFF2-40B4-BE49-F238E27FC236}">
                    <a16:creationId xmlns:a16="http://schemas.microsoft.com/office/drawing/2014/main" id="{571C0C69-3B10-4997-9EF5-C2E9376D78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>
                <a:extLst>
                  <a:ext uri="{FF2B5EF4-FFF2-40B4-BE49-F238E27FC236}">
                    <a16:creationId xmlns:a16="http://schemas.microsoft.com/office/drawing/2014/main" id="{DE48F51B-C114-42C8-A43E-63C7AFD328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Straight Connector 400">
                <a:extLst>
                  <a:ext uri="{FF2B5EF4-FFF2-40B4-BE49-F238E27FC236}">
                    <a16:creationId xmlns:a16="http://schemas.microsoft.com/office/drawing/2014/main" id="{F60C3390-8FE8-4747-826D-66F99BE5F7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1" name="Straight Connector 250">
              <a:extLst>
                <a:ext uri="{FF2B5EF4-FFF2-40B4-BE49-F238E27FC236}">
                  <a16:creationId xmlns:a16="http://schemas.microsoft.com/office/drawing/2014/main" id="{C8078DC3-2597-4D40-AFE9-F1F6A5F2F6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87881" y="1858760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2" name="Group 251">
              <a:extLst>
                <a:ext uri="{FF2B5EF4-FFF2-40B4-BE49-F238E27FC236}">
                  <a16:creationId xmlns:a16="http://schemas.microsoft.com/office/drawing/2014/main" id="{64E49CBC-3620-4E78-8AF6-7A7E7ACFC13F}"/>
                </a:ext>
              </a:extLst>
            </p:cNvPr>
            <p:cNvGrpSpPr/>
            <p:nvPr/>
          </p:nvGrpSpPr>
          <p:grpSpPr>
            <a:xfrm flipV="1">
              <a:off x="2495700" y="2580208"/>
              <a:ext cx="267096" cy="462878"/>
              <a:chOff x="7191605" y="1709656"/>
              <a:chExt cx="267096" cy="462878"/>
            </a:xfrm>
          </p:grpSpPr>
          <p:cxnSp>
            <p:nvCxnSpPr>
              <p:cNvPr id="388" name="Straight Connector 387">
                <a:extLst>
                  <a:ext uri="{FF2B5EF4-FFF2-40B4-BE49-F238E27FC236}">
                    <a16:creationId xmlns:a16="http://schemas.microsoft.com/office/drawing/2014/main" id="{C8D6412D-0183-40F4-ADBD-900B67D64A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9" name="Straight Connector 388">
                <a:extLst>
                  <a:ext uri="{FF2B5EF4-FFF2-40B4-BE49-F238E27FC236}">
                    <a16:creationId xmlns:a16="http://schemas.microsoft.com/office/drawing/2014/main" id="{CF79CE02-220B-4E9D-9BBC-55AC616F19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0" name="Straight Connector 389">
                <a:extLst>
                  <a:ext uri="{FF2B5EF4-FFF2-40B4-BE49-F238E27FC236}">
                    <a16:creationId xmlns:a16="http://schemas.microsoft.com/office/drawing/2014/main" id="{B1897149-6898-4897-A5AF-8E7C94FED3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1" name="Straight Connector 390">
                <a:extLst>
                  <a:ext uri="{FF2B5EF4-FFF2-40B4-BE49-F238E27FC236}">
                    <a16:creationId xmlns:a16="http://schemas.microsoft.com/office/drawing/2014/main" id="{64B310CA-D8FB-47A5-82EB-E8FE2AC66C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>
                <a:extLst>
                  <a:ext uri="{FF2B5EF4-FFF2-40B4-BE49-F238E27FC236}">
                    <a16:creationId xmlns:a16="http://schemas.microsoft.com/office/drawing/2014/main" id="{F1883A07-6599-4820-A3FE-ED478DF9A0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>
                <a:extLst>
                  <a:ext uri="{FF2B5EF4-FFF2-40B4-BE49-F238E27FC236}">
                    <a16:creationId xmlns:a16="http://schemas.microsoft.com/office/drawing/2014/main" id="{4B2319DA-4410-4E63-9FA0-7C6DAA5FCA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>
                <a:extLst>
                  <a:ext uri="{FF2B5EF4-FFF2-40B4-BE49-F238E27FC236}">
                    <a16:creationId xmlns:a16="http://schemas.microsoft.com/office/drawing/2014/main" id="{4DF85067-3145-4EFC-B362-2FD771AFBA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3" name="Straight Connector 252">
              <a:extLst>
                <a:ext uri="{FF2B5EF4-FFF2-40B4-BE49-F238E27FC236}">
                  <a16:creationId xmlns:a16="http://schemas.microsoft.com/office/drawing/2014/main" id="{28916569-9CD0-4881-AA00-D096A75B36B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62796" y="1858760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>
              <a:extLst>
                <a:ext uri="{FF2B5EF4-FFF2-40B4-BE49-F238E27FC236}">
                  <a16:creationId xmlns:a16="http://schemas.microsoft.com/office/drawing/2014/main" id="{A4BFD1C3-F1C4-409A-9EE4-3CD0A486B033}"/>
                </a:ext>
              </a:extLst>
            </p:cNvPr>
            <p:cNvCxnSpPr/>
            <p:nvPr/>
          </p:nvCxnSpPr>
          <p:spPr>
            <a:xfrm flipV="1">
              <a:off x="2087881" y="1858760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>
              <a:extLst>
                <a:ext uri="{FF2B5EF4-FFF2-40B4-BE49-F238E27FC236}">
                  <a16:creationId xmlns:a16="http://schemas.microsoft.com/office/drawing/2014/main" id="{52C90D45-450B-4D22-9FD1-9CC5EE371F4F}"/>
                </a:ext>
              </a:extLst>
            </p:cNvPr>
            <p:cNvCxnSpPr>
              <a:cxnSpLocks/>
            </p:cNvCxnSpPr>
            <p:nvPr/>
          </p:nvCxnSpPr>
          <p:spPr>
            <a:xfrm>
              <a:off x="2422536" y="1463012"/>
              <a:ext cx="2802" cy="392647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Straight Connector 255">
              <a:extLst>
                <a:ext uri="{FF2B5EF4-FFF2-40B4-BE49-F238E27FC236}">
                  <a16:creationId xmlns:a16="http://schemas.microsoft.com/office/drawing/2014/main" id="{4E5D52AC-D691-4D28-9047-A8FA5D1B2A94}"/>
                </a:ext>
              </a:extLst>
            </p:cNvPr>
            <p:cNvCxnSpPr/>
            <p:nvPr/>
          </p:nvCxnSpPr>
          <p:spPr>
            <a:xfrm flipV="1">
              <a:off x="1433969" y="2345593"/>
              <a:ext cx="216724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>
              <a:extLst>
                <a:ext uri="{FF2B5EF4-FFF2-40B4-BE49-F238E27FC236}">
                  <a16:creationId xmlns:a16="http://schemas.microsoft.com/office/drawing/2014/main" id="{CECBE659-A294-455A-A630-582EF6D386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48590" y="2808471"/>
              <a:ext cx="215262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>
              <a:extLst>
                <a:ext uri="{FF2B5EF4-FFF2-40B4-BE49-F238E27FC236}">
                  <a16:creationId xmlns:a16="http://schemas.microsoft.com/office/drawing/2014/main" id="{EF29205D-5B2F-4DB4-BF8D-6DDB4BCEA5C9}"/>
                </a:ext>
              </a:extLst>
            </p:cNvPr>
            <p:cNvCxnSpPr>
              <a:cxnSpLocks/>
            </p:cNvCxnSpPr>
            <p:nvPr/>
          </p:nvCxnSpPr>
          <p:spPr>
            <a:xfrm>
              <a:off x="2087881" y="2580208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>
              <a:extLst>
                <a:ext uri="{FF2B5EF4-FFF2-40B4-BE49-F238E27FC236}">
                  <a16:creationId xmlns:a16="http://schemas.microsoft.com/office/drawing/2014/main" id="{2CF0370E-EDD1-416D-8139-A6287879A801}"/>
                </a:ext>
              </a:extLst>
            </p:cNvPr>
            <p:cNvCxnSpPr>
              <a:cxnSpLocks/>
            </p:cNvCxnSpPr>
            <p:nvPr/>
          </p:nvCxnSpPr>
          <p:spPr>
            <a:xfrm>
              <a:off x="2762796" y="3043086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0" name="Group 259">
              <a:extLst>
                <a:ext uri="{FF2B5EF4-FFF2-40B4-BE49-F238E27FC236}">
                  <a16:creationId xmlns:a16="http://schemas.microsoft.com/office/drawing/2014/main" id="{DBB3EC33-9CC5-4AC9-87EE-47BBBE9D1BF5}"/>
                </a:ext>
              </a:extLst>
            </p:cNvPr>
            <p:cNvGrpSpPr/>
            <p:nvPr/>
          </p:nvGrpSpPr>
          <p:grpSpPr>
            <a:xfrm flipV="1">
              <a:off x="3395612" y="2117330"/>
              <a:ext cx="267096" cy="462878"/>
              <a:chOff x="7191605" y="1709656"/>
              <a:chExt cx="267096" cy="462878"/>
            </a:xfrm>
          </p:grpSpPr>
          <p:cxnSp>
            <p:nvCxnSpPr>
              <p:cNvPr id="381" name="Straight Connector 380">
                <a:extLst>
                  <a:ext uri="{FF2B5EF4-FFF2-40B4-BE49-F238E27FC236}">
                    <a16:creationId xmlns:a16="http://schemas.microsoft.com/office/drawing/2014/main" id="{37F44EB3-8AEF-4B0F-9577-596FC78968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Straight Connector 381">
                <a:extLst>
                  <a:ext uri="{FF2B5EF4-FFF2-40B4-BE49-F238E27FC236}">
                    <a16:creationId xmlns:a16="http://schemas.microsoft.com/office/drawing/2014/main" id="{7DC01847-3659-4D7C-8AE1-6EC002B99B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3" name="Straight Connector 382">
                <a:extLst>
                  <a:ext uri="{FF2B5EF4-FFF2-40B4-BE49-F238E27FC236}">
                    <a16:creationId xmlns:a16="http://schemas.microsoft.com/office/drawing/2014/main" id="{C860D380-4BF0-4C50-BF9E-55B21CB786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4" name="Straight Connector 383">
                <a:extLst>
                  <a:ext uri="{FF2B5EF4-FFF2-40B4-BE49-F238E27FC236}">
                    <a16:creationId xmlns:a16="http://schemas.microsoft.com/office/drawing/2014/main" id="{66323D75-62D0-4289-A99A-E25BB1D90C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5" name="Straight Connector 384">
                <a:extLst>
                  <a:ext uri="{FF2B5EF4-FFF2-40B4-BE49-F238E27FC236}">
                    <a16:creationId xmlns:a16="http://schemas.microsoft.com/office/drawing/2014/main" id="{2CBBD407-B5AB-4C1A-A1E1-C8E81D51A4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Straight Connector 385">
                <a:extLst>
                  <a:ext uri="{FF2B5EF4-FFF2-40B4-BE49-F238E27FC236}">
                    <a16:creationId xmlns:a16="http://schemas.microsoft.com/office/drawing/2014/main" id="{6C4A2910-8D6A-4530-97CD-020A33C588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Straight Connector 386">
                <a:extLst>
                  <a:ext uri="{FF2B5EF4-FFF2-40B4-BE49-F238E27FC236}">
                    <a16:creationId xmlns:a16="http://schemas.microsoft.com/office/drawing/2014/main" id="{658F6D76-106C-4AE2-862A-EB1CC65B87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1" name="Straight Connector 260">
              <a:extLst>
                <a:ext uri="{FF2B5EF4-FFF2-40B4-BE49-F238E27FC236}">
                  <a16:creationId xmlns:a16="http://schemas.microsoft.com/office/drawing/2014/main" id="{CAB882C9-5F75-4675-86EB-9E734569CB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62708" y="1858760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2" name="Group 261">
              <a:extLst>
                <a:ext uri="{FF2B5EF4-FFF2-40B4-BE49-F238E27FC236}">
                  <a16:creationId xmlns:a16="http://schemas.microsoft.com/office/drawing/2014/main" id="{55C278D5-4D3A-4F10-95D4-A5BB6FD18808}"/>
                </a:ext>
              </a:extLst>
            </p:cNvPr>
            <p:cNvGrpSpPr/>
            <p:nvPr/>
          </p:nvGrpSpPr>
          <p:grpSpPr>
            <a:xfrm flipV="1">
              <a:off x="4070527" y="2580208"/>
              <a:ext cx="267096" cy="462878"/>
              <a:chOff x="7191605" y="1709656"/>
              <a:chExt cx="267096" cy="462878"/>
            </a:xfrm>
          </p:grpSpPr>
          <p:cxnSp>
            <p:nvCxnSpPr>
              <p:cNvPr id="374" name="Straight Connector 373">
                <a:extLst>
                  <a:ext uri="{FF2B5EF4-FFF2-40B4-BE49-F238E27FC236}">
                    <a16:creationId xmlns:a16="http://schemas.microsoft.com/office/drawing/2014/main" id="{52D65B7E-E783-4515-97C3-1118099F76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Straight Connector 374">
                <a:extLst>
                  <a:ext uri="{FF2B5EF4-FFF2-40B4-BE49-F238E27FC236}">
                    <a16:creationId xmlns:a16="http://schemas.microsoft.com/office/drawing/2014/main" id="{DAD3AFBF-2690-47D6-B76B-4A5C424C0B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Straight Connector 375">
                <a:extLst>
                  <a:ext uri="{FF2B5EF4-FFF2-40B4-BE49-F238E27FC236}">
                    <a16:creationId xmlns:a16="http://schemas.microsoft.com/office/drawing/2014/main" id="{3713CB6C-B13B-4232-AC52-9F2CF5B90C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7" name="Straight Connector 376">
                <a:extLst>
                  <a:ext uri="{FF2B5EF4-FFF2-40B4-BE49-F238E27FC236}">
                    <a16:creationId xmlns:a16="http://schemas.microsoft.com/office/drawing/2014/main" id="{483B3D3C-5A1C-4113-8F14-42D879CDEE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8" name="Straight Connector 377">
                <a:extLst>
                  <a:ext uri="{FF2B5EF4-FFF2-40B4-BE49-F238E27FC236}">
                    <a16:creationId xmlns:a16="http://schemas.microsoft.com/office/drawing/2014/main" id="{2202533C-EABB-4517-9C36-49ABAD9828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9" name="Straight Connector 378">
                <a:extLst>
                  <a:ext uri="{FF2B5EF4-FFF2-40B4-BE49-F238E27FC236}">
                    <a16:creationId xmlns:a16="http://schemas.microsoft.com/office/drawing/2014/main" id="{B1FFF503-572F-405A-B674-435E8A95B3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Straight Connector 379">
                <a:extLst>
                  <a:ext uri="{FF2B5EF4-FFF2-40B4-BE49-F238E27FC236}">
                    <a16:creationId xmlns:a16="http://schemas.microsoft.com/office/drawing/2014/main" id="{B5A9CDBE-CDE8-4104-83B1-274AE2572D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63" name="Straight Connector 262">
              <a:extLst>
                <a:ext uri="{FF2B5EF4-FFF2-40B4-BE49-F238E27FC236}">
                  <a16:creationId xmlns:a16="http://schemas.microsoft.com/office/drawing/2014/main" id="{15E2EB73-D351-4428-9C28-548EDBCE12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37623" y="1858760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>
              <a:extLst>
                <a:ext uri="{FF2B5EF4-FFF2-40B4-BE49-F238E27FC236}">
                  <a16:creationId xmlns:a16="http://schemas.microsoft.com/office/drawing/2014/main" id="{42913AEC-EEB2-4497-B575-F77FFFD12560}"/>
                </a:ext>
              </a:extLst>
            </p:cNvPr>
            <p:cNvCxnSpPr/>
            <p:nvPr/>
          </p:nvCxnSpPr>
          <p:spPr>
            <a:xfrm flipV="1">
              <a:off x="3662708" y="1858760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>
              <a:extLst>
                <a:ext uri="{FF2B5EF4-FFF2-40B4-BE49-F238E27FC236}">
                  <a16:creationId xmlns:a16="http://schemas.microsoft.com/office/drawing/2014/main" id="{8E6896B4-6508-4F23-954B-C8308403317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00165" y="776034"/>
              <a:ext cx="4871" cy="1079625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>
              <a:extLst>
                <a:ext uri="{FF2B5EF4-FFF2-40B4-BE49-F238E27FC236}">
                  <a16:creationId xmlns:a16="http://schemas.microsoft.com/office/drawing/2014/main" id="{74713794-2936-4004-BCD6-1E08803F34A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08796" y="2345593"/>
              <a:ext cx="159588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>
              <a:extLst>
                <a:ext uri="{FF2B5EF4-FFF2-40B4-BE49-F238E27FC236}">
                  <a16:creationId xmlns:a16="http://schemas.microsoft.com/office/drawing/2014/main" id="{AC08F363-47B1-4D35-8FBF-504D0FDCAA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23417" y="2808471"/>
              <a:ext cx="158126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>
              <a:extLst>
                <a:ext uri="{FF2B5EF4-FFF2-40B4-BE49-F238E27FC236}">
                  <a16:creationId xmlns:a16="http://schemas.microsoft.com/office/drawing/2014/main" id="{659F4E06-92F1-4ABB-ADDA-57FD6AF3A3C1}"/>
                </a:ext>
              </a:extLst>
            </p:cNvPr>
            <p:cNvCxnSpPr>
              <a:cxnSpLocks/>
            </p:cNvCxnSpPr>
            <p:nvPr/>
          </p:nvCxnSpPr>
          <p:spPr>
            <a:xfrm>
              <a:off x="3662708" y="2580208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Straight Connector 268">
              <a:extLst>
                <a:ext uri="{FF2B5EF4-FFF2-40B4-BE49-F238E27FC236}">
                  <a16:creationId xmlns:a16="http://schemas.microsoft.com/office/drawing/2014/main" id="{AC28740B-E8EC-44AA-BA3E-84A605EE2E6C}"/>
                </a:ext>
              </a:extLst>
            </p:cNvPr>
            <p:cNvCxnSpPr>
              <a:cxnSpLocks/>
            </p:cNvCxnSpPr>
            <p:nvPr/>
          </p:nvCxnSpPr>
          <p:spPr>
            <a:xfrm>
              <a:off x="4337623" y="3043086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3452D902-5D46-4ED3-BE56-1319809C3829}"/>
                </a:ext>
              </a:extLst>
            </p:cNvPr>
            <p:cNvSpPr txBox="1"/>
            <p:nvPr/>
          </p:nvSpPr>
          <p:spPr>
            <a:xfrm rot="10800000" flipV="1">
              <a:off x="2163737" y="1811738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FBDC51A4-0550-4F89-A5AC-D4E1C6C4BFB4}"/>
                </a:ext>
              </a:extLst>
            </p:cNvPr>
            <p:cNvSpPr txBox="1"/>
            <p:nvPr/>
          </p:nvSpPr>
          <p:spPr>
            <a:xfrm rot="10800000" flipV="1">
              <a:off x="3819314" y="1828282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id="{3226414E-D91E-4EC1-914F-3324F1930A4E}"/>
                </a:ext>
              </a:extLst>
            </p:cNvPr>
            <p:cNvSpPr txBox="1"/>
            <p:nvPr/>
          </p:nvSpPr>
          <p:spPr>
            <a:xfrm rot="10800000" flipV="1">
              <a:off x="769925" y="2197858"/>
              <a:ext cx="8122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CA890B11-EF1F-457E-962D-4815E88AAEB2}"/>
                </a:ext>
              </a:extLst>
            </p:cNvPr>
            <p:cNvSpPr txBox="1"/>
            <p:nvPr/>
          </p:nvSpPr>
          <p:spPr>
            <a:xfrm rot="10800000" flipV="1">
              <a:off x="813824" y="2497825"/>
              <a:ext cx="11626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FF0000"/>
                  </a:solidFill>
                </a:rPr>
                <a:t>VSS-|</a:t>
              </a:r>
              <a:r>
                <a:rPr lang="en-US" sz="1600" b="1" dirty="0" err="1">
                  <a:solidFill>
                    <a:srgbClr val="FF0000"/>
                  </a:solidFill>
                </a:rPr>
                <a:t>VTp</a:t>
              </a:r>
              <a:r>
                <a:rPr lang="en-US" sz="1600" b="1" dirty="0">
                  <a:solidFill>
                    <a:srgbClr val="FF0000"/>
                  </a:solidFill>
                </a:rPr>
                <a:t>|</a:t>
              </a:r>
              <a:r>
                <a:rPr lang="en-US" sz="1200" dirty="0">
                  <a:solidFill>
                    <a:srgbClr val="FF0000"/>
                  </a:solidFill>
                </a:rPr>
                <a:t> 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grpSp>
          <p:nvGrpSpPr>
            <p:cNvPr id="274" name="Group 273">
              <a:extLst>
                <a:ext uri="{FF2B5EF4-FFF2-40B4-BE49-F238E27FC236}">
                  <a16:creationId xmlns:a16="http://schemas.microsoft.com/office/drawing/2014/main" id="{DEEB9053-7B3C-4CAB-B1CD-0851E05BFFA5}"/>
                </a:ext>
              </a:extLst>
            </p:cNvPr>
            <p:cNvGrpSpPr/>
            <p:nvPr/>
          </p:nvGrpSpPr>
          <p:grpSpPr>
            <a:xfrm>
              <a:off x="1818936" y="3737849"/>
              <a:ext cx="267096" cy="462878"/>
              <a:chOff x="7191605" y="1709656"/>
              <a:chExt cx="267096" cy="462878"/>
            </a:xfrm>
          </p:grpSpPr>
          <p:cxnSp>
            <p:nvCxnSpPr>
              <p:cNvPr id="367" name="Straight Connector 366">
                <a:extLst>
                  <a:ext uri="{FF2B5EF4-FFF2-40B4-BE49-F238E27FC236}">
                    <a16:creationId xmlns:a16="http://schemas.microsoft.com/office/drawing/2014/main" id="{25DD4EBB-A86A-4C0F-B9B1-5299949EFC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8" name="Straight Connector 367">
                <a:extLst>
                  <a:ext uri="{FF2B5EF4-FFF2-40B4-BE49-F238E27FC236}">
                    <a16:creationId xmlns:a16="http://schemas.microsoft.com/office/drawing/2014/main" id="{67FE9919-1505-402F-9E12-5198347277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Straight Connector 368">
                <a:extLst>
                  <a:ext uri="{FF2B5EF4-FFF2-40B4-BE49-F238E27FC236}">
                    <a16:creationId xmlns:a16="http://schemas.microsoft.com/office/drawing/2014/main" id="{9C86269A-3AAF-4B4A-879B-A04C2B8B0E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Straight Connector 369">
                <a:extLst>
                  <a:ext uri="{FF2B5EF4-FFF2-40B4-BE49-F238E27FC236}">
                    <a16:creationId xmlns:a16="http://schemas.microsoft.com/office/drawing/2014/main" id="{8D6668EC-3587-4534-AAB8-9EC7260733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1" name="Straight Connector 370">
                <a:extLst>
                  <a:ext uri="{FF2B5EF4-FFF2-40B4-BE49-F238E27FC236}">
                    <a16:creationId xmlns:a16="http://schemas.microsoft.com/office/drawing/2014/main" id="{2A1340F0-71ED-4DD5-988E-513ACA79E2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2" name="Straight Connector 371">
                <a:extLst>
                  <a:ext uri="{FF2B5EF4-FFF2-40B4-BE49-F238E27FC236}">
                    <a16:creationId xmlns:a16="http://schemas.microsoft.com/office/drawing/2014/main" id="{2392F4C3-3A96-4079-96A8-F49B49D06E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3" name="Straight Connector 372">
                <a:extLst>
                  <a:ext uri="{FF2B5EF4-FFF2-40B4-BE49-F238E27FC236}">
                    <a16:creationId xmlns:a16="http://schemas.microsoft.com/office/drawing/2014/main" id="{4E41C06F-8452-4C8E-8EC0-EF9609011D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5" name="Straight Connector 274">
              <a:extLst>
                <a:ext uri="{FF2B5EF4-FFF2-40B4-BE49-F238E27FC236}">
                  <a16:creationId xmlns:a16="http://schemas.microsoft.com/office/drawing/2014/main" id="{6EBC7807-9F90-4860-A57C-4545235D5882}"/>
                </a:ext>
              </a:extLst>
            </p:cNvPr>
            <p:cNvCxnSpPr>
              <a:cxnSpLocks/>
            </p:cNvCxnSpPr>
            <p:nvPr/>
          </p:nvCxnSpPr>
          <p:spPr>
            <a:xfrm>
              <a:off x="2086032" y="4200727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6" name="Group 275">
              <a:extLst>
                <a:ext uri="{FF2B5EF4-FFF2-40B4-BE49-F238E27FC236}">
                  <a16:creationId xmlns:a16="http://schemas.microsoft.com/office/drawing/2014/main" id="{07281B46-1600-43EE-8BD1-0DC94DB6E2BF}"/>
                </a:ext>
              </a:extLst>
            </p:cNvPr>
            <p:cNvGrpSpPr/>
            <p:nvPr/>
          </p:nvGrpSpPr>
          <p:grpSpPr>
            <a:xfrm>
              <a:off x="2493851" y="3274971"/>
              <a:ext cx="267096" cy="462878"/>
              <a:chOff x="7191605" y="1709656"/>
              <a:chExt cx="267096" cy="462878"/>
            </a:xfrm>
          </p:grpSpPr>
          <p:cxnSp>
            <p:nvCxnSpPr>
              <p:cNvPr id="360" name="Straight Connector 359">
                <a:extLst>
                  <a:ext uri="{FF2B5EF4-FFF2-40B4-BE49-F238E27FC236}">
                    <a16:creationId xmlns:a16="http://schemas.microsoft.com/office/drawing/2014/main" id="{4F835981-2519-461F-81A6-FA284E606F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1" name="Straight Connector 360">
                <a:extLst>
                  <a:ext uri="{FF2B5EF4-FFF2-40B4-BE49-F238E27FC236}">
                    <a16:creationId xmlns:a16="http://schemas.microsoft.com/office/drawing/2014/main" id="{266C61BE-5DF0-4BF5-AC62-1BFD68450E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Connector 361">
                <a:extLst>
                  <a:ext uri="{FF2B5EF4-FFF2-40B4-BE49-F238E27FC236}">
                    <a16:creationId xmlns:a16="http://schemas.microsoft.com/office/drawing/2014/main" id="{AF536154-5A21-49DC-AC24-DAAD9A72F7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Straight Connector 362">
                <a:extLst>
                  <a:ext uri="{FF2B5EF4-FFF2-40B4-BE49-F238E27FC236}">
                    <a16:creationId xmlns:a16="http://schemas.microsoft.com/office/drawing/2014/main" id="{F2563325-6607-4E9F-916A-8765C481A7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>
                <a:extLst>
                  <a:ext uri="{FF2B5EF4-FFF2-40B4-BE49-F238E27FC236}">
                    <a16:creationId xmlns:a16="http://schemas.microsoft.com/office/drawing/2014/main" id="{2F2F59E0-FF22-4D04-9438-71BF8E54E8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5" name="Straight Connector 364">
                <a:extLst>
                  <a:ext uri="{FF2B5EF4-FFF2-40B4-BE49-F238E27FC236}">
                    <a16:creationId xmlns:a16="http://schemas.microsoft.com/office/drawing/2014/main" id="{A8330286-A3A6-434F-926C-1EB3BF5022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6" name="Straight Connector 365">
                <a:extLst>
                  <a:ext uri="{FF2B5EF4-FFF2-40B4-BE49-F238E27FC236}">
                    <a16:creationId xmlns:a16="http://schemas.microsoft.com/office/drawing/2014/main" id="{E9697300-BC2C-4C94-AA62-B46C1EE468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7" name="Straight Connector 276">
              <a:extLst>
                <a:ext uri="{FF2B5EF4-FFF2-40B4-BE49-F238E27FC236}">
                  <a16:creationId xmlns:a16="http://schemas.microsoft.com/office/drawing/2014/main" id="{96A42655-0ADD-45CF-ADBB-4C2D4658C7A2}"/>
                </a:ext>
              </a:extLst>
            </p:cNvPr>
            <p:cNvCxnSpPr>
              <a:cxnSpLocks/>
            </p:cNvCxnSpPr>
            <p:nvPr/>
          </p:nvCxnSpPr>
          <p:spPr>
            <a:xfrm>
              <a:off x="2760947" y="3737849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>
              <a:extLst>
                <a:ext uri="{FF2B5EF4-FFF2-40B4-BE49-F238E27FC236}">
                  <a16:creationId xmlns:a16="http://schemas.microsoft.com/office/drawing/2014/main" id="{50A33DFC-9B53-402E-A8BD-BB3EAB9131A9}"/>
                </a:ext>
              </a:extLst>
            </p:cNvPr>
            <p:cNvCxnSpPr/>
            <p:nvPr/>
          </p:nvCxnSpPr>
          <p:spPr>
            <a:xfrm>
              <a:off x="2086032" y="4459297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Straight Connector 278">
              <a:extLst>
                <a:ext uri="{FF2B5EF4-FFF2-40B4-BE49-F238E27FC236}">
                  <a16:creationId xmlns:a16="http://schemas.microsoft.com/office/drawing/2014/main" id="{89348953-AA55-419F-AB8B-DFCE647A0F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22536" y="4462399"/>
              <a:ext cx="953" cy="441123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0" name="Straight Connector 279">
              <a:extLst>
                <a:ext uri="{FF2B5EF4-FFF2-40B4-BE49-F238E27FC236}">
                  <a16:creationId xmlns:a16="http://schemas.microsoft.com/office/drawing/2014/main" id="{D7E8EB4C-8C2E-4ABA-A109-B203B3748DCE}"/>
                </a:ext>
              </a:extLst>
            </p:cNvPr>
            <p:cNvCxnSpPr/>
            <p:nvPr/>
          </p:nvCxnSpPr>
          <p:spPr>
            <a:xfrm>
              <a:off x="1432120" y="3981700"/>
              <a:ext cx="216724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Straight Connector 280">
              <a:extLst>
                <a:ext uri="{FF2B5EF4-FFF2-40B4-BE49-F238E27FC236}">
                  <a16:creationId xmlns:a16="http://schemas.microsoft.com/office/drawing/2014/main" id="{2B36BB89-C9F9-4733-96C0-77A50D701EEB}"/>
                </a:ext>
              </a:extLst>
            </p:cNvPr>
            <p:cNvCxnSpPr>
              <a:cxnSpLocks/>
            </p:cNvCxnSpPr>
            <p:nvPr/>
          </p:nvCxnSpPr>
          <p:spPr>
            <a:xfrm>
              <a:off x="1446741" y="3518822"/>
              <a:ext cx="215262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Straight Connector 281">
              <a:extLst>
                <a:ext uri="{FF2B5EF4-FFF2-40B4-BE49-F238E27FC236}">
                  <a16:creationId xmlns:a16="http://schemas.microsoft.com/office/drawing/2014/main" id="{4D4A0C89-CDA1-4949-A71A-C27F913ECD5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86032" y="3153011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>
              <a:extLst>
                <a:ext uri="{FF2B5EF4-FFF2-40B4-BE49-F238E27FC236}">
                  <a16:creationId xmlns:a16="http://schemas.microsoft.com/office/drawing/2014/main" id="{A0F9AD34-2F39-49AB-B0E1-EAC9A9C155D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60947" y="3153011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4" name="Group 283">
              <a:extLst>
                <a:ext uri="{FF2B5EF4-FFF2-40B4-BE49-F238E27FC236}">
                  <a16:creationId xmlns:a16="http://schemas.microsoft.com/office/drawing/2014/main" id="{C5ABB84C-EEE5-4876-8333-81BE9921F451}"/>
                </a:ext>
              </a:extLst>
            </p:cNvPr>
            <p:cNvGrpSpPr/>
            <p:nvPr/>
          </p:nvGrpSpPr>
          <p:grpSpPr>
            <a:xfrm>
              <a:off x="3393763" y="3737849"/>
              <a:ext cx="267096" cy="462878"/>
              <a:chOff x="7191605" y="1709656"/>
              <a:chExt cx="267096" cy="462878"/>
            </a:xfrm>
          </p:grpSpPr>
          <p:cxnSp>
            <p:nvCxnSpPr>
              <p:cNvPr id="353" name="Straight Connector 352">
                <a:extLst>
                  <a:ext uri="{FF2B5EF4-FFF2-40B4-BE49-F238E27FC236}">
                    <a16:creationId xmlns:a16="http://schemas.microsoft.com/office/drawing/2014/main" id="{C7618063-C4FA-4B58-B45D-4C81224A58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>
                <a:extLst>
                  <a:ext uri="{FF2B5EF4-FFF2-40B4-BE49-F238E27FC236}">
                    <a16:creationId xmlns:a16="http://schemas.microsoft.com/office/drawing/2014/main" id="{B9923D8B-2512-4EBF-A6D9-B06168856E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5" name="Straight Connector 354">
                <a:extLst>
                  <a:ext uri="{FF2B5EF4-FFF2-40B4-BE49-F238E27FC236}">
                    <a16:creationId xmlns:a16="http://schemas.microsoft.com/office/drawing/2014/main" id="{022300C7-F5A8-4D21-8FFD-651FEA396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>
                <a:extLst>
                  <a:ext uri="{FF2B5EF4-FFF2-40B4-BE49-F238E27FC236}">
                    <a16:creationId xmlns:a16="http://schemas.microsoft.com/office/drawing/2014/main" id="{F8E5457F-4DC7-4841-BBB8-5E93496902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>
                <a:extLst>
                  <a:ext uri="{FF2B5EF4-FFF2-40B4-BE49-F238E27FC236}">
                    <a16:creationId xmlns:a16="http://schemas.microsoft.com/office/drawing/2014/main" id="{C880A56B-D3D3-448C-A4AD-490BB4C52E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8" name="Straight Connector 357">
                <a:extLst>
                  <a:ext uri="{FF2B5EF4-FFF2-40B4-BE49-F238E27FC236}">
                    <a16:creationId xmlns:a16="http://schemas.microsoft.com/office/drawing/2014/main" id="{27F6E001-1468-4473-8D3B-70DBD1D04E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9" name="Straight Connector 358">
                <a:extLst>
                  <a:ext uri="{FF2B5EF4-FFF2-40B4-BE49-F238E27FC236}">
                    <a16:creationId xmlns:a16="http://schemas.microsoft.com/office/drawing/2014/main" id="{64232C7F-A343-48DB-B57C-3563D230FB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85" name="Straight Connector 284">
              <a:extLst>
                <a:ext uri="{FF2B5EF4-FFF2-40B4-BE49-F238E27FC236}">
                  <a16:creationId xmlns:a16="http://schemas.microsoft.com/office/drawing/2014/main" id="{93C020C0-B3FE-4889-846C-A33C1AEA8AEF}"/>
                </a:ext>
              </a:extLst>
            </p:cNvPr>
            <p:cNvCxnSpPr>
              <a:cxnSpLocks/>
            </p:cNvCxnSpPr>
            <p:nvPr/>
          </p:nvCxnSpPr>
          <p:spPr>
            <a:xfrm>
              <a:off x="3660859" y="4200727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6" name="Group 285">
              <a:extLst>
                <a:ext uri="{FF2B5EF4-FFF2-40B4-BE49-F238E27FC236}">
                  <a16:creationId xmlns:a16="http://schemas.microsoft.com/office/drawing/2014/main" id="{FB6A3B10-834C-46E5-92B0-1947C7874D8C}"/>
                </a:ext>
              </a:extLst>
            </p:cNvPr>
            <p:cNvGrpSpPr/>
            <p:nvPr/>
          </p:nvGrpSpPr>
          <p:grpSpPr>
            <a:xfrm>
              <a:off x="4068678" y="3274971"/>
              <a:ext cx="267096" cy="462878"/>
              <a:chOff x="7191605" y="1709656"/>
              <a:chExt cx="267096" cy="462878"/>
            </a:xfrm>
          </p:grpSpPr>
          <p:cxnSp>
            <p:nvCxnSpPr>
              <p:cNvPr id="346" name="Straight Connector 345">
                <a:extLst>
                  <a:ext uri="{FF2B5EF4-FFF2-40B4-BE49-F238E27FC236}">
                    <a16:creationId xmlns:a16="http://schemas.microsoft.com/office/drawing/2014/main" id="{65A33BB2-DC4F-473D-A241-DF4DFD4CCE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" name="Straight Connector 346">
                <a:extLst>
                  <a:ext uri="{FF2B5EF4-FFF2-40B4-BE49-F238E27FC236}">
                    <a16:creationId xmlns:a16="http://schemas.microsoft.com/office/drawing/2014/main" id="{4F2C6394-6ABE-4F4C-907C-AF4FCB3A0A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8" name="Straight Connector 347">
                <a:extLst>
                  <a:ext uri="{FF2B5EF4-FFF2-40B4-BE49-F238E27FC236}">
                    <a16:creationId xmlns:a16="http://schemas.microsoft.com/office/drawing/2014/main" id="{921AFBC0-1831-4075-89E9-19F53AFCEE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>
                <a:extLst>
                  <a:ext uri="{FF2B5EF4-FFF2-40B4-BE49-F238E27FC236}">
                    <a16:creationId xmlns:a16="http://schemas.microsoft.com/office/drawing/2014/main" id="{74BA8531-812F-4447-837D-666AF2602A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>
                <a:extLst>
                  <a:ext uri="{FF2B5EF4-FFF2-40B4-BE49-F238E27FC236}">
                    <a16:creationId xmlns:a16="http://schemas.microsoft.com/office/drawing/2014/main" id="{D996B267-0EB0-4E88-9A71-6E82AE0642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>
                <a:extLst>
                  <a:ext uri="{FF2B5EF4-FFF2-40B4-BE49-F238E27FC236}">
                    <a16:creationId xmlns:a16="http://schemas.microsoft.com/office/drawing/2014/main" id="{7BB136EA-44D4-49D8-A35C-7D81AEE8EC0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>
                <a:extLst>
                  <a:ext uri="{FF2B5EF4-FFF2-40B4-BE49-F238E27FC236}">
                    <a16:creationId xmlns:a16="http://schemas.microsoft.com/office/drawing/2014/main" id="{4F3E1C0C-0C0A-492D-802C-02BBCC6839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87" name="Straight Connector 286">
              <a:extLst>
                <a:ext uri="{FF2B5EF4-FFF2-40B4-BE49-F238E27FC236}">
                  <a16:creationId xmlns:a16="http://schemas.microsoft.com/office/drawing/2014/main" id="{55E5D040-3DC0-46F7-B2BB-B15656F315BC}"/>
                </a:ext>
              </a:extLst>
            </p:cNvPr>
            <p:cNvCxnSpPr>
              <a:cxnSpLocks/>
            </p:cNvCxnSpPr>
            <p:nvPr/>
          </p:nvCxnSpPr>
          <p:spPr>
            <a:xfrm>
              <a:off x="4335774" y="3737849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Straight Connector 287">
              <a:extLst>
                <a:ext uri="{FF2B5EF4-FFF2-40B4-BE49-F238E27FC236}">
                  <a16:creationId xmlns:a16="http://schemas.microsoft.com/office/drawing/2014/main" id="{12E936EF-67FA-4781-AFF4-222470C90275}"/>
                </a:ext>
              </a:extLst>
            </p:cNvPr>
            <p:cNvCxnSpPr/>
            <p:nvPr/>
          </p:nvCxnSpPr>
          <p:spPr>
            <a:xfrm>
              <a:off x="3660859" y="4459297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>
              <a:extLst>
                <a:ext uri="{FF2B5EF4-FFF2-40B4-BE49-F238E27FC236}">
                  <a16:creationId xmlns:a16="http://schemas.microsoft.com/office/drawing/2014/main" id="{22F5ACD8-A8E8-42CF-B3E1-5EDDC6198E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98316" y="4462399"/>
              <a:ext cx="0" cy="87988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Straight Connector 289">
              <a:extLst>
                <a:ext uri="{FF2B5EF4-FFF2-40B4-BE49-F238E27FC236}">
                  <a16:creationId xmlns:a16="http://schemas.microsoft.com/office/drawing/2014/main" id="{128DB9FB-AAFC-447F-A92A-FAF6863893E1}"/>
                </a:ext>
              </a:extLst>
            </p:cNvPr>
            <p:cNvCxnSpPr>
              <a:cxnSpLocks/>
            </p:cNvCxnSpPr>
            <p:nvPr/>
          </p:nvCxnSpPr>
          <p:spPr>
            <a:xfrm>
              <a:off x="3006947" y="3981700"/>
              <a:ext cx="159588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Straight Connector 290">
              <a:extLst>
                <a:ext uri="{FF2B5EF4-FFF2-40B4-BE49-F238E27FC236}">
                  <a16:creationId xmlns:a16="http://schemas.microsoft.com/office/drawing/2014/main" id="{7D1E83C2-B07B-482E-B719-E1FA535EB417}"/>
                </a:ext>
              </a:extLst>
            </p:cNvPr>
            <p:cNvCxnSpPr>
              <a:cxnSpLocks/>
            </p:cNvCxnSpPr>
            <p:nvPr/>
          </p:nvCxnSpPr>
          <p:spPr>
            <a:xfrm>
              <a:off x="3021568" y="3518822"/>
              <a:ext cx="158126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>
              <a:extLst>
                <a:ext uri="{FF2B5EF4-FFF2-40B4-BE49-F238E27FC236}">
                  <a16:creationId xmlns:a16="http://schemas.microsoft.com/office/drawing/2014/main" id="{E1D6863F-5703-4D10-B53E-B031EC3F5DC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60859" y="3153011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Connector 292">
              <a:extLst>
                <a:ext uri="{FF2B5EF4-FFF2-40B4-BE49-F238E27FC236}">
                  <a16:creationId xmlns:a16="http://schemas.microsoft.com/office/drawing/2014/main" id="{C8517E91-62C9-4058-BC90-184CB5B9ED0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35774" y="3153011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DC88CE29-CA8F-466C-B670-951B027F6EF0}"/>
                </a:ext>
              </a:extLst>
            </p:cNvPr>
            <p:cNvSpPr txBox="1"/>
            <p:nvPr/>
          </p:nvSpPr>
          <p:spPr>
            <a:xfrm>
              <a:off x="2161888" y="4229320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VNNs</a:t>
              </a:r>
              <a:endParaRPr lang="en-US" dirty="0"/>
            </a:p>
          </p:txBody>
        </p:sp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73411BD5-825C-4DC9-88E2-658480019254}"/>
                </a:ext>
              </a:extLst>
            </p:cNvPr>
            <p:cNvSpPr txBox="1"/>
            <p:nvPr/>
          </p:nvSpPr>
          <p:spPr>
            <a:xfrm>
              <a:off x="3817465" y="4212776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FB17F374-C5F9-486C-A3C4-4EBBDAB19779}"/>
                </a:ext>
              </a:extLst>
            </p:cNvPr>
            <p:cNvSpPr txBox="1"/>
            <p:nvPr/>
          </p:nvSpPr>
          <p:spPr>
            <a:xfrm>
              <a:off x="1567934" y="3056679"/>
              <a:ext cx="6024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00B0F0"/>
                  </a:solidFill>
                </a:rPr>
                <a:t>VNNs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7" name="TextBox 296">
              <a:extLst>
                <a:ext uri="{FF2B5EF4-FFF2-40B4-BE49-F238E27FC236}">
                  <a16:creationId xmlns:a16="http://schemas.microsoft.com/office/drawing/2014/main" id="{65C7CF77-E237-46B4-B1EF-9D755B42DC6A}"/>
                </a:ext>
              </a:extLst>
            </p:cNvPr>
            <p:cNvSpPr txBox="1"/>
            <p:nvPr/>
          </p:nvSpPr>
          <p:spPr>
            <a:xfrm>
              <a:off x="2313275" y="3001630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  </a:t>
              </a:r>
              <a:endParaRPr lang="en-US" dirty="0"/>
            </a:p>
          </p:txBody>
        </p:sp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3CFB1517-F248-47FA-BB50-5492D3EAFC8E}"/>
                </a:ext>
              </a:extLst>
            </p:cNvPr>
            <p:cNvSpPr txBox="1"/>
            <p:nvPr/>
          </p:nvSpPr>
          <p:spPr>
            <a:xfrm>
              <a:off x="3021568" y="3056680"/>
              <a:ext cx="7225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Flt(VSS)                             </a:t>
              </a:r>
              <a:endParaRPr lang="en-US" dirty="0"/>
            </a:p>
          </p:txBody>
        </p: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B87D1001-D272-42F4-B8EF-AEEFD3CBD7A4}"/>
                </a:ext>
              </a:extLst>
            </p:cNvPr>
            <p:cNvSpPr txBox="1"/>
            <p:nvPr/>
          </p:nvSpPr>
          <p:spPr>
            <a:xfrm>
              <a:off x="3866183" y="2994582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id="{4C76A562-E5BF-41C6-9158-447E036A5563}"/>
                </a:ext>
              </a:extLst>
            </p:cNvPr>
            <p:cNvSpPr txBox="1"/>
            <p:nvPr/>
          </p:nvSpPr>
          <p:spPr>
            <a:xfrm>
              <a:off x="768076" y="3843200"/>
              <a:ext cx="8122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id="{683CF72E-6FBA-4073-8F54-370EC08B04B5}"/>
                </a:ext>
              </a:extLst>
            </p:cNvPr>
            <p:cNvSpPr txBox="1"/>
            <p:nvPr/>
          </p:nvSpPr>
          <p:spPr>
            <a:xfrm>
              <a:off x="883245" y="3397527"/>
              <a:ext cx="62319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FF0000"/>
                  </a:solidFill>
                </a:rPr>
                <a:t>VNN</a:t>
              </a:r>
              <a:r>
                <a:rPr lang="en-US" sz="1200" dirty="0"/>
                <a:t> </a:t>
              </a:r>
              <a:endParaRPr lang="en-US" dirty="0"/>
            </a:p>
          </p:txBody>
        </p:sp>
        <p:sp>
          <p:nvSpPr>
            <p:cNvPr id="302" name="Oval 301">
              <a:extLst>
                <a:ext uri="{FF2B5EF4-FFF2-40B4-BE49-F238E27FC236}">
                  <a16:creationId xmlns:a16="http://schemas.microsoft.com/office/drawing/2014/main" id="{C01D7E3C-FB29-4F93-A034-2E432DC1AC1C}"/>
                </a:ext>
              </a:extLst>
            </p:cNvPr>
            <p:cNvSpPr/>
            <p:nvPr/>
          </p:nvSpPr>
          <p:spPr>
            <a:xfrm>
              <a:off x="3405071" y="2295301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3" name="Oval 302">
              <a:extLst>
                <a:ext uri="{FF2B5EF4-FFF2-40B4-BE49-F238E27FC236}">
                  <a16:creationId xmlns:a16="http://schemas.microsoft.com/office/drawing/2014/main" id="{EAA97FE2-19D3-48E0-9180-58BBA423C43D}"/>
                </a:ext>
              </a:extLst>
            </p:cNvPr>
            <p:cNvSpPr/>
            <p:nvPr/>
          </p:nvSpPr>
          <p:spPr>
            <a:xfrm>
              <a:off x="1818214" y="2295301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4" name="Oval 303">
              <a:extLst>
                <a:ext uri="{FF2B5EF4-FFF2-40B4-BE49-F238E27FC236}">
                  <a16:creationId xmlns:a16="http://schemas.microsoft.com/office/drawing/2014/main" id="{3BFA1D3E-7F2D-42D9-8D1B-901460C47D26}"/>
                </a:ext>
              </a:extLst>
            </p:cNvPr>
            <p:cNvSpPr/>
            <p:nvPr/>
          </p:nvSpPr>
          <p:spPr>
            <a:xfrm>
              <a:off x="2495761" y="2754911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5" name="Oval 304">
              <a:extLst>
                <a:ext uri="{FF2B5EF4-FFF2-40B4-BE49-F238E27FC236}">
                  <a16:creationId xmlns:a16="http://schemas.microsoft.com/office/drawing/2014/main" id="{137E0863-9117-4AFD-A013-D835B7793FE1}"/>
                </a:ext>
              </a:extLst>
            </p:cNvPr>
            <p:cNvSpPr/>
            <p:nvPr/>
          </p:nvSpPr>
          <p:spPr>
            <a:xfrm>
              <a:off x="4066652" y="2758179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6" name="TextBox 305">
              <a:extLst>
                <a:ext uri="{FF2B5EF4-FFF2-40B4-BE49-F238E27FC236}">
                  <a16:creationId xmlns:a16="http://schemas.microsoft.com/office/drawing/2014/main" id="{28BEEF30-9E79-4276-9638-70871485E715}"/>
                </a:ext>
              </a:extLst>
            </p:cNvPr>
            <p:cNvSpPr txBox="1"/>
            <p:nvPr/>
          </p:nvSpPr>
          <p:spPr>
            <a:xfrm>
              <a:off x="1051500" y="4675874"/>
              <a:ext cx="4908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</a:t>
              </a:r>
              <a:endParaRPr lang="en-US" dirty="0"/>
            </a:p>
          </p:txBody>
        </p:sp>
        <p:grpSp>
          <p:nvGrpSpPr>
            <p:cNvPr id="307" name="Group 306">
              <a:extLst>
                <a:ext uri="{FF2B5EF4-FFF2-40B4-BE49-F238E27FC236}">
                  <a16:creationId xmlns:a16="http://schemas.microsoft.com/office/drawing/2014/main" id="{298B0043-0EDA-42FE-93B6-62234B78AD2F}"/>
                </a:ext>
              </a:extLst>
            </p:cNvPr>
            <p:cNvGrpSpPr/>
            <p:nvPr/>
          </p:nvGrpSpPr>
          <p:grpSpPr>
            <a:xfrm>
              <a:off x="1177752" y="4447747"/>
              <a:ext cx="1249109" cy="928054"/>
              <a:chOff x="6096001" y="2669030"/>
              <a:chExt cx="1249109" cy="928054"/>
            </a:xfrm>
          </p:grpSpPr>
          <p:cxnSp>
            <p:nvCxnSpPr>
              <p:cNvPr id="340" name="Straight Connector 339">
                <a:extLst>
                  <a:ext uri="{FF2B5EF4-FFF2-40B4-BE49-F238E27FC236}">
                    <a16:creationId xmlns:a16="http://schemas.microsoft.com/office/drawing/2014/main" id="{B9CD7E04-E572-413D-AC0E-CF4B00CAC12C}"/>
                  </a:ext>
                </a:extLst>
              </p:cNvPr>
              <p:cNvCxnSpPr/>
              <p:nvPr/>
            </p:nvCxnSpPr>
            <p:spPr>
              <a:xfrm flipV="1">
                <a:off x="6686900" y="2872627"/>
                <a:ext cx="0" cy="5214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1" name="Straight Connector 340">
                <a:extLst>
                  <a:ext uri="{FF2B5EF4-FFF2-40B4-BE49-F238E27FC236}">
                    <a16:creationId xmlns:a16="http://schemas.microsoft.com/office/drawing/2014/main" id="{730602D5-FD16-49E8-8A41-007BF0C8B61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6001" y="3124805"/>
                <a:ext cx="124910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2" name="Oval 341">
                <a:extLst>
                  <a:ext uri="{FF2B5EF4-FFF2-40B4-BE49-F238E27FC236}">
                    <a16:creationId xmlns:a16="http://schemas.microsoft.com/office/drawing/2014/main" id="{9E5E5B65-F031-4B6C-B3E6-D5E7BBA4A130}"/>
                  </a:ext>
                </a:extLst>
              </p:cNvPr>
              <p:cNvSpPr/>
              <p:nvPr/>
            </p:nvSpPr>
            <p:spPr>
              <a:xfrm>
                <a:off x="6974082" y="3074513"/>
                <a:ext cx="97947" cy="10058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3" name="Isosceles Triangle 342">
                <a:extLst>
                  <a:ext uri="{FF2B5EF4-FFF2-40B4-BE49-F238E27FC236}">
                    <a16:creationId xmlns:a16="http://schemas.microsoft.com/office/drawing/2014/main" id="{0EB4D7AD-D026-419F-8345-5351AE77DBA2}"/>
                  </a:ext>
                </a:extLst>
              </p:cNvPr>
              <p:cNvSpPr/>
              <p:nvPr/>
            </p:nvSpPr>
            <p:spPr>
              <a:xfrm rot="5400000">
                <a:off x="6355921" y="2855495"/>
                <a:ext cx="667557" cy="538620"/>
              </a:xfrm>
              <a:prstGeom prst="triangl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4" name="TextBox 343">
                <a:extLst>
                  <a:ext uri="{FF2B5EF4-FFF2-40B4-BE49-F238E27FC236}">
                    <a16:creationId xmlns:a16="http://schemas.microsoft.com/office/drawing/2014/main" id="{7D88FC8D-A85B-464B-99D6-D84B3EC509CC}"/>
                  </a:ext>
                </a:extLst>
              </p:cNvPr>
              <p:cNvSpPr txBox="1"/>
              <p:nvPr/>
            </p:nvSpPr>
            <p:spPr>
              <a:xfrm>
                <a:off x="6503149" y="3320085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VNNs</a:t>
                </a:r>
                <a:endParaRPr lang="en-US" dirty="0"/>
              </a:p>
            </p:txBody>
          </p:sp>
          <p:sp>
            <p:nvSpPr>
              <p:cNvPr id="345" name="TextBox 344">
                <a:extLst>
                  <a:ext uri="{FF2B5EF4-FFF2-40B4-BE49-F238E27FC236}">
                    <a16:creationId xmlns:a16="http://schemas.microsoft.com/office/drawing/2014/main" id="{90A9BD71-B568-4197-989F-121723E74E09}"/>
                  </a:ext>
                </a:extLst>
              </p:cNvPr>
              <p:cNvSpPr txBox="1"/>
              <p:nvPr/>
            </p:nvSpPr>
            <p:spPr>
              <a:xfrm>
                <a:off x="6475694" y="2669030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VSS</a:t>
                </a:r>
                <a:endParaRPr lang="en-US" dirty="0"/>
              </a:p>
            </p:txBody>
          </p:sp>
        </p:grpSp>
        <p:cxnSp>
          <p:nvCxnSpPr>
            <p:cNvPr id="308" name="Straight Connector 307">
              <a:extLst>
                <a:ext uri="{FF2B5EF4-FFF2-40B4-BE49-F238E27FC236}">
                  <a16:creationId xmlns:a16="http://schemas.microsoft.com/office/drawing/2014/main" id="{2787F8E9-CBD1-47B4-AB39-8194B50B1041}"/>
                </a:ext>
              </a:extLst>
            </p:cNvPr>
            <p:cNvCxnSpPr/>
            <p:nvPr/>
          </p:nvCxnSpPr>
          <p:spPr>
            <a:xfrm>
              <a:off x="1633700" y="3273416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Connector 308">
              <a:extLst>
                <a:ext uri="{FF2B5EF4-FFF2-40B4-BE49-F238E27FC236}">
                  <a16:creationId xmlns:a16="http://schemas.microsoft.com/office/drawing/2014/main" id="{FE91797B-0A4B-46E6-851E-73569C3A6F96}"/>
                </a:ext>
              </a:extLst>
            </p:cNvPr>
            <p:cNvCxnSpPr/>
            <p:nvPr/>
          </p:nvCxnSpPr>
          <p:spPr>
            <a:xfrm>
              <a:off x="2296888" y="3213991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Straight Connector 309">
              <a:extLst>
                <a:ext uri="{FF2B5EF4-FFF2-40B4-BE49-F238E27FC236}">
                  <a16:creationId xmlns:a16="http://schemas.microsoft.com/office/drawing/2014/main" id="{D229C236-1977-4750-8E59-4076929AB441}"/>
                </a:ext>
              </a:extLst>
            </p:cNvPr>
            <p:cNvCxnSpPr/>
            <p:nvPr/>
          </p:nvCxnSpPr>
          <p:spPr>
            <a:xfrm>
              <a:off x="3209049" y="3273416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Straight Connector 310">
              <a:extLst>
                <a:ext uri="{FF2B5EF4-FFF2-40B4-BE49-F238E27FC236}">
                  <a16:creationId xmlns:a16="http://schemas.microsoft.com/office/drawing/2014/main" id="{3058B8DF-2B1E-476B-8396-E127FDCB7F3F}"/>
                </a:ext>
              </a:extLst>
            </p:cNvPr>
            <p:cNvCxnSpPr/>
            <p:nvPr/>
          </p:nvCxnSpPr>
          <p:spPr>
            <a:xfrm>
              <a:off x="3877349" y="3213991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2" name="Rectangle 311">
              <a:extLst>
                <a:ext uri="{FF2B5EF4-FFF2-40B4-BE49-F238E27FC236}">
                  <a16:creationId xmlns:a16="http://schemas.microsoft.com/office/drawing/2014/main" id="{2B6CBFC2-D5EF-4E38-865B-6D5A7D112B27}"/>
                </a:ext>
              </a:extLst>
            </p:cNvPr>
            <p:cNvSpPr/>
            <p:nvPr/>
          </p:nvSpPr>
          <p:spPr>
            <a:xfrm>
              <a:off x="1499471" y="3023703"/>
              <a:ext cx="3170806" cy="322632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3" name="TextBox 312">
              <a:extLst>
                <a:ext uri="{FF2B5EF4-FFF2-40B4-BE49-F238E27FC236}">
                  <a16:creationId xmlns:a16="http://schemas.microsoft.com/office/drawing/2014/main" id="{420C5270-DD8B-48F4-952F-1962C06AA8A4}"/>
                </a:ext>
              </a:extLst>
            </p:cNvPr>
            <p:cNvSpPr txBox="1"/>
            <p:nvPr/>
          </p:nvSpPr>
          <p:spPr>
            <a:xfrm>
              <a:off x="776815" y="3007137"/>
              <a:ext cx="7697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>
                  <a:solidFill>
                    <a:srgbClr val="00B0F0"/>
                  </a:solidFill>
                </a:rPr>
                <a:t>lwl</a:t>
              </a:r>
              <a:r>
                <a:rPr lang="en-US" i="1" dirty="0">
                  <a:solidFill>
                    <a:srgbClr val="00B0F0"/>
                  </a:solidFill>
                </a:rPr>
                <a:t>/</a:t>
              </a:r>
              <a:r>
                <a:rPr lang="en-US" i="1" dirty="0" err="1">
                  <a:solidFill>
                    <a:srgbClr val="00B0F0"/>
                  </a:solidFill>
                </a:rPr>
                <a:t>lbl</a:t>
              </a:r>
              <a:endParaRPr lang="en-US" i="1" dirty="0">
                <a:solidFill>
                  <a:srgbClr val="00B0F0"/>
                </a:solidFill>
              </a:endParaRPr>
            </a:p>
          </p:txBody>
        </p:sp>
        <p:grpSp>
          <p:nvGrpSpPr>
            <p:cNvPr id="314" name="Group 313">
              <a:extLst>
                <a:ext uri="{FF2B5EF4-FFF2-40B4-BE49-F238E27FC236}">
                  <a16:creationId xmlns:a16="http://schemas.microsoft.com/office/drawing/2014/main" id="{60F3BB51-3DA5-4136-A392-66EAB390060E}"/>
                </a:ext>
              </a:extLst>
            </p:cNvPr>
            <p:cNvGrpSpPr/>
            <p:nvPr/>
          </p:nvGrpSpPr>
          <p:grpSpPr>
            <a:xfrm>
              <a:off x="2760947" y="4886504"/>
              <a:ext cx="1249109" cy="928054"/>
              <a:chOff x="6096001" y="2669030"/>
              <a:chExt cx="1249109" cy="928054"/>
            </a:xfrm>
          </p:grpSpPr>
          <p:cxnSp>
            <p:nvCxnSpPr>
              <p:cNvPr id="334" name="Straight Connector 333">
                <a:extLst>
                  <a:ext uri="{FF2B5EF4-FFF2-40B4-BE49-F238E27FC236}">
                    <a16:creationId xmlns:a16="http://schemas.microsoft.com/office/drawing/2014/main" id="{734C1CB2-E317-4ECD-8E40-B7CF818F9B85}"/>
                  </a:ext>
                </a:extLst>
              </p:cNvPr>
              <p:cNvCxnSpPr/>
              <p:nvPr/>
            </p:nvCxnSpPr>
            <p:spPr>
              <a:xfrm flipV="1">
                <a:off x="6686900" y="2872627"/>
                <a:ext cx="0" cy="5214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5" name="Straight Connector 334">
                <a:extLst>
                  <a:ext uri="{FF2B5EF4-FFF2-40B4-BE49-F238E27FC236}">
                    <a16:creationId xmlns:a16="http://schemas.microsoft.com/office/drawing/2014/main" id="{B1BF5D13-E9F8-49FF-ADAD-30F784E2711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6001" y="3124805"/>
                <a:ext cx="124910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6" name="Oval 335">
                <a:extLst>
                  <a:ext uri="{FF2B5EF4-FFF2-40B4-BE49-F238E27FC236}">
                    <a16:creationId xmlns:a16="http://schemas.microsoft.com/office/drawing/2014/main" id="{97EF2AA2-0E90-4A82-A0EC-BCA1868CF7D0}"/>
                  </a:ext>
                </a:extLst>
              </p:cNvPr>
              <p:cNvSpPr/>
              <p:nvPr/>
            </p:nvSpPr>
            <p:spPr>
              <a:xfrm>
                <a:off x="6974082" y="3074513"/>
                <a:ext cx="97947" cy="10058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7" name="Isosceles Triangle 336">
                <a:extLst>
                  <a:ext uri="{FF2B5EF4-FFF2-40B4-BE49-F238E27FC236}">
                    <a16:creationId xmlns:a16="http://schemas.microsoft.com/office/drawing/2014/main" id="{49145657-0985-4397-9DDE-249CA50382C3}"/>
                  </a:ext>
                </a:extLst>
              </p:cNvPr>
              <p:cNvSpPr/>
              <p:nvPr/>
            </p:nvSpPr>
            <p:spPr>
              <a:xfrm rot="5400000">
                <a:off x="6355921" y="2855495"/>
                <a:ext cx="667557" cy="538620"/>
              </a:xfrm>
              <a:prstGeom prst="triangl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8" name="TextBox 337">
                <a:extLst>
                  <a:ext uri="{FF2B5EF4-FFF2-40B4-BE49-F238E27FC236}">
                    <a16:creationId xmlns:a16="http://schemas.microsoft.com/office/drawing/2014/main" id="{9685735E-347C-4FB9-A9CE-11F913582AEF}"/>
                  </a:ext>
                </a:extLst>
              </p:cNvPr>
              <p:cNvSpPr txBox="1"/>
              <p:nvPr/>
            </p:nvSpPr>
            <p:spPr>
              <a:xfrm>
                <a:off x="6503149" y="3320085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VNNs</a:t>
                </a:r>
                <a:endParaRPr lang="en-US" dirty="0"/>
              </a:p>
            </p:txBody>
          </p:sp>
          <p:sp>
            <p:nvSpPr>
              <p:cNvPr id="339" name="TextBox 338">
                <a:extLst>
                  <a:ext uri="{FF2B5EF4-FFF2-40B4-BE49-F238E27FC236}">
                    <a16:creationId xmlns:a16="http://schemas.microsoft.com/office/drawing/2014/main" id="{6F643403-A427-47B8-BC8C-66E7139DF218}"/>
                  </a:ext>
                </a:extLst>
              </p:cNvPr>
              <p:cNvSpPr txBox="1"/>
              <p:nvPr/>
            </p:nvSpPr>
            <p:spPr>
              <a:xfrm>
                <a:off x="6475694" y="2669030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VSS</a:t>
                </a:r>
                <a:endParaRPr lang="en-US" dirty="0"/>
              </a:p>
            </p:txBody>
          </p:sp>
        </p:grpSp>
        <p:grpSp>
          <p:nvGrpSpPr>
            <p:cNvPr id="315" name="Group 314">
              <a:extLst>
                <a:ext uri="{FF2B5EF4-FFF2-40B4-BE49-F238E27FC236}">
                  <a16:creationId xmlns:a16="http://schemas.microsoft.com/office/drawing/2014/main" id="{46946C43-16E3-4F2A-AA1A-41A39A2BC091}"/>
                </a:ext>
              </a:extLst>
            </p:cNvPr>
            <p:cNvGrpSpPr/>
            <p:nvPr/>
          </p:nvGrpSpPr>
          <p:grpSpPr>
            <a:xfrm>
              <a:off x="1173427" y="1007237"/>
              <a:ext cx="1402413" cy="928054"/>
              <a:chOff x="6096001" y="2669030"/>
              <a:chExt cx="1402413" cy="928054"/>
            </a:xfrm>
          </p:grpSpPr>
          <p:cxnSp>
            <p:nvCxnSpPr>
              <p:cNvPr id="327" name="Straight Connector 326">
                <a:extLst>
                  <a:ext uri="{FF2B5EF4-FFF2-40B4-BE49-F238E27FC236}">
                    <a16:creationId xmlns:a16="http://schemas.microsoft.com/office/drawing/2014/main" id="{3AAB6D36-CABF-4B04-938F-F5A5215215AF}"/>
                  </a:ext>
                </a:extLst>
              </p:cNvPr>
              <p:cNvCxnSpPr/>
              <p:nvPr/>
            </p:nvCxnSpPr>
            <p:spPr>
              <a:xfrm flipV="1">
                <a:off x="6686900" y="2872627"/>
                <a:ext cx="0" cy="5214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>
                <a:extLst>
                  <a:ext uri="{FF2B5EF4-FFF2-40B4-BE49-F238E27FC236}">
                    <a16:creationId xmlns:a16="http://schemas.microsoft.com/office/drawing/2014/main" id="{62B38E48-2208-41D1-BA1C-2BE91B6EB02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6001" y="3124805"/>
                <a:ext cx="124910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9" name="Oval 328">
                <a:extLst>
                  <a:ext uri="{FF2B5EF4-FFF2-40B4-BE49-F238E27FC236}">
                    <a16:creationId xmlns:a16="http://schemas.microsoft.com/office/drawing/2014/main" id="{89350621-FB48-46EB-99B4-755253F195B9}"/>
                  </a:ext>
                </a:extLst>
              </p:cNvPr>
              <p:cNvSpPr/>
              <p:nvPr/>
            </p:nvSpPr>
            <p:spPr>
              <a:xfrm>
                <a:off x="6974082" y="3074513"/>
                <a:ext cx="97947" cy="10058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0" name="Isosceles Triangle 329">
                <a:extLst>
                  <a:ext uri="{FF2B5EF4-FFF2-40B4-BE49-F238E27FC236}">
                    <a16:creationId xmlns:a16="http://schemas.microsoft.com/office/drawing/2014/main" id="{7E4425A7-60C8-4B7D-AE93-ABB47670701C}"/>
                  </a:ext>
                </a:extLst>
              </p:cNvPr>
              <p:cNvSpPr/>
              <p:nvPr/>
            </p:nvSpPr>
            <p:spPr>
              <a:xfrm rot="5400000">
                <a:off x="6355921" y="2855495"/>
                <a:ext cx="667557" cy="538620"/>
              </a:xfrm>
              <a:prstGeom prst="triangl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1" name="TextBox 330">
                <a:extLst>
                  <a:ext uri="{FF2B5EF4-FFF2-40B4-BE49-F238E27FC236}">
                    <a16:creationId xmlns:a16="http://schemas.microsoft.com/office/drawing/2014/main" id="{94E1AEA5-1300-4739-A9EE-97C543F7E07A}"/>
                  </a:ext>
                </a:extLst>
              </p:cNvPr>
              <p:cNvSpPr txBox="1"/>
              <p:nvPr/>
            </p:nvSpPr>
            <p:spPr>
              <a:xfrm>
                <a:off x="6993312" y="2898098"/>
                <a:ext cx="50510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/>
                  <a:t>VSS</a:t>
                </a:r>
                <a:endParaRPr lang="en-US" dirty="0"/>
              </a:p>
            </p:txBody>
          </p:sp>
          <p:sp>
            <p:nvSpPr>
              <p:cNvPr id="332" name="TextBox 331">
                <a:extLst>
                  <a:ext uri="{FF2B5EF4-FFF2-40B4-BE49-F238E27FC236}">
                    <a16:creationId xmlns:a16="http://schemas.microsoft.com/office/drawing/2014/main" id="{4EF278D8-7A71-4A55-B068-07BC018E5CE1}"/>
                  </a:ext>
                </a:extLst>
              </p:cNvPr>
              <p:cNvSpPr txBox="1"/>
              <p:nvPr/>
            </p:nvSpPr>
            <p:spPr>
              <a:xfrm>
                <a:off x="6503149" y="3320085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VSS</a:t>
                </a:r>
                <a:endParaRPr lang="en-US" dirty="0"/>
              </a:p>
            </p:txBody>
          </p:sp>
          <p:sp>
            <p:nvSpPr>
              <p:cNvPr id="333" name="TextBox 332">
                <a:extLst>
                  <a:ext uri="{FF2B5EF4-FFF2-40B4-BE49-F238E27FC236}">
                    <a16:creationId xmlns:a16="http://schemas.microsoft.com/office/drawing/2014/main" id="{9794FED9-3CDE-4CBA-8783-F357EEA2830A}"/>
                  </a:ext>
                </a:extLst>
              </p:cNvPr>
              <p:cNvSpPr txBox="1"/>
              <p:nvPr/>
            </p:nvSpPr>
            <p:spPr>
              <a:xfrm>
                <a:off x="6475694" y="2669030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VPPs</a:t>
                </a:r>
                <a:endParaRPr lang="en-US" dirty="0"/>
              </a:p>
            </p:txBody>
          </p:sp>
        </p:grp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AB57A324-E9BC-4E1D-91FF-D5966A6D8D34}"/>
                </a:ext>
              </a:extLst>
            </p:cNvPr>
            <p:cNvGrpSpPr/>
            <p:nvPr/>
          </p:nvGrpSpPr>
          <p:grpSpPr>
            <a:xfrm>
              <a:off x="2755927" y="320259"/>
              <a:ext cx="1315341" cy="928054"/>
              <a:chOff x="6096001" y="2669030"/>
              <a:chExt cx="1315341" cy="928054"/>
            </a:xfrm>
          </p:grpSpPr>
          <p:cxnSp>
            <p:nvCxnSpPr>
              <p:cNvPr id="320" name="Straight Connector 319">
                <a:extLst>
                  <a:ext uri="{FF2B5EF4-FFF2-40B4-BE49-F238E27FC236}">
                    <a16:creationId xmlns:a16="http://schemas.microsoft.com/office/drawing/2014/main" id="{5B32D423-F55E-4E39-8BC0-D807078B8FB6}"/>
                  </a:ext>
                </a:extLst>
              </p:cNvPr>
              <p:cNvCxnSpPr/>
              <p:nvPr/>
            </p:nvCxnSpPr>
            <p:spPr>
              <a:xfrm flipV="1">
                <a:off x="6686900" y="2872627"/>
                <a:ext cx="0" cy="5214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1" name="Straight Connector 320">
                <a:extLst>
                  <a:ext uri="{FF2B5EF4-FFF2-40B4-BE49-F238E27FC236}">
                    <a16:creationId xmlns:a16="http://schemas.microsoft.com/office/drawing/2014/main" id="{F2B5FED9-E966-41E4-BF9D-59146D4AE04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6001" y="3124805"/>
                <a:ext cx="124910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2" name="Oval 321">
                <a:extLst>
                  <a:ext uri="{FF2B5EF4-FFF2-40B4-BE49-F238E27FC236}">
                    <a16:creationId xmlns:a16="http://schemas.microsoft.com/office/drawing/2014/main" id="{FEF9456E-D275-486E-8161-6A8E2A038530}"/>
                  </a:ext>
                </a:extLst>
              </p:cNvPr>
              <p:cNvSpPr/>
              <p:nvPr/>
            </p:nvSpPr>
            <p:spPr>
              <a:xfrm>
                <a:off x="6974082" y="3074513"/>
                <a:ext cx="97947" cy="10058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3" name="Isosceles Triangle 322">
                <a:extLst>
                  <a:ext uri="{FF2B5EF4-FFF2-40B4-BE49-F238E27FC236}">
                    <a16:creationId xmlns:a16="http://schemas.microsoft.com/office/drawing/2014/main" id="{01C18840-B32A-4F31-BE38-61103A968F3F}"/>
                  </a:ext>
                </a:extLst>
              </p:cNvPr>
              <p:cNvSpPr/>
              <p:nvPr/>
            </p:nvSpPr>
            <p:spPr>
              <a:xfrm rot="5400000">
                <a:off x="6355921" y="2855495"/>
                <a:ext cx="667557" cy="538620"/>
              </a:xfrm>
              <a:prstGeom prst="triangl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4" name="TextBox 323">
                <a:extLst>
                  <a:ext uri="{FF2B5EF4-FFF2-40B4-BE49-F238E27FC236}">
                    <a16:creationId xmlns:a16="http://schemas.microsoft.com/office/drawing/2014/main" id="{7EE71D91-0A9F-494D-91EF-6FDE6A48A6D9}"/>
                  </a:ext>
                </a:extLst>
              </p:cNvPr>
              <p:cNvSpPr txBox="1"/>
              <p:nvPr/>
            </p:nvSpPr>
            <p:spPr>
              <a:xfrm>
                <a:off x="6993312" y="2898098"/>
                <a:ext cx="41803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/>
                  <a:t>VSS</a:t>
                </a:r>
                <a:endParaRPr lang="en-US" dirty="0"/>
              </a:p>
            </p:txBody>
          </p:sp>
          <p:sp>
            <p:nvSpPr>
              <p:cNvPr id="325" name="TextBox 324">
                <a:extLst>
                  <a:ext uri="{FF2B5EF4-FFF2-40B4-BE49-F238E27FC236}">
                    <a16:creationId xmlns:a16="http://schemas.microsoft.com/office/drawing/2014/main" id="{843A071A-35D7-4873-BF27-FA1BC943F97C}"/>
                  </a:ext>
                </a:extLst>
              </p:cNvPr>
              <p:cNvSpPr txBox="1"/>
              <p:nvPr/>
            </p:nvSpPr>
            <p:spPr>
              <a:xfrm>
                <a:off x="6503149" y="3320085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VSS</a:t>
                </a:r>
                <a:endParaRPr lang="en-US" dirty="0"/>
              </a:p>
            </p:txBody>
          </p:sp>
          <p:sp>
            <p:nvSpPr>
              <p:cNvPr id="326" name="TextBox 325">
                <a:extLst>
                  <a:ext uri="{FF2B5EF4-FFF2-40B4-BE49-F238E27FC236}">
                    <a16:creationId xmlns:a16="http://schemas.microsoft.com/office/drawing/2014/main" id="{FAAB7BC5-C993-440C-8087-0CCE664DD25B}"/>
                  </a:ext>
                </a:extLst>
              </p:cNvPr>
              <p:cNvSpPr txBox="1"/>
              <p:nvPr/>
            </p:nvSpPr>
            <p:spPr>
              <a:xfrm>
                <a:off x="6475694" y="2669030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VPPs</a:t>
                </a:r>
                <a:endParaRPr lang="en-US" dirty="0"/>
              </a:p>
            </p:txBody>
          </p:sp>
        </p:grpSp>
        <p:sp>
          <p:nvSpPr>
            <p:cNvPr id="317" name="TextBox 316">
              <a:extLst>
                <a:ext uri="{FF2B5EF4-FFF2-40B4-BE49-F238E27FC236}">
                  <a16:creationId xmlns:a16="http://schemas.microsoft.com/office/drawing/2014/main" id="{4EBEEEA2-BD4D-403D-93D0-825824C89490}"/>
                </a:ext>
              </a:extLst>
            </p:cNvPr>
            <p:cNvSpPr txBox="1"/>
            <p:nvPr/>
          </p:nvSpPr>
          <p:spPr>
            <a:xfrm>
              <a:off x="2654643" y="5117696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VNN</a:t>
              </a:r>
              <a:endParaRPr lang="en-US" dirty="0"/>
            </a:p>
          </p:txBody>
        </p:sp>
        <p:sp>
          <p:nvSpPr>
            <p:cNvPr id="318" name="TextBox 317">
              <a:extLst>
                <a:ext uri="{FF2B5EF4-FFF2-40B4-BE49-F238E27FC236}">
                  <a16:creationId xmlns:a16="http://schemas.microsoft.com/office/drawing/2014/main" id="{B79CEAC5-F42A-4F51-BF64-FF67E57C4474}"/>
                </a:ext>
              </a:extLst>
            </p:cNvPr>
            <p:cNvSpPr txBox="1"/>
            <p:nvPr/>
          </p:nvSpPr>
          <p:spPr>
            <a:xfrm>
              <a:off x="993340" y="1236305"/>
              <a:ext cx="4448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VPP</a:t>
              </a:r>
              <a:endParaRPr lang="en-US" dirty="0"/>
            </a:p>
          </p:txBody>
        </p:sp>
        <p:sp>
          <p:nvSpPr>
            <p:cNvPr id="319" name="TextBox 318">
              <a:extLst>
                <a:ext uri="{FF2B5EF4-FFF2-40B4-BE49-F238E27FC236}">
                  <a16:creationId xmlns:a16="http://schemas.microsoft.com/office/drawing/2014/main" id="{89EFA41D-06BE-45D5-B3FD-40BB63503008}"/>
                </a:ext>
              </a:extLst>
            </p:cNvPr>
            <p:cNvSpPr txBox="1"/>
            <p:nvPr/>
          </p:nvSpPr>
          <p:spPr>
            <a:xfrm>
              <a:off x="2589635" y="549327"/>
              <a:ext cx="4906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VPP</a:t>
              </a:r>
              <a:endParaRPr lang="en-US" dirty="0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963D9D27-4153-4314-B96D-9C53FE89E5F1}"/>
              </a:ext>
            </a:extLst>
          </p:cNvPr>
          <p:cNvSpPr txBox="1"/>
          <p:nvPr/>
        </p:nvSpPr>
        <p:spPr>
          <a:xfrm>
            <a:off x="863213" y="5834832"/>
            <a:ext cx="34507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Patch in positive state.</a:t>
            </a:r>
          </a:p>
        </p:txBody>
      </p:sp>
      <p:sp>
        <p:nvSpPr>
          <p:cNvPr id="402" name="TextBox 401">
            <a:extLst>
              <a:ext uri="{FF2B5EF4-FFF2-40B4-BE49-F238E27FC236}">
                <a16:creationId xmlns:a16="http://schemas.microsoft.com/office/drawing/2014/main" id="{65092E1A-AA16-4A2C-ADCF-9B07552797C0}"/>
              </a:ext>
            </a:extLst>
          </p:cNvPr>
          <p:cNvSpPr txBox="1"/>
          <p:nvPr/>
        </p:nvSpPr>
        <p:spPr>
          <a:xfrm>
            <a:off x="5141610" y="5824357"/>
            <a:ext cx="35465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Patch in negative state.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4495637-984B-48F4-BC3B-323116F92087}"/>
              </a:ext>
            </a:extLst>
          </p:cNvPr>
          <p:cNvSpPr txBox="1"/>
          <p:nvPr/>
        </p:nvSpPr>
        <p:spPr>
          <a:xfrm>
            <a:off x="7879418" y="44970"/>
            <a:ext cx="43406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S24S decode modified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40FF7D3-8505-4C07-BCCE-8D49ED7C31F1}"/>
              </a:ext>
            </a:extLst>
          </p:cNvPr>
          <p:cNvSpPr txBox="1"/>
          <p:nvPr/>
        </p:nvSpPr>
        <p:spPr>
          <a:xfrm>
            <a:off x="8144587" y="816896"/>
            <a:ext cx="3883755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IDEA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Splitting N &amp; P gate means 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b="1" dirty="0">
                <a:sym typeface="Wingdings" panose="05000000000000000000" pitchFamily="2" charset="2"/>
              </a:rPr>
              <a:t>32 additional </a:t>
            </a:r>
            <a:r>
              <a:rPr lang="en-US" b="1" dirty="0" err="1">
                <a:sym typeface="Wingdings" panose="05000000000000000000" pitchFamily="2" charset="2"/>
              </a:rPr>
              <a:t>invt’s</a:t>
            </a:r>
            <a:r>
              <a:rPr lang="en-US" b="1" dirty="0">
                <a:sym typeface="Wingdings" panose="05000000000000000000" pitchFamily="2" charset="2"/>
              </a:rPr>
              <a:t> per patch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> lower energy at Die size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>cost.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b="1" dirty="0">
              <a:sym typeface="Wingdings" panose="05000000000000000000" pitchFamily="2" charset="2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ym typeface="Wingdings" panose="05000000000000000000" pitchFamily="2" charset="2"/>
              </a:rPr>
              <a:t>Reduce Swing ON gates </a:t>
            </a:r>
            <a:br>
              <a:rPr lang="en-US" b="1" dirty="0">
                <a:sym typeface="Wingdings" panose="05000000000000000000" pitchFamily="2" charset="2"/>
              </a:rPr>
            </a:br>
            <a:r>
              <a:rPr lang="en-US" b="1" dirty="0">
                <a:sym typeface="Wingdings" panose="05000000000000000000" pitchFamily="2" charset="2"/>
              </a:rPr>
              <a:t>lower energy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b="1" dirty="0">
              <a:sym typeface="Wingdings" panose="05000000000000000000" pitchFamily="2" charset="2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VPP to VNN on PMOS &amp; NMOS.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VPP to VSS-|</a:t>
            </a:r>
            <a:r>
              <a:rPr lang="en-US" dirty="0" err="1">
                <a:sym typeface="Wingdings" panose="05000000000000000000" pitchFamily="2" charset="2"/>
              </a:rPr>
              <a:t>VTp</a:t>
            </a:r>
            <a:r>
              <a:rPr lang="en-US" dirty="0">
                <a:sym typeface="Wingdings" panose="05000000000000000000" pitchFamily="2" charset="2"/>
              </a:rPr>
              <a:t>| PMOS Local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>generated </a:t>
            </a:r>
            <a:r>
              <a:rPr lang="en-US" dirty="0" err="1">
                <a:sym typeface="Wingdings" panose="05000000000000000000" pitchFamily="2" charset="2"/>
              </a:rPr>
              <a:t>fron</a:t>
            </a:r>
            <a:r>
              <a:rPr lang="en-US" dirty="0">
                <a:sym typeface="Wingdings" panose="05000000000000000000" pitchFamily="2" charset="2"/>
              </a:rPr>
              <a:t> VNL.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VNN to </a:t>
            </a:r>
            <a:r>
              <a:rPr lang="en-US" dirty="0" err="1">
                <a:sym typeface="Wingdings" panose="05000000000000000000" pitchFamily="2" charset="2"/>
              </a:rPr>
              <a:t>VSS+VTn</a:t>
            </a:r>
            <a:r>
              <a:rPr lang="en-US" dirty="0">
                <a:sym typeface="Wingdings" panose="05000000000000000000" pitchFamily="2" charset="2"/>
              </a:rPr>
              <a:t> NMOS Local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>generated from VHH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See red text.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0C1D6D-47E5-4D4B-A8AC-39437B519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8C6B2-A684-4D97-B3C5-079073BC93E2}" type="datetime1">
              <a:rPr lang="en-US" smtClean="0"/>
              <a:t>7/1/19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72A3E-57ED-4179-A47B-E5EF1D647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 Srinivasan)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A69C10-94ED-498A-95E7-5B31DCD5D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E659-2264-4911-ADBF-CF67865B955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942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C16585C-0EBC-46C0-AC68-ABD03CB4E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71857"/>
            <a:ext cx="10515600" cy="1325563"/>
          </a:xfrm>
        </p:spPr>
        <p:txBody>
          <a:bodyPr/>
          <a:lstStyle/>
          <a:p>
            <a:r>
              <a:rPr lang="en-US" dirty="0"/>
              <a:t>Toggle of Deselects is the problem to be solved. &amp; </a:t>
            </a:r>
            <a:r>
              <a:rPr lang="en-US" dirty="0" err="1"/>
              <a:t>tGcMOST</a:t>
            </a:r>
            <a:r>
              <a:rPr lang="en-US" dirty="0"/>
              <a:t> Solves it.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650A74-47FA-42F0-A977-368D66DA7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858E9-CF70-4245-8FC0-88123FBF9D1F}" type="datetime1">
              <a:rPr lang="en-US" smtClean="0"/>
              <a:t>7/1/19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B465D4-7D0F-4087-B76D-CF6A0FE53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 Srinivasan)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37346F-FF7E-4825-83D5-5EC5EA5FD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E659-2264-4911-ADBF-CF67865B955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758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0B067DC7-B530-4AB8-A081-47CF371E6790}"/>
              </a:ext>
            </a:extLst>
          </p:cNvPr>
          <p:cNvGrpSpPr/>
          <p:nvPr/>
        </p:nvGrpSpPr>
        <p:grpSpPr>
          <a:xfrm>
            <a:off x="4628224" y="1244193"/>
            <a:ext cx="4333147" cy="4171799"/>
            <a:chOff x="5295212" y="1533333"/>
            <a:chExt cx="3893462" cy="4026698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90F5CCE3-B259-4A5E-B935-9774005EE4E5}"/>
                </a:ext>
              </a:extLst>
            </p:cNvPr>
            <p:cNvGrpSpPr/>
            <p:nvPr/>
          </p:nvGrpSpPr>
          <p:grpSpPr>
            <a:xfrm flipV="1">
              <a:off x="6339182" y="1822381"/>
              <a:ext cx="267096" cy="462878"/>
              <a:chOff x="7191605" y="1709656"/>
              <a:chExt cx="267096" cy="462878"/>
            </a:xfrm>
          </p:grpSpPr>
          <p:cxnSp>
            <p:nvCxnSpPr>
              <p:cNvPr id="304" name="Straight Connector 303">
                <a:extLst>
                  <a:ext uri="{FF2B5EF4-FFF2-40B4-BE49-F238E27FC236}">
                    <a16:creationId xmlns:a16="http://schemas.microsoft.com/office/drawing/2014/main" id="{E5E6FD06-0EE8-49B8-8FCB-6BB9501CDD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5" name="Straight Connector 304">
                <a:extLst>
                  <a:ext uri="{FF2B5EF4-FFF2-40B4-BE49-F238E27FC236}">
                    <a16:creationId xmlns:a16="http://schemas.microsoft.com/office/drawing/2014/main" id="{48F2AFD5-3B53-48D7-ACB2-6C3576A7E4E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6" name="Straight Connector 305">
                <a:extLst>
                  <a:ext uri="{FF2B5EF4-FFF2-40B4-BE49-F238E27FC236}">
                    <a16:creationId xmlns:a16="http://schemas.microsoft.com/office/drawing/2014/main" id="{233CB702-8094-4067-A683-AFE7CE2146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7" name="Straight Connector 306">
                <a:extLst>
                  <a:ext uri="{FF2B5EF4-FFF2-40B4-BE49-F238E27FC236}">
                    <a16:creationId xmlns:a16="http://schemas.microsoft.com/office/drawing/2014/main" id="{89E46808-0935-4BD3-AE91-735A5E8FDB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8" name="Straight Connector 307">
                <a:extLst>
                  <a:ext uri="{FF2B5EF4-FFF2-40B4-BE49-F238E27FC236}">
                    <a16:creationId xmlns:a16="http://schemas.microsoft.com/office/drawing/2014/main" id="{B2CCCFF3-EFD7-45C8-B187-BA37776E49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9" name="Straight Connector 308">
                <a:extLst>
                  <a:ext uri="{FF2B5EF4-FFF2-40B4-BE49-F238E27FC236}">
                    <a16:creationId xmlns:a16="http://schemas.microsoft.com/office/drawing/2014/main" id="{53972A6B-4C74-433E-B6B5-EA79D69F2B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0" name="Straight Connector 309">
                <a:extLst>
                  <a:ext uri="{FF2B5EF4-FFF2-40B4-BE49-F238E27FC236}">
                    <a16:creationId xmlns:a16="http://schemas.microsoft.com/office/drawing/2014/main" id="{D36DC9EE-AE97-4DED-BA0D-C6B4CBFD54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ECC05834-8E03-4042-833C-19540C737C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06278" y="1563811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54F9A92C-E81B-4D35-82E4-2DC7842372D6}"/>
                </a:ext>
              </a:extLst>
            </p:cNvPr>
            <p:cNvGrpSpPr/>
            <p:nvPr/>
          </p:nvGrpSpPr>
          <p:grpSpPr>
            <a:xfrm flipV="1">
              <a:off x="7014097" y="2285259"/>
              <a:ext cx="267096" cy="462878"/>
              <a:chOff x="7191605" y="1709656"/>
              <a:chExt cx="267096" cy="462878"/>
            </a:xfrm>
          </p:grpSpPr>
          <p:cxnSp>
            <p:nvCxnSpPr>
              <p:cNvPr id="297" name="Straight Connector 296">
                <a:extLst>
                  <a:ext uri="{FF2B5EF4-FFF2-40B4-BE49-F238E27FC236}">
                    <a16:creationId xmlns:a16="http://schemas.microsoft.com/office/drawing/2014/main" id="{5E2D0404-FC0F-451C-BEAE-9068163920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" name="Straight Connector 297">
                <a:extLst>
                  <a:ext uri="{FF2B5EF4-FFF2-40B4-BE49-F238E27FC236}">
                    <a16:creationId xmlns:a16="http://schemas.microsoft.com/office/drawing/2014/main" id="{695A4196-F27E-4CEB-9586-D15491BFE7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" name="Straight Connector 298">
                <a:extLst>
                  <a:ext uri="{FF2B5EF4-FFF2-40B4-BE49-F238E27FC236}">
                    <a16:creationId xmlns:a16="http://schemas.microsoft.com/office/drawing/2014/main" id="{B61ED66A-4402-4B7E-A16A-9B87920FC5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Straight Connector 299">
                <a:extLst>
                  <a:ext uri="{FF2B5EF4-FFF2-40B4-BE49-F238E27FC236}">
                    <a16:creationId xmlns:a16="http://schemas.microsoft.com/office/drawing/2014/main" id="{98648775-EBC4-4ECF-9499-DECA8B59D9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1" name="Straight Connector 300">
                <a:extLst>
                  <a:ext uri="{FF2B5EF4-FFF2-40B4-BE49-F238E27FC236}">
                    <a16:creationId xmlns:a16="http://schemas.microsoft.com/office/drawing/2014/main" id="{FC36799F-5AA3-409C-B4C6-528E659D8C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" name="Straight Connector 301">
                <a:extLst>
                  <a:ext uri="{FF2B5EF4-FFF2-40B4-BE49-F238E27FC236}">
                    <a16:creationId xmlns:a16="http://schemas.microsoft.com/office/drawing/2014/main" id="{887C24CA-84D8-4A50-B670-846A6EDF2B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Straight Connector 302">
                <a:extLst>
                  <a:ext uri="{FF2B5EF4-FFF2-40B4-BE49-F238E27FC236}">
                    <a16:creationId xmlns:a16="http://schemas.microsoft.com/office/drawing/2014/main" id="{E3B3975C-33EF-41BF-AFC0-DBE6E7D1F8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06E128EB-1B81-4525-A35E-3E0CBD4B3B8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81193" y="1563811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F25B5856-22E9-4A53-95D2-7AA411800022}"/>
                </a:ext>
              </a:extLst>
            </p:cNvPr>
            <p:cNvCxnSpPr/>
            <p:nvPr/>
          </p:nvCxnSpPr>
          <p:spPr>
            <a:xfrm flipV="1">
              <a:off x="6606278" y="1563811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1F64D842-64F1-4ED7-81A2-AC46B6599DBA}"/>
                </a:ext>
              </a:extLst>
            </p:cNvPr>
            <p:cNvCxnSpPr/>
            <p:nvPr/>
          </p:nvCxnSpPr>
          <p:spPr>
            <a:xfrm flipV="1">
              <a:off x="5952366" y="2050644"/>
              <a:ext cx="216724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B624D857-0859-4FB9-8558-A1C68F1FB4A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66987" y="2513522"/>
              <a:ext cx="215262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B1610FD5-2725-4B36-8040-413C75B326EA}"/>
                </a:ext>
              </a:extLst>
            </p:cNvPr>
            <p:cNvCxnSpPr>
              <a:cxnSpLocks/>
            </p:cNvCxnSpPr>
            <p:nvPr/>
          </p:nvCxnSpPr>
          <p:spPr>
            <a:xfrm>
              <a:off x="6606278" y="2285259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89FF0E46-E2BF-4253-949C-2FE6B841DF10}"/>
                </a:ext>
              </a:extLst>
            </p:cNvPr>
            <p:cNvCxnSpPr>
              <a:cxnSpLocks/>
            </p:cNvCxnSpPr>
            <p:nvPr/>
          </p:nvCxnSpPr>
          <p:spPr>
            <a:xfrm>
              <a:off x="7281193" y="2748137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9AB9641D-34CF-427F-BE11-B318A325D633}"/>
                </a:ext>
              </a:extLst>
            </p:cNvPr>
            <p:cNvGrpSpPr/>
            <p:nvPr/>
          </p:nvGrpSpPr>
          <p:grpSpPr>
            <a:xfrm flipV="1">
              <a:off x="7914009" y="1822381"/>
              <a:ext cx="267096" cy="462878"/>
              <a:chOff x="7191605" y="1709656"/>
              <a:chExt cx="267096" cy="462878"/>
            </a:xfrm>
          </p:grpSpPr>
          <p:cxnSp>
            <p:nvCxnSpPr>
              <p:cNvPr id="290" name="Straight Connector 289">
                <a:extLst>
                  <a:ext uri="{FF2B5EF4-FFF2-40B4-BE49-F238E27FC236}">
                    <a16:creationId xmlns:a16="http://schemas.microsoft.com/office/drawing/2014/main" id="{86A6D70A-20D6-4E8A-AE50-469EFD105B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Straight Connector 290">
                <a:extLst>
                  <a:ext uri="{FF2B5EF4-FFF2-40B4-BE49-F238E27FC236}">
                    <a16:creationId xmlns:a16="http://schemas.microsoft.com/office/drawing/2014/main" id="{C0460B6C-F3C8-4332-A5DC-A9D85944EB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Connector 291">
                <a:extLst>
                  <a:ext uri="{FF2B5EF4-FFF2-40B4-BE49-F238E27FC236}">
                    <a16:creationId xmlns:a16="http://schemas.microsoft.com/office/drawing/2014/main" id="{37057079-EDE7-4303-B809-2AE777FDEE5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" name="Straight Connector 292">
                <a:extLst>
                  <a:ext uri="{FF2B5EF4-FFF2-40B4-BE49-F238E27FC236}">
                    <a16:creationId xmlns:a16="http://schemas.microsoft.com/office/drawing/2014/main" id="{D4340159-2E09-463A-953E-6C80562022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" name="Straight Connector 293">
                <a:extLst>
                  <a:ext uri="{FF2B5EF4-FFF2-40B4-BE49-F238E27FC236}">
                    <a16:creationId xmlns:a16="http://schemas.microsoft.com/office/drawing/2014/main" id="{595F6999-777E-40BC-A57C-721EA9043F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" name="Straight Connector 294">
                <a:extLst>
                  <a:ext uri="{FF2B5EF4-FFF2-40B4-BE49-F238E27FC236}">
                    <a16:creationId xmlns:a16="http://schemas.microsoft.com/office/drawing/2014/main" id="{1BF830A0-F8C8-4335-89AC-38E1D09479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" name="Straight Connector 295">
                <a:extLst>
                  <a:ext uri="{FF2B5EF4-FFF2-40B4-BE49-F238E27FC236}">
                    <a16:creationId xmlns:a16="http://schemas.microsoft.com/office/drawing/2014/main" id="{2F249F01-799B-4B86-B5B3-1C956037B4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E5F11E04-E0F3-4A43-BCB4-04A2774DB3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81105" y="1563811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04095C8A-CCF0-4BCB-B5F9-4AFF9342840C}"/>
                </a:ext>
              </a:extLst>
            </p:cNvPr>
            <p:cNvGrpSpPr/>
            <p:nvPr/>
          </p:nvGrpSpPr>
          <p:grpSpPr>
            <a:xfrm flipV="1">
              <a:off x="8588924" y="2285259"/>
              <a:ext cx="267096" cy="462878"/>
              <a:chOff x="7191605" y="1709656"/>
              <a:chExt cx="267096" cy="462878"/>
            </a:xfrm>
          </p:grpSpPr>
          <p:cxnSp>
            <p:nvCxnSpPr>
              <p:cNvPr id="283" name="Straight Connector 282">
                <a:extLst>
                  <a:ext uri="{FF2B5EF4-FFF2-40B4-BE49-F238E27FC236}">
                    <a16:creationId xmlns:a16="http://schemas.microsoft.com/office/drawing/2014/main" id="{451FD45E-F72D-48B4-BF45-787D351300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>
                <a:extLst>
                  <a:ext uri="{FF2B5EF4-FFF2-40B4-BE49-F238E27FC236}">
                    <a16:creationId xmlns:a16="http://schemas.microsoft.com/office/drawing/2014/main" id="{8E968CDF-0AA8-45E2-B761-5DDD7AD96B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Straight Connector 284">
                <a:extLst>
                  <a:ext uri="{FF2B5EF4-FFF2-40B4-BE49-F238E27FC236}">
                    <a16:creationId xmlns:a16="http://schemas.microsoft.com/office/drawing/2014/main" id="{E26E26E7-1658-47EA-BCE7-F7B2C0B3FFD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Straight Connector 285">
                <a:extLst>
                  <a:ext uri="{FF2B5EF4-FFF2-40B4-BE49-F238E27FC236}">
                    <a16:creationId xmlns:a16="http://schemas.microsoft.com/office/drawing/2014/main" id="{97858710-EDDD-44F7-BE8C-640343D05D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Straight Connector 286">
                <a:extLst>
                  <a:ext uri="{FF2B5EF4-FFF2-40B4-BE49-F238E27FC236}">
                    <a16:creationId xmlns:a16="http://schemas.microsoft.com/office/drawing/2014/main" id="{2C4370A2-A599-4219-A42A-D1F812DBC1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Straight Connector 287">
                <a:extLst>
                  <a:ext uri="{FF2B5EF4-FFF2-40B4-BE49-F238E27FC236}">
                    <a16:creationId xmlns:a16="http://schemas.microsoft.com/office/drawing/2014/main" id="{8F5182FC-F7C7-4451-B9FE-F5494A00062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9" name="Straight Connector 288">
                <a:extLst>
                  <a:ext uri="{FF2B5EF4-FFF2-40B4-BE49-F238E27FC236}">
                    <a16:creationId xmlns:a16="http://schemas.microsoft.com/office/drawing/2014/main" id="{59BFC7E9-4D9D-45FC-B5FE-E2E08F1517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B4884A57-E81F-457F-8E8F-7A8D43C4B9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56020" y="1563811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E98C23B3-9BA1-4D5D-8E63-D7E9E109E27F}"/>
                </a:ext>
              </a:extLst>
            </p:cNvPr>
            <p:cNvCxnSpPr/>
            <p:nvPr/>
          </p:nvCxnSpPr>
          <p:spPr>
            <a:xfrm flipV="1">
              <a:off x="8181105" y="1563811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FA6A9C61-E87A-46C2-A21A-3BFC59BF85C4}"/>
                </a:ext>
              </a:extLst>
            </p:cNvPr>
            <p:cNvCxnSpPr>
              <a:cxnSpLocks/>
            </p:cNvCxnSpPr>
            <p:nvPr/>
          </p:nvCxnSpPr>
          <p:spPr>
            <a:xfrm>
              <a:off x="7279344" y="1558333"/>
              <a:ext cx="899912" cy="0"/>
            </a:xfrm>
            <a:prstGeom prst="line">
              <a:avLst/>
            </a:prstGeom>
            <a:ln w="285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FB280E96-54CF-4EA8-AE7A-99542AF0D61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27193" y="2050644"/>
              <a:ext cx="159588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5DB8B4A4-F0B4-4B1A-8C8A-C333C1E455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41814" y="2513522"/>
              <a:ext cx="158126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47F704A6-B1B0-41E7-AB0B-6040E9A25FB9}"/>
                </a:ext>
              </a:extLst>
            </p:cNvPr>
            <p:cNvCxnSpPr>
              <a:cxnSpLocks/>
            </p:cNvCxnSpPr>
            <p:nvPr/>
          </p:nvCxnSpPr>
          <p:spPr>
            <a:xfrm>
              <a:off x="8181105" y="2285259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EA6E8DAF-9857-4A34-B87C-B1B4D5BF6B1E}"/>
                </a:ext>
              </a:extLst>
            </p:cNvPr>
            <p:cNvCxnSpPr>
              <a:cxnSpLocks/>
            </p:cNvCxnSpPr>
            <p:nvPr/>
          </p:nvCxnSpPr>
          <p:spPr>
            <a:xfrm>
              <a:off x="8856020" y="2748137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A9174C87-49B1-4F6D-A357-E726EC65C02F}"/>
                </a:ext>
              </a:extLst>
            </p:cNvPr>
            <p:cNvSpPr txBox="1"/>
            <p:nvPr/>
          </p:nvSpPr>
          <p:spPr>
            <a:xfrm rot="10800000" flipV="1">
              <a:off x="6861279" y="1538103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DCE0B06F-5778-4BC7-91EC-311597FF0F5A}"/>
                </a:ext>
              </a:extLst>
            </p:cNvPr>
            <p:cNvSpPr txBox="1"/>
            <p:nvPr/>
          </p:nvSpPr>
          <p:spPr>
            <a:xfrm rot="10800000" flipV="1">
              <a:off x="8337711" y="1533333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75F6A974-57A9-48FA-AB51-99977304F16B}"/>
                </a:ext>
              </a:extLst>
            </p:cNvPr>
            <p:cNvSpPr txBox="1"/>
            <p:nvPr/>
          </p:nvSpPr>
          <p:spPr>
            <a:xfrm rot="10800000" flipV="1">
              <a:off x="5383112" y="1913556"/>
              <a:ext cx="812291" cy="2557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FF0000"/>
                  </a:solidFill>
                </a:rPr>
                <a:t>VPP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2611469C-61CB-4716-A1F5-42054C17BF5D}"/>
                </a:ext>
              </a:extLst>
            </p:cNvPr>
            <p:cNvSpPr txBox="1"/>
            <p:nvPr/>
          </p:nvSpPr>
          <p:spPr>
            <a:xfrm rot="10800000" flipV="1">
              <a:off x="5603193" y="2368991"/>
              <a:ext cx="11626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FF0000"/>
                  </a:solidFill>
                </a:rPr>
                <a:t>VNN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9D3662CF-74FE-424D-82DC-1E87506D3655}"/>
                </a:ext>
              </a:extLst>
            </p:cNvPr>
            <p:cNvGrpSpPr/>
            <p:nvPr/>
          </p:nvGrpSpPr>
          <p:grpSpPr>
            <a:xfrm>
              <a:off x="6337333" y="3442900"/>
              <a:ext cx="267096" cy="462878"/>
              <a:chOff x="7191605" y="1709656"/>
              <a:chExt cx="267096" cy="462878"/>
            </a:xfrm>
          </p:grpSpPr>
          <p:cxnSp>
            <p:nvCxnSpPr>
              <p:cNvPr id="276" name="Straight Connector 275">
                <a:extLst>
                  <a:ext uri="{FF2B5EF4-FFF2-40B4-BE49-F238E27FC236}">
                    <a16:creationId xmlns:a16="http://schemas.microsoft.com/office/drawing/2014/main" id="{C46C2F42-6323-4CF1-A65B-77EE7A0D15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Straight Connector 276">
                <a:extLst>
                  <a:ext uri="{FF2B5EF4-FFF2-40B4-BE49-F238E27FC236}">
                    <a16:creationId xmlns:a16="http://schemas.microsoft.com/office/drawing/2014/main" id="{619A315A-0F6E-451D-872B-C1DA4C417B2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Connector 277">
                <a:extLst>
                  <a:ext uri="{FF2B5EF4-FFF2-40B4-BE49-F238E27FC236}">
                    <a16:creationId xmlns:a16="http://schemas.microsoft.com/office/drawing/2014/main" id="{25136E57-EB39-4823-9507-B048BB2E480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>
                <a:extLst>
                  <a:ext uri="{FF2B5EF4-FFF2-40B4-BE49-F238E27FC236}">
                    <a16:creationId xmlns:a16="http://schemas.microsoft.com/office/drawing/2014/main" id="{BC145B9C-7510-41E6-B42D-5A01E108CC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>
                <a:extLst>
                  <a:ext uri="{FF2B5EF4-FFF2-40B4-BE49-F238E27FC236}">
                    <a16:creationId xmlns:a16="http://schemas.microsoft.com/office/drawing/2014/main" id="{C330CBFF-22CC-4AF7-95FC-22ACD477E6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Straight Connector 280">
                <a:extLst>
                  <a:ext uri="{FF2B5EF4-FFF2-40B4-BE49-F238E27FC236}">
                    <a16:creationId xmlns:a16="http://schemas.microsoft.com/office/drawing/2014/main" id="{09B51162-9FD4-4C5A-A0E7-5C47762151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Connector 281">
                <a:extLst>
                  <a:ext uri="{FF2B5EF4-FFF2-40B4-BE49-F238E27FC236}">
                    <a16:creationId xmlns:a16="http://schemas.microsoft.com/office/drawing/2014/main" id="{6D108089-AF13-4454-952A-5D154C07CC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1D70B3EC-C2A4-47AD-8643-EC4328F6C044}"/>
                </a:ext>
              </a:extLst>
            </p:cNvPr>
            <p:cNvCxnSpPr>
              <a:cxnSpLocks/>
            </p:cNvCxnSpPr>
            <p:nvPr/>
          </p:nvCxnSpPr>
          <p:spPr>
            <a:xfrm>
              <a:off x="6604429" y="3905778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D781AF2C-7FA5-40DB-9BDA-B881B0BA4E93}"/>
                </a:ext>
              </a:extLst>
            </p:cNvPr>
            <p:cNvGrpSpPr/>
            <p:nvPr/>
          </p:nvGrpSpPr>
          <p:grpSpPr>
            <a:xfrm>
              <a:off x="7012248" y="2980022"/>
              <a:ext cx="267096" cy="462878"/>
              <a:chOff x="7191605" y="1709656"/>
              <a:chExt cx="267096" cy="462878"/>
            </a:xfrm>
          </p:grpSpPr>
          <p:cxnSp>
            <p:nvCxnSpPr>
              <p:cNvPr id="269" name="Straight Connector 268">
                <a:extLst>
                  <a:ext uri="{FF2B5EF4-FFF2-40B4-BE49-F238E27FC236}">
                    <a16:creationId xmlns:a16="http://schemas.microsoft.com/office/drawing/2014/main" id="{D3551FCE-8947-4585-870A-EBDF2B6A28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269">
                <a:extLst>
                  <a:ext uri="{FF2B5EF4-FFF2-40B4-BE49-F238E27FC236}">
                    <a16:creationId xmlns:a16="http://schemas.microsoft.com/office/drawing/2014/main" id="{C667E816-C5D7-4F5D-842F-485CB578B7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Straight Connector 270">
                <a:extLst>
                  <a:ext uri="{FF2B5EF4-FFF2-40B4-BE49-F238E27FC236}">
                    <a16:creationId xmlns:a16="http://schemas.microsoft.com/office/drawing/2014/main" id="{75CC3F82-E3EB-4FF3-BDBB-53EA4974A1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Straight Connector 271">
                <a:extLst>
                  <a:ext uri="{FF2B5EF4-FFF2-40B4-BE49-F238E27FC236}">
                    <a16:creationId xmlns:a16="http://schemas.microsoft.com/office/drawing/2014/main" id="{CA7794AE-B9A5-448A-B043-E9608F9208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>
                <a:extLst>
                  <a:ext uri="{FF2B5EF4-FFF2-40B4-BE49-F238E27FC236}">
                    <a16:creationId xmlns:a16="http://schemas.microsoft.com/office/drawing/2014/main" id="{75083BFD-9838-4831-90D3-0299428021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>
                <a:extLst>
                  <a:ext uri="{FF2B5EF4-FFF2-40B4-BE49-F238E27FC236}">
                    <a16:creationId xmlns:a16="http://schemas.microsoft.com/office/drawing/2014/main" id="{26AC1EB9-20AF-4F9B-B8FD-7EC2349D38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274">
                <a:extLst>
                  <a:ext uri="{FF2B5EF4-FFF2-40B4-BE49-F238E27FC236}">
                    <a16:creationId xmlns:a16="http://schemas.microsoft.com/office/drawing/2014/main" id="{17E67F45-6ECE-44B1-9EA6-93E1D8D1E9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968F54ED-8951-44C4-92C2-B8D3AF18250D}"/>
                </a:ext>
              </a:extLst>
            </p:cNvPr>
            <p:cNvCxnSpPr>
              <a:cxnSpLocks/>
            </p:cNvCxnSpPr>
            <p:nvPr/>
          </p:nvCxnSpPr>
          <p:spPr>
            <a:xfrm>
              <a:off x="7279344" y="3442900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95149923-C758-485E-8285-3D55EE148B46}"/>
                </a:ext>
              </a:extLst>
            </p:cNvPr>
            <p:cNvCxnSpPr/>
            <p:nvPr/>
          </p:nvCxnSpPr>
          <p:spPr>
            <a:xfrm>
              <a:off x="6604429" y="4164348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24B1802B-4704-4B8F-A19D-C17E155B0A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940933" y="4167450"/>
              <a:ext cx="953" cy="441123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B71F3E45-8DA9-4EB1-B896-D8D1ABDCA3BC}"/>
                </a:ext>
              </a:extLst>
            </p:cNvPr>
            <p:cNvCxnSpPr/>
            <p:nvPr/>
          </p:nvCxnSpPr>
          <p:spPr>
            <a:xfrm>
              <a:off x="5950517" y="3686751"/>
              <a:ext cx="216724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983D8D2D-CFE7-4455-BCA0-020D829D9D8D}"/>
                </a:ext>
              </a:extLst>
            </p:cNvPr>
            <p:cNvCxnSpPr>
              <a:cxnSpLocks/>
            </p:cNvCxnSpPr>
            <p:nvPr/>
          </p:nvCxnSpPr>
          <p:spPr>
            <a:xfrm>
              <a:off x="5965138" y="3223873"/>
              <a:ext cx="215262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B4FB3D81-7516-44C1-A22A-0BED617540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04429" y="2858062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4EA38CD0-7E09-4F4D-95EE-E1BDA7BBD7B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79344" y="2858062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456793BC-7A9D-4F75-B329-F5E4F66972DB}"/>
                </a:ext>
              </a:extLst>
            </p:cNvPr>
            <p:cNvGrpSpPr/>
            <p:nvPr/>
          </p:nvGrpSpPr>
          <p:grpSpPr>
            <a:xfrm>
              <a:off x="7912160" y="3442900"/>
              <a:ext cx="267096" cy="462878"/>
              <a:chOff x="7191605" y="1709656"/>
              <a:chExt cx="267096" cy="462878"/>
            </a:xfrm>
          </p:grpSpPr>
          <p:cxnSp>
            <p:nvCxnSpPr>
              <p:cNvPr id="262" name="Straight Connector 261">
                <a:extLst>
                  <a:ext uri="{FF2B5EF4-FFF2-40B4-BE49-F238E27FC236}">
                    <a16:creationId xmlns:a16="http://schemas.microsoft.com/office/drawing/2014/main" id="{85D3058B-4CC4-47B5-9EF1-EB8509A471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Straight Connector 262">
                <a:extLst>
                  <a:ext uri="{FF2B5EF4-FFF2-40B4-BE49-F238E27FC236}">
                    <a16:creationId xmlns:a16="http://schemas.microsoft.com/office/drawing/2014/main" id="{83BA8576-401E-46FB-86D7-BABECEEA41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Straight Connector 263">
                <a:extLst>
                  <a:ext uri="{FF2B5EF4-FFF2-40B4-BE49-F238E27FC236}">
                    <a16:creationId xmlns:a16="http://schemas.microsoft.com/office/drawing/2014/main" id="{72F35763-D54C-47CF-9712-57B8945D83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Straight Connector 264">
                <a:extLst>
                  <a:ext uri="{FF2B5EF4-FFF2-40B4-BE49-F238E27FC236}">
                    <a16:creationId xmlns:a16="http://schemas.microsoft.com/office/drawing/2014/main" id="{2C098DF0-4458-490C-819E-5D847013E59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Connector 265">
                <a:extLst>
                  <a:ext uri="{FF2B5EF4-FFF2-40B4-BE49-F238E27FC236}">
                    <a16:creationId xmlns:a16="http://schemas.microsoft.com/office/drawing/2014/main" id="{A7013211-A73F-46C7-9C59-2B33D9A648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>
                <a:extLst>
                  <a:ext uri="{FF2B5EF4-FFF2-40B4-BE49-F238E27FC236}">
                    <a16:creationId xmlns:a16="http://schemas.microsoft.com/office/drawing/2014/main" id="{E73F3AA3-0F1A-42FD-80F8-F3D6869E24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Connector 267">
                <a:extLst>
                  <a:ext uri="{FF2B5EF4-FFF2-40B4-BE49-F238E27FC236}">
                    <a16:creationId xmlns:a16="http://schemas.microsoft.com/office/drawing/2014/main" id="{51ADFAD8-EEF6-4BF0-B90A-4A3135A59E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DFFCD91F-8CCF-4512-86F7-DD5677898C0C}"/>
                </a:ext>
              </a:extLst>
            </p:cNvPr>
            <p:cNvCxnSpPr>
              <a:cxnSpLocks/>
            </p:cNvCxnSpPr>
            <p:nvPr/>
          </p:nvCxnSpPr>
          <p:spPr>
            <a:xfrm>
              <a:off x="8179256" y="3905778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8D4C54FB-8905-4073-A19D-A52FBC1DB668}"/>
                </a:ext>
              </a:extLst>
            </p:cNvPr>
            <p:cNvGrpSpPr/>
            <p:nvPr/>
          </p:nvGrpSpPr>
          <p:grpSpPr>
            <a:xfrm>
              <a:off x="8587075" y="2980022"/>
              <a:ext cx="267096" cy="462878"/>
              <a:chOff x="7191605" y="1709656"/>
              <a:chExt cx="267096" cy="462878"/>
            </a:xfrm>
          </p:grpSpPr>
          <p:cxnSp>
            <p:nvCxnSpPr>
              <p:cNvPr id="255" name="Straight Connector 254">
                <a:extLst>
                  <a:ext uri="{FF2B5EF4-FFF2-40B4-BE49-F238E27FC236}">
                    <a16:creationId xmlns:a16="http://schemas.microsoft.com/office/drawing/2014/main" id="{47E2C344-AD8D-4E05-B37A-81962A6859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Straight Connector 255">
                <a:extLst>
                  <a:ext uri="{FF2B5EF4-FFF2-40B4-BE49-F238E27FC236}">
                    <a16:creationId xmlns:a16="http://schemas.microsoft.com/office/drawing/2014/main" id="{72755D79-1DF5-4F05-8A7E-8198C240DC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Straight Connector 256">
                <a:extLst>
                  <a:ext uri="{FF2B5EF4-FFF2-40B4-BE49-F238E27FC236}">
                    <a16:creationId xmlns:a16="http://schemas.microsoft.com/office/drawing/2014/main" id="{E71DD00A-D0AF-4931-8CA3-421931336B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Straight Connector 257">
                <a:extLst>
                  <a:ext uri="{FF2B5EF4-FFF2-40B4-BE49-F238E27FC236}">
                    <a16:creationId xmlns:a16="http://schemas.microsoft.com/office/drawing/2014/main" id="{4C0CAF8F-3A4B-4FD5-8502-F7B865AC498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>
                <a:extLst>
                  <a:ext uri="{FF2B5EF4-FFF2-40B4-BE49-F238E27FC236}">
                    <a16:creationId xmlns:a16="http://schemas.microsoft.com/office/drawing/2014/main" id="{F3E20340-871E-4154-9E85-FCDD9BCDD8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>
                <a:extLst>
                  <a:ext uri="{FF2B5EF4-FFF2-40B4-BE49-F238E27FC236}">
                    <a16:creationId xmlns:a16="http://schemas.microsoft.com/office/drawing/2014/main" id="{22243CD3-D462-4B5F-BB75-EAE5067488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>
                <a:extLst>
                  <a:ext uri="{FF2B5EF4-FFF2-40B4-BE49-F238E27FC236}">
                    <a16:creationId xmlns:a16="http://schemas.microsoft.com/office/drawing/2014/main" id="{0DEF554B-A3BE-4900-8C94-BB020967B5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C2495293-F146-476C-94B7-D9C0FA30E5D0}"/>
                </a:ext>
              </a:extLst>
            </p:cNvPr>
            <p:cNvCxnSpPr>
              <a:cxnSpLocks/>
            </p:cNvCxnSpPr>
            <p:nvPr/>
          </p:nvCxnSpPr>
          <p:spPr>
            <a:xfrm>
              <a:off x="8854171" y="3442900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693645CE-6570-484C-801B-F8027B1B96D5}"/>
                </a:ext>
              </a:extLst>
            </p:cNvPr>
            <p:cNvCxnSpPr/>
            <p:nvPr/>
          </p:nvCxnSpPr>
          <p:spPr>
            <a:xfrm>
              <a:off x="8179256" y="4164348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8A7530C1-FAC7-4D2E-B035-80FDCAC6CF9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516713" y="4167450"/>
              <a:ext cx="0" cy="87988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57F81511-0DBC-4475-BE78-DEB6DEBEA35E}"/>
                </a:ext>
              </a:extLst>
            </p:cNvPr>
            <p:cNvCxnSpPr>
              <a:cxnSpLocks/>
            </p:cNvCxnSpPr>
            <p:nvPr/>
          </p:nvCxnSpPr>
          <p:spPr>
            <a:xfrm>
              <a:off x="7525344" y="3686751"/>
              <a:ext cx="159588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240BB9BD-71EB-45DA-9C3E-D477B02C136A}"/>
                </a:ext>
              </a:extLst>
            </p:cNvPr>
            <p:cNvCxnSpPr>
              <a:cxnSpLocks/>
            </p:cNvCxnSpPr>
            <p:nvPr/>
          </p:nvCxnSpPr>
          <p:spPr>
            <a:xfrm>
              <a:off x="7539965" y="3223873"/>
              <a:ext cx="158126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>
              <a:extLst>
                <a:ext uri="{FF2B5EF4-FFF2-40B4-BE49-F238E27FC236}">
                  <a16:creationId xmlns:a16="http://schemas.microsoft.com/office/drawing/2014/main" id="{35A3ED7E-59C3-42D3-A858-78CABEEC43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79256" y="2858062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>
              <a:extLst>
                <a:ext uri="{FF2B5EF4-FFF2-40B4-BE49-F238E27FC236}">
                  <a16:creationId xmlns:a16="http://schemas.microsoft.com/office/drawing/2014/main" id="{AF90BCE4-BB40-4BA7-BDFF-8726039941B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54171" y="2858062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B808E10E-62F8-41AB-BDBC-0A019CBA822C}"/>
                </a:ext>
              </a:extLst>
            </p:cNvPr>
            <p:cNvSpPr txBox="1"/>
            <p:nvPr/>
          </p:nvSpPr>
          <p:spPr>
            <a:xfrm>
              <a:off x="6680285" y="3934371"/>
              <a:ext cx="547361" cy="297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00B0F0"/>
                  </a:solidFill>
                </a:rPr>
                <a:t>VPPs</a:t>
              </a: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E8DB00C8-DA66-4CA3-B2B9-3528EF358253}"/>
                </a:ext>
              </a:extLst>
            </p:cNvPr>
            <p:cNvSpPr txBox="1"/>
            <p:nvPr/>
          </p:nvSpPr>
          <p:spPr>
            <a:xfrm>
              <a:off x="8262490" y="3931660"/>
              <a:ext cx="547361" cy="2557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VSS</a:t>
              </a:r>
              <a:endParaRPr lang="en-US" dirty="0"/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79AC842D-8F36-4EEB-917C-721E0F8D14AB}"/>
                </a:ext>
              </a:extLst>
            </p:cNvPr>
            <p:cNvSpPr txBox="1"/>
            <p:nvPr/>
          </p:nvSpPr>
          <p:spPr>
            <a:xfrm>
              <a:off x="6086331" y="2761730"/>
              <a:ext cx="6024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00B0F0"/>
                  </a:solidFill>
                </a:rPr>
                <a:t>VPPs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122BC626-396B-47BF-BD9C-AA51D58B4B21}"/>
                </a:ext>
              </a:extLst>
            </p:cNvPr>
            <p:cNvSpPr txBox="1"/>
            <p:nvPr/>
          </p:nvSpPr>
          <p:spPr>
            <a:xfrm>
              <a:off x="6831672" y="2706681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  </a:t>
              </a:r>
              <a:endParaRPr lang="en-US" dirty="0"/>
            </a:p>
          </p:txBody>
        </p:sp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D8D7D3F6-D3DA-4FDA-9F52-EB70D6130BC0}"/>
                </a:ext>
              </a:extLst>
            </p:cNvPr>
            <p:cNvSpPr txBox="1"/>
            <p:nvPr/>
          </p:nvSpPr>
          <p:spPr>
            <a:xfrm>
              <a:off x="7539965" y="2761731"/>
              <a:ext cx="722525" cy="2092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B057B184-13A8-4CB9-AD64-09640C0F15E9}"/>
                </a:ext>
              </a:extLst>
            </p:cNvPr>
            <p:cNvSpPr txBox="1"/>
            <p:nvPr/>
          </p:nvSpPr>
          <p:spPr>
            <a:xfrm>
              <a:off x="8384580" y="2699633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204" name="TextBox 203">
              <a:extLst>
                <a:ext uri="{FF2B5EF4-FFF2-40B4-BE49-F238E27FC236}">
                  <a16:creationId xmlns:a16="http://schemas.microsoft.com/office/drawing/2014/main" id="{4E41615B-D1BB-4A90-A0F9-C548B8EDAF21}"/>
                </a:ext>
              </a:extLst>
            </p:cNvPr>
            <p:cNvSpPr txBox="1"/>
            <p:nvPr/>
          </p:nvSpPr>
          <p:spPr>
            <a:xfrm>
              <a:off x="5404008" y="3570412"/>
              <a:ext cx="812291" cy="2557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FF0000"/>
                  </a:solidFill>
                </a:rPr>
                <a:t>VPP</a:t>
              </a:r>
            </a:p>
          </p:txBody>
        </p:sp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96F0B059-8957-4B4F-82D7-1451B94F0412}"/>
                </a:ext>
              </a:extLst>
            </p:cNvPr>
            <p:cNvSpPr txBox="1"/>
            <p:nvPr/>
          </p:nvSpPr>
          <p:spPr>
            <a:xfrm>
              <a:off x="5593101" y="3073956"/>
              <a:ext cx="62319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FF0000"/>
                  </a:solidFill>
                </a:rPr>
                <a:t>VNN</a:t>
              </a:r>
              <a:r>
                <a:rPr lang="en-US" sz="1200" dirty="0"/>
                <a:t> </a:t>
              </a:r>
              <a:endParaRPr lang="en-US" dirty="0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59BC82C8-C217-4ED3-95AC-3EA0F94A19AC}"/>
                </a:ext>
              </a:extLst>
            </p:cNvPr>
            <p:cNvSpPr/>
            <p:nvPr/>
          </p:nvSpPr>
          <p:spPr>
            <a:xfrm>
              <a:off x="7923468" y="2000352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FF760BB9-1C1F-4A33-BC17-044B96E7432D}"/>
                </a:ext>
              </a:extLst>
            </p:cNvPr>
            <p:cNvSpPr/>
            <p:nvPr/>
          </p:nvSpPr>
          <p:spPr>
            <a:xfrm>
              <a:off x="6336611" y="2000352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A2683EAE-D650-4AB5-BC52-DE4FEAFFA5DC}"/>
                </a:ext>
              </a:extLst>
            </p:cNvPr>
            <p:cNvSpPr/>
            <p:nvPr/>
          </p:nvSpPr>
          <p:spPr>
            <a:xfrm>
              <a:off x="7014158" y="2459962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E082C46B-99BE-43B1-9954-5577D18BE73C}"/>
                </a:ext>
              </a:extLst>
            </p:cNvPr>
            <p:cNvSpPr/>
            <p:nvPr/>
          </p:nvSpPr>
          <p:spPr>
            <a:xfrm>
              <a:off x="8585049" y="2463230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5D7EBFDC-1D6A-49D7-83F4-42A3150EBAFB}"/>
                </a:ext>
              </a:extLst>
            </p:cNvPr>
            <p:cNvSpPr txBox="1"/>
            <p:nvPr/>
          </p:nvSpPr>
          <p:spPr>
            <a:xfrm>
              <a:off x="5569897" y="4380925"/>
              <a:ext cx="490873" cy="2557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FF0000"/>
                  </a:solidFill>
                </a:rPr>
                <a:t>VPP</a:t>
              </a:r>
            </a:p>
          </p:txBody>
        </p:sp>
        <p:grpSp>
          <p:nvGrpSpPr>
            <p:cNvPr id="215" name="Group 214">
              <a:extLst>
                <a:ext uri="{FF2B5EF4-FFF2-40B4-BE49-F238E27FC236}">
                  <a16:creationId xmlns:a16="http://schemas.microsoft.com/office/drawing/2014/main" id="{61622C17-5F66-447C-8EE0-9494045A8B28}"/>
                </a:ext>
              </a:extLst>
            </p:cNvPr>
            <p:cNvGrpSpPr/>
            <p:nvPr/>
          </p:nvGrpSpPr>
          <p:grpSpPr>
            <a:xfrm>
              <a:off x="5696149" y="4152798"/>
              <a:ext cx="1249109" cy="1005440"/>
              <a:chOff x="6096001" y="2669030"/>
              <a:chExt cx="1249109" cy="1005440"/>
            </a:xfrm>
          </p:grpSpPr>
          <p:cxnSp>
            <p:nvCxnSpPr>
              <p:cNvPr id="249" name="Straight Connector 248">
                <a:extLst>
                  <a:ext uri="{FF2B5EF4-FFF2-40B4-BE49-F238E27FC236}">
                    <a16:creationId xmlns:a16="http://schemas.microsoft.com/office/drawing/2014/main" id="{C1594709-AB6D-4D42-BDDF-FE7864A166B6}"/>
                  </a:ext>
                </a:extLst>
              </p:cNvPr>
              <p:cNvCxnSpPr/>
              <p:nvPr/>
            </p:nvCxnSpPr>
            <p:spPr>
              <a:xfrm flipV="1">
                <a:off x="6686900" y="2872627"/>
                <a:ext cx="0" cy="5214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>
                <a:extLst>
                  <a:ext uri="{FF2B5EF4-FFF2-40B4-BE49-F238E27FC236}">
                    <a16:creationId xmlns:a16="http://schemas.microsoft.com/office/drawing/2014/main" id="{749DBC7E-5B0E-4416-884B-5CFCB263F02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6001" y="3124805"/>
                <a:ext cx="124910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1" name="Oval 250">
                <a:extLst>
                  <a:ext uri="{FF2B5EF4-FFF2-40B4-BE49-F238E27FC236}">
                    <a16:creationId xmlns:a16="http://schemas.microsoft.com/office/drawing/2014/main" id="{61C00043-8AB2-4A60-8C69-C1A6AD190DFC}"/>
                  </a:ext>
                </a:extLst>
              </p:cNvPr>
              <p:cNvSpPr/>
              <p:nvPr/>
            </p:nvSpPr>
            <p:spPr>
              <a:xfrm>
                <a:off x="6974082" y="3074513"/>
                <a:ext cx="97947" cy="10058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2" name="Isosceles Triangle 251">
                <a:extLst>
                  <a:ext uri="{FF2B5EF4-FFF2-40B4-BE49-F238E27FC236}">
                    <a16:creationId xmlns:a16="http://schemas.microsoft.com/office/drawing/2014/main" id="{78FA1796-D700-4872-BC52-24A9B941BECB}"/>
                  </a:ext>
                </a:extLst>
              </p:cNvPr>
              <p:cNvSpPr/>
              <p:nvPr/>
            </p:nvSpPr>
            <p:spPr>
              <a:xfrm rot="5400000">
                <a:off x="6355921" y="2855495"/>
                <a:ext cx="667557" cy="538620"/>
              </a:xfrm>
              <a:prstGeom prst="triangl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3" name="TextBox 252">
                <a:extLst>
                  <a:ext uri="{FF2B5EF4-FFF2-40B4-BE49-F238E27FC236}">
                    <a16:creationId xmlns:a16="http://schemas.microsoft.com/office/drawing/2014/main" id="{B759CC8D-920F-474D-B427-191BB2D65FAC}"/>
                  </a:ext>
                </a:extLst>
              </p:cNvPr>
              <p:cNvSpPr txBox="1"/>
              <p:nvPr/>
            </p:nvSpPr>
            <p:spPr>
              <a:xfrm>
                <a:off x="6497529" y="3377398"/>
                <a:ext cx="547361" cy="2970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rgbClr val="00B0F0"/>
                    </a:solidFill>
                  </a:rPr>
                  <a:t>VPPs</a:t>
                </a:r>
              </a:p>
            </p:txBody>
          </p:sp>
          <p:sp>
            <p:nvSpPr>
              <p:cNvPr id="254" name="TextBox 253">
                <a:extLst>
                  <a:ext uri="{FF2B5EF4-FFF2-40B4-BE49-F238E27FC236}">
                    <a16:creationId xmlns:a16="http://schemas.microsoft.com/office/drawing/2014/main" id="{1C016265-6399-4A6B-800A-2DCDE5EAA097}"/>
                  </a:ext>
                </a:extLst>
              </p:cNvPr>
              <p:cNvSpPr txBox="1"/>
              <p:nvPr/>
            </p:nvSpPr>
            <p:spPr>
              <a:xfrm>
                <a:off x="6475694" y="2669030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VSS</a:t>
                </a:r>
                <a:endParaRPr lang="en-US" dirty="0"/>
              </a:p>
            </p:txBody>
          </p:sp>
        </p:grp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7F2916CC-76D3-4042-9C23-F9871C525B75}"/>
                </a:ext>
              </a:extLst>
            </p:cNvPr>
            <p:cNvCxnSpPr/>
            <p:nvPr/>
          </p:nvCxnSpPr>
          <p:spPr>
            <a:xfrm>
              <a:off x="6152097" y="2978467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0775F73F-6EED-4A85-B789-31D996667ED0}"/>
                </a:ext>
              </a:extLst>
            </p:cNvPr>
            <p:cNvCxnSpPr/>
            <p:nvPr/>
          </p:nvCxnSpPr>
          <p:spPr>
            <a:xfrm>
              <a:off x="6815285" y="2919042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6D0DA4C6-CE8E-4CA1-B3BB-2A5224283C0F}"/>
                </a:ext>
              </a:extLst>
            </p:cNvPr>
            <p:cNvCxnSpPr/>
            <p:nvPr/>
          </p:nvCxnSpPr>
          <p:spPr>
            <a:xfrm>
              <a:off x="7727446" y="2978467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FC4148E0-46A3-4829-BF2B-CAEE4A4DD9E8}"/>
                </a:ext>
              </a:extLst>
            </p:cNvPr>
            <p:cNvCxnSpPr/>
            <p:nvPr/>
          </p:nvCxnSpPr>
          <p:spPr>
            <a:xfrm>
              <a:off x="8395746" y="2919042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AC2C54A4-C145-4260-9128-9BE24F8ECAFD}"/>
                </a:ext>
              </a:extLst>
            </p:cNvPr>
            <p:cNvSpPr/>
            <p:nvPr/>
          </p:nvSpPr>
          <p:spPr>
            <a:xfrm>
              <a:off x="6017868" y="2728754"/>
              <a:ext cx="3170806" cy="322632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05C6C3C1-E2FB-4C32-8781-9C3C81DB1208}"/>
                </a:ext>
              </a:extLst>
            </p:cNvPr>
            <p:cNvSpPr txBox="1"/>
            <p:nvPr/>
          </p:nvSpPr>
          <p:spPr>
            <a:xfrm>
              <a:off x="5295212" y="2712188"/>
              <a:ext cx="7697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>
                  <a:solidFill>
                    <a:srgbClr val="00B0F0"/>
                  </a:solidFill>
                </a:rPr>
                <a:t>lwl</a:t>
              </a:r>
              <a:r>
                <a:rPr lang="en-US" i="1" dirty="0">
                  <a:solidFill>
                    <a:srgbClr val="00B0F0"/>
                  </a:solidFill>
                </a:rPr>
                <a:t>/</a:t>
              </a:r>
              <a:r>
                <a:rPr lang="en-US" i="1" dirty="0" err="1">
                  <a:solidFill>
                    <a:srgbClr val="00B0F0"/>
                  </a:solidFill>
                </a:rPr>
                <a:t>lbl</a:t>
              </a:r>
              <a:endParaRPr lang="en-US" i="1" dirty="0">
                <a:solidFill>
                  <a:srgbClr val="00B0F0"/>
                </a:solidFill>
              </a:endParaRPr>
            </a:p>
          </p:txBody>
        </p:sp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359BE685-C53E-46B7-B9CA-6FB9D2F1339B}"/>
                </a:ext>
              </a:extLst>
            </p:cNvPr>
            <p:cNvGrpSpPr/>
            <p:nvPr/>
          </p:nvGrpSpPr>
          <p:grpSpPr>
            <a:xfrm>
              <a:off x="7279344" y="4591555"/>
              <a:ext cx="1249109" cy="968476"/>
              <a:chOff x="6096001" y="2669030"/>
              <a:chExt cx="1249109" cy="968476"/>
            </a:xfrm>
          </p:grpSpPr>
          <p:cxnSp>
            <p:nvCxnSpPr>
              <p:cNvPr id="243" name="Straight Connector 242">
                <a:extLst>
                  <a:ext uri="{FF2B5EF4-FFF2-40B4-BE49-F238E27FC236}">
                    <a16:creationId xmlns:a16="http://schemas.microsoft.com/office/drawing/2014/main" id="{65236703-89D6-46CF-A3B6-FE18A21B4ACE}"/>
                  </a:ext>
                </a:extLst>
              </p:cNvPr>
              <p:cNvCxnSpPr/>
              <p:nvPr/>
            </p:nvCxnSpPr>
            <p:spPr>
              <a:xfrm flipV="1">
                <a:off x="6686900" y="2872627"/>
                <a:ext cx="0" cy="5214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>
                <a:extLst>
                  <a:ext uri="{FF2B5EF4-FFF2-40B4-BE49-F238E27FC236}">
                    <a16:creationId xmlns:a16="http://schemas.microsoft.com/office/drawing/2014/main" id="{01F21268-8A7E-408A-B3EB-0F9E762A486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6001" y="3124805"/>
                <a:ext cx="124910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5" name="Oval 244">
                <a:extLst>
                  <a:ext uri="{FF2B5EF4-FFF2-40B4-BE49-F238E27FC236}">
                    <a16:creationId xmlns:a16="http://schemas.microsoft.com/office/drawing/2014/main" id="{14F9C4C0-20E8-48AD-A42A-60245E46530E}"/>
                  </a:ext>
                </a:extLst>
              </p:cNvPr>
              <p:cNvSpPr/>
              <p:nvPr/>
            </p:nvSpPr>
            <p:spPr>
              <a:xfrm>
                <a:off x="6974082" y="3074513"/>
                <a:ext cx="97947" cy="10058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6" name="Isosceles Triangle 245">
                <a:extLst>
                  <a:ext uri="{FF2B5EF4-FFF2-40B4-BE49-F238E27FC236}">
                    <a16:creationId xmlns:a16="http://schemas.microsoft.com/office/drawing/2014/main" id="{0D2E4F40-C68B-48C0-959C-22B8A7AADE10}"/>
                  </a:ext>
                </a:extLst>
              </p:cNvPr>
              <p:cNvSpPr/>
              <p:nvPr/>
            </p:nvSpPr>
            <p:spPr>
              <a:xfrm rot="5400000">
                <a:off x="6355921" y="2855495"/>
                <a:ext cx="667557" cy="538620"/>
              </a:xfrm>
              <a:prstGeom prst="triangl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7" name="TextBox 246">
                <a:extLst>
                  <a:ext uri="{FF2B5EF4-FFF2-40B4-BE49-F238E27FC236}">
                    <a16:creationId xmlns:a16="http://schemas.microsoft.com/office/drawing/2014/main" id="{AAE078AB-85EE-40BD-9051-CD986EBB1BD7}"/>
                  </a:ext>
                </a:extLst>
              </p:cNvPr>
              <p:cNvSpPr txBox="1"/>
              <p:nvPr/>
            </p:nvSpPr>
            <p:spPr>
              <a:xfrm>
                <a:off x="6506835" y="3340434"/>
                <a:ext cx="547361" cy="2970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rgbClr val="00B0F0"/>
                    </a:solidFill>
                  </a:rPr>
                  <a:t>VPPs</a:t>
                </a:r>
              </a:p>
            </p:txBody>
          </p:sp>
          <p:sp>
            <p:nvSpPr>
              <p:cNvPr id="248" name="TextBox 247">
                <a:extLst>
                  <a:ext uri="{FF2B5EF4-FFF2-40B4-BE49-F238E27FC236}">
                    <a16:creationId xmlns:a16="http://schemas.microsoft.com/office/drawing/2014/main" id="{160AF336-0E3E-4C68-B10D-BE11B9206073}"/>
                  </a:ext>
                </a:extLst>
              </p:cNvPr>
              <p:cNvSpPr txBox="1"/>
              <p:nvPr/>
            </p:nvSpPr>
            <p:spPr>
              <a:xfrm>
                <a:off x="6475694" y="2669030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VSS</a:t>
                </a:r>
                <a:endParaRPr lang="en-US" dirty="0"/>
              </a:p>
            </p:txBody>
          </p:sp>
        </p:grp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E96AC384-2E2D-4C15-B3CC-A855F0AACF96}"/>
                </a:ext>
              </a:extLst>
            </p:cNvPr>
            <p:cNvSpPr txBox="1"/>
            <p:nvPr/>
          </p:nvSpPr>
          <p:spPr>
            <a:xfrm>
              <a:off x="7173040" y="4822747"/>
              <a:ext cx="547361" cy="2557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FF0000"/>
                  </a:solidFill>
                </a:rPr>
                <a:t>VNN</a:t>
              </a:r>
            </a:p>
          </p:txBody>
        </p:sp>
      </p:grpSp>
      <p:grpSp>
        <p:nvGrpSpPr>
          <p:cNvPr id="311" name="Group 310">
            <a:extLst>
              <a:ext uri="{FF2B5EF4-FFF2-40B4-BE49-F238E27FC236}">
                <a16:creationId xmlns:a16="http://schemas.microsoft.com/office/drawing/2014/main" id="{29977F4F-B8C7-4173-9904-36CAEB4E9763}"/>
              </a:ext>
            </a:extLst>
          </p:cNvPr>
          <p:cNvGrpSpPr/>
          <p:nvPr/>
        </p:nvGrpSpPr>
        <p:grpSpPr>
          <a:xfrm>
            <a:off x="0" y="1244193"/>
            <a:ext cx="4333147" cy="4104857"/>
            <a:chOff x="5295212" y="1533333"/>
            <a:chExt cx="3893462" cy="3962084"/>
          </a:xfrm>
        </p:grpSpPr>
        <p:grpSp>
          <p:nvGrpSpPr>
            <p:cNvPr id="312" name="Group 311">
              <a:extLst>
                <a:ext uri="{FF2B5EF4-FFF2-40B4-BE49-F238E27FC236}">
                  <a16:creationId xmlns:a16="http://schemas.microsoft.com/office/drawing/2014/main" id="{569ADF2F-739B-4A1C-BA6E-40B20FB85C70}"/>
                </a:ext>
              </a:extLst>
            </p:cNvPr>
            <p:cNvGrpSpPr/>
            <p:nvPr/>
          </p:nvGrpSpPr>
          <p:grpSpPr>
            <a:xfrm flipV="1">
              <a:off x="6339182" y="1822381"/>
              <a:ext cx="267096" cy="462878"/>
              <a:chOff x="7191605" y="1709656"/>
              <a:chExt cx="267096" cy="462878"/>
            </a:xfrm>
          </p:grpSpPr>
          <p:cxnSp>
            <p:nvCxnSpPr>
              <p:cNvPr id="438" name="Straight Connector 437">
                <a:extLst>
                  <a:ext uri="{FF2B5EF4-FFF2-40B4-BE49-F238E27FC236}">
                    <a16:creationId xmlns:a16="http://schemas.microsoft.com/office/drawing/2014/main" id="{67854CE5-C5C4-40BB-BB86-31974510FD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Straight Connector 438">
                <a:extLst>
                  <a:ext uri="{FF2B5EF4-FFF2-40B4-BE49-F238E27FC236}">
                    <a16:creationId xmlns:a16="http://schemas.microsoft.com/office/drawing/2014/main" id="{A08E2232-4CF5-455D-AF6C-478302CD1F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0" name="Straight Connector 439">
                <a:extLst>
                  <a:ext uri="{FF2B5EF4-FFF2-40B4-BE49-F238E27FC236}">
                    <a16:creationId xmlns:a16="http://schemas.microsoft.com/office/drawing/2014/main" id="{81435569-DE43-4192-9145-47178D28EB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1" name="Straight Connector 440">
                <a:extLst>
                  <a:ext uri="{FF2B5EF4-FFF2-40B4-BE49-F238E27FC236}">
                    <a16:creationId xmlns:a16="http://schemas.microsoft.com/office/drawing/2014/main" id="{21713CEE-1938-409E-B5C4-CCA1899AFF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2" name="Straight Connector 441">
                <a:extLst>
                  <a:ext uri="{FF2B5EF4-FFF2-40B4-BE49-F238E27FC236}">
                    <a16:creationId xmlns:a16="http://schemas.microsoft.com/office/drawing/2014/main" id="{6871591B-F2BD-4CFC-8260-51BE4ED2B3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3" name="Straight Connector 442">
                <a:extLst>
                  <a:ext uri="{FF2B5EF4-FFF2-40B4-BE49-F238E27FC236}">
                    <a16:creationId xmlns:a16="http://schemas.microsoft.com/office/drawing/2014/main" id="{CC9BCDA9-B1AA-4D85-8574-53EF995C7A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Straight Connector 443">
                <a:extLst>
                  <a:ext uri="{FF2B5EF4-FFF2-40B4-BE49-F238E27FC236}">
                    <a16:creationId xmlns:a16="http://schemas.microsoft.com/office/drawing/2014/main" id="{A34947DA-D987-41D4-83CF-8934EE5FAF3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13" name="Straight Connector 312">
              <a:extLst>
                <a:ext uri="{FF2B5EF4-FFF2-40B4-BE49-F238E27FC236}">
                  <a16:creationId xmlns:a16="http://schemas.microsoft.com/office/drawing/2014/main" id="{617A9B82-0754-499D-A691-9A68AD14A91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06278" y="1563811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4" name="Group 313">
              <a:extLst>
                <a:ext uri="{FF2B5EF4-FFF2-40B4-BE49-F238E27FC236}">
                  <a16:creationId xmlns:a16="http://schemas.microsoft.com/office/drawing/2014/main" id="{371F8D4E-77B9-44EC-9067-154CBAF29E97}"/>
                </a:ext>
              </a:extLst>
            </p:cNvPr>
            <p:cNvGrpSpPr/>
            <p:nvPr/>
          </p:nvGrpSpPr>
          <p:grpSpPr>
            <a:xfrm flipV="1">
              <a:off x="7014097" y="2285259"/>
              <a:ext cx="267096" cy="462878"/>
              <a:chOff x="7191605" y="1709656"/>
              <a:chExt cx="267096" cy="462878"/>
            </a:xfrm>
          </p:grpSpPr>
          <p:cxnSp>
            <p:nvCxnSpPr>
              <p:cNvPr id="431" name="Straight Connector 430">
                <a:extLst>
                  <a:ext uri="{FF2B5EF4-FFF2-40B4-BE49-F238E27FC236}">
                    <a16:creationId xmlns:a16="http://schemas.microsoft.com/office/drawing/2014/main" id="{DB02134C-887C-4F04-80F7-BF5F2F0C01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Straight Connector 431">
                <a:extLst>
                  <a:ext uri="{FF2B5EF4-FFF2-40B4-BE49-F238E27FC236}">
                    <a16:creationId xmlns:a16="http://schemas.microsoft.com/office/drawing/2014/main" id="{4A6D6278-F916-42E6-B8E4-A67655D023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Straight Connector 432">
                <a:extLst>
                  <a:ext uri="{FF2B5EF4-FFF2-40B4-BE49-F238E27FC236}">
                    <a16:creationId xmlns:a16="http://schemas.microsoft.com/office/drawing/2014/main" id="{8B8F01FF-1697-47B9-8DCD-E9087B1B97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Straight Connector 433">
                <a:extLst>
                  <a:ext uri="{FF2B5EF4-FFF2-40B4-BE49-F238E27FC236}">
                    <a16:creationId xmlns:a16="http://schemas.microsoft.com/office/drawing/2014/main" id="{FCE4825D-F7E0-4685-8CB5-20BD88D08F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5" name="Straight Connector 434">
                <a:extLst>
                  <a:ext uri="{FF2B5EF4-FFF2-40B4-BE49-F238E27FC236}">
                    <a16:creationId xmlns:a16="http://schemas.microsoft.com/office/drawing/2014/main" id="{BE66CF50-D6D9-4515-899E-B6FCBA89B1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6" name="Straight Connector 435">
                <a:extLst>
                  <a:ext uri="{FF2B5EF4-FFF2-40B4-BE49-F238E27FC236}">
                    <a16:creationId xmlns:a16="http://schemas.microsoft.com/office/drawing/2014/main" id="{461D5E91-2045-40B7-8EA1-985A4F0429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7" name="Straight Connector 436">
                <a:extLst>
                  <a:ext uri="{FF2B5EF4-FFF2-40B4-BE49-F238E27FC236}">
                    <a16:creationId xmlns:a16="http://schemas.microsoft.com/office/drawing/2014/main" id="{FDF67A9B-F36D-4ADC-8A93-ED33771539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15" name="Straight Connector 314">
              <a:extLst>
                <a:ext uri="{FF2B5EF4-FFF2-40B4-BE49-F238E27FC236}">
                  <a16:creationId xmlns:a16="http://schemas.microsoft.com/office/drawing/2014/main" id="{19B219D7-AD03-40D4-A0BF-D0D6C3384B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81193" y="1563811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Straight Connector 315">
              <a:extLst>
                <a:ext uri="{FF2B5EF4-FFF2-40B4-BE49-F238E27FC236}">
                  <a16:creationId xmlns:a16="http://schemas.microsoft.com/office/drawing/2014/main" id="{4FE9F875-636E-4B99-923C-E9D19446123F}"/>
                </a:ext>
              </a:extLst>
            </p:cNvPr>
            <p:cNvCxnSpPr/>
            <p:nvPr/>
          </p:nvCxnSpPr>
          <p:spPr>
            <a:xfrm flipV="1">
              <a:off x="6606278" y="1563811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Straight Connector 316">
              <a:extLst>
                <a:ext uri="{FF2B5EF4-FFF2-40B4-BE49-F238E27FC236}">
                  <a16:creationId xmlns:a16="http://schemas.microsoft.com/office/drawing/2014/main" id="{E1E04433-037B-4607-9386-34F279279146}"/>
                </a:ext>
              </a:extLst>
            </p:cNvPr>
            <p:cNvCxnSpPr/>
            <p:nvPr/>
          </p:nvCxnSpPr>
          <p:spPr>
            <a:xfrm flipV="1">
              <a:off x="5952366" y="2050644"/>
              <a:ext cx="216724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Straight Connector 317">
              <a:extLst>
                <a:ext uri="{FF2B5EF4-FFF2-40B4-BE49-F238E27FC236}">
                  <a16:creationId xmlns:a16="http://schemas.microsoft.com/office/drawing/2014/main" id="{5E664079-D59E-416F-9D81-24D0C07F99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66987" y="2513522"/>
              <a:ext cx="215262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Straight Connector 318">
              <a:extLst>
                <a:ext uri="{FF2B5EF4-FFF2-40B4-BE49-F238E27FC236}">
                  <a16:creationId xmlns:a16="http://schemas.microsoft.com/office/drawing/2014/main" id="{6099A3E4-95CF-430A-BE33-47E1FADFF613}"/>
                </a:ext>
              </a:extLst>
            </p:cNvPr>
            <p:cNvCxnSpPr>
              <a:cxnSpLocks/>
            </p:cNvCxnSpPr>
            <p:nvPr/>
          </p:nvCxnSpPr>
          <p:spPr>
            <a:xfrm>
              <a:off x="6606278" y="2285259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Straight Connector 319">
              <a:extLst>
                <a:ext uri="{FF2B5EF4-FFF2-40B4-BE49-F238E27FC236}">
                  <a16:creationId xmlns:a16="http://schemas.microsoft.com/office/drawing/2014/main" id="{F00719B0-3AC4-4D0A-BB4E-7672A7B29A8C}"/>
                </a:ext>
              </a:extLst>
            </p:cNvPr>
            <p:cNvCxnSpPr>
              <a:cxnSpLocks/>
            </p:cNvCxnSpPr>
            <p:nvPr/>
          </p:nvCxnSpPr>
          <p:spPr>
            <a:xfrm>
              <a:off x="7281193" y="2748137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1" name="Group 320">
              <a:extLst>
                <a:ext uri="{FF2B5EF4-FFF2-40B4-BE49-F238E27FC236}">
                  <a16:creationId xmlns:a16="http://schemas.microsoft.com/office/drawing/2014/main" id="{D8FF5019-79CD-4D5E-9C2D-C4B0A909C6EB}"/>
                </a:ext>
              </a:extLst>
            </p:cNvPr>
            <p:cNvGrpSpPr/>
            <p:nvPr/>
          </p:nvGrpSpPr>
          <p:grpSpPr>
            <a:xfrm flipV="1">
              <a:off x="7914009" y="1822381"/>
              <a:ext cx="267096" cy="462878"/>
              <a:chOff x="7191605" y="1709656"/>
              <a:chExt cx="267096" cy="462878"/>
            </a:xfrm>
          </p:grpSpPr>
          <p:cxnSp>
            <p:nvCxnSpPr>
              <p:cNvPr id="424" name="Straight Connector 423">
                <a:extLst>
                  <a:ext uri="{FF2B5EF4-FFF2-40B4-BE49-F238E27FC236}">
                    <a16:creationId xmlns:a16="http://schemas.microsoft.com/office/drawing/2014/main" id="{B458E017-1051-4256-B601-C32BAD896B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5" name="Straight Connector 424">
                <a:extLst>
                  <a:ext uri="{FF2B5EF4-FFF2-40B4-BE49-F238E27FC236}">
                    <a16:creationId xmlns:a16="http://schemas.microsoft.com/office/drawing/2014/main" id="{22FA30A9-A4B0-47A0-9C13-538E53A23A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Straight Connector 425">
                <a:extLst>
                  <a:ext uri="{FF2B5EF4-FFF2-40B4-BE49-F238E27FC236}">
                    <a16:creationId xmlns:a16="http://schemas.microsoft.com/office/drawing/2014/main" id="{3B38A22B-46B1-4EB0-B756-A9A0144EAA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7" name="Straight Connector 426">
                <a:extLst>
                  <a:ext uri="{FF2B5EF4-FFF2-40B4-BE49-F238E27FC236}">
                    <a16:creationId xmlns:a16="http://schemas.microsoft.com/office/drawing/2014/main" id="{59AA5051-6AFF-49CC-8BB0-7B935A676C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Straight Connector 427">
                <a:extLst>
                  <a:ext uri="{FF2B5EF4-FFF2-40B4-BE49-F238E27FC236}">
                    <a16:creationId xmlns:a16="http://schemas.microsoft.com/office/drawing/2014/main" id="{FE78D8F3-EF6F-4C09-9DD9-8EF46C1BD9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9" name="Straight Connector 428">
                <a:extLst>
                  <a:ext uri="{FF2B5EF4-FFF2-40B4-BE49-F238E27FC236}">
                    <a16:creationId xmlns:a16="http://schemas.microsoft.com/office/drawing/2014/main" id="{DD93560F-A2F7-4A0F-96D6-B4A8A144CE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0" name="Straight Connector 429">
                <a:extLst>
                  <a:ext uri="{FF2B5EF4-FFF2-40B4-BE49-F238E27FC236}">
                    <a16:creationId xmlns:a16="http://schemas.microsoft.com/office/drawing/2014/main" id="{891109EE-D47C-4778-87E1-1FC672D345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22" name="Straight Connector 321">
              <a:extLst>
                <a:ext uri="{FF2B5EF4-FFF2-40B4-BE49-F238E27FC236}">
                  <a16:creationId xmlns:a16="http://schemas.microsoft.com/office/drawing/2014/main" id="{D4AAC9FB-7C52-441C-86BA-8D5EC62CBE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81105" y="1563811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3" name="Group 322">
              <a:extLst>
                <a:ext uri="{FF2B5EF4-FFF2-40B4-BE49-F238E27FC236}">
                  <a16:creationId xmlns:a16="http://schemas.microsoft.com/office/drawing/2014/main" id="{4BE436E5-F29A-4EF6-802A-58D3C5CD9D19}"/>
                </a:ext>
              </a:extLst>
            </p:cNvPr>
            <p:cNvGrpSpPr/>
            <p:nvPr/>
          </p:nvGrpSpPr>
          <p:grpSpPr>
            <a:xfrm flipV="1">
              <a:off x="8588924" y="2285259"/>
              <a:ext cx="267096" cy="462878"/>
              <a:chOff x="7191605" y="1709656"/>
              <a:chExt cx="267096" cy="462878"/>
            </a:xfrm>
          </p:grpSpPr>
          <p:cxnSp>
            <p:nvCxnSpPr>
              <p:cNvPr id="417" name="Straight Connector 416">
                <a:extLst>
                  <a:ext uri="{FF2B5EF4-FFF2-40B4-BE49-F238E27FC236}">
                    <a16:creationId xmlns:a16="http://schemas.microsoft.com/office/drawing/2014/main" id="{705F2764-4A2A-476F-822F-20C9DB9F25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8" name="Straight Connector 417">
                <a:extLst>
                  <a:ext uri="{FF2B5EF4-FFF2-40B4-BE49-F238E27FC236}">
                    <a16:creationId xmlns:a16="http://schemas.microsoft.com/office/drawing/2014/main" id="{24BD0E7E-BFE0-47E2-85B2-03A6F932931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9" name="Straight Connector 418">
                <a:extLst>
                  <a:ext uri="{FF2B5EF4-FFF2-40B4-BE49-F238E27FC236}">
                    <a16:creationId xmlns:a16="http://schemas.microsoft.com/office/drawing/2014/main" id="{D65BD3ED-6643-4F97-9D97-B1569B72F6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>
                <a:extLst>
                  <a:ext uri="{FF2B5EF4-FFF2-40B4-BE49-F238E27FC236}">
                    <a16:creationId xmlns:a16="http://schemas.microsoft.com/office/drawing/2014/main" id="{1F75F37F-5DE8-4357-8276-2303B010F0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>
                <a:extLst>
                  <a:ext uri="{FF2B5EF4-FFF2-40B4-BE49-F238E27FC236}">
                    <a16:creationId xmlns:a16="http://schemas.microsoft.com/office/drawing/2014/main" id="{F4B03889-755A-408E-80A5-89365C985B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>
                <a:extLst>
                  <a:ext uri="{FF2B5EF4-FFF2-40B4-BE49-F238E27FC236}">
                    <a16:creationId xmlns:a16="http://schemas.microsoft.com/office/drawing/2014/main" id="{16356E6D-2493-47D5-8FA3-2788BBA2C8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3" name="Straight Connector 422">
                <a:extLst>
                  <a:ext uri="{FF2B5EF4-FFF2-40B4-BE49-F238E27FC236}">
                    <a16:creationId xmlns:a16="http://schemas.microsoft.com/office/drawing/2014/main" id="{58456BFA-3BF9-44F5-BA0B-98FF130218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24" name="Straight Connector 323">
              <a:extLst>
                <a:ext uri="{FF2B5EF4-FFF2-40B4-BE49-F238E27FC236}">
                  <a16:creationId xmlns:a16="http://schemas.microsoft.com/office/drawing/2014/main" id="{B016E948-12BC-4B42-B35D-005CF70D929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56020" y="1563811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Straight Connector 324">
              <a:extLst>
                <a:ext uri="{FF2B5EF4-FFF2-40B4-BE49-F238E27FC236}">
                  <a16:creationId xmlns:a16="http://schemas.microsoft.com/office/drawing/2014/main" id="{39333AF1-DF1B-462A-AD21-E034BF055680}"/>
                </a:ext>
              </a:extLst>
            </p:cNvPr>
            <p:cNvCxnSpPr/>
            <p:nvPr/>
          </p:nvCxnSpPr>
          <p:spPr>
            <a:xfrm flipV="1">
              <a:off x="8181105" y="1563811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Straight Connector 325">
              <a:extLst>
                <a:ext uri="{FF2B5EF4-FFF2-40B4-BE49-F238E27FC236}">
                  <a16:creationId xmlns:a16="http://schemas.microsoft.com/office/drawing/2014/main" id="{E6D3987D-F2A3-42F8-B6D9-BDBE73C52E70}"/>
                </a:ext>
              </a:extLst>
            </p:cNvPr>
            <p:cNvCxnSpPr>
              <a:cxnSpLocks/>
            </p:cNvCxnSpPr>
            <p:nvPr/>
          </p:nvCxnSpPr>
          <p:spPr>
            <a:xfrm>
              <a:off x="7279344" y="1558333"/>
              <a:ext cx="899912" cy="0"/>
            </a:xfrm>
            <a:prstGeom prst="line">
              <a:avLst/>
            </a:prstGeom>
            <a:ln w="28575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7" name="Straight Connector 326">
              <a:extLst>
                <a:ext uri="{FF2B5EF4-FFF2-40B4-BE49-F238E27FC236}">
                  <a16:creationId xmlns:a16="http://schemas.microsoft.com/office/drawing/2014/main" id="{BB166070-C6F8-4D43-AB36-EC13EB6606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27193" y="2050644"/>
              <a:ext cx="159588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8" name="Straight Connector 327">
              <a:extLst>
                <a:ext uri="{FF2B5EF4-FFF2-40B4-BE49-F238E27FC236}">
                  <a16:creationId xmlns:a16="http://schemas.microsoft.com/office/drawing/2014/main" id="{12CE6310-7E78-40A5-BCFA-6DCE86EBE3F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41814" y="2513522"/>
              <a:ext cx="158126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Straight Connector 328">
              <a:extLst>
                <a:ext uri="{FF2B5EF4-FFF2-40B4-BE49-F238E27FC236}">
                  <a16:creationId xmlns:a16="http://schemas.microsoft.com/office/drawing/2014/main" id="{505C29F9-B086-49CF-86F8-518FE5CDFC14}"/>
                </a:ext>
              </a:extLst>
            </p:cNvPr>
            <p:cNvCxnSpPr>
              <a:cxnSpLocks/>
            </p:cNvCxnSpPr>
            <p:nvPr/>
          </p:nvCxnSpPr>
          <p:spPr>
            <a:xfrm>
              <a:off x="8181105" y="2285259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Straight Connector 329">
              <a:extLst>
                <a:ext uri="{FF2B5EF4-FFF2-40B4-BE49-F238E27FC236}">
                  <a16:creationId xmlns:a16="http://schemas.microsoft.com/office/drawing/2014/main" id="{D6E46DBC-E83C-410B-9A3B-83C9B3EECBEE}"/>
                </a:ext>
              </a:extLst>
            </p:cNvPr>
            <p:cNvCxnSpPr>
              <a:cxnSpLocks/>
            </p:cNvCxnSpPr>
            <p:nvPr/>
          </p:nvCxnSpPr>
          <p:spPr>
            <a:xfrm>
              <a:off x="8856020" y="2748137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1" name="TextBox 330">
              <a:extLst>
                <a:ext uri="{FF2B5EF4-FFF2-40B4-BE49-F238E27FC236}">
                  <a16:creationId xmlns:a16="http://schemas.microsoft.com/office/drawing/2014/main" id="{502FF374-BEA7-4192-B97B-3158BB5B50AE}"/>
                </a:ext>
              </a:extLst>
            </p:cNvPr>
            <p:cNvSpPr txBox="1"/>
            <p:nvPr/>
          </p:nvSpPr>
          <p:spPr>
            <a:xfrm rot="10800000" flipV="1">
              <a:off x="6861279" y="1538103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332" name="TextBox 331">
              <a:extLst>
                <a:ext uri="{FF2B5EF4-FFF2-40B4-BE49-F238E27FC236}">
                  <a16:creationId xmlns:a16="http://schemas.microsoft.com/office/drawing/2014/main" id="{F1415CB1-8BCB-40FA-B664-86177C8C4106}"/>
                </a:ext>
              </a:extLst>
            </p:cNvPr>
            <p:cNvSpPr txBox="1"/>
            <p:nvPr/>
          </p:nvSpPr>
          <p:spPr>
            <a:xfrm rot="10800000" flipV="1">
              <a:off x="8337711" y="1533333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333" name="TextBox 332">
              <a:extLst>
                <a:ext uri="{FF2B5EF4-FFF2-40B4-BE49-F238E27FC236}">
                  <a16:creationId xmlns:a16="http://schemas.microsoft.com/office/drawing/2014/main" id="{A5378F80-AE6E-4C42-A6DC-9B6322C9C58E}"/>
                </a:ext>
              </a:extLst>
            </p:cNvPr>
            <p:cNvSpPr txBox="1"/>
            <p:nvPr/>
          </p:nvSpPr>
          <p:spPr>
            <a:xfrm rot="10800000" flipV="1">
              <a:off x="5383112" y="1913556"/>
              <a:ext cx="812291" cy="2557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FF0000"/>
                  </a:solidFill>
                </a:rPr>
                <a:t>VPP</a:t>
              </a:r>
            </a:p>
          </p:txBody>
        </p:sp>
        <p:sp>
          <p:nvSpPr>
            <p:cNvPr id="334" name="TextBox 333">
              <a:extLst>
                <a:ext uri="{FF2B5EF4-FFF2-40B4-BE49-F238E27FC236}">
                  <a16:creationId xmlns:a16="http://schemas.microsoft.com/office/drawing/2014/main" id="{0D065888-C232-4E78-9EDD-7EB4259A1816}"/>
                </a:ext>
              </a:extLst>
            </p:cNvPr>
            <p:cNvSpPr txBox="1"/>
            <p:nvPr/>
          </p:nvSpPr>
          <p:spPr>
            <a:xfrm rot="10800000" flipV="1">
              <a:off x="5603193" y="2368991"/>
              <a:ext cx="11626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FF0000"/>
                  </a:solidFill>
                </a:rPr>
                <a:t>VNN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grpSp>
          <p:nvGrpSpPr>
            <p:cNvPr id="335" name="Group 334">
              <a:extLst>
                <a:ext uri="{FF2B5EF4-FFF2-40B4-BE49-F238E27FC236}">
                  <a16:creationId xmlns:a16="http://schemas.microsoft.com/office/drawing/2014/main" id="{989737DA-EE1A-4918-BF70-BDD8FAD10FEB}"/>
                </a:ext>
              </a:extLst>
            </p:cNvPr>
            <p:cNvGrpSpPr/>
            <p:nvPr/>
          </p:nvGrpSpPr>
          <p:grpSpPr>
            <a:xfrm>
              <a:off x="6337333" y="3442900"/>
              <a:ext cx="267096" cy="462878"/>
              <a:chOff x="7191605" y="1709656"/>
              <a:chExt cx="267096" cy="462878"/>
            </a:xfrm>
          </p:grpSpPr>
          <p:cxnSp>
            <p:nvCxnSpPr>
              <p:cNvPr id="410" name="Straight Connector 409">
                <a:extLst>
                  <a:ext uri="{FF2B5EF4-FFF2-40B4-BE49-F238E27FC236}">
                    <a16:creationId xmlns:a16="http://schemas.microsoft.com/office/drawing/2014/main" id="{80B16CC2-399B-4FBA-8781-3FB2D190A7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1" name="Straight Connector 410">
                <a:extLst>
                  <a:ext uri="{FF2B5EF4-FFF2-40B4-BE49-F238E27FC236}">
                    <a16:creationId xmlns:a16="http://schemas.microsoft.com/office/drawing/2014/main" id="{B67C912A-143B-40D7-890E-911A25F3E3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2" name="Straight Connector 411">
                <a:extLst>
                  <a:ext uri="{FF2B5EF4-FFF2-40B4-BE49-F238E27FC236}">
                    <a16:creationId xmlns:a16="http://schemas.microsoft.com/office/drawing/2014/main" id="{FC3048EB-1BB8-4131-9CA4-37EB308BC4D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3" name="Straight Connector 412">
                <a:extLst>
                  <a:ext uri="{FF2B5EF4-FFF2-40B4-BE49-F238E27FC236}">
                    <a16:creationId xmlns:a16="http://schemas.microsoft.com/office/drawing/2014/main" id="{474952A7-3436-4B8B-9FB7-1C1C9A63E0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4" name="Straight Connector 413">
                <a:extLst>
                  <a:ext uri="{FF2B5EF4-FFF2-40B4-BE49-F238E27FC236}">
                    <a16:creationId xmlns:a16="http://schemas.microsoft.com/office/drawing/2014/main" id="{38FA2EDD-BD92-40FE-8EC7-B8F0142C35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5" name="Straight Connector 414">
                <a:extLst>
                  <a:ext uri="{FF2B5EF4-FFF2-40B4-BE49-F238E27FC236}">
                    <a16:creationId xmlns:a16="http://schemas.microsoft.com/office/drawing/2014/main" id="{E5FDF23F-822B-4626-9767-AD177936CA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6" name="Straight Connector 415">
                <a:extLst>
                  <a:ext uri="{FF2B5EF4-FFF2-40B4-BE49-F238E27FC236}">
                    <a16:creationId xmlns:a16="http://schemas.microsoft.com/office/drawing/2014/main" id="{538845B6-651C-42DC-9E59-243C3ADAE8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36" name="Straight Connector 335">
              <a:extLst>
                <a:ext uri="{FF2B5EF4-FFF2-40B4-BE49-F238E27FC236}">
                  <a16:creationId xmlns:a16="http://schemas.microsoft.com/office/drawing/2014/main" id="{EDFFC9BF-1D16-4BBE-9D11-8077C3E7A957}"/>
                </a:ext>
              </a:extLst>
            </p:cNvPr>
            <p:cNvCxnSpPr>
              <a:cxnSpLocks/>
            </p:cNvCxnSpPr>
            <p:nvPr/>
          </p:nvCxnSpPr>
          <p:spPr>
            <a:xfrm>
              <a:off x="6604429" y="3905778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7" name="Group 336">
              <a:extLst>
                <a:ext uri="{FF2B5EF4-FFF2-40B4-BE49-F238E27FC236}">
                  <a16:creationId xmlns:a16="http://schemas.microsoft.com/office/drawing/2014/main" id="{481DF209-040D-4D1B-A472-4A7C5CA6DE13}"/>
                </a:ext>
              </a:extLst>
            </p:cNvPr>
            <p:cNvGrpSpPr/>
            <p:nvPr/>
          </p:nvGrpSpPr>
          <p:grpSpPr>
            <a:xfrm>
              <a:off x="7012248" y="2980022"/>
              <a:ext cx="267096" cy="462878"/>
              <a:chOff x="7191605" y="1709656"/>
              <a:chExt cx="267096" cy="462878"/>
            </a:xfrm>
          </p:grpSpPr>
          <p:cxnSp>
            <p:nvCxnSpPr>
              <p:cNvPr id="403" name="Straight Connector 402">
                <a:extLst>
                  <a:ext uri="{FF2B5EF4-FFF2-40B4-BE49-F238E27FC236}">
                    <a16:creationId xmlns:a16="http://schemas.microsoft.com/office/drawing/2014/main" id="{1DD7E87A-230B-4E84-85AE-4B2069E37A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4" name="Straight Connector 403">
                <a:extLst>
                  <a:ext uri="{FF2B5EF4-FFF2-40B4-BE49-F238E27FC236}">
                    <a16:creationId xmlns:a16="http://schemas.microsoft.com/office/drawing/2014/main" id="{0E3B72C0-FD18-4160-A6B2-7FCD570630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>
                <a:extLst>
                  <a:ext uri="{FF2B5EF4-FFF2-40B4-BE49-F238E27FC236}">
                    <a16:creationId xmlns:a16="http://schemas.microsoft.com/office/drawing/2014/main" id="{C1D015CE-0823-4B91-8029-9F98D99B45A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Connector 405">
                <a:extLst>
                  <a:ext uri="{FF2B5EF4-FFF2-40B4-BE49-F238E27FC236}">
                    <a16:creationId xmlns:a16="http://schemas.microsoft.com/office/drawing/2014/main" id="{79DE7209-1FFA-49EC-9E4F-47238A0156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7" name="Straight Connector 406">
                <a:extLst>
                  <a:ext uri="{FF2B5EF4-FFF2-40B4-BE49-F238E27FC236}">
                    <a16:creationId xmlns:a16="http://schemas.microsoft.com/office/drawing/2014/main" id="{05E4D258-7747-4A08-BADF-F24FA5943F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8" name="Straight Connector 407">
                <a:extLst>
                  <a:ext uri="{FF2B5EF4-FFF2-40B4-BE49-F238E27FC236}">
                    <a16:creationId xmlns:a16="http://schemas.microsoft.com/office/drawing/2014/main" id="{BAD111D5-1B58-4C25-BF63-F3DDD87FEC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9" name="Straight Connector 408">
                <a:extLst>
                  <a:ext uri="{FF2B5EF4-FFF2-40B4-BE49-F238E27FC236}">
                    <a16:creationId xmlns:a16="http://schemas.microsoft.com/office/drawing/2014/main" id="{54B39E4E-C6EB-48F2-B21E-520C2A2641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38" name="Straight Connector 337">
              <a:extLst>
                <a:ext uri="{FF2B5EF4-FFF2-40B4-BE49-F238E27FC236}">
                  <a16:creationId xmlns:a16="http://schemas.microsoft.com/office/drawing/2014/main" id="{D5A1F499-7580-48F7-A06F-B7E983D8A47A}"/>
                </a:ext>
              </a:extLst>
            </p:cNvPr>
            <p:cNvCxnSpPr>
              <a:cxnSpLocks/>
            </p:cNvCxnSpPr>
            <p:nvPr/>
          </p:nvCxnSpPr>
          <p:spPr>
            <a:xfrm>
              <a:off x="7279344" y="3442900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9" name="Straight Connector 338">
              <a:extLst>
                <a:ext uri="{FF2B5EF4-FFF2-40B4-BE49-F238E27FC236}">
                  <a16:creationId xmlns:a16="http://schemas.microsoft.com/office/drawing/2014/main" id="{E427F92A-934A-42E3-AC0A-0CEDE05E3C39}"/>
                </a:ext>
              </a:extLst>
            </p:cNvPr>
            <p:cNvCxnSpPr/>
            <p:nvPr/>
          </p:nvCxnSpPr>
          <p:spPr>
            <a:xfrm>
              <a:off x="6604429" y="4164348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Straight Connector 339">
              <a:extLst>
                <a:ext uri="{FF2B5EF4-FFF2-40B4-BE49-F238E27FC236}">
                  <a16:creationId xmlns:a16="http://schemas.microsoft.com/office/drawing/2014/main" id="{9F82135F-BE08-4619-99BE-83D789D331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940933" y="4167450"/>
              <a:ext cx="953" cy="441123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1" name="Straight Connector 340">
              <a:extLst>
                <a:ext uri="{FF2B5EF4-FFF2-40B4-BE49-F238E27FC236}">
                  <a16:creationId xmlns:a16="http://schemas.microsoft.com/office/drawing/2014/main" id="{8052A6E5-0CBF-428E-AF08-C91110B0E911}"/>
                </a:ext>
              </a:extLst>
            </p:cNvPr>
            <p:cNvCxnSpPr/>
            <p:nvPr/>
          </p:nvCxnSpPr>
          <p:spPr>
            <a:xfrm>
              <a:off x="5950517" y="3686751"/>
              <a:ext cx="216724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Straight Connector 341">
              <a:extLst>
                <a:ext uri="{FF2B5EF4-FFF2-40B4-BE49-F238E27FC236}">
                  <a16:creationId xmlns:a16="http://schemas.microsoft.com/office/drawing/2014/main" id="{6DFE99FF-F0B3-43FD-A9D7-0001702B9938}"/>
                </a:ext>
              </a:extLst>
            </p:cNvPr>
            <p:cNvCxnSpPr>
              <a:cxnSpLocks/>
            </p:cNvCxnSpPr>
            <p:nvPr/>
          </p:nvCxnSpPr>
          <p:spPr>
            <a:xfrm>
              <a:off x="5965138" y="3223873"/>
              <a:ext cx="215262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3" name="Straight Connector 342">
              <a:extLst>
                <a:ext uri="{FF2B5EF4-FFF2-40B4-BE49-F238E27FC236}">
                  <a16:creationId xmlns:a16="http://schemas.microsoft.com/office/drawing/2014/main" id="{DD76EDD8-0AC3-4949-A826-CE5E23179E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04429" y="2858062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4" name="Straight Connector 343">
              <a:extLst>
                <a:ext uri="{FF2B5EF4-FFF2-40B4-BE49-F238E27FC236}">
                  <a16:creationId xmlns:a16="http://schemas.microsoft.com/office/drawing/2014/main" id="{08600FD4-EF9F-4EFE-A788-B10BAE75708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279344" y="2858062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5" name="Group 344">
              <a:extLst>
                <a:ext uri="{FF2B5EF4-FFF2-40B4-BE49-F238E27FC236}">
                  <a16:creationId xmlns:a16="http://schemas.microsoft.com/office/drawing/2014/main" id="{01C2210B-0E2E-4820-AA02-86BD80D4448B}"/>
                </a:ext>
              </a:extLst>
            </p:cNvPr>
            <p:cNvGrpSpPr/>
            <p:nvPr/>
          </p:nvGrpSpPr>
          <p:grpSpPr>
            <a:xfrm>
              <a:off x="7912160" y="3442900"/>
              <a:ext cx="267096" cy="462878"/>
              <a:chOff x="7191605" y="1709656"/>
              <a:chExt cx="267096" cy="462878"/>
            </a:xfrm>
          </p:grpSpPr>
          <p:cxnSp>
            <p:nvCxnSpPr>
              <p:cNvPr id="396" name="Straight Connector 395">
                <a:extLst>
                  <a:ext uri="{FF2B5EF4-FFF2-40B4-BE49-F238E27FC236}">
                    <a16:creationId xmlns:a16="http://schemas.microsoft.com/office/drawing/2014/main" id="{6046D97A-305B-4B49-8F4D-DB3CDBA307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7" name="Straight Connector 396">
                <a:extLst>
                  <a:ext uri="{FF2B5EF4-FFF2-40B4-BE49-F238E27FC236}">
                    <a16:creationId xmlns:a16="http://schemas.microsoft.com/office/drawing/2014/main" id="{C39F7A8B-CC99-4362-B6B8-4EDBD7CF27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>
                <a:extLst>
                  <a:ext uri="{FF2B5EF4-FFF2-40B4-BE49-F238E27FC236}">
                    <a16:creationId xmlns:a16="http://schemas.microsoft.com/office/drawing/2014/main" id="{C86140C6-7151-46CA-B227-87F61D90C3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Straight Connector 398">
                <a:extLst>
                  <a:ext uri="{FF2B5EF4-FFF2-40B4-BE49-F238E27FC236}">
                    <a16:creationId xmlns:a16="http://schemas.microsoft.com/office/drawing/2014/main" id="{117D4B87-4900-487E-BEB4-316956CF11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>
                <a:extLst>
                  <a:ext uri="{FF2B5EF4-FFF2-40B4-BE49-F238E27FC236}">
                    <a16:creationId xmlns:a16="http://schemas.microsoft.com/office/drawing/2014/main" id="{E1F8C1D9-1C1A-480E-9A8A-3224C83445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Straight Connector 400">
                <a:extLst>
                  <a:ext uri="{FF2B5EF4-FFF2-40B4-BE49-F238E27FC236}">
                    <a16:creationId xmlns:a16="http://schemas.microsoft.com/office/drawing/2014/main" id="{BC79C303-42C4-43A3-844B-25AD63AFBD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2" name="Straight Connector 401">
                <a:extLst>
                  <a:ext uri="{FF2B5EF4-FFF2-40B4-BE49-F238E27FC236}">
                    <a16:creationId xmlns:a16="http://schemas.microsoft.com/office/drawing/2014/main" id="{37CD78D2-6121-4BFA-9804-8519E1BFB6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46" name="Straight Connector 345">
              <a:extLst>
                <a:ext uri="{FF2B5EF4-FFF2-40B4-BE49-F238E27FC236}">
                  <a16:creationId xmlns:a16="http://schemas.microsoft.com/office/drawing/2014/main" id="{83D923EF-3CD2-4AAC-91B5-670918F80BA9}"/>
                </a:ext>
              </a:extLst>
            </p:cNvPr>
            <p:cNvCxnSpPr>
              <a:cxnSpLocks/>
            </p:cNvCxnSpPr>
            <p:nvPr/>
          </p:nvCxnSpPr>
          <p:spPr>
            <a:xfrm>
              <a:off x="8179256" y="3905778"/>
              <a:ext cx="0" cy="25857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7" name="Group 346">
              <a:extLst>
                <a:ext uri="{FF2B5EF4-FFF2-40B4-BE49-F238E27FC236}">
                  <a16:creationId xmlns:a16="http://schemas.microsoft.com/office/drawing/2014/main" id="{39218732-DC06-4AF2-BE6D-C480D0B78D3A}"/>
                </a:ext>
              </a:extLst>
            </p:cNvPr>
            <p:cNvGrpSpPr/>
            <p:nvPr/>
          </p:nvGrpSpPr>
          <p:grpSpPr>
            <a:xfrm>
              <a:off x="8587075" y="2980022"/>
              <a:ext cx="267096" cy="462878"/>
              <a:chOff x="7191605" y="1709656"/>
              <a:chExt cx="267096" cy="462878"/>
            </a:xfrm>
          </p:grpSpPr>
          <p:cxnSp>
            <p:nvCxnSpPr>
              <p:cNvPr id="389" name="Straight Connector 388">
                <a:extLst>
                  <a:ext uri="{FF2B5EF4-FFF2-40B4-BE49-F238E27FC236}">
                    <a16:creationId xmlns:a16="http://schemas.microsoft.com/office/drawing/2014/main" id="{E7AF9C2D-C348-4497-B517-60CB184F0E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0" name="Straight Connector 389">
                <a:extLst>
                  <a:ext uri="{FF2B5EF4-FFF2-40B4-BE49-F238E27FC236}">
                    <a16:creationId xmlns:a16="http://schemas.microsoft.com/office/drawing/2014/main" id="{A928CE53-7E8F-4A1D-AF65-C10566107A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1" name="Straight Connector 390">
                <a:extLst>
                  <a:ext uri="{FF2B5EF4-FFF2-40B4-BE49-F238E27FC236}">
                    <a16:creationId xmlns:a16="http://schemas.microsoft.com/office/drawing/2014/main" id="{153F832E-0E1C-43AE-8613-A406707CD1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>
                <a:extLst>
                  <a:ext uri="{FF2B5EF4-FFF2-40B4-BE49-F238E27FC236}">
                    <a16:creationId xmlns:a16="http://schemas.microsoft.com/office/drawing/2014/main" id="{B3A02719-BDB2-4946-8529-5FB23B5D7B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>
                <a:extLst>
                  <a:ext uri="{FF2B5EF4-FFF2-40B4-BE49-F238E27FC236}">
                    <a16:creationId xmlns:a16="http://schemas.microsoft.com/office/drawing/2014/main" id="{5D676A96-1446-4D4E-BBE7-4B70E8F7CC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>
                <a:extLst>
                  <a:ext uri="{FF2B5EF4-FFF2-40B4-BE49-F238E27FC236}">
                    <a16:creationId xmlns:a16="http://schemas.microsoft.com/office/drawing/2014/main" id="{8817CA09-C9B5-42AE-A0BA-FAF735B75DC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5" name="Straight Connector 394">
                <a:extLst>
                  <a:ext uri="{FF2B5EF4-FFF2-40B4-BE49-F238E27FC236}">
                    <a16:creationId xmlns:a16="http://schemas.microsoft.com/office/drawing/2014/main" id="{4CD689B5-34C1-49C1-A46B-1C47F3A844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48" name="Straight Connector 347">
              <a:extLst>
                <a:ext uri="{FF2B5EF4-FFF2-40B4-BE49-F238E27FC236}">
                  <a16:creationId xmlns:a16="http://schemas.microsoft.com/office/drawing/2014/main" id="{DD4F2F0F-CB7C-44D0-A81D-8A53F68F3C1E}"/>
                </a:ext>
              </a:extLst>
            </p:cNvPr>
            <p:cNvCxnSpPr>
              <a:cxnSpLocks/>
            </p:cNvCxnSpPr>
            <p:nvPr/>
          </p:nvCxnSpPr>
          <p:spPr>
            <a:xfrm>
              <a:off x="8854171" y="3442900"/>
              <a:ext cx="0" cy="7214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9" name="Straight Connector 348">
              <a:extLst>
                <a:ext uri="{FF2B5EF4-FFF2-40B4-BE49-F238E27FC236}">
                  <a16:creationId xmlns:a16="http://schemas.microsoft.com/office/drawing/2014/main" id="{E37378AF-8356-4976-A2F9-080C894E6C75}"/>
                </a:ext>
              </a:extLst>
            </p:cNvPr>
            <p:cNvCxnSpPr/>
            <p:nvPr/>
          </p:nvCxnSpPr>
          <p:spPr>
            <a:xfrm>
              <a:off x="8179256" y="4164348"/>
              <a:ext cx="67491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0" name="Straight Connector 349">
              <a:extLst>
                <a:ext uri="{FF2B5EF4-FFF2-40B4-BE49-F238E27FC236}">
                  <a16:creationId xmlns:a16="http://schemas.microsoft.com/office/drawing/2014/main" id="{2B58A7E6-A92E-4B62-8535-17493B96A5D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516713" y="4167450"/>
              <a:ext cx="0" cy="87988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1" name="Straight Connector 350">
              <a:extLst>
                <a:ext uri="{FF2B5EF4-FFF2-40B4-BE49-F238E27FC236}">
                  <a16:creationId xmlns:a16="http://schemas.microsoft.com/office/drawing/2014/main" id="{0B5FFC58-E4A7-4D1B-990C-1AB3CFF22147}"/>
                </a:ext>
              </a:extLst>
            </p:cNvPr>
            <p:cNvCxnSpPr>
              <a:cxnSpLocks/>
            </p:cNvCxnSpPr>
            <p:nvPr/>
          </p:nvCxnSpPr>
          <p:spPr>
            <a:xfrm>
              <a:off x="7525344" y="3686751"/>
              <a:ext cx="159588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2" name="Straight Connector 351">
              <a:extLst>
                <a:ext uri="{FF2B5EF4-FFF2-40B4-BE49-F238E27FC236}">
                  <a16:creationId xmlns:a16="http://schemas.microsoft.com/office/drawing/2014/main" id="{B57C0A58-CC27-41DB-B4D7-FB2CCCBB203B}"/>
                </a:ext>
              </a:extLst>
            </p:cNvPr>
            <p:cNvCxnSpPr>
              <a:cxnSpLocks/>
            </p:cNvCxnSpPr>
            <p:nvPr/>
          </p:nvCxnSpPr>
          <p:spPr>
            <a:xfrm>
              <a:off x="7539965" y="3223873"/>
              <a:ext cx="158126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3" name="Straight Connector 352">
              <a:extLst>
                <a:ext uri="{FF2B5EF4-FFF2-40B4-BE49-F238E27FC236}">
                  <a16:creationId xmlns:a16="http://schemas.microsoft.com/office/drawing/2014/main" id="{172EB8E5-0F5A-4E57-A10F-DE6284F8B7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79256" y="2858062"/>
              <a:ext cx="0" cy="5848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4" name="Straight Connector 353">
              <a:extLst>
                <a:ext uri="{FF2B5EF4-FFF2-40B4-BE49-F238E27FC236}">
                  <a16:creationId xmlns:a16="http://schemas.microsoft.com/office/drawing/2014/main" id="{C262E7CA-A14B-40D3-9A43-B5AE698429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54171" y="2858062"/>
              <a:ext cx="0" cy="12196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5" name="TextBox 354">
              <a:extLst>
                <a:ext uri="{FF2B5EF4-FFF2-40B4-BE49-F238E27FC236}">
                  <a16:creationId xmlns:a16="http://schemas.microsoft.com/office/drawing/2014/main" id="{687A3490-D485-4DE3-A712-7A8B29A22AE3}"/>
                </a:ext>
              </a:extLst>
            </p:cNvPr>
            <p:cNvSpPr txBox="1"/>
            <p:nvPr/>
          </p:nvSpPr>
          <p:spPr>
            <a:xfrm>
              <a:off x="6680285" y="3934371"/>
              <a:ext cx="547361" cy="2324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00B0F0"/>
                  </a:solidFill>
                </a:rPr>
                <a:t>VNNs</a:t>
              </a:r>
            </a:p>
          </p:txBody>
        </p:sp>
        <p:sp>
          <p:nvSpPr>
            <p:cNvPr id="356" name="TextBox 355">
              <a:extLst>
                <a:ext uri="{FF2B5EF4-FFF2-40B4-BE49-F238E27FC236}">
                  <a16:creationId xmlns:a16="http://schemas.microsoft.com/office/drawing/2014/main" id="{2EA38726-2992-48C9-8EF7-22628E293CAC}"/>
                </a:ext>
              </a:extLst>
            </p:cNvPr>
            <p:cNvSpPr txBox="1"/>
            <p:nvPr/>
          </p:nvSpPr>
          <p:spPr>
            <a:xfrm>
              <a:off x="8262490" y="3931660"/>
              <a:ext cx="547361" cy="2557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VSS</a:t>
              </a:r>
              <a:endParaRPr lang="en-US" dirty="0"/>
            </a:p>
          </p:txBody>
        </p:sp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76187364-5149-44AE-9BA4-CEBC6BD81427}"/>
                </a:ext>
              </a:extLst>
            </p:cNvPr>
            <p:cNvSpPr txBox="1"/>
            <p:nvPr/>
          </p:nvSpPr>
          <p:spPr>
            <a:xfrm>
              <a:off x="6086331" y="2761730"/>
              <a:ext cx="6024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00B0F0"/>
                  </a:solidFill>
                </a:rPr>
                <a:t>VNNs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358" name="TextBox 357">
              <a:extLst>
                <a:ext uri="{FF2B5EF4-FFF2-40B4-BE49-F238E27FC236}">
                  <a16:creationId xmlns:a16="http://schemas.microsoft.com/office/drawing/2014/main" id="{774879E7-07E6-4532-A06F-B07BEB90F288}"/>
                </a:ext>
              </a:extLst>
            </p:cNvPr>
            <p:cNvSpPr txBox="1"/>
            <p:nvPr/>
          </p:nvSpPr>
          <p:spPr>
            <a:xfrm>
              <a:off x="6831672" y="2706681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  </a:t>
              </a:r>
              <a:endParaRPr lang="en-US" dirty="0"/>
            </a:p>
          </p:txBody>
        </p:sp>
        <p:sp>
          <p:nvSpPr>
            <p:cNvPr id="359" name="TextBox 358">
              <a:extLst>
                <a:ext uri="{FF2B5EF4-FFF2-40B4-BE49-F238E27FC236}">
                  <a16:creationId xmlns:a16="http://schemas.microsoft.com/office/drawing/2014/main" id="{D4F01924-7CB5-4600-821D-F54B6A425385}"/>
                </a:ext>
              </a:extLst>
            </p:cNvPr>
            <p:cNvSpPr txBox="1"/>
            <p:nvPr/>
          </p:nvSpPr>
          <p:spPr>
            <a:xfrm>
              <a:off x="7539965" y="2761731"/>
              <a:ext cx="722525" cy="2092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360" name="TextBox 359">
              <a:extLst>
                <a:ext uri="{FF2B5EF4-FFF2-40B4-BE49-F238E27FC236}">
                  <a16:creationId xmlns:a16="http://schemas.microsoft.com/office/drawing/2014/main" id="{15575A18-DA03-4E99-8D10-BF0D724A03F9}"/>
                </a:ext>
              </a:extLst>
            </p:cNvPr>
            <p:cNvSpPr txBox="1"/>
            <p:nvPr/>
          </p:nvSpPr>
          <p:spPr>
            <a:xfrm>
              <a:off x="8384580" y="2699633"/>
              <a:ext cx="5473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VSS</a:t>
              </a:r>
              <a:endParaRPr lang="en-US" dirty="0"/>
            </a:p>
          </p:txBody>
        </p:sp>
        <p:sp>
          <p:nvSpPr>
            <p:cNvPr id="361" name="TextBox 360">
              <a:extLst>
                <a:ext uri="{FF2B5EF4-FFF2-40B4-BE49-F238E27FC236}">
                  <a16:creationId xmlns:a16="http://schemas.microsoft.com/office/drawing/2014/main" id="{1980CD21-8D78-4F5A-A71A-AD0130ED5F0B}"/>
                </a:ext>
              </a:extLst>
            </p:cNvPr>
            <p:cNvSpPr txBox="1"/>
            <p:nvPr/>
          </p:nvSpPr>
          <p:spPr>
            <a:xfrm>
              <a:off x="5404008" y="3570412"/>
              <a:ext cx="812291" cy="2557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FF0000"/>
                  </a:solidFill>
                </a:rPr>
                <a:t>VPP</a:t>
              </a:r>
            </a:p>
          </p:txBody>
        </p:sp>
        <p:sp>
          <p:nvSpPr>
            <p:cNvPr id="362" name="TextBox 361">
              <a:extLst>
                <a:ext uri="{FF2B5EF4-FFF2-40B4-BE49-F238E27FC236}">
                  <a16:creationId xmlns:a16="http://schemas.microsoft.com/office/drawing/2014/main" id="{A7F94CEC-9A8A-4301-AEE6-6ABFCF2E409D}"/>
                </a:ext>
              </a:extLst>
            </p:cNvPr>
            <p:cNvSpPr txBox="1"/>
            <p:nvPr/>
          </p:nvSpPr>
          <p:spPr>
            <a:xfrm>
              <a:off x="5593101" y="3073956"/>
              <a:ext cx="62319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FF0000"/>
                  </a:solidFill>
                </a:rPr>
                <a:t>VNN</a:t>
              </a:r>
              <a:r>
                <a:rPr lang="en-US" sz="1200" dirty="0"/>
                <a:t> </a:t>
              </a:r>
              <a:endParaRPr lang="en-US" dirty="0"/>
            </a:p>
          </p:txBody>
        </p:sp>
        <p:sp>
          <p:nvSpPr>
            <p:cNvPr id="363" name="Oval 362">
              <a:extLst>
                <a:ext uri="{FF2B5EF4-FFF2-40B4-BE49-F238E27FC236}">
                  <a16:creationId xmlns:a16="http://schemas.microsoft.com/office/drawing/2014/main" id="{C2CAE177-A205-41BA-9F4D-48DEDD15CE55}"/>
                </a:ext>
              </a:extLst>
            </p:cNvPr>
            <p:cNvSpPr/>
            <p:nvPr/>
          </p:nvSpPr>
          <p:spPr>
            <a:xfrm>
              <a:off x="7923468" y="2000352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4" name="Oval 363">
              <a:extLst>
                <a:ext uri="{FF2B5EF4-FFF2-40B4-BE49-F238E27FC236}">
                  <a16:creationId xmlns:a16="http://schemas.microsoft.com/office/drawing/2014/main" id="{44E6B345-0D4A-4A9A-8E03-549883328B2D}"/>
                </a:ext>
              </a:extLst>
            </p:cNvPr>
            <p:cNvSpPr/>
            <p:nvPr/>
          </p:nvSpPr>
          <p:spPr>
            <a:xfrm>
              <a:off x="6336611" y="2000352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5" name="Oval 364">
              <a:extLst>
                <a:ext uri="{FF2B5EF4-FFF2-40B4-BE49-F238E27FC236}">
                  <a16:creationId xmlns:a16="http://schemas.microsoft.com/office/drawing/2014/main" id="{22035345-8170-4CE3-BDEA-8AE589038C91}"/>
                </a:ext>
              </a:extLst>
            </p:cNvPr>
            <p:cNvSpPr/>
            <p:nvPr/>
          </p:nvSpPr>
          <p:spPr>
            <a:xfrm>
              <a:off x="7014158" y="2459962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6" name="Oval 365">
              <a:extLst>
                <a:ext uri="{FF2B5EF4-FFF2-40B4-BE49-F238E27FC236}">
                  <a16:creationId xmlns:a16="http://schemas.microsoft.com/office/drawing/2014/main" id="{11627CE8-226D-47E5-BDF8-5FD71642D923}"/>
                </a:ext>
              </a:extLst>
            </p:cNvPr>
            <p:cNvSpPr/>
            <p:nvPr/>
          </p:nvSpPr>
          <p:spPr>
            <a:xfrm>
              <a:off x="8585049" y="2463230"/>
              <a:ext cx="97947" cy="100584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7" name="TextBox 366">
              <a:extLst>
                <a:ext uri="{FF2B5EF4-FFF2-40B4-BE49-F238E27FC236}">
                  <a16:creationId xmlns:a16="http://schemas.microsoft.com/office/drawing/2014/main" id="{36DA2294-6CB9-457D-B0CB-A74CE3EA001B}"/>
                </a:ext>
              </a:extLst>
            </p:cNvPr>
            <p:cNvSpPr txBox="1"/>
            <p:nvPr/>
          </p:nvSpPr>
          <p:spPr>
            <a:xfrm>
              <a:off x="5569897" y="4380925"/>
              <a:ext cx="490873" cy="2557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FF0000"/>
                  </a:solidFill>
                </a:rPr>
                <a:t>VPP</a:t>
              </a:r>
            </a:p>
          </p:txBody>
        </p:sp>
        <p:grpSp>
          <p:nvGrpSpPr>
            <p:cNvPr id="368" name="Group 367">
              <a:extLst>
                <a:ext uri="{FF2B5EF4-FFF2-40B4-BE49-F238E27FC236}">
                  <a16:creationId xmlns:a16="http://schemas.microsoft.com/office/drawing/2014/main" id="{EBB62BAC-BEDB-4255-9353-5DF5C8358AB8}"/>
                </a:ext>
              </a:extLst>
            </p:cNvPr>
            <p:cNvGrpSpPr/>
            <p:nvPr/>
          </p:nvGrpSpPr>
          <p:grpSpPr>
            <a:xfrm>
              <a:off x="5696149" y="4152798"/>
              <a:ext cx="1249109" cy="940826"/>
              <a:chOff x="6096001" y="2669030"/>
              <a:chExt cx="1249109" cy="940826"/>
            </a:xfrm>
          </p:grpSpPr>
          <p:cxnSp>
            <p:nvCxnSpPr>
              <p:cNvPr id="383" name="Straight Connector 382">
                <a:extLst>
                  <a:ext uri="{FF2B5EF4-FFF2-40B4-BE49-F238E27FC236}">
                    <a16:creationId xmlns:a16="http://schemas.microsoft.com/office/drawing/2014/main" id="{E1EA3493-A9BF-4E04-BE96-863B76323432}"/>
                  </a:ext>
                </a:extLst>
              </p:cNvPr>
              <p:cNvCxnSpPr/>
              <p:nvPr/>
            </p:nvCxnSpPr>
            <p:spPr>
              <a:xfrm flipV="1">
                <a:off x="6686900" y="2872627"/>
                <a:ext cx="0" cy="5214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4" name="Straight Connector 383">
                <a:extLst>
                  <a:ext uri="{FF2B5EF4-FFF2-40B4-BE49-F238E27FC236}">
                    <a16:creationId xmlns:a16="http://schemas.microsoft.com/office/drawing/2014/main" id="{E8A9B3C5-3E02-4376-AC90-55D8639D4D9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6001" y="3124805"/>
                <a:ext cx="124910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5" name="Oval 384">
                <a:extLst>
                  <a:ext uri="{FF2B5EF4-FFF2-40B4-BE49-F238E27FC236}">
                    <a16:creationId xmlns:a16="http://schemas.microsoft.com/office/drawing/2014/main" id="{6B1A9F27-1903-4FFB-96DB-AFE2431E29D3}"/>
                  </a:ext>
                </a:extLst>
              </p:cNvPr>
              <p:cNvSpPr/>
              <p:nvPr/>
            </p:nvSpPr>
            <p:spPr>
              <a:xfrm>
                <a:off x="6974082" y="3074513"/>
                <a:ext cx="97947" cy="10058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6" name="Isosceles Triangle 385">
                <a:extLst>
                  <a:ext uri="{FF2B5EF4-FFF2-40B4-BE49-F238E27FC236}">
                    <a16:creationId xmlns:a16="http://schemas.microsoft.com/office/drawing/2014/main" id="{BF8290EA-C93A-44A6-83E1-8A5A12D69A56}"/>
                  </a:ext>
                </a:extLst>
              </p:cNvPr>
              <p:cNvSpPr/>
              <p:nvPr/>
            </p:nvSpPr>
            <p:spPr>
              <a:xfrm rot="5400000">
                <a:off x="6355921" y="2855495"/>
                <a:ext cx="667557" cy="538620"/>
              </a:xfrm>
              <a:prstGeom prst="triangl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7" name="TextBox 386">
                <a:extLst>
                  <a:ext uri="{FF2B5EF4-FFF2-40B4-BE49-F238E27FC236}">
                    <a16:creationId xmlns:a16="http://schemas.microsoft.com/office/drawing/2014/main" id="{C41807A2-ED10-43BB-9377-FCA9B2F63CCA}"/>
                  </a:ext>
                </a:extLst>
              </p:cNvPr>
              <p:cNvSpPr txBox="1"/>
              <p:nvPr/>
            </p:nvSpPr>
            <p:spPr>
              <a:xfrm>
                <a:off x="6497529" y="3377398"/>
                <a:ext cx="547361" cy="2324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rgbClr val="00B0F0"/>
                    </a:solidFill>
                  </a:rPr>
                  <a:t>VNNs</a:t>
                </a:r>
              </a:p>
            </p:txBody>
          </p:sp>
          <p:sp>
            <p:nvSpPr>
              <p:cNvPr id="388" name="TextBox 387">
                <a:extLst>
                  <a:ext uri="{FF2B5EF4-FFF2-40B4-BE49-F238E27FC236}">
                    <a16:creationId xmlns:a16="http://schemas.microsoft.com/office/drawing/2014/main" id="{2F8B0D76-D406-42E6-AF35-B2F76A7578AE}"/>
                  </a:ext>
                </a:extLst>
              </p:cNvPr>
              <p:cNvSpPr txBox="1"/>
              <p:nvPr/>
            </p:nvSpPr>
            <p:spPr>
              <a:xfrm>
                <a:off x="6475694" y="2669030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VSS</a:t>
                </a:r>
                <a:endParaRPr lang="en-US" dirty="0"/>
              </a:p>
            </p:txBody>
          </p:sp>
        </p:grpSp>
        <p:cxnSp>
          <p:nvCxnSpPr>
            <p:cNvPr id="369" name="Straight Connector 368">
              <a:extLst>
                <a:ext uri="{FF2B5EF4-FFF2-40B4-BE49-F238E27FC236}">
                  <a16:creationId xmlns:a16="http://schemas.microsoft.com/office/drawing/2014/main" id="{3060D2C3-9B84-4634-B22D-405A07B2B25C}"/>
                </a:ext>
              </a:extLst>
            </p:cNvPr>
            <p:cNvCxnSpPr/>
            <p:nvPr/>
          </p:nvCxnSpPr>
          <p:spPr>
            <a:xfrm>
              <a:off x="6152097" y="2978467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Straight Connector 369">
              <a:extLst>
                <a:ext uri="{FF2B5EF4-FFF2-40B4-BE49-F238E27FC236}">
                  <a16:creationId xmlns:a16="http://schemas.microsoft.com/office/drawing/2014/main" id="{20AA5BD5-F7B6-4A21-9B8A-5E97C79423BC}"/>
                </a:ext>
              </a:extLst>
            </p:cNvPr>
            <p:cNvCxnSpPr/>
            <p:nvPr/>
          </p:nvCxnSpPr>
          <p:spPr>
            <a:xfrm>
              <a:off x="6815285" y="2919042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Straight Connector 370">
              <a:extLst>
                <a:ext uri="{FF2B5EF4-FFF2-40B4-BE49-F238E27FC236}">
                  <a16:creationId xmlns:a16="http://schemas.microsoft.com/office/drawing/2014/main" id="{F29510BB-8A24-493C-81C3-ECA87F09B020}"/>
                </a:ext>
              </a:extLst>
            </p:cNvPr>
            <p:cNvCxnSpPr/>
            <p:nvPr/>
          </p:nvCxnSpPr>
          <p:spPr>
            <a:xfrm>
              <a:off x="7727446" y="2978467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Straight Connector 371">
              <a:extLst>
                <a:ext uri="{FF2B5EF4-FFF2-40B4-BE49-F238E27FC236}">
                  <a16:creationId xmlns:a16="http://schemas.microsoft.com/office/drawing/2014/main" id="{02C5AC22-4CFB-4599-B8C6-E9D587D4AE57}"/>
                </a:ext>
              </a:extLst>
            </p:cNvPr>
            <p:cNvCxnSpPr/>
            <p:nvPr/>
          </p:nvCxnSpPr>
          <p:spPr>
            <a:xfrm>
              <a:off x="8395746" y="2919042"/>
              <a:ext cx="452332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3" name="Rectangle 372">
              <a:extLst>
                <a:ext uri="{FF2B5EF4-FFF2-40B4-BE49-F238E27FC236}">
                  <a16:creationId xmlns:a16="http://schemas.microsoft.com/office/drawing/2014/main" id="{78C74F44-F5DF-4AF9-99E7-2EA640199634}"/>
                </a:ext>
              </a:extLst>
            </p:cNvPr>
            <p:cNvSpPr/>
            <p:nvPr/>
          </p:nvSpPr>
          <p:spPr>
            <a:xfrm>
              <a:off x="6017868" y="2728754"/>
              <a:ext cx="3170806" cy="322632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4" name="TextBox 373">
              <a:extLst>
                <a:ext uri="{FF2B5EF4-FFF2-40B4-BE49-F238E27FC236}">
                  <a16:creationId xmlns:a16="http://schemas.microsoft.com/office/drawing/2014/main" id="{77AEDDF8-8B09-43B9-9484-B11CF7953314}"/>
                </a:ext>
              </a:extLst>
            </p:cNvPr>
            <p:cNvSpPr txBox="1"/>
            <p:nvPr/>
          </p:nvSpPr>
          <p:spPr>
            <a:xfrm>
              <a:off x="5295212" y="2712188"/>
              <a:ext cx="7697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>
                  <a:solidFill>
                    <a:srgbClr val="00B0F0"/>
                  </a:solidFill>
                </a:rPr>
                <a:t>lwl</a:t>
              </a:r>
              <a:r>
                <a:rPr lang="en-US" i="1" dirty="0">
                  <a:solidFill>
                    <a:srgbClr val="00B0F0"/>
                  </a:solidFill>
                </a:rPr>
                <a:t>/</a:t>
              </a:r>
              <a:r>
                <a:rPr lang="en-US" i="1" dirty="0" err="1">
                  <a:solidFill>
                    <a:srgbClr val="00B0F0"/>
                  </a:solidFill>
                </a:rPr>
                <a:t>lbl</a:t>
              </a:r>
              <a:endParaRPr lang="en-US" i="1" dirty="0">
                <a:solidFill>
                  <a:srgbClr val="00B0F0"/>
                </a:solidFill>
              </a:endParaRPr>
            </a:p>
          </p:txBody>
        </p:sp>
        <p:grpSp>
          <p:nvGrpSpPr>
            <p:cNvPr id="375" name="Group 374">
              <a:extLst>
                <a:ext uri="{FF2B5EF4-FFF2-40B4-BE49-F238E27FC236}">
                  <a16:creationId xmlns:a16="http://schemas.microsoft.com/office/drawing/2014/main" id="{59A06D36-3BE7-4AB1-BCAC-BBF216B6D3AB}"/>
                </a:ext>
              </a:extLst>
            </p:cNvPr>
            <p:cNvGrpSpPr/>
            <p:nvPr/>
          </p:nvGrpSpPr>
          <p:grpSpPr>
            <a:xfrm>
              <a:off x="7279344" y="4591555"/>
              <a:ext cx="1249109" cy="903862"/>
              <a:chOff x="6096001" y="2669030"/>
              <a:chExt cx="1249109" cy="903862"/>
            </a:xfrm>
          </p:grpSpPr>
          <p:cxnSp>
            <p:nvCxnSpPr>
              <p:cNvPr id="377" name="Straight Connector 376">
                <a:extLst>
                  <a:ext uri="{FF2B5EF4-FFF2-40B4-BE49-F238E27FC236}">
                    <a16:creationId xmlns:a16="http://schemas.microsoft.com/office/drawing/2014/main" id="{DF668567-88EC-4EFA-8BA5-32B754DDC084}"/>
                  </a:ext>
                </a:extLst>
              </p:cNvPr>
              <p:cNvCxnSpPr/>
              <p:nvPr/>
            </p:nvCxnSpPr>
            <p:spPr>
              <a:xfrm flipV="1">
                <a:off x="6686900" y="2872627"/>
                <a:ext cx="0" cy="52148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8" name="Straight Connector 377">
                <a:extLst>
                  <a:ext uri="{FF2B5EF4-FFF2-40B4-BE49-F238E27FC236}">
                    <a16:creationId xmlns:a16="http://schemas.microsoft.com/office/drawing/2014/main" id="{F2BA53CF-4A15-4F76-A85E-8D15E6DC0E3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96001" y="3124805"/>
                <a:ext cx="124910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9" name="Oval 378">
                <a:extLst>
                  <a:ext uri="{FF2B5EF4-FFF2-40B4-BE49-F238E27FC236}">
                    <a16:creationId xmlns:a16="http://schemas.microsoft.com/office/drawing/2014/main" id="{37779797-5B57-4BF7-A36C-5C4B15C3872E}"/>
                  </a:ext>
                </a:extLst>
              </p:cNvPr>
              <p:cNvSpPr/>
              <p:nvPr/>
            </p:nvSpPr>
            <p:spPr>
              <a:xfrm>
                <a:off x="6974082" y="3074513"/>
                <a:ext cx="97947" cy="10058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0" name="Isosceles Triangle 379">
                <a:extLst>
                  <a:ext uri="{FF2B5EF4-FFF2-40B4-BE49-F238E27FC236}">
                    <a16:creationId xmlns:a16="http://schemas.microsoft.com/office/drawing/2014/main" id="{854A8C5D-6A94-4BFB-9751-E6DFCCDD78EC}"/>
                  </a:ext>
                </a:extLst>
              </p:cNvPr>
              <p:cNvSpPr/>
              <p:nvPr/>
            </p:nvSpPr>
            <p:spPr>
              <a:xfrm rot="5400000">
                <a:off x="6355921" y="2855495"/>
                <a:ext cx="667557" cy="538620"/>
              </a:xfrm>
              <a:prstGeom prst="triangle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1" name="TextBox 380">
                <a:extLst>
                  <a:ext uri="{FF2B5EF4-FFF2-40B4-BE49-F238E27FC236}">
                    <a16:creationId xmlns:a16="http://schemas.microsoft.com/office/drawing/2014/main" id="{C4CDAD5D-5DAE-4DE4-BA60-69116518343B}"/>
                  </a:ext>
                </a:extLst>
              </p:cNvPr>
              <p:cNvSpPr txBox="1"/>
              <p:nvPr/>
            </p:nvSpPr>
            <p:spPr>
              <a:xfrm>
                <a:off x="6506835" y="3340434"/>
                <a:ext cx="547361" cy="2324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rgbClr val="00B0F0"/>
                    </a:solidFill>
                  </a:rPr>
                  <a:t>VNNs</a:t>
                </a:r>
              </a:p>
            </p:txBody>
          </p:sp>
          <p:sp>
            <p:nvSpPr>
              <p:cNvPr id="382" name="TextBox 381">
                <a:extLst>
                  <a:ext uri="{FF2B5EF4-FFF2-40B4-BE49-F238E27FC236}">
                    <a16:creationId xmlns:a16="http://schemas.microsoft.com/office/drawing/2014/main" id="{65F89B1A-622D-4FBC-9BF2-3A3C803A44DD}"/>
                  </a:ext>
                </a:extLst>
              </p:cNvPr>
              <p:cNvSpPr txBox="1"/>
              <p:nvPr/>
            </p:nvSpPr>
            <p:spPr>
              <a:xfrm>
                <a:off x="6475694" y="2669030"/>
                <a:ext cx="547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VSS</a:t>
                </a:r>
                <a:endParaRPr lang="en-US" dirty="0"/>
              </a:p>
            </p:txBody>
          </p:sp>
        </p:grpSp>
        <p:sp>
          <p:nvSpPr>
            <p:cNvPr id="376" name="TextBox 375">
              <a:extLst>
                <a:ext uri="{FF2B5EF4-FFF2-40B4-BE49-F238E27FC236}">
                  <a16:creationId xmlns:a16="http://schemas.microsoft.com/office/drawing/2014/main" id="{AD68DAFB-56E3-436A-AA58-9768855BEBF5}"/>
                </a:ext>
              </a:extLst>
            </p:cNvPr>
            <p:cNvSpPr txBox="1"/>
            <p:nvPr/>
          </p:nvSpPr>
          <p:spPr>
            <a:xfrm>
              <a:off x="7173040" y="4822747"/>
              <a:ext cx="547361" cy="2557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FF0000"/>
                  </a:solidFill>
                </a:rPr>
                <a:t>VNN</a:t>
              </a:r>
            </a:p>
          </p:txBody>
        </p:sp>
      </p:grpSp>
      <p:sp>
        <p:nvSpPr>
          <p:cNvPr id="445" name="TextBox 444">
            <a:extLst>
              <a:ext uri="{FF2B5EF4-FFF2-40B4-BE49-F238E27FC236}">
                <a16:creationId xmlns:a16="http://schemas.microsoft.com/office/drawing/2014/main" id="{DE5717DC-58DE-423A-B92C-6CF161DE934C}"/>
              </a:ext>
            </a:extLst>
          </p:cNvPr>
          <p:cNvSpPr txBox="1"/>
          <p:nvPr/>
        </p:nvSpPr>
        <p:spPr>
          <a:xfrm>
            <a:off x="87513" y="134100"/>
            <a:ext cx="9636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/>
              <a:t>TGcMOST</a:t>
            </a:r>
            <a:r>
              <a:rPr lang="en-US" sz="3600" dirty="0"/>
              <a:t> Decode Basics: ( all devices are </a:t>
            </a:r>
            <a:r>
              <a:rPr lang="en-US" sz="3600" dirty="0" err="1"/>
              <a:t>tgMOST</a:t>
            </a:r>
            <a:r>
              <a:rPr lang="en-US" sz="3600" dirty="0"/>
              <a:t>)</a:t>
            </a:r>
          </a:p>
        </p:txBody>
      </p:sp>
      <p:sp>
        <p:nvSpPr>
          <p:cNvPr id="446" name="TextBox 445">
            <a:extLst>
              <a:ext uri="{FF2B5EF4-FFF2-40B4-BE49-F238E27FC236}">
                <a16:creationId xmlns:a16="http://schemas.microsoft.com/office/drawing/2014/main" id="{4FE2B6F7-05D8-48E6-8B13-1B024942CFC6}"/>
              </a:ext>
            </a:extLst>
          </p:cNvPr>
          <p:cNvSpPr txBox="1"/>
          <p:nvPr/>
        </p:nvSpPr>
        <p:spPr>
          <a:xfrm>
            <a:off x="8848790" y="1013376"/>
            <a:ext cx="3159968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No Decode gate Toggle</a:t>
            </a:r>
            <a:br>
              <a:rPr lang="en-US" dirty="0"/>
            </a:br>
            <a:r>
              <a:rPr lang="en-US" dirty="0"/>
              <a:t>with Polarity Toggle.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>lowest Energy Config.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>0pJ/bit.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VGS MAX = VPP-VNN</a:t>
            </a:r>
            <a:br>
              <a:rPr lang="en-US" dirty="0"/>
            </a:br>
            <a:r>
              <a:rPr lang="en-US" dirty="0"/>
              <a:t>Need High TOX for </a:t>
            </a:r>
            <a:br>
              <a:rPr lang="en-US" dirty="0"/>
            </a:br>
            <a:r>
              <a:rPr lang="en-US" dirty="0"/>
              <a:t>reliability.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tgMOST</a:t>
            </a:r>
            <a:r>
              <a:rPr lang="en-US" dirty="0"/>
              <a:t> is not available</a:t>
            </a:r>
            <a:br>
              <a:rPr lang="en-US" dirty="0"/>
            </a:br>
            <a:r>
              <a:rPr lang="en-US" dirty="0"/>
              <a:t>today so we need </a:t>
            </a:r>
            <a:r>
              <a:rPr lang="en-US" dirty="0" err="1"/>
              <a:t>xtr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engineering.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Decode swing VPP-VNN</a:t>
            </a:r>
            <a:br>
              <a:rPr lang="en-US" dirty="0"/>
            </a:br>
            <a:r>
              <a:rPr lang="en-US" dirty="0"/>
              <a:t>this is Bad for energy</a:t>
            </a:r>
            <a:br>
              <a:rPr lang="en-US" dirty="0"/>
            </a:br>
            <a:r>
              <a:rPr lang="en-US" dirty="0"/>
              <a:t>compared with ALF32</a:t>
            </a:r>
            <a:br>
              <a:rPr lang="en-US" dirty="0"/>
            </a:br>
            <a:r>
              <a:rPr lang="en-US" dirty="0"/>
              <a:t>where it is VPP or VNN.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br>
              <a:rPr lang="en-US" dirty="0"/>
            </a:br>
            <a:endParaRPr lang="en-US" dirty="0"/>
          </a:p>
        </p:txBody>
      </p:sp>
      <p:sp>
        <p:nvSpPr>
          <p:cNvPr id="447" name="TextBox 446">
            <a:extLst>
              <a:ext uri="{FF2B5EF4-FFF2-40B4-BE49-F238E27FC236}">
                <a16:creationId xmlns:a16="http://schemas.microsoft.com/office/drawing/2014/main" id="{24378F6C-C85D-4886-BB30-158975DBF307}"/>
              </a:ext>
            </a:extLst>
          </p:cNvPr>
          <p:cNvSpPr txBox="1"/>
          <p:nvPr/>
        </p:nvSpPr>
        <p:spPr>
          <a:xfrm>
            <a:off x="863213" y="5834832"/>
            <a:ext cx="35465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Patch in negative state.</a:t>
            </a:r>
          </a:p>
        </p:txBody>
      </p:sp>
      <p:sp>
        <p:nvSpPr>
          <p:cNvPr id="448" name="TextBox 447">
            <a:extLst>
              <a:ext uri="{FF2B5EF4-FFF2-40B4-BE49-F238E27FC236}">
                <a16:creationId xmlns:a16="http://schemas.microsoft.com/office/drawing/2014/main" id="{907F30D9-F8B8-4104-98FD-7CE6A97BE430}"/>
              </a:ext>
            </a:extLst>
          </p:cNvPr>
          <p:cNvSpPr txBox="1"/>
          <p:nvPr/>
        </p:nvSpPr>
        <p:spPr>
          <a:xfrm>
            <a:off x="5131558" y="5851720"/>
            <a:ext cx="34507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Patch in positive state.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E8BE45E4-73C2-4DDA-B7C2-82A2CA8BD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5FD8E-FA8D-41CC-AF19-3C6AA1642805}" type="datetime1">
              <a:rPr lang="en-US" smtClean="0"/>
              <a:t>7/1/19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06B6A1A0-185C-4891-89B3-38ACED6A8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 Srinivasan)</a:t>
            </a:r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5E504E8-0DFA-4520-B116-434142286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E659-2264-4911-ADBF-CF67865B955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112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C6B61F34-64EB-4BAF-AB8B-5903A37B9133}"/>
              </a:ext>
            </a:extLst>
          </p:cNvPr>
          <p:cNvGrpSpPr/>
          <p:nvPr/>
        </p:nvGrpSpPr>
        <p:grpSpPr>
          <a:xfrm>
            <a:off x="94687" y="458849"/>
            <a:ext cx="4032502" cy="5193481"/>
            <a:chOff x="817721" y="20039"/>
            <a:chExt cx="4032502" cy="5193481"/>
          </a:xfrm>
        </p:grpSpPr>
        <p:grpSp>
          <p:nvGrpSpPr>
            <p:cNvPr id="231" name="Group 230">
              <a:extLst>
                <a:ext uri="{FF2B5EF4-FFF2-40B4-BE49-F238E27FC236}">
                  <a16:creationId xmlns:a16="http://schemas.microsoft.com/office/drawing/2014/main" id="{9A58312A-9F6C-4D58-AE0B-A5ABF907BFDD}"/>
                </a:ext>
              </a:extLst>
            </p:cNvPr>
            <p:cNvGrpSpPr/>
            <p:nvPr/>
          </p:nvGrpSpPr>
          <p:grpSpPr>
            <a:xfrm>
              <a:off x="2055036" y="1582972"/>
              <a:ext cx="468722" cy="964903"/>
              <a:chOff x="7191605" y="1709656"/>
              <a:chExt cx="267096" cy="462878"/>
            </a:xfrm>
          </p:grpSpPr>
          <p:cxnSp>
            <p:nvCxnSpPr>
              <p:cNvPr id="294" name="Straight Connector 293">
                <a:extLst>
                  <a:ext uri="{FF2B5EF4-FFF2-40B4-BE49-F238E27FC236}">
                    <a16:creationId xmlns:a16="http://schemas.microsoft.com/office/drawing/2014/main" id="{806567FE-F01E-4715-85EB-B061DCEC8C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" name="Straight Connector 294">
                <a:extLst>
                  <a:ext uri="{FF2B5EF4-FFF2-40B4-BE49-F238E27FC236}">
                    <a16:creationId xmlns:a16="http://schemas.microsoft.com/office/drawing/2014/main" id="{558F1FD8-26D0-4028-860F-D18608C7FA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" name="Straight Connector 295">
                <a:extLst>
                  <a:ext uri="{FF2B5EF4-FFF2-40B4-BE49-F238E27FC236}">
                    <a16:creationId xmlns:a16="http://schemas.microsoft.com/office/drawing/2014/main" id="{9349B89E-2010-40A6-8A95-6442E3B7CB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" name="Straight Connector 296">
                <a:extLst>
                  <a:ext uri="{FF2B5EF4-FFF2-40B4-BE49-F238E27FC236}">
                    <a16:creationId xmlns:a16="http://schemas.microsoft.com/office/drawing/2014/main" id="{FA7D9DB2-7A0A-4C02-9605-9AC8092D4F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" name="Straight Connector 297">
                <a:extLst>
                  <a:ext uri="{FF2B5EF4-FFF2-40B4-BE49-F238E27FC236}">
                    <a16:creationId xmlns:a16="http://schemas.microsoft.com/office/drawing/2014/main" id="{70D22593-2AE0-4868-9763-E7A4EB73F9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" name="Straight Connector 298">
                <a:extLst>
                  <a:ext uri="{FF2B5EF4-FFF2-40B4-BE49-F238E27FC236}">
                    <a16:creationId xmlns:a16="http://schemas.microsoft.com/office/drawing/2014/main" id="{1B647C7B-35D0-4DCE-A826-0530095B33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Straight Connector 299">
                <a:extLst>
                  <a:ext uri="{FF2B5EF4-FFF2-40B4-BE49-F238E27FC236}">
                    <a16:creationId xmlns:a16="http://schemas.microsoft.com/office/drawing/2014/main" id="{D0DC3B05-E6C7-41D8-A2B6-EB8CE68E38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2" name="Straight Connector 231">
              <a:extLst>
                <a:ext uri="{FF2B5EF4-FFF2-40B4-BE49-F238E27FC236}">
                  <a16:creationId xmlns:a16="http://schemas.microsoft.com/office/drawing/2014/main" id="{073BC8B5-D3BA-42F1-A204-375EE4FC0077}"/>
                </a:ext>
              </a:extLst>
            </p:cNvPr>
            <p:cNvCxnSpPr>
              <a:cxnSpLocks/>
            </p:cNvCxnSpPr>
            <p:nvPr/>
          </p:nvCxnSpPr>
          <p:spPr>
            <a:xfrm>
              <a:off x="2523758" y="2547875"/>
              <a:ext cx="0" cy="53900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3" name="Group 232">
              <a:extLst>
                <a:ext uri="{FF2B5EF4-FFF2-40B4-BE49-F238E27FC236}">
                  <a16:creationId xmlns:a16="http://schemas.microsoft.com/office/drawing/2014/main" id="{4D7A3A31-3811-4EAC-A5B1-540D188B2F79}"/>
                </a:ext>
              </a:extLst>
            </p:cNvPr>
            <p:cNvGrpSpPr/>
            <p:nvPr/>
          </p:nvGrpSpPr>
          <p:grpSpPr>
            <a:xfrm>
              <a:off x="3239433" y="618069"/>
              <a:ext cx="468722" cy="964903"/>
              <a:chOff x="7191605" y="1709656"/>
              <a:chExt cx="267096" cy="462878"/>
            </a:xfrm>
          </p:grpSpPr>
          <p:cxnSp>
            <p:nvCxnSpPr>
              <p:cNvPr id="287" name="Straight Connector 286">
                <a:extLst>
                  <a:ext uri="{FF2B5EF4-FFF2-40B4-BE49-F238E27FC236}">
                    <a16:creationId xmlns:a16="http://schemas.microsoft.com/office/drawing/2014/main" id="{C53DF607-A08C-44DE-8A26-259E64D93C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Straight Connector 287">
                <a:extLst>
                  <a:ext uri="{FF2B5EF4-FFF2-40B4-BE49-F238E27FC236}">
                    <a16:creationId xmlns:a16="http://schemas.microsoft.com/office/drawing/2014/main" id="{B9EEBEE9-A494-4341-BD38-97312E61DF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9" name="Straight Connector 288">
                <a:extLst>
                  <a:ext uri="{FF2B5EF4-FFF2-40B4-BE49-F238E27FC236}">
                    <a16:creationId xmlns:a16="http://schemas.microsoft.com/office/drawing/2014/main" id="{C2B61EEC-04BA-4137-A43E-E6348BBD47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" name="Straight Connector 289">
                <a:extLst>
                  <a:ext uri="{FF2B5EF4-FFF2-40B4-BE49-F238E27FC236}">
                    <a16:creationId xmlns:a16="http://schemas.microsoft.com/office/drawing/2014/main" id="{2AA51B1A-E705-4C0F-9E6B-7E59BF7353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Straight Connector 290">
                <a:extLst>
                  <a:ext uri="{FF2B5EF4-FFF2-40B4-BE49-F238E27FC236}">
                    <a16:creationId xmlns:a16="http://schemas.microsoft.com/office/drawing/2014/main" id="{E8001D7D-55C7-4325-B63B-7CA9BDD97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Connector 291">
                <a:extLst>
                  <a:ext uri="{FF2B5EF4-FFF2-40B4-BE49-F238E27FC236}">
                    <a16:creationId xmlns:a16="http://schemas.microsoft.com/office/drawing/2014/main" id="{4A72E95E-BB60-4924-835E-BF16C93F2E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" name="Straight Connector 292">
                <a:extLst>
                  <a:ext uri="{FF2B5EF4-FFF2-40B4-BE49-F238E27FC236}">
                    <a16:creationId xmlns:a16="http://schemas.microsoft.com/office/drawing/2014/main" id="{8601EC0C-749F-45D2-AA66-A976F642E6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4" name="Straight Connector 233">
              <a:extLst>
                <a:ext uri="{FF2B5EF4-FFF2-40B4-BE49-F238E27FC236}">
                  <a16:creationId xmlns:a16="http://schemas.microsoft.com/office/drawing/2014/main" id="{4AAAC6F6-BFA3-4392-BD47-38091F1AAA99}"/>
                </a:ext>
              </a:extLst>
            </p:cNvPr>
            <p:cNvCxnSpPr>
              <a:cxnSpLocks/>
            </p:cNvCxnSpPr>
            <p:nvPr/>
          </p:nvCxnSpPr>
          <p:spPr>
            <a:xfrm>
              <a:off x="3708155" y="1582972"/>
              <a:ext cx="0" cy="150391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234">
              <a:extLst>
                <a:ext uri="{FF2B5EF4-FFF2-40B4-BE49-F238E27FC236}">
                  <a16:creationId xmlns:a16="http://schemas.microsoft.com/office/drawing/2014/main" id="{DFC921FF-DF46-461A-A0A8-8880FBD399C2}"/>
                </a:ext>
              </a:extLst>
            </p:cNvPr>
            <p:cNvCxnSpPr/>
            <p:nvPr/>
          </p:nvCxnSpPr>
          <p:spPr>
            <a:xfrm>
              <a:off x="2523758" y="3086884"/>
              <a:ext cx="11843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6" name="Group 235">
              <a:extLst>
                <a:ext uri="{FF2B5EF4-FFF2-40B4-BE49-F238E27FC236}">
                  <a16:creationId xmlns:a16="http://schemas.microsoft.com/office/drawing/2014/main" id="{5EF5F37B-DF96-41E7-93FA-E5DB72AB0DDB}"/>
                </a:ext>
              </a:extLst>
            </p:cNvPr>
            <p:cNvGrpSpPr/>
            <p:nvPr/>
          </p:nvGrpSpPr>
          <p:grpSpPr>
            <a:xfrm>
              <a:off x="2647233" y="3335250"/>
              <a:ext cx="468722" cy="964903"/>
              <a:chOff x="7191605" y="1709656"/>
              <a:chExt cx="267096" cy="462878"/>
            </a:xfrm>
          </p:grpSpPr>
          <p:cxnSp>
            <p:nvCxnSpPr>
              <p:cNvPr id="280" name="Straight Connector 279">
                <a:extLst>
                  <a:ext uri="{FF2B5EF4-FFF2-40B4-BE49-F238E27FC236}">
                    <a16:creationId xmlns:a16="http://schemas.microsoft.com/office/drawing/2014/main" id="{557B3E76-BEEB-4DDC-8707-B4C90722D3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Straight Connector 280">
                <a:extLst>
                  <a:ext uri="{FF2B5EF4-FFF2-40B4-BE49-F238E27FC236}">
                    <a16:creationId xmlns:a16="http://schemas.microsoft.com/office/drawing/2014/main" id="{972286B8-84A9-478A-8056-93E338CD61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Connector 281">
                <a:extLst>
                  <a:ext uri="{FF2B5EF4-FFF2-40B4-BE49-F238E27FC236}">
                    <a16:creationId xmlns:a16="http://schemas.microsoft.com/office/drawing/2014/main" id="{F8D368DA-254A-40A3-A4DE-B735760BBFF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" name="Straight Connector 282">
                <a:extLst>
                  <a:ext uri="{FF2B5EF4-FFF2-40B4-BE49-F238E27FC236}">
                    <a16:creationId xmlns:a16="http://schemas.microsoft.com/office/drawing/2014/main" id="{389B8BDD-D475-49E8-95EC-AB481159C30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>
                <a:extLst>
                  <a:ext uri="{FF2B5EF4-FFF2-40B4-BE49-F238E27FC236}">
                    <a16:creationId xmlns:a16="http://schemas.microsoft.com/office/drawing/2014/main" id="{774585EE-3A8D-487E-8727-3E1CC0DB98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Straight Connector 284">
                <a:extLst>
                  <a:ext uri="{FF2B5EF4-FFF2-40B4-BE49-F238E27FC236}">
                    <a16:creationId xmlns:a16="http://schemas.microsoft.com/office/drawing/2014/main" id="{D4053998-CEFC-4574-8400-4AEF1838E1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Straight Connector 285">
                <a:extLst>
                  <a:ext uri="{FF2B5EF4-FFF2-40B4-BE49-F238E27FC236}">
                    <a16:creationId xmlns:a16="http://schemas.microsoft.com/office/drawing/2014/main" id="{CF1FC244-6800-4BE3-A29B-D219F372E9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7" name="Straight Connector 236">
              <a:extLst>
                <a:ext uri="{FF2B5EF4-FFF2-40B4-BE49-F238E27FC236}">
                  <a16:creationId xmlns:a16="http://schemas.microsoft.com/office/drawing/2014/main" id="{CBB1491F-ED81-41BC-85F3-FF95885D77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15955" y="3093348"/>
              <a:ext cx="0" cy="235175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>
              <a:extLst>
                <a:ext uri="{FF2B5EF4-FFF2-40B4-BE49-F238E27FC236}">
                  <a16:creationId xmlns:a16="http://schemas.microsoft.com/office/drawing/2014/main" id="{5DA945E2-8EF0-4DCB-97EE-4562A768E29C}"/>
                </a:ext>
              </a:extLst>
            </p:cNvPr>
            <p:cNvCxnSpPr>
              <a:cxnSpLocks/>
            </p:cNvCxnSpPr>
            <p:nvPr/>
          </p:nvCxnSpPr>
          <p:spPr>
            <a:xfrm>
              <a:off x="1376220" y="2091297"/>
              <a:ext cx="86026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>
              <a:extLst>
                <a:ext uri="{FF2B5EF4-FFF2-40B4-BE49-F238E27FC236}">
                  <a16:creationId xmlns:a16="http://schemas.microsoft.com/office/drawing/2014/main" id="{D7BF6043-46DE-4CE7-BE54-CE611208EA6B}"/>
                </a:ext>
              </a:extLst>
            </p:cNvPr>
            <p:cNvCxnSpPr>
              <a:cxnSpLocks/>
            </p:cNvCxnSpPr>
            <p:nvPr/>
          </p:nvCxnSpPr>
          <p:spPr>
            <a:xfrm>
              <a:off x="1401878" y="1126394"/>
              <a:ext cx="201900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>
              <a:extLst>
                <a:ext uri="{FF2B5EF4-FFF2-40B4-BE49-F238E27FC236}">
                  <a16:creationId xmlns:a16="http://schemas.microsoft.com/office/drawing/2014/main" id="{602D52C1-F340-4731-9B71-72975BDAB6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23758" y="363834"/>
              <a:ext cx="0" cy="12191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>
              <a:extLst>
                <a:ext uri="{FF2B5EF4-FFF2-40B4-BE49-F238E27FC236}">
                  <a16:creationId xmlns:a16="http://schemas.microsoft.com/office/drawing/2014/main" id="{70A9D713-335C-4B2F-89F7-7FD21ABA407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08155" y="363834"/>
              <a:ext cx="0" cy="25423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>
              <a:extLst>
                <a:ext uri="{FF2B5EF4-FFF2-40B4-BE49-F238E27FC236}">
                  <a16:creationId xmlns:a16="http://schemas.microsoft.com/office/drawing/2014/main" id="{3164FB72-6075-43EA-965C-CD48C29B0BA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743200" y="5086125"/>
              <a:ext cx="769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>
              <a:extLst>
                <a:ext uri="{FF2B5EF4-FFF2-40B4-BE49-F238E27FC236}">
                  <a16:creationId xmlns:a16="http://schemas.microsoft.com/office/drawing/2014/main" id="{AE8807B9-6A93-4860-8991-F613C4D2AD69}"/>
                </a:ext>
              </a:extLst>
            </p:cNvPr>
            <p:cNvCxnSpPr>
              <a:cxnSpLocks/>
            </p:cNvCxnSpPr>
            <p:nvPr/>
          </p:nvCxnSpPr>
          <p:spPr>
            <a:xfrm>
              <a:off x="3115955" y="4214917"/>
              <a:ext cx="0" cy="87120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Straight Connector 255">
              <a:extLst>
                <a:ext uri="{FF2B5EF4-FFF2-40B4-BE49-F238E27FC236}">
                  <a16:creationId xmlns:a16="http://schemas.microsoft.com/office/drawing/2014/main" id="{1C15E9F0-71F9-4135-82A5-4C8392E78D4A}"/>
                </a:ext>
              </a:extLst>
            </p:cNvPr>
            <p:cNvCxnSpPr>
              <a:cxnSpLocks/>
            </p:cNvCxnSpPr>
            <p:nvPr/>
          </p:nvCxnSpPr>
          <p:spPr>
            <a:xfrm>
              <a:off x="1351130" y="3843576"/>
              <a:ext cx="147755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>
              <a:extLst>
                <a:ext uri="{FF2B5EF4-FFF2-40B4-BE49-F238E27FC236}">
                  <a16:creationId xmlns:a16="http://schemas.microsoft.com/office/drawing/2014/main" id="{49F0B89F-4597-4B33-9938-53A3A6F96EC3}"/>
                </a:ext>
              </a:extLst>
            </p:cNvPr>
            <p:cNvCxnSpPr>
              <a:cxnSpLocks/>
            </p:cNvCxnSpPr>
            <p:nvPr/>
          </p:nvCxnSpPr>
          <p:spPr>
            <a:xfrm>
              <a:off x="3115955" y="4407108"/>
              <a:ext cx="0" cy="679017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F6CA2775-3219-4674-9B41-0E27BACCB169}"/>
                </a:ext>
              </a:extLst>
            </p:cNvPr>
            <p:cNvSpPr txBox="1"/>
            <p:nvPr/>
          </p:nvSpPr>
          <p:spPr>
            <a:xfrm>
              <a:off x="2415847" y="2050950"/>
              <a:ext cx="553053" cy="5774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tg</a:t>
              </a:r>
              <a:endParaRPr lang="en-US" dirty="0"/>
            </a:p>
          </p:txBody>
        </p:sp>
        <p:sp>
          <p:nvSpPr>
            <p:cNvPr id="443" name="TextBox 442">
              <a:extLst>
                <a:ext uri="{FF2B5EF4-FFF2-40B4-BE49-F238E27FC236}">
                  <a16:creationId xmlns:a16="http://schemas.microsoft.com/office/drawing/2014/main" id="{728C5386-B6B2-4E17-B3E5-45B0798ECBB0}"/>
                </a:ext>
              </a:extLst>
            </p:cNvPr>
            <p:cNvSpPr txBox="1"/>
            <p:nvPr/>
          </p:nvSpPr>
          <p:spPr>
            <a:xfrm>
              <a:off x="3577470" y="1051575"/>
              <a:ext cx="553053" cy="5774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tg</a:t>
              </a:r>
              <a:endParaRPr lang="en-US" dirty="0"/>
            </a:p>
          </p:txBody>
        </p:sp>
        <p:sp>
          <p:nvSpPr>
            <p:cNvPr id="444" name="TextBox 443">
              <a:extLst>
                <a:ext uri="{FF2B5EF4-FFF2-40B4-BE49-F238E27FC236}">
                  <a16:creationId xmlns:a16="http://schemas.microsoft.com/office/drawing/2014/main" id="{23CDC009-604D-48FD-8016-12F9909D89DC}"/>
                </a:ext>
              </a:extLst>
            </p:cNvPr>
            <p:cNvSpPr txBox="1"/>
            <p:nvPr/>
          </p:nvSpPr>
          <p:spPr>
            <a:xfrm>
              <a:off x="2993130" y="3759113"/>
              <a:ext cx="553053" cy="5774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tg</a:t>
              </a:r>
              <a:endParaRPr lang="en-US" dirty="0"/>
            </a:p>
          </p:txBody>
        </p:sp>
        <p:sp>
          <p:nvSpPr>
            <p:cNvPr id="525" name="TextBox 524">
              <a:extLst>
                <a:ext uri="{FF2B5EF4-FFF2-40B4-BE49-F238E27FC236}">
                  <a16:creationId xmlns:a16="http://schemas.microsoft.com/office/drawing/2014/main" id="{D08725C1-C093-467F-8044-2D2094E1BFA6}"/>
                </a:ext>
              </a:extLst>
            </p:cNvPr>
            <p:cNvSpPr txBox="1"/>
            <p:nvPr/>
          </p:nvSpPr>
          <p:spPr>
            <a:xfrm>
              <a:off x="817721" y="3658909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</a:t>
              </a:r>
            </a:p>
          </p:txBody>
        </p:sp>
        <p:sp>
          <p:nvSpPr>
            <p:cNvPr id="526" name="TextBox 525">
              <a:extLst>
                <a:ext uri="{FF2B5EF4-FFF2-40B4-BE49-F238E27FC236}">
                  <a16:creationId xmlns:a16="http://schemas.microsoft.com/office/drawing/2014/main" id="{1783C157-683D-428A-9592-E250407DEBA8}"/>
                </a:ext>
              </a:extLst>
            </p:cNvPr>
            <p:cNvSpPr txBox="1"/>
            <p:nvPr/>
          </p:nvSpPr>
          <p:spPr>
            <a:xfrm>
              <a:off x="822862" y="1880757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</a:t>
              </a:r>
            </a:p>
          </p:txBody>
        </p:sp>
        <p:sp>
          <p:nvSpPr>
            <p:cNvPr id="527" name="TextBox 526">
              <a:extLst>
                <a:ext uri="{FF2B5EF4-FFF2-40B4-BE49-F238E27FC236}">
                  <a16:creationId xmlns:a16="http://schemas.microsoft.com/office/drawing/2014/main" id="{6E217871-A25F-4367-B96C-04FCC2872181}"/>
                </a:ext>
              </a:extLst>
            </p:cNvPr>
            <p:cNvSpPr txBox="1"/>
            <p:nvPr/>
          </p:nvSpPr>
          <p:spPr>
            <a:xfrm>
              <a:off x="2236139" y="29354"/>
              <a:ext cx="6395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VPPs</a:t>
              </a:r>
            </a:p>
          </p:txBody>
        </p:sp>
        <p:sp>
          <p:nvSpPr>
            <p:cNvPr id="528" name="TextBox 527">
              <a:extLst>
                <a:ext uri="{FF2B5EF4-FFF2-40B4-BE49-F238E27FC236}">
                  <a16:creationId xmlns:a16="http://schemas.microsoft.com/office/drawing/2014/main" id="{7DFFE9FB-601A-424A-BF1D-DE2685C96476}"/>
                </a:ext>
              </a:extLst>
            </p:cNvPr>
            <p:cNvSpPr txBox="1"/>
            <p:nvPr/>
          </p:nvSpPr>
          <p:spPr>
            <a:xfrm>
              <a:off x="3435764" y="20039"/>
              <a:ext cx="5263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VSS</a:t>
              </a:r>
            </a:p>
          </p:txBody>
        </p:sp>
        <p:sp>
          <p:nvSpPr>
            <p:cNvPr id="530" name="TextBox 529">
              <a:extLst>
                <a:ext uri="{FF2B5EF4-FFF2-40B4-BE49-F238E27FC236}">
                  <a16:creationId xmlns:a16="http://schemas.microsoft.com/office/drawing/2014/main" id="{4F9C6254-7DF7-4F55-A606-E2F2A791E7AB}"/>
                </a:ext>
              </a:extLst>
            </p:cNvPr>
            <p:cNvSpPr txBox="1"/>
            <p:nvPr/>
          </p:nvSpPr>
          <p:spPr>
            <a:xfrm>
              <a:off x="825249" y="924214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</a:t>
              </a:r>
            </a:p>
          </p:txBody>
        </p:sp>
        <p:sp>
          <p:nvSpPr>
            <p:cNvPr id="531" name="TextBox 530">
              <a:extLst>
                <a:ext uri="{FF2B5EF4-FFF2-40B4-BE49-F238E27FC236}">
                  <a16:creationId xmlns:a16="http://schemas.microsoft.com/office/drawing/2014/main" id="{F7E1B7E3-59E4-48FF-A5D2-163FCA756A7D}"/>
                </a:ext>
              </a:extLst>
            </p:cNvPr>
            <p:cNvSpPr txBox="1"/>
            <p:nvPr/>
          </p:nvSpPr>
          <p:spPr>
            <a:xfrm>
              <a:off x="2828681" y="2691931"/>
              <a:ext cx="6395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VPPs</a:t>
              </a:r>
            </a:p>
          </p:txBody>
        </p:sp>
        <p:sp>
          <p:nvSpPr>
            <p:cNvPr id="532" name="TextBox 531">
              <a:extLst>
                <a:ext uri="{FF2B5EF4-FFF2-40B4-BE49-F238E27FC236}">
                  <a16:creationId xmlns:a16="http://schemas.microsoft.com/office/drawing/2014/main" id="{3AD8075D-7004-4F3B-A282-3F0ACEDE4132}"/>
                </a:ext>
              </a:extLst>
            </p:cNvPr>
            <p:cNvSpPr txBox="1"/>
            <p:nvPr/>
          </p:nvSpPr>
          <p:spPr>
            <a:xfrm>
              <a:off x="3101114" y="4693677"/>
              <a:ext cx="6395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VPPs</a:t>
              </a:r>
            </a:p>
          </p:txBody>
        </p:sp>
        <p:sp>
          <p:nvSpPr>
            <p:cNvPr id="533" name="TextBox 532">
              <a:extLst>
                <a:ext uri="{FF2B5EF4-FFF2-40B4-BE49-F238E27FC236}">
                  <a16:creationId xmlns:a16="http://schemas.microsoft.com/office/drawing/2014/main" id="{0FA88BD7-0E07-489C-86F8-AB2B84E31570}"/>
                </a:ext>
              </a:extLst>
            </p:cNvPr>
            <p:cNvSpPr txBox="1"/>
            <p:nvPr/>
          </p:nvSpPr>
          <p:spPr>
            <a:xfrm rot="16200000">
              <a:off x="1899900" y="2697991"/>
              <a:ext cx="9012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>
                  <a:solidFill>
                    <a:srgbClr val="00B0F0"/>
                  </a:solidFill>
                </a:rPr>
                <a:t>gwl</a:t>
              </a:r>
              <a:r>
                <a:rPr lang="en-US" i="1" dirty="0">
                  <a:solidFill>
                    <a:srgbClr val="00B0F0"/>
                  </a:solidFill>
                </a:rPr>
                <a:t>/</a:t>
              </a:r>
              <a:r>
                <a:rPr lang="en-US" i="1" dirty="0" err="1">
                  <a:solidFill>
                    <a:srgbClr val="00B0F0"/>
                  </a:solidFill>
                </a:rPr>
                <a:t>gbl</a:t>
              </a:r>
              <a:endParaRPr lang="en-US" i="1" dirty="0">
                <a:solidFill>
                  <a:srgbClr val="00B0F0"/>
                </a:solidFill>
              </a:endParaRPr>
            </a:p>
          </p:txBody>
        </p:sp>
        <p:sp>
          <p:nvSpPr>
            <p:cNvPr id="534" name="TextBox 533">
              <a:extLst>
                <a:ext uri="{FF2B5EF4-FFF2-40B4-BE49-F238E27FC236}">
                  <a16:creationId xmlns:a16="http://schemas.microsoft.com/office/drawing/2014/main" id="{C6FD2206-E40E-4546-B21F-36D134E5D9A6}"/>
                </a:ext>
              </a:extLst>
            </p:cNvPr>
            <p:cNvSpPr txBox="1"/>
            <p:nvPr/>
          </p:nvSpPr>
          <p:spPr>
            <a:xfrm rot="16200000">
              <a:off x="1968439" y="511474"/>
              <a:ext cx="8056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>
                  <a:solidFill>
                    <a:srgbClr val="00B0F0"/>
                  </a:solidFill>
                </a:rPr>
                <a:t>Lwl</a:t>
              </a:r>
              <a:r>
                <a:rPr lang="en-US" i="1" dirty="0">
                  <a:solidFill>
                    <a:srgbClr val="00B0F0"/>
                  </a:solidFill>
                </a:rPr>
                <a:t>/</a:t>
              </a:r>
              <a:r>
                <a:rPr lang="en-US" i="1" dirty="0" err="1">
                  <a:solidFill>
                    <a:srgbClr val="00B0F0"/>
                  </a:solidFill>
                </a:rPr>
                <a:t>lbl</a:t>
              </a:r>
              <a:endParaRPr lang="en-US" i="1" dirty="0">
                <a:solidFill>
                  <a:srgbClr val="00B0F0"/>
                </a:solidFill>
              </a:endParaRPr>
            </a:p>
          </p:txBody>
        </p:sp>
        <p:sp>
          <p:nvSpPr>
            <p:cNvPr id="535" name="TextBox 534">
              <a:extLst>
                <a:ext uri="{FF2B5EF4-FFF2-40B4-BE49-F238E27FC236}">
                  <a16:creationId xmlns:a16="http://schemas.microsoft.com/office/drawing/2014/main" id="{B84A3F9B-58EE-4D28-B152-907E9C6968DA}"/>
                </a:ext>
              </a:extLst>
            </p:cNvPr>
            <p:cNvSpPr txBox="1"/>
            <p:nvPr/>
          </p:nvSpPr>
          <p:spPr>
            <a:xfrm>
              <a:off x="1435597" y="4844188"/>
              <a:ext cx="14203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solidFill>
                    <a:srgbClr val="00B0F0"/>
                  </a:solidFill>
                </a:rPr>
                <a:t>To </a:t>
              </a:r>
              <a:r>
                <a:rPr lang="en-US" i="1" dirty="0" err="1">
                  <a:solidFill>
                    <a:srgbClr val="00B0F0"/>
                  </a:solidFill>
                </a:rPr>
                <a:t>axn</a:t>
              </a:r>
              <a:r>
                <a:rPr lang="en-US" i="1" dirty="0">
                  <a:solidFill>
                    <a:srgbClr val="00B0F0"/>
                  </a:solidFill>
                </a:rPr>
                <a:t>/</a:t>
              </a:r>
              <a:r>
                <a:rPr lang="en-US" i="1" dirty="0" err="1">
                  <a:solidFill>
                    <a:srgbClr val="00B0F0"/>
                  </a:solidFill>
                </a:rPr>
                <a:t>hnreg</a:t>
              </a:r>
              <a:endParaRPr lang="en-US" i="1" dirty="0">
                <a:solidFill>
                  <a:srgbClr val="00B0F0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624FD78-35C5-4091-ADFE-2D1B41007BBB}"/>
                </a:ext>
              </a:extLst>
            </p:cNvPr>
            <p:cNvSpPr txBox="1"/>
            <p:nvPr/>
          </p:nvSpPr>
          <p:spPr>
            <a:xfrm>
              <a:off x="3189447" y="3151452"/>
              <a:ext cx="16607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VPPs&lt;=VPP-</a:t>
              </a:r>
              <a:r>
                <a:rPr lang="en-US" dirty="0" err="1"/>
                <a:t>VTn</a:t>
              </a:r>
              <a:endParaRPr lang="en-US" dirty="0"/>
            </a:p>
          </p:txBody>
        </p:sp>
      </p:grpSp>
      <p:grpSp>
        <p:nvGrpSpPr>
          <p:cNvPr id="536" name="Group 535">
            <a:extLst>
              <a:ext uri="{FF2B5EF4-FFF2-40B4-BE49-F238E27FC236}">
                <a16:creationId xmlns:a16="http://schemas.microsoft.com/office/drawing/2014/main" id="{6E1B8C69-9422-4B1B-AD65-2354B109B247}"/>
              </a:ext>
            </a:extLst>
          </p:cNvPr>
          <p:cNvGrpSpPr/>
          <p:nvPr/>
        </p:nvGrpSpPr>
        <p:grpSpPr>
          <a:xfrm>
            <a:off x="4007545" y="458849"/>
            <a:ext cx="3312802" cy="5204825"/>
            <a:chOff x="817721" y="20039"/>
            <a:chExt cx="3312802" cy="5204825"/>
          </a:xfrm>
        </p:grpSpPr>
        <p:grpSp>
          <p:nvGrpSpPr>
            <p:cNvPr id="537" name="Group 536">
              <a:extLst>
                <a:ext uri="{FF2B5EF4-FFF2-40B4-BE49-F238E27FC236}">
                  <a16:creationId xmlns:a16="http://schemas.microsoft.com/office/drawing/2014/main" id="{611EFCDC-11A0-4AE4-8003-253AFA61A0B2}"/>
                </a:ext>
              </a:extLst>
            </p:cNvPr>
            <p:cNvGrpSpPr/>
            <p:nvPr/>
          </p:nvGrpSpPr>
          <p:grpSpPr>
            <a:xfrm>
              <a:off x="2055036" y="1582972"/>
              <a:ext cx="468722" cy="964903"/>
              <a:chOff x="7191605" y="1709656"/>
              <a:chExt cx="267096" cy="462878"/>
            </a:xfrm>
          </p:grpSpPr>
          <p:cxnSp>
            <p:nvCxnSpPr>
              <p:cNvPr id="580" name="Straight Connector 579">
                <a:extLst>
                  <a:ext uri="{FF2B5EF4-FFF2-40B4-BE49-F238E27FC236}">
                    <a16:creationId xmlns:a16="http://schemas.microsoft.com/office/drawing/2014/main" id="{EF10A877-CD18-471F-8637-1FA83B7EE8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1" name="Straight Connector 580">
                <a:extLst>
                  <a:ext uri="{FF2B5EF4-FFF2-40B4-BE49-F238E27FC236}">
                    <a16:creationId xmlns:a16="http://schemas.microsoft.com/office/drawing/2014/main" id="{0B0E38F9-1EC8-434A-A620-FEC3ACE302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2" name="Straight Connector 581">
                <a:extLst>
                  <a:ext uri="{FF2B5EF4-FFF2-40B4-BE49-F238E27FC236}">
                    <a16:creationId xmlns:a16="http://schemas.microsoft.com/office/drawing/2014/main" id="{78880755-C81D-42A1-9D84-B195C241FB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3" name="Straight Connector 582">
                <a:extLst>
                  <a:ext uri="{FF2B5EF4-FFF2-40B4-BE49-F238E27FC236}">
                    <a16:creationId xmlns:a16="http://schemas.microsoft.com/office/drawing/2014/main" id="{71269E2A-6E8C-4BD6-9FA5-A130CAD910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4" name="Straight Connector 583">
                <a:extLst>
                  <a:ext uri="{FF2B5EF4-FFF2-40B4-BE49-F238E27FC236}">
                    <a16:creationId xmlns:a16="http://schemas.microsoft.com/office/drawing/2014/main" id="{1ADCB2F9-D5A0-4C85-B22B-FFF8AAEE5A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5" name="Straight Connector 584">
                <a:extLst>
                  <a:ext uri="{FF2B5EF4-FFF2-40B4-BE49-F238E27FC236}">
                    <a16:creationId xmlns:a16="http://schemas.microsoft.com/office/drawing/2014/main" id="{C88C7BBA-6488-4CE7-ADEE-1AAC6D680F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6" name="Straight Connector 585">
                <a:extLst>
                  <a:ext uri="{FF2B5EF4-FFF2-40B4-BE49-F238E27FC236}">
                    <a16:creationId xmlns:a16="http://schemas.microsoft.com/office/drawing/2014/main" id="{1A24C716-94CB-4061-BC42-2ED8F719DB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8" name="Straight Connector 537">
              <a:extLst>
                <a:ext uri="{FF2B5EF4-FFF2-40B4-BE49-F238E27FC236}">
                  <a16:creationId xmlns:a16="http://schemas.microsoft.com/office/drawing/2014/main" id="{699C630F-A94F-4F75-A944-02D093E58FBF}"/>
                </a:ext>
              </a:extLst>
            </p:cNvPr>
            <p:cNvCxnSpPr>
              <a:cxnSpLocks/>
            </p:cNvCxnSpPr>
            <p:nvPr/>
          </p:nvCxnSpPr>
          <p:spPr>
            <a:xfrm>
              <a:off x="2523758" y="2547875"/>
              <a:ext cx="0" cy="53900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39" name="Group 538">
              <a:extLst>
                <a:ext uri="{FF2B5EF4-FFF2-40B4-BE49-F238E27FC236}">
                  <a16:creationId xmlns:a16="http://schemas.microsoft.com/office/drawing/2014/main" id="{AC971FCF-9242-4EAF-A30D-80B722C205B1}"/>
                </a:ext>
              </a:extLst>
            </p:cNvPr>
            <p:cNvGrpSpPr/>
            <p:nvPr/>
          </p:nvGrpSpPr>
          <p:grpSpPr>
            <a:xfrm>
              <a:off x="3239433" y="618069"/>
              <a:ext cx="468722" cy="964903"/>
              <a:chOff x="7191605" y="1709656"/>
              <a:chExt cx="267096" cy="462878"/>
            </a:xfrm>
          </p:grpSpPr>
          <p:cxnSp>
            <p:nvCxnSpPr>
              <p:cNvPr id="573" name="Straight Connector 572">
                <a:extLst>
                  <a:ext uri="{FF2B5EF4-FFF2-40B4-BE49-F238E27FC236}">
                    <a16:creationId xmlns:a16="http://schemas.microsoft.com/office/drawing/2014/main" id="{84C56B21-3C84-44F6-8C88-EC0CFC3935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4" name="Straight Connector 573">
                <a:extLst>
                  <a:ext uri="{FF2B5EF4-FFF2-40B4-BE49-F238E27FC236}">
                    <a16:creationId xmlns:a16="http://schemas.microsoft.com/office/drawing/2014/main" id="{358AE10A-3F53-49F9-9102-99918DA943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5" name="Straight Connector 574">
                <a:extLst>
                  <a:ext uri="{FF2B5EF4-FFF2-40B4-BE49-F238E27FC236}">
                    <a16:creationId xmlns:a16="http://schemas.microsoft.com/office/drawing/2014/main" id="{85106F95-74E2-4222-A1DF-ECC12F2604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6" name="Straight Connector 575">
                <a:extLst>
                  <a:ext uri="{FF2B5EF4-FFF2-40B4-BE49-F238E27FC236}">
                    <a16:creationId xmlns:a16="http://schemas.microsoft.com/office/drawing/2014/main" id="{62DF9439-6771-439F-8D37-1034EDE80A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7" name="Straight Connector 576">
                <a:extLst>
                  <a:ext uri="{FF2B5EF4-FFF2-40B4-BE49-F238E27FC236}">
                    <a16:creationId xmlns:a16="http://schemas.microsoft.com/office/drawing/2014/main" id="{42432FC4-7686-4685-A453-3F25FBDF5ED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8" name="Straight Connector 577">
                <a:extLst>
                  <a:ext uri="{FF2B5EF4-FFF2-40B4-BE49-F238E27FC236}">
                    <a16:creationId xmlns:a16="http://schemas.microsoft.com/office/drawing/2014/main" id="{37D21367-16DC-442E-B2E0-DD1FA552D2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9" name="Straight Connector 578">
                <a:extLst>
                  <a:ext uri="{FF2B5EF4-FFF2-40B4-BE49-F238E27FC236}">
                    <a16:creationId xmlns:a16="http://schemas.microsoft.com/office/drawing/2014/main" id="{C0C5ED11-6B17-4643-AD96-C93A8E2A51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0" name="Straight Connector 539">
              <a:extLst>
                <a:ext uri="{FF2B5EF4-FFF2-40B4-BE49-F238E27FC236}">
                  <a16:creationId xmlns:a16="http://schemas.microsoft.com/office/drawing/2014/main" id="{B9B06211-A025-4F2D-A271-D3670D7346E7}"/>
                </a:ext>
              </a:extLst>
            </p:cNvPr>
            <p:cNvCxnSpPr>
              <a:cxnSpLocks/>
            </p:cNvCxnSpPr>
            <p:nvPr/>
          </p:nvCxnSpPr>
          <p:spPr>
            <a:xfrm>
              <a:off x="3708155" y="1582972"/>
              <a:ext cx="0" cy="150391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1" name="Straight Connector 540">
              <a:extLst>
                <a:ext uri="{FF2B5EF4-FFF2-40B4-BE49-F238E27FC236}">
                  <a16:creationId xmlns:a16="http://schemas.microsoft.com/office/drawing/2014/main" id="{7CB64894-CA85-4A88-A530-AD541EDD6AEE}"/>
                </a:ext>
              </a:extLst>
            </p:cNvPr>
            <p:cNvCxnSpPr/>
            <p:nvPr/>
          </p:nvCxnSpPr>
          <p:spPr>
            <a:xfrm>
              <a:off x="2523758" y="3086884"/>
              <a:ext cx="11843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42" name="Group 541">
              <a:extLst>
                <a:ext uri="{FF2B5EF4-FFF2-40B4-BE49-F238E27FC236}">
                  <a16:creationId xmlns:a16="http://schemas.microsoft.com/office/drawing/2014/main" id="{BBCAADC2-587A-42B2-83A0-53E9345C0058}"/>
                </a:ext>
              </a:extLst>
            </p:cNvPr>
            <p:cNvGrpSpPr/>
            <p:nvPr/>
          </p:nvGrpSpPr>
          <p:grpSpPr>
            <a:xfrm>
              <a:off x="2647233" y="3335250"/>
              <a:ext cx="468722" cy="964903"/>
              <a:chOff x="7191605" y="1709656"/>
              <a:chExt cx="267096" cy="462878"/>
            </a:xfrm>
          </p:grpSpPr>
          <p:cxnSp>
            <p:nvCxnSpPr>
              <p:cNvPr id="566" name="Straight Connector 565">
                <a:extLst>
                  <a:ext uri="{FF2B5EF4-FFF2-40B4-BE49-F238E27FC236}">
                    <a16:creationId xmlns:a16="http://schemas.microsoft.com/office/drawing/2014/main" id="{AEF60166-973B-4CE8-9E5C-AFD1A1E843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7" name="Straight Connector 566">
                <a:extLst>
                  <a:ext uri="{FF2B5EF4-FFF2-40B4-BE49-F238E27FC236}">
                    <a16:creationId xmlns:a16="http://schemas.microsoft.com/office/drawing/2014/main" id="{D647B39E-B1EC-42F1-ABEB-6CDAD14238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8" name="Straight Connector 567">
                <a:extLst>
                  <a:ext uri="{FF2B5EF4-FFF2-40B4-BE49-F238E27FC236}">
                    <a16:creationId xmlns:a16="http://schemas.microsoft.com/office/drawing/2014/main" id="{387693C9-D3A1-4544-A0A3-0BC0120FC6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9" name="Straight Connector 568">
                <a:extLst>
                  <a:ext uri="{FF2B5EF4-FFF2-40B4-BE49-F238E27FC236}">
                    <a16:creationId xmlns:a16="http://schemas.microsoft.com/office/drawing/2014/main" id="{E0973290-7269-4CA1-8182-14C1B3388D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0" name="Straight Connector 569">
                <a:extLst>
                  <a:ext uri="{FF2B5EF4-FFF2-40B4-BE49-F238E27FC236}">
                    <a16:creationId xmlns:a16="http://schemas.microsoft.com/office/drawing/2014/main" id="{5C66724A-BB61-4C58-AA38-0C2E030C50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1" name="Straight Connector 570">
                <a:extLst>
                  <a:ext uri="{FF2B5EF4-FFF2-40B4-BE49-F238E27FC236}">
                    <a16:creationId xmlns:a16="http://schemas.microsoft.com/office/drawing/2014/main" id="{1DE523B9-30B8-4299-A880-B619D6B9F6C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2" name="Straight Connector 571">
                <a:extLst>
                  <a:ext uri="{FF2B5EF4-FFF2-40B4-BE49-F238E27FC236}">
                    <a16:creationId xmlns:a16="http://schemas.microsoft.com/office/drawing/2014/main" id="{2E26C50A-15DF-4FA2-A8C4-978C003684F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3" name="Straight Connector 542">
              <a:extLst>
                <a:ext uri="{FF2B5EF4-FFF2-40B4-BE49-F238E27FC236}">
                  <a16:creationId xmlns:a16="http://schemas.microsoft.com/office/drawing/2014/main" id="{8E412D50-DCCD-4F5D-A8F8-0C3081052E5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15955" y="3093348"/>
              <a:ext cx="0" cy="235175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4" name="Straight Connector 543">
              <a:extLst>
                <a:ext uri="{FF2B5EF4-FFF2-40B4-BE49-F238E27FC236}">
                  <a16:creationId xmlns:a16="http://schemas.microsoft.com/office/drawing/2014/main" id="{B0FD6553-77F5-46A4-923F-E3EC528E6479}"/>
                </a:ext>
              </a:extLst>
            </p:cNvPr>
            <p:cNvCxnSpPr>
              <a:cxnSpLocks/>
            </p:cNvCxnSpPr>
            <p:nvPr/>
          </p:nvCxnSpPr>
          <p:spPr>
            <a:xfrm>
              <a:off x="1376220" y="2091297"/>
              <a:ext cx="86026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5" name="Straight Connector 544">
              <a:extLst>
                <a:ext uri="{FF2B5EF4-FFF2-40B4-BE49-F238E27FC236}">
                  <a16:creationId xmlns:a16="http://schemas.microsoft.com/office/drawing/2014/main" id="{524E29E8-E9A1-4A33-BFB0-CD7A0465C379}"/>
                </a:ext>
              </a:extLst>
            </p:cNvPr>
            <p:cNvCxnSpPr>
              <a:cxnSpLocks/>
            </p:cNvCxnSpPr>
            <p:nvPr/>
          </p:nvCxnSpPr>
          <p:spPr>
            <a:xfrm>
              <a:off x="1401878" y="1126394"/>
              <a:ext cx="201900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6" name="Straight Connector 545">
              <a:extLst>
                <a:ext uri="{FF2B5EF4-FFF2-40B4-BE49-F238E27FC236}">
                  <a16:creationId xmlns:a16="http://schemas.microsoft.com/office/drawing/2014/main" id="{DC10138E-ADA4-43C7-A92F-7B77C21530C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23758" y="363834"/>
              <a:ext cx="0" cy="12191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7" name="Straight Connector 546">
              <a:extLst>
                <a:ext uri="{FF2B5EF4-FFF2-40B4-BE49-F238E27FC236}">
                  <a16:creationId xmlns:a16="http://schemas.microsoft.com/office/drawing/2014/main" id="{04EFFBFE-D724-46E0-919B-254B70F0DFF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08155" y="363834"/>
              <a:ext cx="0" cy="25423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8" name="Straight Connector 547">
              <a:extLst>
                <a:ext uri="{FF2B5EF4-FFF2-40B4-BE49-F238E27FC236}">
                  <a16:creationId xmlns:a16="http://schemas.microsoft.com/office/drawing/2014/main" id="{836B8198-A5DE-4928-975F-F1001135618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743200" y="5086125"/>
              <a:ext cx="769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9" name="Straight Connector 548">
              <a:extLst>
                <a:ext uri="{FF2B5EF4-FFF2-40B4-BE49-F238E27FC236}">
                  <a16:creationId xmlns:a16="http://schemas.microsoft.com/office/drawing/2014/main" id="{D405B490-70FA-4D85-8B1D-AB24FE4B2B7E}"/>
                </a:ext>
              </a:extLst>
            </p:cNvPr>
            <p:cNvCxnSpPr>
              <a:cxnSpLocks/>
            </p:cNvCxnSpPr>
            <p:nvPr/>
          </p:nvCxnSpPr>
          <p:spPr>
            <a:xfrm>
              <a:off x="3115955" y="4214917"/>
              <a:ext cx="0" cy="87120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0" name="Straight Connector 549">
              <a:extLst>
                <a:ext uri="{FF2B5EF4-FFF2-40B4-BE49-F238E27FC236}">
                  <a16:creationId xmlns:a16="http://schemas.microsoft.com/office/drawing/2014/main" id="{22178BC9-5586-428E-ACCE-53519F93BA5F}"/>
                </a:ext>
              </a:extLst>
            </p:cNvPr>
            <p:cNvCxnSpPr>
              <a:cxnSpLocks/>
            </p:cNvCxnSpPr>
            <p:nvPr/>
          </p:nvCxnSpPr>
          <p:spPr>
            <a:xfrm>
              <a:off x="1351130" y="3843576"/>
              <a:ext cx="147755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1" name="Straight Connector 550">
              <a:extLst>
                <a:ext uri="{FF2B5EF4-FFF2-40B4-BE49-F238E27FC236}">
                  <a16:creationId xmlns:a16="http://schemas.microsoft.com/office/drawing/2014/main" id="{53B8556B-BB4C-4395-9F8C-C7E1D4AC31D0}"/>
                </a:ext>
              </a:extLst>
            </p:cNvPr>
            <p:cNvCxnSpPr>
              <a:cxnSpLocks/>
            </p:cNvCxnSpPr>
            <p:nvPr/>
          </p:nvCxnSpPr>
          <p:spPr>
            <a:xfrm>
              <a:off x="3115955" y="4407108"/>
              <a:ext cx="0" cy="679017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2" name="TextBox 551">
              <a:extLst>
                <a:ext uri="{FF2B5EF4-FFF2-40B4-BE49-F238E27FC236}">
                  <a16:creationId xmlns:a16="http://schemas.microsoft.com/office/drawing/2014/main" id="{5034873F-41D8-4679-9F2D-12B6582BAC92}"/>
                </a:ext>
              </a:extLst>
            </p:cNvPr>
            <p:cNvSpPr txBox="1"/>
            <p:nvPr/>
          </p:nvSpPr>
          <p:spPr>
            <a:xfrm>
              <a:off x="2415847" y="2050950"/>
              <a:ext cx="553053" cy="5774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tg</a:t>
              </a:r>
              <a:endParaRPr lang="en-US" dirty="0"/>
            </a:p>
          </p:txBody>
        </p:sp>
        <p:sp>
          <p:nvSpPr>
            <p:cNvPr id="553" name="TextBox 552">
              <a:extLst>
                <a:ext uri="{FF2B5EF4-FFF2-40B4-BE49-F238E27FC236}">
                  <a16:creationId xmlns:a16="http://schemas.microsoft.com/office/drawing/2014/main" id="{1036D971-B971-49B7-AEFB-F92FC7848A37}"/>
                </a:ext>
              </a:extLst>
            </p:cNvPr>
            <p:cNvSpPr txBox="1"/>
            <p:nvPr/>
          </p:nvSpPr>
          <p:spPr>
            <a:xfrm>
              <a:off x="3577470" y="1051575"/>
              <a:ext cx="553053" cy="5774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tg</a:t>
              </a:r>
              <a:endParaRPr lang="en-US" dirty="0"/>
            </a:p>
          </p:txBody>
        </p:sp>
        <p:sp>
          <p:nvSpPr>
            <p:cNvPr id="554" name="TextBox 553">
              <a:extLst>
                <a:ext uri="{FF2B5EF4-FFF2-40B4-BE49-F238E27FC236}">
                  <a16:creationId xmlns:a16="http://schemas.microsoft.com/office/drawing/2014/main" id="{68EBDCEC-2DF5-4B20-BA5D-8CA196CF59A1}"/>
                </a:ext>
              </a:extLst>
            </p:cNvPr>
            <p:cNvSpPr txBox="1"/>
            <p:nvPr/>
          </p:nvSpPr>
          <p:spPr>
            <a:xfrm>
              <a:off x="2993130" y="3759113"/>
              <a:ext cx="553053" cy="5774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tg</a:t>
              </a:r>
              <a:endParaRPr lang="en-US" dirty="0"/>
            </a:p>
          </p:txBody>
        </p:sp>
        <p:sp>
          <p:nvSpPr>
            <p:cNvPr id="555" name="TextBox 554">
              <a:extLst>
                <a:ext uri="{FF2B5EF4-FFF2-40B4-BE49-F238E27FC236}">
                  <a16:creationId xmlns:a16="http://schemas.microsoft.com/office/drawing/2014/main" id="{C46881FD-3810-4DDD-B851-61A7282FDC91}"/>
                </a:ext>
              </a:extLst>
            </p:cNvPr>
            <p:cNvSpPr txBox="1"/>
            <p:nvPr/>
          </p:nvSpPr>
          <p:spPr>
            <a:xfrm>
              <a:off x="817721" y="3658909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</a:t>
              </a:r>
            </a:p>
          </p:txBody>
        </p:sp>
        <p:sp>
          <p:nvSpPr>
            <p:cNvPr id="556" name="TextBox 555">
              <a:extLst>
                <a:ext uri="{FF2B5EF4-FFF2-40B4-BE49-F238E27FC236}">
                  <a16:creationId xmlns:a16="http://schemas.microsoft.com/office/drawing/2014/main" id="{BB02F135-CFBD-46B5-80F8-86241BF95E4C}"/>
                </a:ext>
              </a:extLst>
            </p:cNvPr>
            <p:cNvSpPr txBox="1"/>
            <p:nvPr/>
          </p:nvSpPr>
          <p:spPr>
            <a:xfrm>
              <a:off x="822862" y="1880757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</a:t>
              </a:r>
            </a:p>
          </p:txBody>
        </p:sp>
        <p:sp>
          <p:nvSpPr>
            <p:cNvPr id="557" name="TextBox 556">
              <a:extLst>
                <a:ext uri="{FF2B5EF4-FFF2-40B4-BE49-F238E27FC236}">
                  <a16:creationId xmlns:a16="http://schemas.microsoft.com/office/drawing/2014/main" id="{76AA3C30-AA40-4B1A-BCDC-28C49E740657}"/>
                </a:ext>
              </a:extLst>
            </p:cNvPr>
            <p:cNvSpPr txBox="1"/>
            <p:nvPr/>
          </p:nvSpPr>
          <p:spPr>
            <a:xfrm>
              <a:off x="2236139" y="29354"/>
              <a:ext cx="7040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VNNs</a:t>
              </a:r>
            </a:p>
          </p:txBody>
        </p:sp>
        <p:sp>
          <p:nvSpPr>
            <p:cNvPr id="558" name="TextBox 557">
              <a:extLst>
                <a:ext uri="{FF2B5EF4-FFF2-40B4-BE49-F238E27FC236}">
                  <a16:creationId xmlns:a16="http://schemas.microsoft.com/office/drawing/2014/main" id="{BE335F2F-1CDD-4228-A7F0-A3771D1EC30B}"/>
                </a:ext>
              </a:extLst>
            </p:cNvPr>
            <p:cNvSpPr txBox="1"/>
            <p:nvPr/>
          </p:nvSpPr>
          <p:spPr>
            <a:xfrm>
              <a:off x="3435764" y="20039"/>
              <a:ext cx="5263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VSS</a:t>
              </a:r>
            </a:p>
          </p:txBody>
        </p:sp>
        <p:sp>
          <p:nvSpPr>
            <p:cNvPr id="559" name="TextBox 558">
              <a:extLst>
                <a:ext uri="{FF2B5EF4-FFF2-40B4-BE49-F238E27FC236}">
                  <a16:creationId xmlns:a16="http://schemas.microsoft.com/office/drawing/2014/main" id="{C5DBF30B-7849-440E-8B22-D7B7F2701DBF}"/>
                </a:ext>
              </a:extLst>
            </p:cNvPr>
            <p:cNvSpPr txBox="1"/>
            <p:nvPr/>
          </p:nvSpPr>
          <p:spPr>
            <a:xfrm>
              <a:off x="825249" y="924214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</a:t>
              </a:r>
            </a:p>
          </p:txBody>
        </p:sp>
        <p:sp>
          <p:nvSpPr>
            <p:cNvPr id="560" name="TextBox 559">
              <a:extLst>
                <a:ext uri="{FF2B5EF4-FFF2-40B4-BE49-F238E27FC236}">
                  <a16:creationId xmlns:a16="http://schemas.microsoft.com/office/drawing/2014/main" id="{760F7827-E086-4743-800A-869CDF50C547}"/>
                </a:ext>
              </a:extLst>
            </p:cNvPr>
            <p:cNvSpPr txBox="1"/>
            <p:nvPr/>
          </p:nvSpPr>
          <p:spPr>
            <a:xfrm>
              <a:off x="2828681" y="2691931"/>
              <a:ext cx="7040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VNNs</a:t>
              </a:r>
            </a:p>
          </p:txBody>
        </p:sp>
        <p:sp>
          <p:nvSpPr>
            <p:cNvPr id="561" name="TextBox 560">
              <a:extLst>
                <a:ext uri="{FF2B5EF4-FFF2-40B4-BE49-F238E27FC236}">
                  <a16:creationId xmlns:a16="http://schemas.microsoft.com/office/drawing/2014/main" id="{6F34AFFC-9EEE-453D-B368-69CFC75E5839}"/>
                </a:ext>
              </a:extLst>
            </p:cNvPr>
            <p:cNvSpPr txBox="1"/>
            <p:nvPr/>
          </p:nvSpPr>
          <p:spPr>
            <a:xfrm>
              <a:off x="3083744" y="4746616"/>
              <a:ext cx="7040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VNNs</a:t>
              </a:r>
            </a:p>
          </p:txBody>
        </p:sp>
        <p:sp>
          <p:nvSpPr>
            <p:cNvPr id="562" name="TextBox 561">
              <a:extLst>
                <a:ext uri="{FF2B5EF4-FFF2-40B4-BE49-F238E27FC236}">
                  <a16:creationId xmlns:a16="http://schemas.microsoft.com/office/drawing/2014/main" id="{FCCF4BB1-7E47-403C-93E3-D6614923F671}"/>
                </a:ext>
              </a:extLst>
            </p:cNvPr>
            <p:cNvSpPr txBox="1"/>
            <p:nvPr/>
          </p:nvSpPr>
          <p:spPr>
            <a:xfrm rot="16200000">
              <a:off x="3095579" y="2425992"/>
              <a:ext cx="9012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>
                  <a:solidFill>
                    <a:srgbClr val="00B0F0"/>
                  </a:solidFill>
                </a:rPr>
                <a:t>gwl</a:t>
              </a:r>
              <a:r>
                <a:rPr lang="en-US" i="1" dirty="0">
                  <a:solidFill>
                    <a:srgbClr val="00B0F0"/>
                  </a:solidFill>
                </a:rPr>
                <a:t>/</a:t>
              </a:r>
              <a:r>
                <a:rPr lang="en-US" i="1" dirty="0" err="1">
                  <a:solidFill>
                    <a:srgbClr val="00B0F0"/>
                  </a:solidFill>
                </a:rPr>
                <a:t>gbl</a:t>
              </a:r>
              <a:endParaRPr lang="en-US" i="1" dirty="0">
                <a:solidFill>
                  <a:srgbClr val="00B0F0"/>
                </a:solidFill>
              </a:endParaRPr>
            </a:p>
          </p:txBody>
        </p:sp>
        <p:sp>
          <p:nvSpPr>
            <p:cNvPr id="563" name="TextBox 562">
              <a:extLst>
                <a:ext uri="{FF2B5EF4-FFF2-40B4-BE49-F238E27FC236}">
                  <a16:creationId xmlns:a16="http://schemas.microsoft.com/office/drawing/2014/main" id="{0DEF2B07-4FCB-45A8-98F5-6BA4998225BB}"/>
                </a:ext>
              </a:extLst>
            </p:cNvPr>
            <p:cNvSpPr txBox="1"/>
            <p:nvPr/>
          </p:nvSpPr>
          <p:spPr>
            <a:xfrm rot="16200000">
              <a:off x="1968439" y="511474"/>
              <a:ext cx="8056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>
                  <a:solidFill>
                    <a:srgbClr val="00B0F0"/>
                  </a:solidFill>
                </a:rPr>
                <a:t>Lwl</a:t>
              </a:r>
              <a:r>
                <a:rPr lang="en-US" i="1" dirty="0">
                  <a:solidFill>
                    <a:srgbClr val="00B0F0"/>
                  </a:solidFill>
                </a:rPr>
                <a:t>/</a:t>
              </a:r>
              <a:r>
                <a:rPr lang="en-US" i="1" dirty="0" err="1">
                  <a:solidFill>
                    <a:srgbClr val="00B0F0"/>
                  </a:solidFill>
                </a:rPr>
                <a:t>lbl</a:t>
              </a:r>
              <a:endParaRPr lang="en-US" i="1" dirty="0">
                <a:solidFill>
                  <a:srgbClr val="00B0F0"/>
                </a:solidFill>
              </a:endParaRPr>
            </a:p>
          </p:txBody>
        </p:sp>
        <p:sp>
          <p:nvSpPr>
            <p:cNvPr id="564" name="TextBox 563">
              <a:extLst>
                <a:ext uri="{FF2B5EF4-FFF2-40B4-BE49-F238E27FC236}">
                  <a16:creationId xmlns:a16="http://schemas.microsoft.com/office/drawing/2014/main" id="{764A9274-3A4A-418C-873B-F5F0DDF2C352}"/>
                </a:ext>
              </a:extLst>
            </p:cNvPr>
            <p:cNvSpPr txBox="1"/>
            <p:nvPr/>
          </p:nvSpPr>
          <p:spPr>
            <a:xfrm>
              <a:off x="1351130" y="4855532"/>
              <a:ext cx="14203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solidFill>
                    <a:srgbClr val="00B0F0"/>
                  </a:solidFill>
                </a:rPr>
                <a:t>To </a:t>
              </a:r>
              <a:r>
                <a:rPr lang="en-US" i="1" dirty="0" err="1">
                  <a:solidFill>
                    <a:srgbClr val="00B0F0"/>
                  </a:solidFill>
                </a:rPr>
                <a:t>axn</a:t>
              </a:r>
              <a:r>
                <a:rPr lang="en-US" i="1" dirty="0">
                  <a:solidFill>
                    <a:srgbClr val="00B0F0"/>
                  </a:solidFill>
                </a:rPr>
                <a:t>/</a:t>
              </a:r>
              <a:r>
                <a:rPr lang="en-US" i="1" dirty="0" err="1">
                  <a:solidFill>
                    <a:srgbClr val="00B0F0"/>
                  </a:solidFill>
                </a:rPr>
                <a:t>hnreg</a:t>
              </a:r>
              <a:endParaRPr lang="en-US" i="1" dirty="0">
                <a:solidFill>
                  <a:srgbClr val="00B0F0"/>
                </a:solidFill>
              </a:endParaRPr>
            </a:p>
          </p:txBody>
        </p:sp>
        <p:sp>
          <p:nvSpPr>
            <p:cNvPr id="565" name="TextBox 564">
              <a:extLst>
                <a:ext uri="{FF2B5EF4-FFF2-40B4-BE49-F238E27FC236}">
                  <a16:creationId xmlns:a16="http://schemas.microsoft.com/office/drawing/2014/main" id="{CD3DF119-7258-4CC6-9E7B-01E0D48731D1}"/>
                </a:ext>
              </a:extLst>
            </p:cNvPr>
            <p:cNvSpPr txBox="1"/>
            <p:nvPr/>
          </p:nvSpPr>
          <p:spPr>
            <a:xfrm>
              <a:off x="1697436" y="3150331"/>
              <a:ext cx="1470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VNNs &gt;= VNN</a:t>
              </a: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3910934F-A246-46D4-B08E-88851C076D6D}"/>
              </a:ext>
            </a:extLst>
          </p:cNvPr>
          <p:cNvSpPr/>
          <p:nvPr/>
        </p:nvSpPr>
        <p:spPr>
          <a:xfrm>
            <a:off x="4890957" y="2650382"/>
            <a:ext cx="723014" cy="765544"/>
          </a:xfrm>
          <a:custGeom>
            <a:avLst/>
            <a:gdLst>
              <a:gd name="connsiteX0" fmla="*/ 0 w 723014"/>
              <a:gd name="connsiteY0" fmla="*/ 0 h 765544"/>
              <a:gd name="connsiteX1" fmla="*/ 318976 w 723014"/>
              <a:gd name="connsiteY1" fmla="*/ 616688 h 765544"/>
              <a:gd name="connsiteX2" fmla="*/ 723014 w 723014"/>
              <a:gd name="connsiteY2" fmla="*/ 765544 h 765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23014" h="765544">
                <a:moveTo>
                  <a:pt x="0" y="0"/>
                </a:moveTo>
                <a:cubicBezTo>
                  <a:pt x="99237" y="244548"/>
                  <a:pt x="198474" y="489097"/>
                  <a:pt x="318976" y="616688"/>
                </a:cubicBezTo>
                <a:cubicBezTo>
                  <a:pt x="439478" y="744279"/>
                  <a:pt x="581246" y="754911"/>
                  <a:pt x="723014" y="765544"/>
                </a:cubicBezTo>
              </a:path>
            </a:pathLst>
          </a:custGeom>
          <a:noFill/>
          <a:ln w="381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67ABDBA0-965E-4A3B-B916-0B3AEF655FB8}"/>
              </a:ext>
            </a:extLst>
          </p:cNvPr>
          <p:cNvSpPr/>
          <p:nvPr/>
        </p:nvSpPr>
        <p:spPr>
          <a:xfrm>
            <a:off x="1284442" y="3770589"/>
            <a:ext cx="1019503" cy="409904"/>
          </a:xfrm>
          <a:custGeom>
            <a:avLst/>
            <a:gdLst>
              <a:gd name="connsiteX0" fmla="*/ 0 w 1019503"/>
              <a:gd name="connsiteY0" fmla="*/ 409904 h 409904"/>
              <a:gd name="connsiteX1" fmla="*/ 315310 w 1019503"/>
              <a:gd name="connsiteY1" fmla="*/ 115614 h 409904"/>
              <a:gd name="connsiteX2" fmla="*/ 1019503 w 1019503"/>
              <a:gd name="connsiteY2" fmla="*/ 0 h 409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9503" h="409904">
                <a:moveTo>
                  <a:pt x="0" y="409904"/>
                </a:moveTo>
                <a:cubicBezTo>
                  <a:pt x="72696" y="296917"/>
                  <a:pt x="145393" y="183931"/>
                  <a:pt x="315310" y="115614"/>
                </a:cubicBezTo>
                <a:cubicBezTo>
                  <a:pt x="485227" y="47297"/>
                  <a:pt x="752365" y="23648"/>
                  <a:pt x="1019503" y="0"/>
                </a:cubicBezTo>
              </a:path>
            </a:pathLst>
          </a:custGeom>
          <a:noFill/>
          <a:ln w="381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87" name="Freeform: Shape 586">
            <a:extLst>
              <a:ext uri="{FF2B5EF4-FFF2-40B4-BE49-F238E27FC236}">
                <a16:creationId xmlns:a16="http://schemas.microsoft.com/office/drawing/2014/main" id="{27A46BD6-E366-481D-B436-F6C3D0086F05}"/>
              </a:ext>
            </a:extLst>
          </p:cNvPr>
          <p:cNvSpPr/>
          <p:nvPr/>
        </p:nvSpPr>
        <p:spPr>
          <a:xfrm>
            <a:off x="5465453" y="4378923"/>
            <a:ext cx="723014" cy="765544"/>
          </a:xfrm>
          <a:custGeom>
            <a:avLst/>
            <a:gdLst>
              <a:gd name="connsiteX0" fmla="*/ 0 w 723014"/>
              <a:gd name="connsiteY0" fmla="*/ 0 h 765544"/>
              <a:gd name="connsiteX1" fmla="*/ 318976 w 723014"/>
              <a:gd name="connsiteY1" fmla="*/ 616688 h 765544"/>
              <a:gd name="connsiteX2" fmla="*/ 723014 w 723014"/>
              <a:gd name="connsiteY2" fmla="*/ 765544 h 765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23014" h="765544">
                <a:moveTo>
                  <a:pt x="0" y="0"/>
                </a:moveTo>
                <a:cubicBezTo>
                  <a:pt x="99237" y="244548"/>
                  <a:pt x="198474" y="489097"/>
                  <a:pt x="318976" y="616688"/>
                </a:cubicBezTo>
                <a:cubicBezTo>
                  <a:pt x="439478" y="744279"/>
                  <a:pt x="581246" y="754911"/>
                  <a:pt x="723014" y="765544"/>
                </a:cubicBezTo>
              </a:path>
            </a:pathLst>
          </a:custGeom>
          <a:noFill/>
          <a:ln w="381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40304FC-0436-41A3-99D2-258DB9B35A39}"/>
              </a:ext>
            </a:extLst>
          </p:cNvPr>
          <p:cNvSpPr txBox="1"/>
          <p:nvPr/>
        </p:nvSpPr>
        <p:spPr>
          <a:xfrm>
            <a:off x="7599577" y="378369"/>
            <a:ext cx="4330032" cy="5786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3 Problems Seen</a:t>
            </a:r>
          </a:p>
          <a:p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VGS MAX = VPP – VNNs</a:t>
            </a:r>
            <a:br>
              <a:rPr lang="en-US" dirty="0"/>
            </a:br>
            <a:r>
              <a:rPr lang="en-US" dirty="0"/>
              <a:t>                 =  VPP – VNN.</a:t>
            </a:r>
          </a:p>
          <a:p>
            <a:br>
              <a:rPr lang="en-US" dirty="0"/>
            </a:br>
            <a:r>
              <a:rPr lang="en-US" dirty="0"/>
              <a:t>Reliability Limitation: Need </a:t>
            </a:r>
            <a:br>
              <a:rPr lang="en-US" dirty="0"/>
            </a:br>
            <a:r>
              <a:rPr lang="en-US" dirty="0"/>
              <a:t>TOX &gt; 110A HV device.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Lmin</a:t>
            </a:r>
            <a:r>
              <a:rPr lang="en-US" dirty="0"/>
              <a:t>  &gt;7um ALF32 POR</a:t>
            </a:r>
            <a:br>
              <a:rPr lang="en-US" dirty="0"/>
            </a:br>
            <a:r>
              <a:rPr lang="en-US" dirty="0"/>
              <a:t>to prevent punch thru (low VT Device)</a:t>
            </a:r>
            <a:br>
              <a:rPr lang="en-US" dirty="0"/>
            </a:br>
            <a:r>
              <a:rPr lang="en-US" dirty="0"/>
              <a:t>TOX ↑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 </a:t>
            </a:r>
            <a:r>
              <a:rPr lang="en-US" dirty="0" err="1"/>
              <a:t>Lmin</a:t>
            </a:r>
            <a:r>
              <a:rPr lang="en-US" dirty="0"/>
              <a:t> ↑ </a:t>
            </a:r>
            <a:r>
              <a:rPr lang="en-US" dirty="0">
                <a:sym typeface="Wingdings" panose="05000000000000000000" pitchFamily="2" charset="2"/>
              </a:rPr>
              <a:t> W </a:t>
            </a:r>
            <a:r>
              <a:rPr lang="en-US" dirty="0"/>
              <a:t>↑</a:t>
            </a:r>
            <a:br>
              <a:rPr lang="en-US" dirty="0"/>
            </a:br>
            <a:r>
              <a:rPr lang="en-US" dirty="0"/>
              <a:t>This Bad for CUA gap (CMOS Under</a:t>
            </a:r>
            <a:br>
              <a:rPr lang="en-US" dirty="0"/>
            </a:br>
            <a:r>
              <a:rPr lang="en-US" dirty="0"/>
              <a:t>array gap </a:t>
            </a:r>
            <a:r>
              <a:rPr lang="en-US" dirty="0">
                <a:sym typeface="Wingdings" panose="05000000000000000000" pitchFamily="2" charset="2"/>
              </a:rPr>
              <a:t> Die Size</a:t>
            </a:r>
            <a:r>
              <a:rPr lang="en-US" dirty="0"/>
              <a:t>).</a:t>
            </a:r>
          </a:p>
          <a:p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VPP limitation imposed by VGS Max</a:t>
            </a:r>
            <a:br>
              <a:rPr lang="en-US" dirty="0"/>
            </a:br>
            <a:r>
              <a:rPr lang="en-US" dirty="0"/>
              <a:t>may mean a LOW VT device for</a:t>
            </a:r>
            <a:br>
              <a:rPr lang="en-US" dirty="0"/>
            </a:br>
            <a:r>
              <a:rPr lang="en-US" dirty="0"/>
              <a:t>required VPPs (VPP selection of 3.6 – 4V)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1674F94-B966-4350-840F-7E1B950C6ACB}"/>
              </a:ext>
            </a:extLst>
          </p:cNvPr>
          <p:cNvSpPr txBox="1"/>
          <p:nvPr/>
        </p:nvSpPr>
        <p:spPr>
          <a:xfrm>
            <a:off x="4022859" y="3054049"/>
            <a:ext cx="1068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VGS MAX</a:t>
            </a:r>
          </a:p>
        </p:txBody>
      </p:sp>
      <p:sp>
        <p:nvSpPr>
          <p:cNvPr id="588" name="TextBox 587">
            <a:extLst>
              <a:ext uri="{FF2B5EF4-FFF2-40B4-BE49-F238E27FC236}">
                <a16:creationId xmlns:a16="http://schemas.microsoft.com/office/drawing/2014/main" id="{1BEE781A-075B-4320-8A1C-761BDBC65425}"/>
              </a:ext>
            </a:extLst>
          </p:cNvPr>
          <p:cNvSpPr txBox="1"/>
          <p:nvPr/>
        </p:nvSpPr>
        <p:spPr>
          <a:xfrm>
            <a:off x="4718311" y="4816094"/>
            <a:ext cx="1068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VGS MAX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9878CF4-1C9C-47D1-B905-F44A1BB40E7F}"/>
              </a:ext>
            </a:extLst>
          </p:cNvPr>
          <p:cNvSpPr txBox="1"/>
          <p:nvPr/>
        </p:nvSpPr>
        <p:spPr>
          <a:xfrm>
            <a:off x="2516399" y="6190442"/>
            <a:ext cx="7906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There May not even be a good solution! So this needs modification: See Next Slide</a:t>
            </a:r>
          </a:p>
        </p:txBody>
      </p:sp>
      <p:sp>
        <p:nvSpPr>
          <p:cNvPr id="21" name="Date Placeholder 20">
            <a:extLst>
              <a:ext uri="{FF2B5EF4-FFF2-40B4-BE49-F238E27FC236}">
                <a16:creationId xmlns:a16="http://schemas.microsoft.com/office/drawing/2014/main" id="{855C523C-4B0D-4A16-97B2-00559A59A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7BC21-63B4-488D-B8C7-2B3519DDBED0}" type="datetime1">
              <a:rPr lang="en-US" smtClean="0"/>
              <a:t>7/1/19</a:t>
            </a:fld>
            <a:endParaRPr lang="en-US" dirty="0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6C467CDC-D9DA-4C52-9A6A-FD9D65A33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 Srinivasan)</a:t>
            </a: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7928D3F3-C5A4-4752-B2B8-E692B321E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E659-2264-4911-ADBF-CF67865B955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232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C16585C-0EBC-46C0-AC68-ABD03CB4E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7185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Huge Die size of 245mm^2 is needed using </a:t>
            </a:r>
            <a:r>
              <a:rPr lang="en-US" dirty="0" err="1"/>
              <a:t>tgCMOST</a:t>
            </a:r>
            <a:r>
              <a:rPr lang="en-US" dirty="0"/>
              <a:t> as is, so we need to modify this to</a:t>
            </a:r>
            <a:br>
              <a:rPr lang="en-US" dirty="0"/>
            </a:br>
            <a:r>
              <a:rPr lang="en-US" dirty="0"/>
              <a:t>meet 200mm^2 die size.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650A74-47FA-42F0-A977-368D66DA7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858E9-CF70-4245-8FC0-88123FBF9D1F}" type="datetime1">
              <a:rPr lang="en-US" smtClean="0"/>
              <a:t>7/1/19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B465D4-7D0F-4087-B76D-CF6A0FE53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 Srinivasan)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37346F-FF7E-4825-83D5-5EC5EA5FD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E659-2264-4911-ADBF-CF67865B955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949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C6B61F34-64EB-4BAF-AB8B-5903A37B9133}"/>
              </a:ext>
            </a:extLst>
          </p:cNvPr>
          <p:cNvGrpSpPr/>
          <p:nvPr/>
        </p:nvGrpSpPr>
        <p:grpSpPr>
          <a:xfrm>
            <a:off x="86678" y="458849"/>
            <a:ext cx="4325845" cy="5193481"/>
            <a:chOff x="809712" y="20039"/>
            <a:chExt cx="4325845" cy="5193481"/>
          </a:xfrm>
        </p:grpSpPr>
        <p:grpSp>
          <p:nvGrpSpPr>
            <p:cNvPr id="231" name="Group 230">
              <a:extLst>
                <a:ext uri="{FF2B5EF4-FFF2-40B4-BE49-F238E27FC236}">
                  <a16:creationId xmlns:a16="http://schemas.microsoft.com/office/drawing/2014/main" id="{9A58312A-9F6C-4D58-AE0B-A5ABF907BFDD}"/>
                </a:ext>
              </a:extLst>
            </p:cNvPr>
            <p:cNvGrpSpPr/>
            <p:nvPr/>
          </p:nvGrpSpPr>
          <p:grpSpPr>
            <a:xfrm>
              <a:off x="2055036" y="1582972"/>
              <a:ext cx="468722" cy="964903"/>
              <a:chOff x="7191605" y="1709656"/>
              <a:chExt cx="267096" cy="462878"/>
            </a:xfrm>
          </p:grpSpPr>
          <p:cxnSp>
            <p:nvCxnSpPr>
              <p:cNvPr id="294" name="Straight Connector 293">
                <a:extLst>
                  <a:ext uri="{FF2B5EF4-FFF2-40B4-BE49-F238E27FC236}">
                    <a16:creationId xmlns:a16="http://schemas.microsoft.com/office/drawing/2014/main" id="{806567FE-F01E-4715-85EB-B061DCEC8C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" name="Straight Connector 294">
                <a:extLst>
                  <a:ext uri="{FF2B5EF4-FFF2-40B4-BE49-F238E27FC236}">
                    <a16:creationId xmlns:a16="http://schemas.microsoft.com/office/drawing/2014/main" id="{558F1FD8-26D0-4028-860F-D18608C7FA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" name="Straight Connector 295">
                <a:extLst>
                  <a:ext uri="{FF2B5EF4-FFF2-40B4-BE49-F238E27FC236}">
                    <a16:creationId xmlns:a16="http://schemas.microsoft.com/office/drawing/2014/main" id="{9349B89E-2010-40A6-8A95-6442E3B7CB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" name="Straight Connector 296">
                <a:extLst>
                  <a:ext uri="{FF2B5EF4-FFF2-40B4-BE49-F238E27FC236}">
                    <a16:creationId xmlns:a16="http://schemas.microsoft.com/office/drawing/2014/main" id="{FA7D9DB2-7A0A-4C02-9605-9AC8092D4F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" name="Straight Connector 297">
                <a:extLst>
                  <a:ext uri="{FF2B5EF4-FFF2-40B4-BE49-F238E27FC236}">
                    <a16:creationId xmlns:a16="http://schemas.microsoft.com/office/drawing/2014/main" id="{70D22593-2AE0-4868-9763-E7A4EB73F9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" name="Straight Connector 298">
                <a:extLst>
                  <a:ext uri="{FF2B5EF4-FFF2-40B4-BE49-F238E27FC236}">
                    <a16:creationId xmlns:a16="http://schemas.microsoft.com/office/drawing/2014/main" id="{1B647C7B-35D0-4DCE-A826-0530095B33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Straight Connector 299">
                <a:extLst>
                  <a:ext uri="{FF2B5EF4-FFF2-40B4-BE49-F238E27FC236}">
                    <a16:creationId xmlns:a16="http://schemas.microsoft.com/office/drawing/2014/main" id="{D0DC3B05-E6C7-41D8-A2B6-EB8CE68E38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2" name="Straight Connector 231">
              <a:extLst>
                <a:ext uri="{FF2B5EF4-FFF2-40B4-BE49-F238E27FC236}">
                  <a16:creationId xmlns:a16="http://schemas.microsoft.com/office/drawing/2014/main" id="{073BC8B5-D3BA-42F1-A204-375EE4FC0077}"/>
                </a:ext>
              </a:extLst>
            </p:cNvPr>
            <p:cNvCxnSpPr>
              <a:cxnSpLocks/>
            </p:cNvCxnSpPr>
            <p:nvPr/>
          </p:nvCxnSpPr>
          <p:spPr>
            <a:xfrm>
              <a:off x="2523758" y="2547875"/>
              <a:ext cx="0" cy="53900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3" name="Group 232">
              <a:extLst>
                <a:ext uri="{FF2B5EF4-FFF2-40B4-BE49-F238E27FC236}">
                  <a16:creationId xmlns:a16="http://schemas.microsoft.com/office/drawing/2014/main" id="{4D7A3A31-3811-4EAC-A5B1-540D188B2F79}"/>
                </a:ext>
              </a:extLst>
            </p:cNvPr>
            <p:cNvGrpSpPr/>
            <p:nvPr/>
          </p:nvGrpSpPr>
          <p:grpSpPr>
            <a:xfrm>
              <a:off x="3239433" y="618069"/>
              <a:ext cx="468722" cy="964903"/>
              <a:chOff x="7191605" y="1709656"/>
              <a:chExt cx="267096" cy="462878"/>
            </a:xfrm>
          </p:grpSpPr>
          <p:cxnSp>
            <p:nvCxnSpPr>
              <p:cNvPr id="287" name="Straight Connector 286">
                <a:extLst>
                  <a:ext uri="{FF2B5EF4-FFF2-40B4-BE49-F238E27FC236}">
                    <a16:creationId xmlns:a16="http://schemas.microsoft.com/office/drawing/2014/main" id="{C53DF607-A08C-44DE-8A26-259E64D93C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Straight Connector 287">
                <a:extLst>
                  <a:ext uri="{FF2B5EF4-FFF2-40B4-BE49-F238E27FC236}">
                    <a16:creationId xmlns:a16="http://schemas.microsoft.com/office/drawing/2014/main" id="{B9EEBEE9-A494-4341-BD38-97312E61DF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9" name="Straight Connector 288">
                <a:extLst>
                  <a:ext uri="{FF2B5EF4-FFF2-40B4-BE49-F238E27FC236}">
                    <a16:creationId xmlns:a16="http://schemas.microsoft.com/office/drawing/2014/main" id="{C2B61EEC-04BA-4137-A43E-E6348BBD47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" name="Straight Connector 289">
                <a:extLst>
                  <a:ext uri="{FF2B5EF4-FFF2-40B4-BE49-F238E27FC236}">
                    <a16:creationId xmlns:a16="http://schemas.microsoft.com/office/drawing/2014/main" id="{2AA51B1A-E705-4C0F-9E6B-7E59BF7353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Straight Connector 290">
                <a:extLst>
                  <a:ext uri="{FF2B5EF4-FFF2-40B4-BE49-F238E27FC236}">
                    <a16:creationId xmlns:a16="http://schemas.microsoft.com/office/drawing/2014/main" id="{E8001D7D-55C7-4325-B63B-7CA9BDD97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Connector 291">
                <a:extLst>
                  <a:ext uri="{FF2B5EF4-FFF2-40B4-BE49-F238E27FC236}">
                    <a16:creationId xmlns:a16="http://schemas.microsoft.com/office/drawing/2014/main" id="{4A72E95E-BB60-4924-835E-BF16C93F2E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" name="Straight Connector 292">
                <a:extLst>
                  <a:ext uri="{FF2B5EF4-FFF2-40B4-BE49-F238E27FC236}">
                    <a16:creationId xmlns:a16="http://schemas.microsoft.com/office/drawing/2014/main" id="{8601EC0C-749F-45D2-AA66-A976F642E6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4" name="Straight Connector 233">
              <a:extLst>
                <a:ext uri="{FF2B5EF4-FFF2-40B4-BE49-F238E27FC236}">
                  <a16:creationId xmlns:a16="http://schemas.microsoft.com/office/drawing/2014/main" id="{4AAAC6F6-BFA3-4392-BD47-38091F1AAA99}"/>
                </a:ext>
              </a:extLst>
            </p:cNvPr>
            <p:cNvCxnSpPr>
              <a:cxnSpLocks/>
            </p:cNvCxnSpPr>
            <p:nvPr/>
          </p:nvCxnSpPr>
          <p:spPr>
            <a:xfrm>
              <a:off x="3708155" y="1582972"/>
              <a:ext cx="0" cy="150391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234">
              <a:extLst>
                <a:ext uri="{FF2B5EF4-FFF2-40B4-BE49-F238E27FC236}">
                  <a16:creationId xmlns:a16="http://schemas.microsoft.com/office/drawing/2014/main" id="{DFC921FF-DF46-461A-A0A8-8880FBD399C2}"/>
                </a:ext>
              </a:extLst>
            </p:cNvPr>
            <p:cNvCxnSpPr/>
            <p:nvPr/>
          </p:nvCxnSpPr>
          <p:spPr>
            <a:xfrm>
              <a:off x="2523758" y="3086884"/>
              <a:ext cx="11843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6" name="Group 235">
              <a:extLst>
                <a:ext uri="{FF2B5EF4-FFF2-40B4-BE49-F238E27FC236}">
                  <a16:creationId xmlns:a16="http://schemas.microsoft.com/office/drawing/2014/main" id="{5EF5F37B-DF96-41E7-93FA-E5DB72AB0DDB}"/>
                </a:ext>
              </a:extLst>
            </p:cNvPr>
            <p:cNvGrpSpPr/>
            <p:nvPr/>
          </p:nvGrpSpPr>
          <p:grpSpPr>
            <a:xfrm>
              <a:off x="2647233" y="3335250"/>
              <a:ext cx="468722" cy="964903"/>
              <a:chOff x="7191605" y="1709656"/>
              <a:chExt cx="267096" cy="462878"/>
            </a:xfrm>
          </p:grpSpPr>
          <p:cxnSp>
            <p:nvCxnSpPr>
              <p:cNvPr id="280" name="Straight Connector 279">
                <a:extLst>
                  <a:ext uri="{FF2B5EF4-FFF2-40B4-BE49-F238E27FC236}">
                    <a16:creationId xmlns:a16="http://schemas.microsoft.com/office/drawing/2014/main" id="{557B3E76-BEEB-4DDC-8707-B4C90722D3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Straight Connector 280">
                <a:extLst>
                  <a:ext uri="{FF2B5EF4-FFF2-40B4-BE49-F238E27FC236}">
                    <a16:creationId xmlns:a16="http://schemas.microsoft.com/office/drawing/2014/main" id="{972286B8-84A9-478A-8056-93E338CD61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Connector 281">
                <a:extLst>
                  <a:ext uri="{FF2B5EF4-FFF2-40B4-BE49-F238E27FC236}">
                    <a16:creationId xmlns:a16="http://schemas.microsoft.com/office/drawing/2014/main" id="{F8D368DA-254A-40A3-A4DE-B735760BBFF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" name="Straight Connector 282">
                <a:extLst>
                  <a:ext uri="{FF2B5EF4-FFF2-40B4-BE49-F238E27FC236}">
                    <a16:creationId xmlns:a16="http://schemas.microsoft.com/office/drawing/2014/main" id="{389B8BDD-D475-49E8-95EC-AB481159C30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>
                <a:extLst>
                  <a:ext uri="{FF2B5EF4-FFF2-40B4-BE49-F238E27FC236}">
                    <a16:creationId xmlns:a16="http://schemas.microsoft.com/office/drawing/2014/main" id="{774585EE-3A8D-487E-8727-3E1CC0DB98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Straight Connector 284">
                <a:extLst>
                  <a:ext uri="{FF2B5EF4-FFF2-40B4-BE49-F238E27FC236}">
                    <a16:creationId xmlns:a16="http://schemas.microsoft.com/office/drawing/2014/main" id="{D4053998-CEFC-4574-8400-4AEF1838E1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Straight Connector 285">
                <a:extLst>
                  <a:ext uri="{FF2B5EF4-FFF2-40B4-BE49-F238E27FC236}">
                    <a16:creationId xmlns:a16="http://schemas.microsoft.com/office/drawing/2014/main" id="{CF1FC244-6800-4BE3-A29B-D219F372E9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7" name="Straight Connector 236">
              <a:extLst>
                <a:ext uri="{FF2B5EF4-FFF2-40B4-BE49-F238E27FC236}">
                  <a16:creationId xmlns:a16="http://schemas.microsoft.com/office/drawing/2014/main" id="{CBB1491F-ED81-41BC-85F3-FF95885D77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15955" y="3093348"/>
              <a:ext cx="0" cy="235175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>
              <a:extLst>
                <a:ext uri="{FF2B5EF4-FFF2-40B4-BE49-F238E27FC236}">
                  <a16:creationId xmlns:a16="http://schemas.microsoft.com/office/drawing/2014/main" id="{5DA945E2-8EF0-4DCB-97EE-4562A768E29C}"/>
                </a:ext>
              </a:extLst>
            </p:cNvPr>
            <p:cNvCxnSpPr>
              <a:cxnSpLocks/>
            </p:cNvCxnSpPr>
            <p:nvPr/>
          </p:nvCxnSpPr>
          <p:spPr>
            <a:xfrm>
              <a:off x="1376220" y="2091297"/>
              <a:ext cx="86026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>
              <a:extLst>
                <a:ext uri="{FF2B5EF4-FFF2-40B4-BE49-F238E27FC236}">
                  <a16:creationId xmlns:a16="http://schemas.microsoft.com/office/drawing/2014/main" id="{D7BF6043-46DE-4CE7-BE54-CE611208EA6B}"/>
                </a:ext>
              </a:extLst>
            </p:cNvPr>
            <p:cNvCxnSpPr>
              <a:cxnSpLocks/>
            </p:cNvCxnSpPr>
            <p:nvPr/>
          </p:nvCxnSpPr>
          <p:spPr>
            <a:xfrm>
              <a:off x="1401878" y="1126394"/>
              <a:ext cx="201900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>
              <a:extLst>
                <a:ext uri="{FF2B5EF4-FFF2-40B4-BE49-F238E27FC236}">
                  <a16:creationId xmlns:a16="http://schemas.microsoft.com/office/drawing/2014/main" id="{602D52C1-F340-4731-9B71-72975BDAB6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23758" y="363834"/>
              <a:ext cx="0" cy="12191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>
              <a:extLst>
                <a:ext uri="{FF2B5EF4-FFF2-40B4-BE49-F238E27FC236}">
                  <a16:creationId xmlns:a16="http://schemas.microsoft.com/office/drawing/2014/main" id="{70A9D713-335C-4B2F-89F7-7FD21ABA407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08155" y="363834"/>
              <a:ext cx="0" cy="25423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>
              <a:extLst>
                <a:ext uri="{FF2B5EF4-FFF2-40B4-BE49-F238E27FC236}">
                  <a16:creationId xmlns:a16="http://schemas.microsoft.com/office/drawing/2014/main" id="{3164FB72-6075-43EA-965C-CD48C29B0BA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743200" y="5086125"/>
              <a:ext cx="769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>
              <a:extLst>
                <a:ext uri="{FF2B5EF4-FFF2-40B4-BE49-F238E27FC236}">
                  <a16:creationId xmlns:a16="http://schemas.microsoft.com/office/drawing/2014/main" id="{AE8807B9-6A93-4860-8991-F613C4D2AD69}"/>
                </a:ext>
              </a:extLst>
            </p:cNvPr>
            <p:cNvCxnSpPr>
              <a:cxnSpLocks/>
            </p:cNvCxnSpPr>
            <p:nvPr/>
          </p:nvCxnSpPr>
          <p:spPr>
            <a:xfrm>
              <a:off x="3115955" y="4214917"/>
              <a:ext cx="0" cy="87120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Straight Connector 255">
              <a:extLst>
                <a:ext uri="{FF2B5EF4-FFF2-40B4-BE49-F238E27FC236}">
                  <a16:creationId xmlns:a16="http://schemas.microsoft.com/office/drawing/2014/main" id="{1C15E9F0-71F9-4135-82A5-4C8392E78D4A}"/>
                </a:ext>
              </a:extLst>
            </p:cNvPr>
            <p:cNvCxnSpPr>
              <a:cxnSpLocks/>
            </p:cNvCxnSpPr>
            <p:nvPr/>
          </p:nvCxnSpPr>
          <p:spPr>
            <a:xfrm>
              <a:off x="1351130" y="3843576"/>
              <a:ext cx="147755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>
              <a:extLst>
                <a:ext uri="{FF2B5EF4-FFF2-40B4-BE49-F238E27FC236}">
                  <a16:creationId xmlns:a16="http://schemas.microsoft.com/office/drawing/2014/main" id="{49F0B89F-4597-4B33-9938-53A3A6F96EC3}"/>
                </a:ext>
              </a:extLst>
            </p:cNvPr>
            <p:cNvCxnSpPr>
              <a:cxnSpLocks/>
            </p:cNvCxnSpPr>
            <p:nvPr/>
          </p:nvCxnSpPr>
          <p:spPr>
            <a:xfrm>
              <a:off x="3115955" y="4407108"/>
              <a:ext cx="0" cy="679017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F6CA2775-3219-4674-9B41-0E27BACCB169}"/>
                </a:ext>
              </a:extLst>
            </p:cNvPr>
            <p:cNvSpPr txBox="1"/>
            <p:nvPr/>
          </p:nvSpPr>
          <p:spPr>
            <a:xfrm>
              <a:off x="2415847" y="2050950"/>
              <a:ext cx="553053" cy="5774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tg</a:t>
              </a:r>
              <a:endParaRPr lang="en-US" dirty="0"/>
            </a:p>
          </p:txBody>
        </p:sp>
        <p:sp>
          <p:nvSpPr>
            <p:cNvPr id="443" name="TextBox 442">
              <a:extLst>
                <a:ext uri="{FF2B5EF4-FFF2-40B4-BE49-F238E27FC236}">
                  <a16:creationId xmlns:a16="http://schemas.microsoft.com/office/drawing/2014/main" id="{728C5386-B6B2-4E17-B3E5-45B0798ECBB0}"/>
                </a:ext>
              </a:extLst>
            </p:cNvPr>
            <p:cNvSpPr txBox="1"/>
            <p:nvPr/>
          </p:nvSpPr>
          <p:spPr>
            <a:xfrm>
              <a:off x="3577470" y="1051575"/>
              <a:ext cx="553053" cy="5774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tg</a:t>
              </a:r>
              <a:endParaRPr lang="en-US" dirty="0"/>
            </a:p>
          </p:txBody>
        </p:sp>
        <p:sp>
          <p:nvSpPr>
            <p:cNvPr id="444" name="TextBox 443">
              <a:extLst>
                <a:ext uri="{FF2B5EF4-FFF2-40B4-BE49-F238E27FC236}">
                  <a16:creationId xmlns:a16="http://schemas.microsoft.com/office/drawing/2014/main" id="{23CDC009-604D-48FD-8016-12F9909D89DC}"/>
                </a:ext>
              </a:extLst>
            </p:cNvPr>
            <p:cNvSpPr txBox="1"/>
            <p:nvPr/>
          </p:nvSpPr>
          <p:spPr>
            <a:xfrm>
              <a:off x="2993130" y="3759113"/>
              <a:ext cx="553053" cy="5774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tg</a:t>
              </a:r>
              <a:endParaRPr lang="en-US" dirty="0"/>
            </a:p>
          </p:txBody>
        </p:sp>
        <p:sp>
          <p:nvSpPr>
            <p:cNvPr id="525" name="TextBox 524">
              <a:extLst>
                <a:ext uri="{FF2B5EF4-FFF2-40B4-BE49-F238E27FC236}">
                  <a16:creationId xmlns:a16="http://schemas.microsoft.com/office/drawing/2014/main" id="{D08725C1-C093-467F-8044-2D2094E1BFA6}"/>
                </a:ext>
              </a:extLst>
            </p:cNvPr>
            <p:cNvSpPr txBox="1"/>
            <p:nvPr/>
          </p:nvSpPr>
          <p:spPr>
            <a:xfrm>
              <a:off x="819441" y="3519663"/>
              <a:ext cx="8386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VPOSG</a:t>
              </a:r>
            </a:p>
          </p:txBody>
        </p:sp>
        <p:sp>
          <p:nvSpPr>
            <p:cNvPr id="526" name="TextBox 525">
              <a:extLst>
                <a:ext uri="{FF2B5EF4-FFF2-40B4-BE49-F238E27FC236}">
                  <a16:creationId xmlns:a16="http://schemas.microsoft.com/office/drawing/2014/main" id="{1783C157-683D-428A-9592-E250407DEBA8}"/>
                </a:ext>
              </a:extLst>
            </p:cNvPr>
            <p:cNvSpPr txBox="1"/>
            <p:nvPr/>
          </p:nvSpPr>
          <p:spPr>
            <a:xfrm>
              <a:off x="809712" y="1790721"/>
              <a:ext cx="8386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VPOSG</a:t>
              </a:r>
            </a:p>
          </p:txBody>
        </p:sp>
        <p:sp>
          <p:nvSpPr>
            <p:cNvPr id="527" name="TextBox 526">
              <a:extLst>
                <a:ext uri="{FF2B5EF4-FFF2-40B4-BE49-F238E27FC236}">
                  <a16:creationId xmlns:a16="http://schemas.microsoft.com/office/drawing/2014/main" id="{6E217871-A25F-4367-B96C-04FCC2872181}"/>
                </a:ext>
              </a:extLst>
            </p:cNvPr>
            <p:cNvSpPr txBox="1"/>
            <p:nvPr/>
          </p:nvSpPr>
          <p:spPr>
            <a:xfrm>
              <a:off x="2236139" y="29354"/>
              <a:ext cx="6395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VPPs</a:t>
              </a:r>
            </a:p>
          </p:txBody>
        </p:sp>
        <p:sp>
          <p:nvSpPr>
            <p:cNvPr id="528" name="TextBox 527">
              <a:extLst>
                <a:ext uri="{FF2B5EF4-FFF2-40B4-BE49-F238E27FC236}">
                  <a16:creationId xmlns:a16="http://schemas.microsoft.com/office/drawing/2014/main" id="{7DFFE9FB-601A-424A-BF1D-DE2685C96476}"/>
                </a:ext>
              </a:extLst>
            </p:cNvPr>
            <p:cNvSpPr txBox="1"/>
            <p:nvPr/>
          </p:nvSpPr>
          <p:spPr>
            <a:xfrm>
              <a:off x="3435764" y="20039"/>
              <a:ext cx="5263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VSS</a:t>
              </a:r>
            </a:p>
          </p:txBody>
        </p:sp>
        <p:sp>
          <p:nvSpPr>
            <p:cNvPr id="530" name="TextBox 529">
              <a:extLst>
                <a:ext uri="{FF2B5EF4-FFF2-40B4-BE49-F238E27FC236}">
                  <a16:creationId xmlns:a16="http://schemas.microsoft.com/office/drawing/2014/main" id="{4F9C6254-7DF7-4F55-A606-E2F2A791E7AB}"/>
                </a:ext>
              </a:extLst>
            </p:cNvPr>
            <p:cNvSpPr txBox="1"/>
            <p:nvPr/>
          </p:nvSpPr>
          <p:spPr>
            <a:xfrm>
              <a:off x="825249" y="924214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</a:t>
              </a:r>
            </a:p>
          </p:txBody>
        </p:sp>
        <p:sp>
          <p:nvSpPr>
            <p:cNvPr id="531" name="TextBox 530">
              <a:extLst>
                <a:ext uri="{FF2B5EF4-FFF2-40B4-BE49-F238E27FC236}">
                  <a16:creationId xmlns:a16="http://schemas.microsoft.com/office/drawing/2014/main" id="{F7E1B7E3-59E4-48FF-A5D2-163FCA756A7D}"/>
                </a:ext>
              </a:extLst>
            </p:cNvPr>
            <p:cNvSpPr txBox="1"/>
            <p:nvPr/>
          </p:nvSpPr>
          <p:spPr>
            <a:xfrm>
              <a:off x="2828681" y="2691931"/>
              <a:ext cx="6395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VPPs</a:t>
              </a:r>
            </a:p>
          </p:txBody>
        </p:sp>
        <p:sp>
          <p:nvSpPr>
            <p:cNvPr id="532" name="TextBox 531">
              <a:extLst>
                <a:ext uri="{FF2B5EF4-FFF2-40B4-BE49-F238E27FC236}">
                  <a16:creationId xmlns:a16="http://schemas.microsoft.com/office/drawing/2014/main" id="{3AD8075D-7004-4F3B-A282-3F0ACEDE4132}"/>
                </a:ext>
              </a:extLst>
            </p:cNvPr>
            <p:cNvSpPr txBox="1"/>
            <p:nvPr/>
          </p:nvSpPr>
          <p:spPr>
            <a:xfrm>
              <a:off x="3101114" y="4693677"/>
              <a:ext cx="6395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VPPs</a:t>
              </a:r>
            </a:p>
          </p:txBody>
        </p:sp>
        <p:sp>
          <p:nvSpPr>
            <p:cNvPr id="533" name="TextBox 532">
              <a:extLst>
                <a:ext uri="{FF2B5EF4-FFF2-40B4-BE49-F238E27FC236}">
                  <a16:creationId xmlns:a16="http://schemas.microsoft.com/office/drawing/2014/main" id="{0FA88BD7-0E07-489C-86F8-AB2B84E31570}"/>
                </a:ext>
              </a:extLst>
            </p:cNvPr>
            <p:cNvSpPr txBox="1"/>
            <p:nvPr/>
          </p:nvSpPr>
          <p:spPr>
            <a:xfrm rot="16200000">
              <a:off x="1899900" y="2697991"/>
              <a:ext cx="9012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>
                  <a:solidFill>
                    <a:srgbClr val="00B0F0"/>
                  </a:solidFill>
                </a:rPr>
                <a:t>gwl</a:t>
              </a:r>
              <a:r>
                <a:rPr lang="en-US" i="1" dirty="0">
                  <a:solidFill>
                    <a:srgbClr val="00B0F0"/>
                  </a:solidFill>
                </a:rPr>
                <a:t>/</a:t>
              </a:r>
              <a:r>
                <a:rPr lang="en-US" i="1" dirty="0" err="1">
                  <a:solidFill>
                    <a:srgbClr val="00B0F0"/>
                  </a:solidFill>
                </a:rPr>
                <a:t>gbl</a:t>
              </a:r>
              <a:endParaRPr lang="en-US" i="1" dirty="0">
                <a:solidFill>
                  <a:srgbClr val="00B0F0"/>
                </a:solidFill>
              </a:endParaRPr>
            </a:p>
          </p:txBody>
        </p:sp>
        <p:sp>
          <p:nvSpPr>
            <p:cNvPr id="534" name="TextBox 533">
              <a:extLst>
                <a:ext uri="{FF2B5EF4-FFF2-40B4-BE49-F238E27FC236}">
                  <a16:creationId xmlns:a16="http://schemas.microsoft.com/office/drawing/2014/main" id="{C6FD2206-E40E-4546-B21F-36D134E5D9A6}"/>
                </a:ext>
              </a:extLst>
            </p:cNvPr>
            <p:cNvSpPr txBox="1"/>
            <p:nvPr/>
          </p:nvSpPr>
          <p:spPr>
            <a:xfrm rot="16200000">
              <a:off x="1968439" y="511474"/>
              <a:ext cx="8056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>
                  <a:solidFill>
                    <a:srgbClr val="00B0F0"/>
                  </a:solidFill>
                </a:rPr>
                <a:t>Lwl</a:t>
              </a:r>
              <a:r>
                <a:rPr lang="en-US" i="1" dirty="0">
                  <a:solidFill>
                    <a:srgbClr val="00B0F0"/>
                  </a:solidFill>
                </a:rPr>
                <a:t>/</a:t>
              </a:r>
              <a:r>
                <a:rPr lang="en-US" i="1" dirty="0" err="1">
                  <a:solidFill>
                    <a:srgbClr val="00B0F0"/>
                  </a:solidFill>
                </a:rPr>
                <a:t>lbl</a:t>
              </a:r>
              <a:endParaRPr lang="en-US" i="1" dirty="0">
                <a:solidFill>
                  <a:srgbClr val="00B0F0"/>
                </a:solidFill>
              </a:endParaRPr>
            </a:p>
          </p:txBody>
        </p:sp>
        <p:sp>
          <p:nvSpPr>
            <p:cNvPr id="535" name="TextBox 534">
              <a:extLst>
                <a:ext uri="{FF2B5EF4-FFF2-40B4-BE49-F238E27FC236}">
                  <a16:creationId xmlns:a16="http://schemas.microsoft.com/office/drawing/2014/main" id="{B84A3F9B-58EE-4D28-B152-907E9C6968DA}"/>
                </a:ext>
              </a:extLst>
            </p:cNvPr>
            <p:cNvSpPr txBox="1"/>
            <p:nvPr/>
          </p:nvSpPr>
          <p:spPr>
            <a:xfrm>
              <a:off x="1435597" y="4844188"/>
              <a:ext cx="14203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solidFill>
                    <a:srgbClr val="00B0F0"/>
                  </a:solidFill>
                </a:rPr>
                <a:t>To </a:t>
              </a:r>
              <a:r>
                <a:rPr lang="en-US" i="1" dirty="0" err="1">
                  <a:solidFill>
                    <a:srgbClr val="00B0F0"/>
                  </a:solidFill>
                </a:rPr>
                <a:t>axn</a:t>
              </a:r>
              <a:r>
                <a:rPr lang="en-US" i="1" dirty="0">
                  <a:solidFill>
                    <a:srgbClr val="00B0F0"/>
                  </a:solidFill>
                </a:rPr>
                <a:t>/</a:t>
              </a:r>
              <a:r>
                <a:rPr lang="en-US" i="1" dirty="0" err="1">
                  <a:solidFill>
                    <a:srgbClr val="00B0F0"/>
                  </a:solidFill>
                </a:rPr>
                <a:t>hnreg</a:t>
              </a:r>
              <a:endParaRPr lang="en-US" i="1" dirty="0">
                <a:solidFill>
                  <a:srgbClr val="00B0F0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624FD78-35C5-4091-ADFE-2D1B41007BBB}"/>
                </a:ext>
              </a:extLst>
            </p:cNvPr>
            <p:cNvSpPr txBox="1"/>
            <p:nvPr/>
          </p:nvSpPr>
          <p:spPr>
            <a:xfrm>
              <a:off x="3189447" y="3151452"/>
              <a:ext cx="19461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VPPs&lt;=VPOSG-</a:t>
              </a:r>
              <a:r>
                <a:rPr lang="en-US" dirty="0" err="1"/>
                <a:t>VTn</a:t>
              </a:r>
              <a:endParaRPr lang="en-US" dirty="0"/>
            </a:p>
          </p:txBody>
        </p:sp>
      </p:grpSp>
      <p:grpSp>
        <p:nvGrpSpPr>
          <p:cNvPr id="536" name="Group 535">
            <a:extLst>
              <a:ext uri="{FF2B5EF4-FFF2-40B4-BE49-F238E27FC236}">
                <a16:creationId xmlns:a16="http://schemas.microsoft.com/office/drawing/2014/main" id="{6E1B8C69-9422-4B1B-AD65-2354B109B247}"/>
              </a:ext>
            </a:extLst>
          </p:cNvPr>
          <p:cNvGrpSpPr/>
          <p:nvPr/>
        </p:nvGrpSpPr>
        <p:grpSpPr>
          <a:xfrm>
            <a:off x="3948730" y="458849"/>
            <a:ext cx="3371617" cy="5204825"/>
            <a:chOff x="758906" y="20039"/>
            <a:chExt cx="3371617" cy="5204825"/>
          </a:xfrm>
        </p:grpSpPr>
        <p:grpSp>
          <p:nvGrpSpPr>
            <p:cNvPr id="537" name="Group 536">
              <a:extLst>
                <a:ext uri="{FF2B5EF4-FFF2-40B4-BE49-F238E27FC236}">
                  <a16:creationId xmlns:a16="http://schemas.microsoft.com/office/drawing/2014/main" id="{611EFCDC-11A0-4AE4-8003-253AFA61A0B2}"/>
                </a:ext>
              </a:extLst>
            </p:cNvPr>
            <p:cNvGrpSpPr/>
            <p:nvPr/>
          </p:nvGrpSpPr>
          <p:grpSpPr>
            <a:xfrm>
              <a:off x="2055036" y="1582972"/>
              <a:ext cx="468722" cy="964903"/>
              <a:chOff x="7191605" y="1709656"/>
              <a:chExt cx="267096" cy="462878"/>
            </a:xfrm>
          </p:grpSpPr>
          <p:cxnSp>
            <p:nvCxnSpPr>
              <p:cNvPr id="580" name="Straight Connector 579">
                <a:extLst>
                  <a:ext uri="{FF2B5EF4-FFF2-40B4-BE49-F238E27FC236}">
                    <a16:creationId xmlns:a16="http://schemas.microsoft.com/office/drawing/2014/main" id="{EF10A877-CD18-471F-8637-1FA83B7EE8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1" name="Straight Connector 580">
                <a:extLst>
                  <a:ext uri="{FF2B5EF4-FFF2-40B4-BE49-F238E27FC236}">
                    <a16:creationId xmlns:a16="http://schemas.microsoft.com/office/drawing/2014/main" id="{0B0E38F9-1EC8-434A-A620-FEC3ACE302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2" name="Straight Connector 581">
                <a:extLst>
                  <a:ext uri="{FF2B5EF4-FFF2-40B4-BE49-F238E27FC236}">
                    <a16:creationId xmlns:a16="http://schemas.microsoft.com/office/drawing/2014/main" id="{78880755-C81D-42A1-9D84-B195C241FB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3" name="Straight Connector 582">
                <a:extLst>
                  <a:ext uri="{FF2B5EF4-FFF2-40B4-BE49-F238E27FC236}">
                    <a16:creationId xmlns:a16="http://schemas.microsoft.com/office/drawing/2014/main" id="{71269E2A-6E8C-4BD6-9FA5-A130CAD910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4" name="Straight Connector 583">
                <a:extLst>
                  <a:ext uri="{FF2B5EF4-FFF2-40B4-BE49-F238E27FC236}">
                    <a16:creationId xmlns:a16="http://schemas.microsoft.com/office/drawing/2014/main" id="{1ADCB2F9-D5A0-4C85-B22B-FFF8AAEE5A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5" name="Straight Connector 584">
                <a:extLst>
                  <a:ext uri="{FF2B5EF4-FFF2-40B4-BE49-F238E27FC236}">
                    <a16:creationId xmlns:a16="http://schemas.microsoft.com/office/drawing/2014/main" id="{C88C7BBA-6488-4CE7-ADEE-1AAC6D680F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6" name="Straight Connector 585">
                <a:extLst>
                  <a:ext uri="{FF2B5EF4-FFF2-40B4-BE49-F238E27FC236}">
                    <a16:creationId xmlns:a16="http://schemas.microsoft.com/office/drawing/2014/main" id="{1A24C716-94CB-4061-BC42-2ED8F719DB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8" name="Straight Connector 537">
              <a:extLst>
                <a:ext uri="{FF2B5EF4-FFF2-40B4-BE49-F238E27FC236}">
                  <a16:creationId xmlns:a16="http://schemas.microsoft.com/office/drawing/2014/main" id="{699C630F-A94F-4F75-A944-02D093E58FBF}"/>
                </a:ext>
              </a:extLst>
            </p:cNvPr>
            <p:cNvCxnSpPr>
              <a:cxnSpLocks/>
            </p:cNvCxnSpPr>
            <p:nvPr/>
          </p:nvCxnSpPr>
          <p:spPr>
            <a:xfrm>
              <a:off x="2523758" y="2547875"/>
              <a:ext cx="0" cy="53900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39" name="Group 538">
              <a:extLst>
                <a:ext uri="{FF2B5EF4-FFF2-40B4-BE49-F238E27FC236}">
                  <a16:creationId xmlns:a16="http://schemas.microsoft.com/office/drawing/2014/main" id="{AC971FCF-9242-4EAF-A30D-80B722C205B1}"/>
                </a:ext>
              </a:extLst>
            </p:cNvPr>
            <p:cNvGrpSpPr/>
            <p:nvPr/>
          </p:nvGrpSpPr>
          <p:grpSpPr>
            <a:xfrm>
              <a:off x="3239433" y="618069"/>
              <a:ext cx="468722" cy="964903"/>
              <a:chOff x="7191605" y="1709656"/>
              <a:chExt cx="267096" cy="462878"/>
            </a:xfrm>
          </p:grpSpPr>
          <p:cxnSp>
            <p:nvCxnSpPr>
              <p:cNvPr id="573" name="Straight Connector 572">
                <a:extLst>
                  <a:ext uri="{FF2B5EF4-FFF2-40B4-BE49-F238E27FC236}">
                    <a16:creationId xmlns:a16="http://schemas.microsoft.com/office/drawing/2014/main" id="{84C56B21-3C84-44F6-8C88-EC0CFC3935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4" name="Straight Connector 573">
                <a:extLst>
                  <a:ext uri="{FF2B5EF4-FFF2-40B4-BE49-F238E27FC236}">
                    <a16:creationId xmlns:a16="http://schemas.microsoft.com/office/drawing/2014/main" id="{358AE10A-3F53-49F9-9102-99918DA943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5" name="Straight Connector 574">
                <a:extLst>
                  <a:ext uri="{FF2B5EF4-FFF2-40B4-BE49-F238E27FC236}">
                    <a16:creationId xmlns:a16="http://schemas.microsoft.com/office/drawing/2014/main" id="{85106F95-74E2-4222-A1DF-ECC12F2604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6" name="Straight Connector 575">
                <a:extLst>
                  <a:ext uri="{FF2B5EF4-FFF2-40B4-BE49-F238E27FC236}">
                    <a16:creationId xmlns:a16="http://schemas.microsoft.com/office/drawing/2014/main" id="{62DF9439-6771-439F-8D37-1034EDE80A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7" name="Straight Connector 576">
                <a:extLst>
                  <a:ext uri="{FF2B5EF4-FFF2-40B4-BE49-F238E27FC236}">
                    <a16:creationId xmlns:a16="http://schemas.microsoft.com/office/drawing/2014/main" id="{42432FC4-7686-4685-A453-3F25FBDF5ED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8" name="Straight Connector 577">
                <a:extLst>
                  <a:ext uri="{FF2B5EF4-FFF2-40B4-BE49-F238E27FC236}">
                    <a16:creationId xmlns:a16="http://schemas.microsoft.com/office/drawing/2014/main" id="{37D21367-16DC-442E-B2E0-DD1FA552D2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9" name="Straight Connector 578">
                <a:extLst>
                  <a:ext uri="{FF2B5EF4-FFF2-40B4-BE49-F238E27FC236}">
                    <a16:creationId xmlns:a16="http://schemas.microsoft.com/office/drawing/2014/main" id="{C0C5ED11-6B17-4643-AD96-C93A8E2A51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0" name="Straight Connector 539">
              <a:extLst>
                <a:ext uri="{FF2B5EF4-FFF2-40B4-BE49-F238E27FC236}">
                  <a16:creationId xmlns:a16="http://schemas.microsoft.com/office/drawing/2014/main" id="{B9B06211-A025-4F2D-A271-D3670D7346E7}"/>
                </a:ext>
              </a:extLst>
            </p:cNvPr>
            <p:cNvCxnSpPr>
              <a:cxnSpLocks/>
            </p:cNvCxnSpPr>
            <p:nvPr/>
          </p:nvCxnSpPr>
          <p:spPr>
            <a:xfrm>
              <a:off x="3708155" y="1582972"/>
              <a:ext cx="0" cy="150391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1" name="Straight Connector 540">
              <a:extLst>
                <a:ext uri="{FF2B5EF4-FFF2-40B4-BE49-F238E27FC236}">
                  <a16:creationId xmlns:a16="http://schemas.microsoft.com/office/drawing/2014/main" id="{7CB64894-CA85-4A88-A530-AD541EDD6AEE}"/>
                </a:ext>
              </a:extLst>
            </p:cNvPr>
            <p:cNvCxnSpPr/>
            <p:nvPr/>
          </p:nvCxnSpPr>
          <p:spPr>
            <a:xfrm>
              <a:off x="2523758" y="3086884"/>
              <a:ext cx="118439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42" name="Group 541">
              <a:extLst>
                <a:ext uri="{FF2B5EF4-FFF2-40B4-BE49-F238E27FC236}">
                  <a16:creationId xmlns:a16="http://schemas.microsoft.com/office/drawing/2014/main" id="{BBCAADC2-587A-42B2-83A0-53E9345C0058}"/>
                </a:ext>
              </a:extLst>
            </p:cNvPr>
            <p:cNvGrpSpPr/>
            <p:nvPr/>
          </p:nvGrpSpPr>
          <p:grpSpPr>
            <a:xfrm>
              <a:off x="2647233" y="3335250"/>
              <a:ext cx="468722" cy="964903"/>
              <a:chOff x="7191605" y="1709656"/>
              <a:chExt cx="267096" cy="462878"/>
            </a:xfrm>
          </p:grpSpPr>
          <p:cxnSp>
            <p:nvCxnSpPr>
              <p:cNvPr id="566" name="Straight Connector 565">
                <a:extLst>
                  <a:ext uri="{FF2B5EF4-FFF2-40B4-BE49-F238E27FC236}">
                    <a16:creationId xmlns:a16="http://schemas.microsoft.com/office/drawing/2014/main" id="{AEF60166-973B-4CE8-9E5C-AFD1A1E843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182880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7" name="Straight Connector 566">
                <a:extLst>
                  <a:ext uri="{FF2B5EF4-FFF2-40B4-BE49-F238E27FC236}">
                    <a16:creationId xmlns:a16="http://schemas.microsoft.com/office/drawing/2014/main" id="{D647B39E-B1EC-42F1-ABEB-6CDAD14238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47284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8" name="Straight Connector 567">
                <a:extLst>
                  <a:ext uri="{FF2B5EF4-FFF2-40B4-BE49-F238E27FC236}">
                    <a16:creationId xmlns:a16="http://schemas.microsoft.com/office/drawing/2014/main" id="{387693C9-D3A1-4544-A0A3-0BC0120FC6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55305" y="2061411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9" name="Straight Connector 568">
                <a:extLst>
                  <a:ext uri="{FF2B5EF4-FFF2-40B4-BE49-F238E27FC236}">
                    <a16:creationId xmlns:a16="http://schemas.microsoft.com/office/drawing/2014/main" id="{E0973290-7269-4CA1-8182-14C1B3388D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2061411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0" name="Straight Connector 569">
                <a:extLst>
                  <a:ext uri="{FF2B5EF4-FFF2-40B4-BE49-F238E27FC236}">
                    <a16:creationId xmlns:a16="http://schemas.microsoft.com/office/drawing/2014/main" id="{5C66724A-BB61-4C58-AA38-0C2E030C50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58701" y="1709656"/>
                <a:ext cx="0" cy="11112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1" name="Straight Connector 570">
                <a:extLst>
                  <a:ext uri="{FF2B5EF4-FFF2-40B4-BE49-F238E27FC236}">
                    <a16:creationId xmlns:a16="http://schemas.microsoft.com/office/drawing/2014/main" id="{1DE523B9-30B8-4299-A880-B619D6B9F6C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95001" y="1820779"/>
                <a:ext cx="0" cy="24063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2" name="Straight Connector 571">
                <a:extLst>
                  <a:ext uri="{FF2B5EF4-FFF2-40B4-BE49-F238E27FC236}">
                    <a16:creationId xmlns:a16="http://schemas.microsoft.com/office/drawing/2014/main" id="{2E26C50A-15DF-4FA2-A8C4-978C003684F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91605" y="1953507"/>
                <a:ext cx="10339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3" name="Straight Connector 542">
              <a:extLst>
                <a:ext uri="{FF2B5EF4-FFF2-40B4-BE49-F238E27FC236}">
                  <a16:creationId xmlns:a16="http://schemas.microsoft.com/office/drawing/2014/main" id="{8E412D50-DCCD-4F5D-A8F8-0C3081052E5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15955" y="3093348"/>
              <a:ext cx="0" cy="235175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4" name="Straight Connector 543">
              <a:extLst>
                <a:ext uri="{FF2B5EF4-FFF2-40B4-BE49-F238E27FC236}">
                  <a16:creationId xmlns:a16="http://schemas.microsoft.com/office/drawing/2014/main" id="{B0FD6553-77F5-46A4-923F-E3EC528E6479}"/>
                </a:ext>
              </a:extLst>
            </p:cNvPr>
            <p:cNvCxnSpPr>
              <a:cxnSpLocks/>
            </p:cNvCxnSpPr>
            <p:nvPr/>
          </p:nvCxnSpPr>
          <p:spPr>
            <a:xfrm>
              <a:off x="1376220" y="2091297"/>
              <a:ext cx="86026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5" name="Straight Connector 544">
              <a:extLst>
                <a:ext uri="{FF2B5EF4-FFF2-40B4-BE49-F238E27FC236}">
                  <a16:creationId xmlns:a16="http://schemas.microsoft.com/office/drawing/2014/main" id="{524E29E8-E9A1-4A33-BFB0-CD7A0465C379}"/>
                </a:ext>
              </a:extLst>
            </p:cNvPr>
            <p:cNvCxnSpPr>
              <a:cxnSpLocks/>
            </p:cNvCxnSpPr>
            <p:nvPr/>
          </p:nvCxnSpPr>
          <p:spPr>
            <a:xfrm>
              <a:off x="1401878" y="1126394"/>
              <a:ext cx="201900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6" name="Straight Connector 545">
              <a:extLst>
                <a:ext uri="{FF2B5EF4-FFF2-40B4-BE49-F238E27FC236}">
                  <a16:creationId xmlns:a16="http://schemas.microsoft.com/office/drawing/2014/main" id="{DC10138E-ADA4-43C7-A92F-7B77C21530C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23758" y="363834"/>
              <a:ext cx="0" cy="121913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7" name="Straight Connector 546">
              <a:extLst>
                <a:ext uri="{FF2B5EF4-FFF2-40B4-BE49-F238E27FC236}">
                  <a16:creationId xmlns:a16="http://schemas.microsoft.com/office/drawing/2014/main" id="{04EFFBFE-D724-46E0-919B-254B70F0DFF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08155" y="363834"/>
              <a:ext cx="0" cy="25423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8" name="Straight Connector 547">
              <a:extLst>
                <a:ext uri="{FF2B5EF4-FFF2-40B4-BE49-F238E27FC236}">
                  <a16:creationId xmlns:a16="http://schemas.microsoft.com/office/drawing/2014/main" id="{836B8198-A5DE-4928-975F-F1001135618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743200" y="5086125"/>
              <a:ext cx="76943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9" name="Straight Connector 548">
              <a:extLst>
                <a:ext uri="{FF2B5EF4-FFF2-40B4-BE49-F238E27FC236}">
                  <a16:creationId xmlns:a16="http://schemas.microsoft.com/office/drawing/2014/main" id="{D405B490-70FA-4D85-8B1D-AB24FE4B2B7E}"/>
                </a:ext>
              </a:extLst>
            </p:cNvPr>
            <p:cNvCxnSpPr>
              <a:cxnSpLocks/>
            </p:cNvCxnSpPr>
            <p:nvPr/>
          </p:nvCxnSpPr>
          <p:spPr>
            <a:xfrm>
              <a:off x="3115955" y="4214917"/>
              <a:ext cx="0" cy="87120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0" name="Straight Connector 549">
              <a:extLst>
                <a:ext uri="{FF2B5EF4-FFF2-40B4-BE49-F238E27FC236}">
                  <a16:creationId xmlns:a16="http://schemas.microsoft.com/office/drawing/2014/main" id="{22178BC9-5586-428E-ACCE-53519F93BA5F}"/>
                </a:ext>
              </a:extLst>
            </p:cNvPr>
            <p:cNvCxnSpPr>
              <a:cxnSpLocks/>
            </p:cNvCxnSpPr>
            <p:nvPr/>
          </p:nvCxnSpPr>
          <p:spPr>
            <a:xfrm>
              <a:off x="1351130" y="3843576"/>
              <a:ext cx="147755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1" name="Straight Connector 550">
              <a:extLst>
                <a:ext uri="{FF2B5EF4-FFF2-40B4-BE49-F238E27FC236}">
                  <a16:creationId xmlns:a16="http://schemas.microsoft.com/office/drawing/2014/main" id="{53B8556B-BB4C-4395-9F8C-C7E1D4AC31D0}"/>
                </a:ext>
              </a:extLst>
            </p:cNvPr>
            <p:cNvCxnSpPr>
              <a:cxnSpLocks/>
            </p:cNvCxnSpPr>
            <p:nvPr/>
          </p:nvCxnSpPr>
          <p:spPr>
            <a:xfrm>
              <a:off x="3115955" y="4407108"/>
              <a:ext cx="0" cy="679017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2" name="TextBox 551">
              <a:extLst>
                <a:ext uri="{FF2B5EF4-FFF2-40B4-BE49-F238E27FC236}">
                  <a16:creationId xmlns:a16="http://schemas.microsoft.com/office/drawing/2014/main" id="{5034873F-41D8-4679-9F2D-12B6582BAC92}"/>
                </a:ext>
              </a:extLst>
            </p:cNvPr>
            <p:cNvSpPr txBox="1"/>
            <p:nvPr/>
          </p:nvSpPr>
          <p:spPr>
            <a:xfrm>
              <a:off x="2415847" y="2050950"/>
              <a:ext cx="553053" cy="5774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tg</a:t>
              </a:r>
              <a:endParaRPr lang="en-US" dirty="0"/>
            </a:p>
          </p:txBody>
        </p:sp>
        <p:sp>
          <p:nvSpPr>
            <p:cNvPr id="553" name="TextBox 552">
              <a:extLst>
                <a:ext uri="{FF2B5EF4-FFF2-40B4-BE49-F238E27FC236}">
                  <a16:creationId xmlns:a16="http://schemas.microsoft.com/office/drawing/2014/main" id="{1036D971-B971-49B7-AEFB-F92FC7848A37}"/>
                </a:ext>
              </a:extLst>
            </p:cNvPr>
            <p:cNvSpPr txBox="1"/>
            <p:nvPr/>
          </p:nvSpPr>
          <p:spPr>
            <a:xfrm>
              <a:off x="3577470" y="1051575"/>
              <a:ext cx="553053" cy="5774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tg</a:t>
              </a:r>
              <a:endParaRPr lang="en-US" dirty="0"/>
            </a:p>
          </p:txBody>
        </p:sp>
        <p:sp>
          <p:nvSpPr>
            <p:cNvPr id="554" name="TextBox 553">
              <a:extLst>
                <a:ext uri="{FF2B5EF4-FFF2-40B4-BE49-F238E27FC236}">
                  <a16:creationId xmlns:a16="http://schemas.microsoft.com/office/drawing/2014/main" id="{68EBDCEC-2DF5-4B20-BA5D-8CA196CF59A1}"/>
                </a:ext>
              </a:extLst>
            </p:cNvPr>
            <p:cNvSpPr txBox="1"/>
            <p:nvPr/>
          </p:nvSpPr>
          <p:spPr>
            <a:xfrm>
              <a:off x="2993130" y="3759113"/>
              <a:ext cx="553053" cy="5774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tg</a:t>
              </a:r>
              <a:endParaRPr lang="en-US" dirty="0"/>
            </a:p>
          </p:txBody>
        </p:sp>
        <p:sp>
          <p:nvSpPr>
            <p:cNvPr id="555" name="TextBox 554">
              <a:extLst>
                <a:ext uri="{FF2B5EF4-FFF2-40B4-BE49-F238E27FC236}">
                  <a16:creationId xmlns:a16="http://schemas.microsoft.com/office/drawing/2014/main" id="{C46881FD-3810-4DDD-B851-61A7282FDC91}"/>
                </a:ext>
              </a:extLst>
            </p:cNvPr>
            <p:cNvSpPr txBox="1"/>
            <p:nvPr/>
          </p:nvSpPr>
          <p:spPr>
            <a:xfrm>
              <a:off x="816472" y="3542692"/>
              <a:ext cx="8664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VNEGG</a:t>
              </a:r>
            </a:p>
          </p:txBody>
        </p:sp>
        <p:sp>
          <p:nvSpPr>
            <p:cNvPr id="556" name="TextBox 555">
              <a:extLst>
                <a:ext uri="{FF2B5EF4-FFF2-40B4-BE49-F238E27FC236}">
                  <a16:creationId xmlns:a16="http://schemas.microsoft.com/office/drawing/2014/main" id="{BB02F135-CFBD-46B5-80F8-86241BF95E4C}"/>
                </a:ext>
              </a:extLst>
            </p:cNvPr>
            <p:cNvSpPr txBox="1"/>
            <p:nvPr/>
          </p:nvSpPr>
          <p:spPr>
            <a:xfrm>
              <a:off x="758906" y="1804730"/>
              <a:ext cx="8664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VNEGG</a:t>
              </a:r>
            </a:p>
          </p:txBody>
        </p:sp>
        <p:sp>
          <p:nvSpPr>
            <p:cNvPr id="557" name="TextBox 556">
              <a:extLst>
                <a:ext uri="{FF2B5EF4-FFF2-40B4-BE49-F238E27FC236}">
                  <a16:creationId xmlns:a16="http://schemas.microsoft.com/office/drawing/2014/main" id="{76AA3C30-AA40-4B1A-BCDC-28C49E740657}"/>
                </a:ext>
              </a:extLst>
            </p:cNvPr>
            <p:cNvSpPr txBox="1"/>
            <p:nvPr/>
          </p:nvSpPr>
          <p:spPr>
            <a:xfrm>
              <a:off x="2236139" y="29354"/>
              <a:ext cx="7040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VNNs</a:t>
              </a:r>
            </a:p>
          </p:txBody>
        </p:sp>
        <p:sp>
          <p:nvSpPr>
            <p:cNvPr id="558" name="TextBox 557">
              <a:extLst>
                <a:ext uri="{FF2B5EF4-FFF2-40B4-BE49-F238E27FC236}">
                  <a16:creationId xmlns:a16="http://schemas.microsoft.com/office/drawing/2014/main" id="{BE335F2F-1CDD-4228-A7F0-A3771D1EC30B}"/>
                </a:ext>
              </a:extLst>
            </p:cNvPr>
            <p:cNvSpPr txBox="1"/>
            <p:nvPr/>
          </p:nvSpPr>
          <p:spPr>
            <a:xfrm>
              <a:off x="3435764" y="20039"/>
              <a:ext cx="5263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VSS</a:t>
              </a:r>
            </a:p>
          </p:txBody>
        </p:sp>
        <p:sp>
          <p:nvSpPr>
            <p:cNvPr id="559" name="TextBox 558">
              <a:extLst>
                <a:ext uri="{FF2B5EF4-FFF2-40B4-BE49-F238E27FC236}">
                  <a16:creationId xmlns:a16="http://schemas.microsoft.com/office/drawing/2014/main" id="{C5DBF30B-7849-440E-8B22-D7B7F2701DBF}"/>
                </a:ext>
              </a:extLst>
            </p:cNvPr>
            <p:cNvSpPr txBox="1"/>
            <p:nvPr/>
          </p:nvSpPr>
          <p:spPr>
            <a:xfrm>
              <a:off x="825249" y="924214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</a:t>
              </a:r>
            </a:p>
          </p:txBody>
        </p:sp>
        <p:sp>
          <p:nvSpPr>
            <p:cNvPr id="560" name="TextBox 559">
              <a:extLst>
                <a:ext uri="{FF2B5EF4-FFF2-40B4-BE49-F238E27FC236}">
                  <a16:creationId xmlns:a16="http://schemas.microsoft.com/office/drawing/2014/main" id="{760F7827-E086-4743-800A-869CDF50C547}"/>
                </a:ext>
              </a:extLst>
            </p:cNvPr>
            <p:cNvSpPr txBox="1"/>
            <p:nvPr/>
          </p:nvSpPr>
          <p:spPr>
            <a:xfrm>
              <a:off x="2828681" y="2691931"/>
              <a:ext cx="7040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VNNs</a:t>
              </a:r>
            </a:p>
          </p:txBody>
        </p:sp>
        <p:sp>
          <p:nvSpPr>
            <p:cNvPr id="561" name="TextBox 560">
              <a:extLst>
                <a:ext uri="{FF2B5EF4-FFF2-40B4-BE49-F238E27FC236}">
                  <a16:creationId xmlns:a16="http://schemas.microsoft.com/office/drawing/2014/main" id="{6F34AFFC-9EEE-453D-B368-69CFC75E5839}"/>
                </a:ext>
              </a:extLst>
            </p:cNvPr>
            <p:cNvSpPr txBox="1"/>
            <p:nvPr/>
          </p:nvSpPr>
          <p:spPr>
            <a:xfrm>
              <a:off x="3083744" y="4746616"/>
              <a:ext cx="7040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VNNs</a:t>
              </a:r>
            </a:p>
          </p:txBody>
        </p:sp>
        <p:sp>
          <p:nvSpPr>
            <p:cNvPr id="562" name="TextBox 561">
              <a:extLst>
                <a:ext uri="{FF2B5EF4-FFF2-40B4-BE49-F238E27FC236}">
                  <a16:creationId xmlns:a16="http://schemas.microsoft.com/office/drawing/2014/main" id="{FCCF4BB1-7E47-403C-93E3-D6614923F671}"/>
                </a:ext>
              </a:extLst>
            </p:cNvPr>
            <p:cNvSpPr txBox="1"/>
            <p:nvPr/>
          </p:nvSpPr>
          <p:spPr>
            <a:xfrm rot="16200000">
              <a:off x="3095579" y="2425992"/>
              <a:ext cx="9012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>
                  <a:solidFill>
                    <a:srgbClr val="00B0F0"/>
                  </a:solidFill>
                </a:rPr>
                <a:t>gwl</a:t>
              </a:r>
              <a:r>
                <a:rPr lang="en-US" i="1" dirty="0">
                  <a:solidFill>
                    <a:srgbClr val="00B0F0"/>
                  </a:solidFill>
                </a:rPr>
                <a:t>/</a:t>
              </a:r>
              <a:r>
                <a:rPr lang="en-US" i="1" dirty="0" err="1">
                  <a:solidFill>
                    <a:srgbClr val="00B0F0"/>
                  </a:solidFill>
                </a:rPr>
                <a:t>gbl</a:t>
              </a:r>
              <a:endParaRPr lang="en-US" i="1" dirty="0">
                <a:solidFill>
                  <a:srgbClr val="00B0F0"/>
                </a:solidFill>
              </a:endParaRPr>
            </a:p>
          </p:txBody>
        </p:sp>
        <p:sp>
          <p:nvSpPr>
            <p:cNvPr id="563" name="TextBox 562">
              <a:extLst>
                <a:ext uri="{FF2B5EF4-FFF2-40B4-BE49-F238E27FC236}">
                  <a16:creationId xmlns:a16="http://schemas.microsoft.com/office/drawing/2014/main" id="{0DEF2B07-4FCB-45A8-98F5-6BA4998225BB}"/>
                </a:ext>
              </a:extLst>
            </p:cNvPr>
            <p:cNvSpPr txBox="1"/>
            <p:nvPr/>
          </p:nvSpPr>
          <p:spPr>
            <a:xfrm rot="16200000">
              <a:off x="1968439" y="511474"/>
              <a:ext cx="8056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>
                  <a:solidFill>
                    <a:srgbClr val="00B0F0"/>
                  </a:solidFill>
                </a:rPr>
                <a:t>Lwl</a:t>
              </a:r>
              <a:r>
                <a:rPr lang="en-US" i="1" dirty="0">
                  <a:solidFill>
                    <a:srgbClr val="00B0F0"/>
                  </a:solidFill>
                </a:rPr>
                <a:t>/</a:t>
              </a:r>
              <a:r>
                <a:rPr lang="en-US" i="1" dirty="0" err="1">
                  <a:solidFill>
                    <a:srgbClr val="00B0F0"/>
                  </a:solidFill>
                </a:rPr>
                <a:t>lbl</a:t>
              </a:r>
              <a:endParaRPr lang="en-US" i="1" dirty="0">
                <a:solidFill>
                  <a:srgbClr val="00B0F0"/>
                </a:solidFill>
              </a:endParaRPr>
            </a:p>
          </p:txBody>
        </p:sp>
        <p:sp>
          <p:nvSpPr>
            <p:cNvPr id="564" name="TextBox 563">
              <a:extLst>
                <a:ext uri="{FF2B5EF4-FFF2-40B4-BE49-F238E27FC236}">
                  <a16:creationId xmlns:a16="http://schemas.microsoft.com/office/drawing/2014/main" id="{764A9274-3A4A-418C-873B-F5F0DDF2C352}"/>
                </a:ext>
              </a:extLst>
            </p:cNvPr>
            <p:cNvSpPr txBox="1"/>
            <p:nvPr/>
          </p:nvSpPr>
          <p:spPr>
            <a:xfrm>
              <a:off x="1351130" y="4855532"/>
              <a:ext cx="14203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>
                  <a:solidFill>
                    <a:srgbClr val="00B0F0"/>
                  </a:solidFill>
                </a:rPr>
                <a:t>To </a:t>
              </a:r>
              <a:r>
                <a:rPr lang="en-US" i="1" dirty="0" err="1">
                  <a:solidFill>
                    <a:srgbClr val="00B0F0"/>
                  </a:solidFill>
                </a:rPr>
                <a:t>axn</a:t>
              </a:r>
              <a:r>
                <a:rPr lang="en-US" i="1" dirty="0">
                  <a:solidFill>
                    <a:srgbClr val="00B0F0"/>
                  </a:solidFill>
                </a:rPr>
                <a:t>/</a:t>
              </a:r>
              <a:r>
                <a:rPr lang="en-US" i="1" dirty="0" err="1">
                  <a:solidFill>
                    <a:srgbClr val="00B0F0"/>
                  </a:solidFill>
                </a:rPr>
                <a:t>hnreg</a:t>
              </a:r>
              <a:endParaRPr lang="en-US" i="1" dirty="0">
                <a:solidFill>
                  <a:srgbClr val="00B0F0"/>
                </a:solidFill>
              </a:endParaRPr>
            </a:p>
          </p:txBody>
        </p:sp>
        <p:sp>
          <p:nvSpPr>
            <p:cNvPr id="565" name="TextBox 564">
              <a:extLst>
                <a:ext uri="{FF2B5EF4-FFF2-40B4-BE49-F238E27FC236}">
                  <a16:creationId xmlns:a16="http://schemas.microsoft.com/office/drawing/2014/main" id="{CD3DF119-7258-4CC6-9E7B-01E0D48731D1}"/>
                </a:ext>
              </a:extLst>
            </p:cNvPr>
            <p:cNvSpPr txBox="1"/>
            <p:nvPr/>
          </p:nvSpPr>
          <p:spPr>
            <a:xfrm>
              <a:off x="1697436" y="3150331"/>
              <a:ext cx="1470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VNNs &gt;= VNN</a:t>
              </a: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3910934F-A246-46D4-B08E-88851C076D6D}"/>
              </a:ext>
            </a:extLst>
          </p:cNvPr>
          <p:cNvSpPr/>
          <p:nvPr/>
        </p:nvSpPr>
        <p:spPr>
          <a:xfrm>
            <a:off x="4890957" y="2650382"/>
            <a:ext cx="723014" cy="765544"/>
          </a:xfrm>
          <a:custGeom>
            <a:avLst/>
            <a:gdLst>
              <a:gd name="connsiteX0" fmla="*/ 0 w 723014"/>
              <a:gd name="connsiteY0" fmla="*/ 0 h 765544"/>
              <a:gd name="connsiteX1" fmla="*/ 318976 w 723014"/>
              <a:gd name="connsiteY1" fmla="*/ 616688 h 765544"/>
              <a:gd name="connsiteX2" fmla="*/ 723014 w 723014"/>
              <a:gd name="connsiteY2" fmla="*/ 765544 h 765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23014" h="765544">
                <a:moveTo>
                  <a:pt x="0" y="0"/>
                </a:moveTo>
                <a:cubicBezTo>
                  <a:pt x="99237" y="244548"/>
                  <a:pt x="198474" y="489097"/>
                  <a:pt x="318976" y="616688"/>
                </a:cubicBezTo>
                <a:cubicBezTo>
                  <a:pt x="439478" y="744279"/>
                  <a:pt x="581246" y="754911"/>
                  <a:pt x="723014" y="765544"/>
                </a:cubicBezTo>
              </a:path>
            </a:pathLst>
          </a:custGeom>
          <a:noFill/>
          <a:ln w="381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67ABDBA0-965E-4A3B-B916-0B3AEF655FB8}"/>
              </a:ext>
            </a:extLst>
          </p:cNvPr>
          <p:cNvSpPr/>
          <p:nvPr/>
        </p:nvSpPr>
        <p:spPr>
          <a:xfrm>
            <a:off x="1284442" y="3770589"/>
            <a:ext cx="1019503" cy="409904"/>
          </a:xfrm>
          <a:custGeom>
            <a:avLst/>
            <a:gdLst>
              <a:gd name="connsiteX0" fmla="*/ 0 w 1019503"/>
              <a:gd name="connsiteY0" fmla="*/ 409904 h 409904"/>
              <a:gd name="connsiteX1" fmla="*/ 315310 w 1019503"/>
              <a:gd name="connsiteY1" fmla="*/ 115614 h 409904"/>
              <a:gd name="connsiteX2" fmla="*/ 1019503 w 1019503"/>
              <a:gd name="connsiteY2" fmla="*/ 0 h 409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9503" h="409904">
                <a:moveTo>
                  <a:pt x="0" y="409904"/>
                </a:moveTo>
                <a:cubicBezTo>
                  <a:pt x="72696" y="296917"/>
                  <a:pt x="145393" y="183931"/>
                  <a:pt x="315310" y="115614"/>
                </a:cubicBezTo>
                <a:cubicBezTo>
                  <a:pt x="485227" y="47297"/>
                  <a:pt x="752365" y="23648"/>
                  <a:pt x="1019503" y="0"/>
                </a:cubicBezTo>
              </a:path>
            </a:pathLst>
          </a:custGeom>
          <a:noFill/>
          <a:ln w="381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87" name="Freeform: Shape 586">
            <a:extLst>
              <a:ext uri="{FF2B5EF4-FFF2-40B4-BE49-F238E27FC236}">
                <a16:creationId xmlns:a16="http://schemas.microsoft.com/office/drawing/2014/main" id="{27A46BD6-E366-481D-B436-F6C3D0086F05}"/>
              </a:ext>
            </a:extLst>
          </p:cNvPr>
          <p:cNvSpPr/>
          <p:nvPr/>
        </p:nvSpPr>
        <p:spPr>
          <a:xfrm>
            <a:off x="5465453" y="4378923"/>
            <a:ext cx="723014" cy="765544"/>
          </a:xfrm>
          <a:custGeom>
            <a:avLst/>
            <a:gdLst>
              <a:gd name="connsiteX0" fmla="*/ 0 w 723014"/>
              <a:gd name="connsiteY0" fmla="*/ 0 h 765544"/>
              <a:gd name="connsiteX1" fmla="*/ 318976 w 723014"/>
              <a:gd name="connsiteY1" fmla="*/ 616688 h 765544"/>
              <a:gd name="connsiteX2" fmla="*/ 723014 w 723014"/>
              <a:gd name="connsiteY2" fmla="*/ 765544 h 765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23014" h="765544">
                <a:moveTo>
                  <a:pt x="0" y="0"/>
                </a:moveTo>
                <a:cubicBezTo>
                  <a:pt x="99237" y="244548"/>
                  <a:pt x="198474" y="489097"/>
                  <a:pt x="318976" y="616688"/>
                </a:cubicBezTo>
                <a:cubicBezTo>
                  <a:pt x="439478" y="744279"/>
                  <a:pt x="581246" y="754911"/>
                  <a:pt x="723014" y="765544"/>
                </a:cubicBezTo>
              </a:path>
            </a:pathLst>
          </a:custGeom>
          <a:noFill/>
          <a:ln w="381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40304FC-0436-41A3-99D2-258DB9B35A39}"/>
              </a:ext>
            </a:extLst>
          </p:cNvPr>
          <p:cNvSpPr txBox="1"/>
          <p:nvPr/>
        </p:nvSpPr>
        <p:spPr>
          <a:xfrm>
            <a:off x="7128624" y="545418"/>
            <a:ext cx="5004703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USE W/L Sizes that fit: </a:t>
            </a:r>
            <a:r>
              <a:rPr lang="en-US" b="1" dirty="0" err="1"/>
              <a:t>ie</a:t>
            </a:r>
            <a:r>
              <a:rPr lang="en-US" b="1" dirty="0"/>
              <a:t> CUA gap=0.</a:t>
            </a:r>
          </a:p>
          <a:p>
            <a:r>
              <a:rPr lang="en-US" dirty="0"/>
              <a:t>YES to 200mm^2 die. For example 10/10 TOX=160A</a:t>
            </a:r>
          </a:p>
          <a:p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VPOSG: for Positive Patch decode gates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b="1" dirty="0"/>
              <a:t>Trim high enough to Support </a:t>
            </a:r>
            <a:r>
              <a:rPr lang="en-US" b="1" dirty="0" err="1"/>
              <a:t>iCELL</a:t>
            </a:r>
            <a:br>
              <a:rPr lang="en-US" b="1" dirty="0"/>
            </a:br>
            <a:r>
              <a:rPr lang="en-US" b="1" dirty="0"/>
              <a:t>requirements.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VPOSG may be &gt; VPP if needed.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Not the </a:t>
            </a:r>
            <a:r>
              <a:rPr lang="en-US" dirty="0" err="1"/>
              <a:t>eField</a:t>
            </a:r>
            <a:r>
              <a:rPr lang="en-US" dirty="0"/>
              <a:t> limiter.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Limits energy &amp; </a:t>
            </a:r>
            <a:r>
              <a:rPr lang="en-US" dirty="0" err="1"/>
              <a:t>iCELL</a:t>
            </a:r>
            <a:r>
              <a:rPr lang="en-US" dirty="0"/>
              <a:t> capability.</a:t>
            </a:r>
          </a:p>
          <a:p>
            <a:pPr lvl="1"/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VNEGG for negative patch to decode gates.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Trim low enough to meet TOX Reliability</a:t>
            </a:r>
            <a:br>
              <a:rPr lang="en-US" dirty="0"/>
            </a:br>
            <a:r>
              <a:rPr lang="en-US" dirty="0"/>
              <a:t>requirements.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Reduces energy compared with prior</a:t>
            </a:r>
            <a:br>
              <a:rPr lang="en-US" dirty="0"/>
            </a:br>
            <a:r>
              <a:rPr lang="en-US" dirty="0"/>
              <a:t>proposal.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DECOUPLES Ability to support current from</a:t>
            </a:r>
            <a:br>
              <a:rPr lang="en-US" dirty="0"/>
            </a:br>
            <a:r>
              <a:rPr lang="en-US" dirty="0"/>
              <a:t>TOX and </a:t>
            </a:r>
            <a:r>
              <a:rPr lang="en-US" dirty="0" err="1"/>
              <a:t>xtr</a:t>
            </a:r>
            <a:r>
              <a:rPr lang="en-US" dirty="0"/>
              <a:t> reliability requirements.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CON: in cases may carry a Polarity</a:t>
            </a:r>
            <a:br>
              <a:rPr lang="en-US" dirty="0"/>
            </a:br>
            <a:r>
              <a:rPr lang="en-US" dirty="0"/>
              <a:t>toggle energy penalty.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1674F94-B966-4350-840F-7E1B950C6ACB}"/>
              </a:ext>
            </a:extLst>
          </p:cNvPr>
          <p:cNvSpPr txBox="1"/>
          <p:nvPr/>
        </p:nvSpPr>
        <p:spPr>
          <a:xfrm>
            <a:off x="4022859" y="3054049"/>
            <a:ext cx="1068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VGS MAX</a:t>
            </a:r>
          </a:p>
        </p:txBody>
      </p:sp>
      <p:sp>
        <p:nvSpPr>
          <p:cNvPr id="588" name="TextBox 587">
            <a:extLst>
              <a:ext uri="{FF2B5EF4-FFF2-40B4-BE49-F238E27FC236}">
                <a16:creationId xmlns:a16="http://schemas.microsoft.com/office/drawing/2014/main" id="{1BEE781A-075B-4320-8A1C-761BDBC65425}"/>
              </a:ext>
            </a:extLst>
          </p:cNvPr>
          <p:cNvSpPr txBox="1"/>
          <p:nvPr/>
        </p:nvSpPr>
        <p:spPr>
          <a:xfrm>
            <a:off x="4718311" y="4816094"/>
            <a:ext cx="1068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VGS MAX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F6A513-F0B8-4AA8-8376-375C811B5248}"/>
              </a:ext>
            </a:extLst>
          </p:cNvPr>
          <p:cNvSpPr txBox="1"/>
          <p:nvPr/>
        </p:nvSpPr>
        <p:spPr>
          <a:xfrm>
            <a:off x="96407" y="5627907"/>
            <a:ext cx="71048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Even though some solutions may carry a polarity toggle energy</a:t>
            </a:r>
          </a:p>
          <a:p>
            <a:r>
              <a:rPr lang="en-US" dirty="0"/>
              <a:t>This Is way lower than S24S architecture as deselects NEVER toggle.</a:t>
            </a:r>
          </a:p>
          <a:p>
            <a:r>
              <a:rPr lang="en-US" dirty="0"/>
              <a:t>At this point it becomes a TOX/LMIN/</a:t>
            </a:r>
            <a:r>
              <a:rPr lang="en-US" dirty="0" err="1"/>
              <a:t>VTn</a:t>
            </a:r>
            <a:r>
              <a:rPr lang="en-US" dirty="0"/>
              <a:t> vs Energy optimization problem.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0601CA-57D9-4DAD-B7B6-386FDD6B5A21}"/>
              </a:ext>
            </a:extLst>
          </p:cNvPr>
          <p:cNvSpPr txBox="1"/>
          <p:nvPr/>
        </p:nvSpPr>
        <p:spPr>
          <a:xfrm>
            <a:off x="172223" y="-28283"/>
            <a:ext cx="69310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Proposal: Split Pos/Neg patch supplies. 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514C05-3BAD-45C1-9D89-E26E453310DD}"/>
              </a:ext>
            </a:extLst>
          </p:cNvPr>
          <p:cNvSpPr txBox="1"/>
          <p:nvPr/>
        </p:nvSpPr>
        <p:spPr>
          <a:xfrm>
            <a:off x="2031563" y="2192015"/>
            <a:ext cx="7764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</a:t>
            </a:r>
          </a:p>
          <a:p>
            <a:r>
              <a:rPr lang="en-US" dirty="0"/>
              <a:t>PATCH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44E06E8E-F84A-4134-B644-3D7E731D827B}"/>
              </a:ext>
            </a:extLst>
          </p:cNvPr>
          <p:cNvSpPr txBox="1"/>
          <p:nvPr/>
        </p:nvSpPr>
        <p:spPr>
          <a:xfrm>
            <a:off x="6072833" y="2069956"/>
            <a:ext cx="7764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NEG</a:t>
            </a:r>
          </a:p>
          <a:p>
            <a:r>
              <a:rPr lang="en-US" dirty="0"/>
              <a:t>PATCH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731CAD-8154-410E-B790-7DFEB9FE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462A0-F1C4-4D6B-8B4B-FD60C45A1B0F}" type="datetime1">
              <a:rPr lang="en-US" smtClean="0"/>
              <a:t>7/1/19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09DF9D-6470-4497-98A9-AAB59279F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Intel Confidential (Balaji Srinivasan)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35144C-B7F9-495A-BD02-7F8E5D41D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E659-2264-4911-ADBF-CF67865B955E}" type="slidenum">
              <a:rPr lang="en-US" smtClean="0"/>
              <a:t>9</a:t>
            </a:fld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91BEF4D-C367-475A-A5B0-B064AB563C63}"/>
              </a:ext>
            </a:extLst>
          </p:cNvPr>
          <p:cNvSpPr/>
          <p:nvPr/>
        </p:nvSpPr>
        <p:spPr>
          <a:xfrm>
            <a:off x="86677" y="5785351"/>
            <a:ext cx="7233669" cy="7267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229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1631</TotalTime>
  <Words>592</Words>
  <Application>Microsoft Macintosh PowerPoint</Application>
  <PresentationFormat>Widescreen</PresentationFormat>
  <Paragraphs>310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Background material for Wednesday.</vt:lpstr>
      <vt:lpstr>PowerPoint Presentation</vt:lpstr>
      <vt:lpstr>Toggle of Deselects is the problem one proposed mitigation strategy.</vt:lpstr>
      <vt:lpstr>PowerPoint Presentation</vt:lpstr>
      <vt:lpstr>Toggle of Deselects is the problem to be solved. &amp; tGcMOST Solves it.</vt:lpstr>
      <vt:lpstr>PowerPoint Presentation</vt:lpstr>
      <vt:lpstr>PowerPoint Presentation</vt:lpstr>
      <vt:lpstr>Huge Die size of 245mm^2 is needed using tgCMOST as is, so we need to modify this to meet 200mm^2 die size.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Srinivasan, Balaji</dc:creator>
  <cp:keywords>CTPClassification=CTP_NT</cp:keywords>
  <cp:lastModifiedBy>Kau, Derchang</cp:lastModifiedBy>
  <cp:revision>103</cp:revision>
  <dcterms:created xsi:type="dcterms:W3CDTF">2019-06-28T17:42:32Z</dcterms:created>
  <dcterms:modified xsi:type="dcterms:W3CDTF">2019-07-01T21:50:42Z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ffe9a21c-17dd-4749-9b6e-159621ee98b6</vt:lpwstr>
  </property>
  <property fmtid="{D5CDD505-2E9C-101B-9397-08002B2CF9AE}" pid="3" name="CTP_TimeStamp">
    <vt:lpwstr>2019-07-01 20:28:46Z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