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37" autoAdjust="0"/>
    <p:restoredTop sz="94660"/>
  </p:normalViewPr>
  <p:slideViewPr>
    <p:cSldViewPr>
      <p:cViewPr varScale="1">
        <p:scale>
          <a:sx n="156" d="100"/>
          <a:sy n="156" d="100"/>
        </p:scale>
        <p:origin x="984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7/29/19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file:///Vmspfsfsch15/BiSM/BiSM/Meetings/ArchitectureDevelopme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BiSM</a:t>
            </a:r>
            <a:r>
              <a:rPr lang="en-US" dirty="0"/>
              <a:t> Work Group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94C099C-5B50-1C43-B347-629BCA4962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472663"/>
              </p:ext>
            </p:extLst>
          </p:nvPr>
        </p:nvGraphicFramePr>
        <p:xfrm>
          <a:off x="685800" y="1219200"/>
          <a:ext cx="10715752" cy="4876980"/>
        </p:xfrm>
        <a:graphic>
          <a:graphicData uri="http://schemas.openxmlformats.org/drawingml/2006/table">
            <a:tbl>
              <a:tblPr firstRow="1" bandRow="1"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2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2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5352">
                  <a:extLst>
                    <a:ext uri="{9D8B030D-6E8A-4147-A177-3AD203B41FA5}">
                      <a16:colId xmlns:a16="http://schemas.microsoft.com/office/drawing/2014/main" val="3138771412"/>
                    </a:ext>
                  </a:extLst>
                </a:gridCol>
              </a:tblGrid>
              <a:tr h="2807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Meeting Charter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lumMod val="60000"/>
                        <a:lumOff val="40000"/>
                      </a:srgbClr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Architecture Development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lumMod val="60000"/>
                        <a:lumOff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CE7">
                        <a:lumMod val="60000"/>
                        <a:lumOff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7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 a new class of scalable memory beyond SXP technology</a:t>
                      </a:r>
                      <a:endParaRPr lang="en-US" sz="1200" b="1" dirty="0"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7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define lead product for P1241+ intercept</a:t>
                      </a:r>
                      <a:endParaRPr lang="en-US" sz="12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63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Statement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1450" lvl="0" indent="-171450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3DXP supply rail not scalable resulted in limited energy scaling</a:t>
                      </a:r>
                    </a:p>
                    <a:p>
                      <a:pPr marL="171450" lvl="0" indent="-171450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SXP scaling challenges in set speed, cycling endurance and Write Disturb</a:t>
                      </a:r>
                    </a:p>
                    <a:p>
                      <a:pPr marL="171450" lvl="0" indent="-171450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Inconsistent scaling path between decoder and memory tile</a:t>
                      </a:r>
                      <a:endParaRPr lang="en-US" sz="1200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 Size: 30% higher than SXP</a:t>
                      </a:r>
                    </a:p>
                    <a:p>
                      <a:pPr marL="171450" indent="-171450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 Energy:  30% higher than SXP</a:t>
                      </a:r>
                    </a:p>
                    <a:p>
                      <a:pPr marL="171450" indent="-171450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Interfacial memory switching and unknown scalability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 Size: 30% higher than SXP</a:t>
                      </a:r>
                    </a:p>
                    <a:p>
                      <a:pPr marL="171450" indent="-171450"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Interfacial memory switching and unknown scalability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7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Develop a compelling lead </a:t>
                      </a:r>
                      <a:r>
                        <a:rPr lang="en-US" sz="1200" b="0" dirty="0" err="1"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BiSM</a:t>
                      </a:r>
                      <a:r>
                        <a:rPr lang="en-US" sz="1200" b="0" dirty="0"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product on-par or better than SXP counterpart in cost and performance</a:t>
                      </a:r>
                    </a:p>
                    <a:p>
                      <a:pPr marL="13716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Develop decoder scheme and corresponding collaterals to meet die size goal </a:t>
                      </a:r>
                    </a:p>
                    <a:p>
                      <a:pPr marL="13716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Integrating proper material to meet PG1 requirement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13716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UcPeriod"/>
                        <a:tabLst/>
                        <a:defRPr/>
                      </a:pPr>
                      <a:endParaRPr lang="en-US" sz="1200" b="0" dirty="0"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23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 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iMBO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20.5nm POR decoder architecture established as measured by die size &amp; energy on par with ALF32</a:t>
                      </a:r>
                    </a:p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SD.G01 validated for F11x S/U flow.</a:t>
                      </a:r>
                    </a:p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L0 and L1E flow established.  POR material matches JDP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BiSM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fingerprint  </a:t>
                      </a:r>
                    </a:p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Bantu Sort Flow and single cell test validate on ALF32 scribe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0071C5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7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Decision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Making Process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Peer + 1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79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Core Team Members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Chair: 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Fuga</a:t>
                      </a:r>
                      <a:endParaRPr lang="en-US" sz="1200" b="1" i="0" u="none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Cell Analysis/Eng. Char.</a:t>
                      </a:r>
                      <a:r>
                        <a:rPr lang="en-US" sz="1200" b="0" i="0" u="non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:</a:t>
                      </a:r>
                      <a:r>
                        <a:rPr lang="en-US" sz="1200" b="1" i="0" u="non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Hank, Fuga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New Material: </a:t>
                      </a:r>
                      <a:r>
                        <a:rPr lang="en-US" sz="1200" b="0" i="0" u="none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Prashant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Integration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Max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CMOS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Luo,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Divesh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Array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Qawi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Kiran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Design Eng./Decode Arch.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Balaji, Mase</a:t>
                      </a:r>
                      <a:endParaRPr lang="en-US" sz="1200" b="1" i="0" u="none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Sponsor</a:t>
                      </a:r>
                      <a:r>
                        <a:rPr lang="en-US" sz="120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DerChang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7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Thursday, 12.00-1.00PM PT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Meeting folder</a:t>
                      </a: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sng" dirty="0">
                          <a:solidFill>
                            <a:srgbClr val="1F497D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hlinkClick r:id="rId2"/>
                        </a:rPr>
                        <a:t>LINK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07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Dependencies/Ratifying body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BiSM Project Review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(Fri, 4pm, ~ monthly)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706</TotalTime>
  <Words>235</Words>
  <Application>Microsoft Macintosh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Neo Sans Intel</vt:lpstr>
      <vt:lpstr>Neo Sans Intel Medium</vt:lpstr>
      <vt:lpstr>Arial</vt:lpstr>
      <vt:lpstr>Calibri</vt:lpstr>
      <vt:lpstr>blank</vt:lpstr>
      <vt:lpstr>BiSM Work Group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21</cp:revision>
  <dcterms:created xsi:type="dcterms:W3CDTF">2019-07-18T18:23:02Z</dcterms:created>
  <dcterms:modified xsi:type="dcterms:W3CDTF">2019-07-29T23:48:03Z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