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53" autoAdjust="0"/>
    <p:restoredTop sz="94660"/>
  </p:normalViewPr>
  <p:slideViewPr>
    <p:cSldViewPr>
      <p:cViewPr varScale="1">
        <p:scale>
          <a:sx n="80" d="100"/>
          <a:sy n="80" d="100"/>
        </p:scale>
        <p:origin x="114" y="11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BiSM</a:t>
            </a:r>
            <a:r>
              <a:rPr lang="en-US" dirty="0"/>
              <a:t> Q4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219200"/>
            <a:ext cx="8534400" cy="762000"/>
          </a:xfrm>
        </p:spPr>
        <p:txBody>
          <a:bodyPr/>
          <a:lstStyle/>
          <a:p>
            <a:r>
              <a:rPr lang="en-US" sz="1800" dirty="0"/>
              <a:t>DerChang, Fuga, Prashant, Qawi, Balaji, Lu, </a:t>
            </a:r>
            <a:r>
              <a:rPr lang="en-US" sz="1800" dirty="0" err="1"/>
              <a:t>Divesh</a:t>
            </a:r>
            <a:r>
              <a:rPr lang="en-US" sz="1800" dirty="0"/>
              <a:t> &amp; Mase</a:t>
            </a:r>
          </a:p>
          <a:p>
            <a:r>
              <a:rPr lang="en-US" sz="1800" dirty="0"/>
              <a:t>WW51.5/2018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14400" y="2133600"/>
            <a:ext cx="5181600" cy="4267200"/>
          </a:xfrm>
        </p:spPr>
        <p:txBody>
          <a:bodyPr/>
          <a:lstStyle/>
          <a:p>
            <a:r>
              <a:rPr lang="en-US" sz="1800" b="0" dirty="0" err="1"/>
              <a:t>BiSM</a:t>
            </a:r>
            <a:r>
              <a:rPr lang="en-US" sz="1800" b="0" dirty="0"/>
              <a:t> device basics (Fuga)</a:t>
            </a:r>
          </a:p>
          <a:p>
            <a:pPr lvl="1"/>
            <a:r>
              <a:rPr lang="en-US" sz="1800" b="0" dirty="0" err="1"/>
              <a:t>BiSM</a:t>
            </a:r>
            <a:r>
              <a:rPr lang="en-US" sz="1800" b="0" dirty="0"/>
              <a:t> Set/Read operation and fingerprint</a:t>
            </a:r>
          </a:p>
          <a:p>
            <a:pPr lvl="1"/>
            <a:r>
              <a:rPr lang="en-US" sz="1800" b="0" dirty="0"/>
              <a:t>Physics development</a:t>
            </a:r>
          </a:p>
          <a:p>
            <a:pPr lvl="1"/>
            <a:r>
              <a:rPr lang="en-US" sz="1800" b="0" dirty="0"/>
              <a:t>Program transfer curves and unknowns</a:t>
            </a:r>
          </a:p>
          <a:p>
            <a:r>
              <a:rPr lang="en-US" sz="1800" b="0" dirty="0"/>
              <a:t>Bipolar Inhibiting of 3DXP operations (Prashant)</a:t>
            </a:r>
          </a:p>
          <a:p>
            <a:pPr lvl="1"/>
            <a:r>
              <a:rPr lang="en-US" sz="1800" b="0" dirty="0"/>
              <a:t>Why the unknows is important</a:t>
            </a:r>
          </a:p>
          <a:p>
            <a:pPr lvl="1"/>
            <a:r>
              <a:rPr lang="en-US" sz="1800" b="0" dirty="0"/>
              <a:t>Success criteria in bias-time metric </a:t>
            </a:r>
            <a:r>
              <a:rPr lang="en-US" sz="1800" dirty="0"/>
              <a:t>and its link to </a:t>
            </a:r>
            <a:r>
              <a:rPr lang="en-US" sz="1800" b="0" dirty="0"/>
              <a:t>array architecture and silicon policy</a:t>
            </a:r>
          </a:p>
          <a:p>
            <a:r>
              <a:rPr lang="en-US" sz="1800" b="0" dirty="0"/>
              <a:t>Current Status of Bias time (Fuga)</a:t>
            </a:r>
          </a:p>
          <a:p>
            <a:r>
              <a:rPr lang="en-US" sz="1800" b="0" dirty="0"/>
              <a:t>Bias-time statistics (Qawi)</a:t>
            </a:r>
          </a:p>
          <a:p>
            <a:pPr lvl="1"/>
            <a:r>
              <a:rPr lang="en-US" sz="1800" b="0" dirty="0"/>
              <a:t>The OSIR of SR71</a:t>
            </a:r>
          </a:p>
          <a:p>
            <a:pPr lvl="1"/>
            <a:r>
              <a:rPr lang="en-US" sz="1800" b="0" dirty="0"/>
              <a:t>SR71 basics</a:t>
            </a:r>
          </a:p>
          <a:p>
            <a:pPr lvl="1"/>
            <a:r>
              <a:rPr lang="en-US" sz="1800" b="0" dirty="0"/>
              <a:t>The latest greatest demonstration of SR71 results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xmlns="" id="{1C78CE85-BDCB-5D4D-8411-0E286AD2E262}"/>
              </a:ext>
            </a:extLst>
          </p:cNvPr>
          <p:cNvSpPr txBox="1">
            <a:spLocks/>
          </p:cNvSpPr>
          <p:nvPr/>
        </p:nvSpPr>
        <p:spPr bwMode="auto">
          <a:xfrm>
            <a:off x="6096000" y="2133600"/>
            <a:ext cx="5181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1800" b="0" kern="0" dirty="0" err="1"/>
              <a:t>Bais</a:t>
            </a:r>
            <a:r>
              <a:rPr lang="en-US" sz="1800" b="0" kern="0" dirty="0"/>
              <a:t>-Time empirical and plan for model </a:t>
            </a:r>
            <a:r>
              <a:rPr lang="en-US" sz="1800" b="0" kern="0" dirty="0" err="1"/>
              <a:t>setmentation</a:t>
            </a:r>
            <a:r>
              <a:rPr lang="en-US" sz="1800" b="0" kern="0" dirty="0"/>
              <a:t> (Fuga)</a:t>
            </a:r>
          </a:p>
          <a:p>
            <a:pPr defTabSz="914400"/>
            <a:r>
              <a:rPr lang="en-US" sz="1800" b="0" kern="0" dirty="0"/>
              <a:t>Bipolar decoder Architecture  (Balaji)</a:t>
            </a:r>
          </a:p>
          <a:p>
            <a:pPr lvl="1" defTabSz="914400"/>
            <a:r>
              <a:rPr lang="en-US" sz="1800" b="0" kern="0" dirty="0"/>
              <a:t>Two enablers</a:t>
            </a:r>
          </a:p>
          <a:p>
            <a:pPr lvl="1" defTabSz="914400"/>
            <a:r>
              <a:rPr lang="en-US" sz="1800" b="0" kern="0" dirty="0"/>
              <a:t>Die size and Energy assessment</a:t>
            </a:r>
          </a:p>
          <a:p>
            <a:pPr lvl="1" defTabSz="914400"/>
            <a:r>
              <a:rPr lang="en-US" sz="1800" b="0" kern="0" dirty="0"/>
              <a:t>Mitigation strategy and plan on 8K x 4K</a:t>
            </a:r>
          </a:p>
          <a:p>
            <a:pPr defTabSz="914400"/>
            <a:r>
              <a:rPr lang="en-US" sz="1800" b="0" kern="0" dirty="0"/>
              <a:t>RA/RM of TG CMOS (Luo)</a:t>
            </a:r>
          </a:p>
          <a:p>
            <a:pPr defTabSz="914400"/>
            <a:r>
              <a:rPr lang="en-US" sz="1800" b="0" kern="0" dirty="0"/>
              <a:t>Summary  (DerChang)</a:t>
            </a:r>
          </a:p>
          <a:p>
            <a:pPr lvl="1" defTabSz="914400"/>
            <a:r>
              <a:rPr lang="en-US" sz="1800" kern="0" dirty="0"/>
              <a:t>SR71 based data collection</a:t>
            </a:r>
          </a:p>
          <a:p>
            <a:pPr lvl="1" defTabSz="914400"/>
            <a:r>
              <a:rPr lang="en-US" sz="1800" b="0" kern="0" dirty="0"/>
              <a:t>Silicon work with CR</a:t>
            </a:r>
          </a:p>
          <a:p>
            <a:pPr lvl="1" defTabSz="914400"/>
            <a:r>
              <a:rPr lang="en-US" sz="1800" kern="0" dirty="0"/>
              <a:t>Bipolar Mini-array on ALF32 scribe</a:t>
            </a:r>
            <a:endParaRPr lang="en-US" sz="1800" b="0" kern="0" dirty="0"/>
          </a:p>
          <a:p>
            <a:pPr defTabSz="914400"/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4876800"/>
          </a:xfrm>
        </p:spPr>
        <p:txBody>
          <a:bodyPr/>
          <a:lstStyle/>
          <a:p>
            <a:r>
              <a:rPr lang="en-US" sz="1600" dirty="0"/>
              <a:t>Physically, what moves subject to polarity?   Need PFA of various compositions (from binary to quad-nary) </a:t>
            </a:r>
          </a:p>
          <a:p>
            <a:r>
              <a:rPr lang="en-US" sz="1600" dirty="0"/>
              <a:t>How is zero thickness delta Vt modulated by composition … or other physical/abstract </a:t>
            </a:r>
          </a:p>
          <a:p>
            <a:r>
              <a:rPr lang="en-US" sz="1600" dirty="0"/>
              <a:t>TAH vs. Tunneling limited </a:t>
            </a:r>
            <a:r>
              <a:rPr lang="en-US" sz="1600" dirty="0">
                <a:sym typeface="Wingdings" pitchFamily="2" charset="2"/>
              </a:rPr>
              <a:t> Thickness assessment needed</a:t>
            </a:r>
          </a:p>
          <a:p>
            <a:r>
              <a:rPr lang="en-US" sz="1600" dirty="0">
                <a:sym typeface="Wingdings" pitchFamily="2" charset="2"/>
              </a:rPr>
              <a:t>Cycle count vs. sigma of bits?   130K </a:t>
            </a:r>
            <a:r>
              <a:rPr lang="en-US" sz="1600" dirty="0" err="1">
                <a:sym typeface="Wingdings" pitchFamily="2" charset="2"/>
              </a:rPr>
              <a:t>rd</a:t>
            </a:r>
            <a:r>
              <a:rPr lang="en-US" sz="1600" dirty="0">
                <a:sym typeface="Wingdings" pitchFamily="2" charset="2"/>
              </a:rPr>
              <a:t> for 2.x sigma before refresh. </a:t>
            </a:r>
            <a:br>
              <a:rPr lang="en-US" sz="1600" dirty="0">
                <a:sym typeface="Wingdings" pitchFamily="2" charset="2"/>
              </a:rPr>
            </a:br>
            <a:r>
              <a:rPr lang="en-US" sz="1600" dirty="0">
                <a:sym typeface="Wingdings" pitchFamily="2" charset="2"/>
              </a:rPr>
              <a:t>(need to drill down the detail of statistical process of read cycle/sequence  vs. bit Vt distribution; derating calculator.)</a:t>
            </a:r>
            <a:br>
              <a:rPr lang="en-US" sz="1600" dirty="0">
                <a:sym typeface="Wingdings" pitchFamily="2" charset="2"/>
              </a:rPr>
            </a:br>
            <a:r>
              <a:rPr lang="en-US" sz="1600" dirty="0">
                <a:sym typeface="Wingdings" pitchFamily="2" charset="2"/>
              </a:rPr>
              <a:t>Graphic illustration will be better to facilitate the test and metric</a:t>
            </a:r>
          </a:p>
          <a:p>
            <a:r>
              <a:rPr lang="en-US" sz="1600" dirty="0"/>
              <a:t>Read Bias time:  AC derating – dual-deck and IPD need to be factor</a:t>
            </a:r>
          </a:p>
          <a:p>
            <a:r>
              <a:rPr lang="en-US" sz="1600" dirty="0"/>
              <a:t>Success criteria is based on S25 SXP architecture.   Need Re-</a:t>
            </a:r>
            <a:r>
              <a:rPr lang="en-US" sz="1600" dirty="0" err="1"/>
              <a:t>calc</a:t>
            </a:r>
            <a:r>
              <a:rPr lang="en-US" sz="1600" dirty="0"/>
              <a:t> due to doubling BW.</a:t>
            </a:r>
          </a:p>
          <a:p>
            <a:r>
              <a:rPr lang="en-US" sz="1600" dirty="0"/>
              <a:t>Need to </a:t>
            </a:r>
            <a:r>
              <a:rPr lang="en-US" sz="1600" dirty="0" err="1"/>
              <a:t>recal</a:t>
            </a:r>
            <a:r>
              <a:rPr lang="en-US" sz="1600" dirty="0"/>
              <a:t> performance cost also on write inhibiting (high risk concluded in the discussion).</a:t>
            </a:r>
          </a:p>
          <a:p>
            <a:r>
              <a:rPr lang="en-US" sz="1600" dirty="0"/>
              <a:t>What AC derating means?  And how to obtain silicon data properly... (yes another physics exploration)</a:t>
            </a:r>
          </a:p>
          <a:p>
            <a:r>
              <a:rPr lang="en-US" sz="1600" dirty="0"/>
              <a:t>Read BER vs. read cycle probe data.</a:t>
            </a:r>
          </a:p>
          <a:p>
            <a:r>
              <a:rPr lang="en-US" sz="1600" dirty="0"/>
              <a:t>Single cell vs. array comparison – use the same temperature (replicate the same condition)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0D011D-CDB7-9546-BEFE-9583F4335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 Milestone and follow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51F2F7-3EDA-1444-B707-132E4BD39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10744200" cy="4876800"/>
          </a:xfrm>
        </p:spPr>
        <p:txBody>
          <a:bodyPr/>
          <a:lstStyle/>
          <a:p>
            <a:r>
              <a:rPr lang="en-US" sz="2400" dirty="0"/>
              <a:t>Physics development: </a:t>
            </a:r>
          </a:p>
          <a:p>
            <a:pPr lvl="1"/>
            <a:r>
              <a:rPr lang="en-US" sz="2400" dirty="0"/>
              <a:t>Continue collecting SR71 </a:t>
            </a:r>
            <a:r>
              <a:rPr lang="en-US" sz="2400" dirty="0" err="1"/>
              <a:t>datato</a:t>
            </a:r>
            <a:r>
              <a:rPr lang="en-US" sz="2400" dirty="0"/>
              <a:t> convert unknows to knowns and id other unknows </a:t>
            </a:r>
          </a:p>
          <a:p>
            <a:pPr lvl="1"/>
            <a:r>
              <a:rPr lang="en-US" sz="2400" dirty="0"/>
              <a:t>Validate single cell data </a:t>
            </a:r>
          </a:p>
          <a:p>
            <a:r>
              <a:rPr lang="en-US" sz="2400" dirty="0"/>
              <a:t>New Material exploration</a:t>
            </a:r>
          </a:p>
          <a:p>
            <a:pPr lvl="1"/>
            <a:r>
              <a:rPr lang="en-US" sz="2400" dirty="0"/>
              <a:t>MID process development at F11X (what is Q1 milestone)</a:t>
            </a:r>
          </a:p>
          <a:p>
            <a:pPr lvl="1"/>
            <a:r>
              <a:rPr lang="en-US" sz="2400" dirty="0"/>
              <a:t>CR collaboration on L0 and L1E to ID new composition for F11x silicon work – Baseline L0 demonstrate (SD-delta V12 and SD.K2) </a:t>
            </a:r>
          </a:p>
          <a:p>
            <a:r>
              <a:rPr lang="en-US" sz="2400" dirty="0"/>
              <a:t>TO Bipolar mini array (1Mb) on ALF32 scribe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374231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90b7a245-a7c3-4504-88b2-cf85318e6b78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172</TotalTime>
  <Words>234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Neo Sans Intel</vt:lpstr>
      <vt:lpstr>Neo Sans Intel Medium</vt:lpstr>
      <vt:lpstr>Wingdings</vt:lpstr>
      <vt:lpstr>blank</vt:lpstr>
      <vt:lpstr>BiSM Q4 review</vt:lpstr>
      <vt:lpstr>Review Feedback</vt:lpstr>
      <vt:lpstr>Q1 Milestone and follow 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Q4 review</dc:title>
  <dc:creator>Kau, Derchang</dc:creator>
  <cp:keywords>CTPClassification=CTP_NT</cp:keywords>
  <cp:lastModifiedBy>Kau, Derchang</cp:lastModifiedBy>
  <cp:revision>18</cp:revision>
  <dcterms:created xsi:type="dcterms:W3CDTF">2018-12-21T21:35:48Z</dcterms:created>
  <dcterms:modified xsi:type="dcterms:W3CDTF">2019-06-26T17:01:11Z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