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53" autoAdjust="0"/>
    <p:restoredTop sz="94660"/>
  </p:normalViewPr>
  <p:slideViewPr>
    <p:cSldViewPr>
      <p:cViewPr varScale="1">
        <p:scale>
          <a:sx n="120" d="100"/>
          <a:sy n="120" d="100"/>
        </p:scale>
        <p:origin x="328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12/5/19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BiSM</a:t>
            </a:r>
            <a:r>
              <a:rPr lang="en-US" sz="4000" dirty="0"/>
              <a:t> Exit PF Key Results Alignment</a:t>
            </a:r>
            <a:br>
              <a:rPr lang="en-US" sz="4000" dirty="0"/>
            </a:br>
            <a:r>
              <a:rPr lang="en-US" sz="2000" dirty="0"/>
              <a:t>WW49.4, 2019</a:t>
            </a:r>
            <a:endParaRPr lang="en-US" sz="4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AD21461-C16E-8D41-8C0A-E65B2AEC04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69583"/>
              </p:ext>
            </p:extLst>
          </p:nvPr>
        </p:nvGraphicFramePr>
        <p:xfrm>
          <a:off x="1066800" y="1219200"/>
          <a:ext cx="10058400" cy="5181599"/>
        </p:xfrm>
        <a:graphic>
          <a:graphicData uri="http://schemas.openxmlformats.org/drawingml/2006/table">
            <a:tbl>
              <a:tblPr/>
              <a:tblGrid>
                <a:gridCol w="1183342">
                  <a:extLst>
                    <a:ext uri="{9D8B030D-6E8A-4147-A177-3AD203B41FA5}">
                      <a16:colId xmlns:a16="http://schemas.microsoft.com/office/drawing/2014/main" val="4167245242"/>
                    </a:ext>
                  </a:extLst>
                </a:gridCol>
                <a:gridCol w="814982">
                  <a:extLst>
                    <a:ext uri="{9D8B030D-6E8A-4147-A177-3AD203B41FA5}">
                      <a16:colId xmlns:a16="http://schemas.microsoft.com/office/drawing/2014/main" val="563438356"/>
                    </a:ext>
                  </a:extLst>
                </a:gridCol>
                <a:gridCol w="1044554">
                  <a:extLst>
                    <a:ext uri="{9D8B030D-6E8A-4147-A177-3AD203B41FA5}">
                      <a16:colId xmlns:a16="http://schemas.microsoft.com/office/drawing/2014/main" val="3187476152"/>
                    </a:ext>
                  </a:extLst>
                </a:gridCol>
                <a:gridCol w="7015522">
                  <a:extLst>
                    <a:ext uri="{9D8B030D-6E8A-4147-A177-3AD203B41FA5}">
                      <a16:colId xmlns:a16="http://schemas.microsoft.com/office/drawing/2014/main" val="3851858220"/>
                    </a:ext>
                  </a:extLst>
                </a:gridCol>
              </a:tblGrid>
              <a:tr h="3008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Objective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Owners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 Results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288037"/>
                  </a:ext>
                </a:extLst>
              </a:tr>
              <a:tr h="7346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 -1 Component Spec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Value Prop and tradeoff. (die size vs. process simplification, energy vs. symmetric read/write and etc.  ==&gt; "issues" = "enablers needed" 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820411"/>
                  </a:ext>
                </a:extLst>
              </a:tr>
              <a:tr h="267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127630"/>
                  </a:ext>
                </a:extLst>
              </a:tr>
              <a:tr h="284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Competitive Landscape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vs. incumbent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02450"/>
                  </a:ext>
                </a:extLst>
              </a:tr>
              <a:tr h="284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vs. Micron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965128"/>
                  </a:ext>
                </a:extLst>
              </a:tr>
              <a:tr h="284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vs. Sony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432374"/>
                  </a:ext>
                </a:extLst>
              </a:tr>
              <a:tr h="267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14067"/>
                  </a:ext>
                </a:extLst>
              </a:tr>
              <a:tr h="2841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Decoding Scheme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Balaji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TGcMOST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scheme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453430"/>
                  </a:ext>
                </a:extLst>
              </a:tr>
              <a:tr h="2848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Cost and energy of S24S, including process simplification at same pitch and lower current(?)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935561"/>
                  </a:ext>
                </a:extLst>
              </a:tr>
              <a:tr h="267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093862"/>
                  </a:ext>
                </a:extLst>
              </a:tr>
              <a:tr h="284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Cell/Array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Fuga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TD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31838"/>
                  </a:ext>
                </a:extLst>
              </a:tr>
              <a:tr h="284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Fuga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Seasoning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540957"/>
                  </a:ext>
                </a:extLst>
              </a:tr>
              <a:tr h="3027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half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Fuga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Scalability (RWB, Program current, Latency)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576699"/>
                  </a:ext>
                </a:extLst>
              </a:tr>
              <a:tr h="267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876573"/>
                  </a:ext>
                </a:extLst>
              </a:tr>
              <a:tr h="284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Process/ Integration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Gap Fill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50869"/>
                  </a:ext>
                </a:extLst>
              </a:tr>
              <a:tr h="2365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half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Ambient control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462734"/>
                  </a:ext>
                </a:extLst>
              </a:tr>
              <a:tr h="2627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half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Fuga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S/U Stack MTS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28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97</TotalTime>
  <Words>177</Words>
  <Application>Microsoft Macintosh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Neo Sans Intel</vt:lpstr>
      <vt:lpstr>Neo Sans Intel Medium</vt:lpstr>
      <vt:lpstr>Arial</vt:lpstr>
      <vt:lpstr>Calibri</vt:lpstr>
      <vt:lpstr>blank</vt:lpstr>
      <vt:lpstr>BiSM Exit PF Key Results Alignment WW49.4, 2019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BiSM Exit PF Key Results Alignment WW49.4, 2019</dc:title>
  <dc:creator>Kau, Derchang</dc:creator>
  <cp:keywords>CTPClassification=CTP_NT</cp:keywords>
  <cp:lastModifiedBy>Kau, Derchang</cp:lastModifiedBy>
  <cp:revision>3</cp:revision>
  <dcterms:created xsi:type="dcterms:W3CDTF">2019-12-05T18:49:38Z</dcterms:created>
  <dcterms:modified xsi:type="dcterms:W3CDTF">2019-12-05T20:27:35Z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