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259" r:id="rId5"/>
    <p:sldId id="260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54" autoAdjust="0"/>
    <p:restoredTop sz="94660"/>
  </p:normalViewPr>
  <p:slideViewPr>
    <p:cSldViewPr>
      <p:cViewPr varScale="1">
        <p:scale>
          <a:sx n="113" d="100"/>
          <a:sy n="113" d="100"/>
        </p:scale>
        <p:origin x="408" y="168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00D07E-BB7A-B644-B8E8-62BDC4D9AC17}" type="doc">
      <dgm:prSet loTypeId="urn:microsoft.com/office/officeart/2005/8/layout/venn1" loCatId="" qsTypeId="urn:microsoft.com/office/officeart/2005/8/quickstyle/simple1" qsCatId="simple" csTypeId="urn:microsoft.com/office/officeart/2005/8/colors/accent1_2" csCatId="accent1" phldr="1"/>
      <dgm:spPr/>
    </dgm:pt>
    <dgm:pt modelId="{EF384769-A5F7-A54A-BC81-9C0FDFB921F8}">
      <dgm:prSet phldrT="[Text]" custT="1"/>
      <dgm:spPr>
        <a:solidFill>
          <a:schemeClr val="accent2">
            <a:lumMod val="40000"/>
            <a:lumOff val="60000"/>
            <a:alpha val="50000"/>
          </a:schemeClr>
        </a:solidFill>
      </dgm:spPr>
      <dgm:t>
        <a:bodyPr/>
        <a:lstStyle/>
        <a:p>
          <a:r>
            <a:rPr lang="en-US" sz="3200" b="1" dirty="0">
              <a:latin typeface="Calibri" panose="020F0502020204030204" pitchFamily="34" charset="0"/>
              <a:cs typeface="Calibri" panose="020F0502020204030204" pitchFamily="34" charset="0"/>
            </a:rPr>
            <a:t>Component</a:t>
          </a:r>
        </a:p>
      </dgm:t>
    </dgm:pt>
    <dgm:pt modelId="{A98C7AFB-2DD7-BB4D-B3AE-3FF02632046A}" type="parTrans" cxnId="{B27BB336-F53F-A34C-80A6-10305694F3DE}">
      <dgm:prSet/>
      <dgm:spPr/>
      <dgm:t>
        <a:bodyPr/>
        <a:lstStyle/>
        <a:p>
          <a:endParaRPr lang="en-US" sz="32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ED277C-0E84-D147-B7C3-7B58927F874E}" type="sibTrans" cxnId="{B27BB336-F53F-A34C-80A6-10305694F3DE}">
      <dgm:prSet/>
      <dgm:spPr/>
      <dgm:t>
        <a:bodyPr/>
        <a:lstStyle/>
        <a:p>
          <a:endParaRPr lang="en-US" sz="32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5C22022-9109-BA40-8FB7-B78053F0624E}">
      <dgm:prSet phldrT="[Text]" custT="1"/>
      <dgm:spPr>
        <a:solidFill>
          <a:srgbClr val="FFFF00">
            <a:alpha val="50000"/>
          </a:srgbClr>
        </a:solidFill>
      </dgm:spPr>
      <dgm:t>
        <a:bodyPr/>
        <a:lstStyle/>
        <a:p>
          <a:pPr algn="r"/>
          <a:r>
            <a:rPr lang="en-US" sz="3200" b="1" dirty="0">
              <a:latin typeface="Calibri" panose="020F0502020204030204" pitchFamily="34" charset="0"/>
              <a:cs typeface="Calibri" panose="020F0502020204030204" pitchFamily="34" charset="0"/>
            </a:rPr>
            <a:t>Device</a:t>
          </a:r>
        </a:p>
      </dgm:t>
    </dgm:pt>
    <dgm:pt modelId="{BB83AF56-286C-D14D-90D3-5F6B2E2919BE}" type="parTrans" cxnId="{86CACC8D-FAB0-F746-B08E-59C46EBC3B7F}">
      <dgm:prSet/>
      <dgm:spPr/>
      <dgm:t>
        <a:bodyPr/>
        <a:lstStyle/>
        <a:p>
          <a:endParaRPr lang="en-US" sz="32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4BCDC5D-37AB-F942-8171-7136EFA89098}" type="sibTrans" cxnId="{86CACC8D-FAB0-F746-B08E-59C46EBC3B7F}">
      <dgm:prSet/>
      <dgm:spPr/>
      <dgm:t>
        <a:bodyPr/>
        <a:lstStyle/>
        <a:p>
          <a:endParaRPr lang="en-US" sz="32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EDEB18A-8B2A-4741-8D29-7B4241E169BE}">
      <dgm:prSet phldrT="[Text]" custT="1"/>
      <dgm:spPr>
        <a:solidFill>
          <a:srgbClr val="FF0000">
            <a:alpha val="17000"/>
          </a:srgbClr>
        </a:solidFill>
      </dgm:spPr>
      <dgm:t>
        <a:bodyPr/>
        <a:lstStyle/>
        <a:p>
          <a:r>
            <a:rPr lang="en-US" sz="3200" b="1" dirty="0">
              <a:latin typeface="Calibri" panose="020F0502020204030204" pitchFamily="34" charset="0"/>
              <a:cs typeface="Calibri" panose="020F0502020204030204" pitchFamily="34" charset="0"/>
            </a:rPr>
            <a:t>Process</a:t>
          </a:r>
        </a:p>
      </dgm:t>
    </dgm:pt>
    <dgm:pt modelId="{4C498DA4-C608-394D-9E0D-0D855CFF8E88}" type="parTrans" cxnId="{B2BCB9D7-CD83-CD4B-BC7B-6B9CD88BF2AF}">
      <dgm:prSet/>
      <dgm:spPr/>
      <dgm:t>
        <a:bodyPr/>
        <a:lstStyle/>
        <a:p>
          <a:endParaRPr lang="en-US" sz="32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FAE4D12-786B-954E-BB0C-AC2314C73A88}" type="sibTrans" cxnId="{B2BCB9D7-CD83-CD4B-BC7B-6B9CD88BF2AF}">
      <dgm:prSet/>
      <dgm:spPr/>
      <dgm:t>
        <a:bodyPr/>
        <a:lstStyle/>
        <a:p>
          <a:endParaRPr lang="en-US" sz="32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39D9FAB-9497-EF45-974D-BCD1CE935181}">
      <dgm:prSet phldrT="[Text]" custT="1"/>
      <dgm:spPr>
        <a:solidFill>
          <a:srgbClr val="92D050">
            <a:alpha val="50000"/>
          </a:srgbClr>
        </a:solidFill>
      </dgm:spPr>
      <dgm:t>
        <a:bodyPr/>
        <a:lstStyle/>
        <a:p>
          <a:r>
            <a:rPr lang="en-US" sz="3200" b="1" dirty="0">
              <a:latin typeface="Calibri" panose="020F0502020204030204" pitchFamily="34" charset="0"/>
              <a:cs typeface="Calibri" panose="020F0502020204030204" pitchFamily="34" charset="0"/>
            </a:rPr>
            <a:t>Product</a:t>
          </a:r>
        </a:p>
      </dgm:t>
    </dgm:pt>
    <dgm:pt modelId="{FB9E443F-9FEF-034D-B8B1-8D268050AB13}" type="parTrans" cxnId="{369EC440-13D1-9E41-85C8-79BF51F51D8F}">
      <dgm:prSet/>
      <dgm:spPr/>
      <dgm:t>
        <a:bodyPr/>
        <a:lstStyle/>
        <a:p>
          <a:endParaRPr lang="en-US" sz="32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8F467FA-2A86-FA45-AF28-1A0B255809BB}" type="sibTrans" cxnId="{369EC440-13D1-9E41-85C8-79BF51F51D8F}">
      <dgm:prSet/>
      <dgm:spPr/>
      <dgm:t>
        <a:bodyPr/>
        <a:lstStyle/>
        <a:p>
          <a:endParaRPr lang="en-US" sz="32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C6B1195-5F02-BC42-BC6A-33BEF1FA83F2}" type="pres">
      <dgm:prSet presAssocID="{EF00D07E-BB7A-B644-B8E8-62BDC4D9AC17}" presName="compositeShape" presStyleCnt="0">
        <dgm:presLayoutVars>
          <dgm:chMax val="7"/>
          <dgm:dir/>
          <dgm:resizeHandles val="exact"/>
        </dgm:presLayoutVars>
      </dgm:prSet>
      <dgm:spPr/>
    </dgm:pt>
    <dgm:pt modelId="{8C4F2002-2157-2244-99C4-407C183A5258}" type="pres">
      <dgm:prSet presAssocID="{EF384769-A5F7-A54A-BC81-9C0FDFB921F8}" presName="circ1" presStyleLbl="vennNode1" presStyleIdx="0" presStyleCnt="4" custScaleX="122476" custScaleY="121995"/>
      <dgm:spPr/>
    </dgm:pt>
    <dgm:pt modelId="{0E38EB08-E2FC-B248-B226-869A8E323BA8}" type="pres">
      <dgm:prSet presAssocID="{EF384769-A5F7-A54A-BC81-9C0FDFB921F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3F41E6C-96BC-3841-8F7A-E4431765EB6D}" type="pres">
      <dgm:prSet presAssocID="{75C22022-9109-BA40-8FB7-B78053F0624E}" presName="circ2" presStyleLbl="vennNode1" presStyleIdx="1" presStyleCnt="4" custAng="0" custScaleX="122476" custScaleY="121995"/>
      <dgm:spPr/>
    </dgm:pt>
    <dgm:pt modelId="{52052B5A-4697-E64A-B3BE-0A163EC1A78A}" type="pres">
      <dgm:prSet presAssocID="{75C22022-9109-BA40-8FB7-B78053F0624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C9A950A3-8CF9-284E-8CB3-FB039366FDE5}" type="pres">
      <dgm:prSet presAssocID="{9EDEB18A-8B2A-4741-8D29-7B4241E169BE}" presName="circ3" presStyleLbl="vennNode1" presStyleIdx="2" presStyleCnt="4" custScaleX="122476" custScaleY="121995"/>
      <dgm:spPr/>
    </dgm:pt>
    <dgm:pt modelId="{22FA68D2-2A5A-5547-8545-365C66634865}" type="pres">
      <dgm:prSet presAssocID="{9EDEB18A-8B2A-4741-8D29-7B4241E169B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76011155-3229-9642-9F05-ADDFB3644AB3}" type="pres">
      <dgm:prSet presAssocID="{539D9FAB-9497-EF45-974D-BCD1CE935181}" presName="circ4" presStyleLbl="vennNode1" presStyleIdx="3" presStyleCnt="4" custScaleX="122476" custScaleY="121995"/>
      <dgm:spPr/>
    </dgm:pt>
    <dgm:pt modelId="{988AF1A3-BBCF-144B-A3AF-96919465F613}" type="pres">
      <dgm:prSet presAssocID="{539D9FAB-9497-EF45-974D-BCD1CE935181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0B222718-7DF5-BB4E-A32E-146158124A79}" type="presOf" srcId="{EF384769-A5F7-A54A-BC81-9C0FDFB921F8}" destId="{8C4F2002-2157-2244-99C4-407C183A5258}" srcOrd="0" destOrd="0" presId="urn:microsoft.com/office/officeart/2005/8/layout/venn1"/>
    <dgm:cxn modelId="{B27BB336-F53F-A34C-80A6-10305694F3DE}" srcId="{EF00D07E-BB7A-B644-B8E8-62BDC4D9AC17}" destId="{EF384769-A5F7-A54A-BC81-9C0FDFB921F8}" srcOrd="0" destOrd="0" parTransId="{A98C7AFB-2DD7-BB4D-B3AE-3FF02632046A}" sibTransId="{D8ED277C-0E84-D147-B7C3-7B58927F874E}"/>
    <dgm:cxn modelId="{369EC440-13D1-9E41-85C8-79BF51F51D8F}" srcId="{EF00D07E-BB7A-B644-B8E8-62BDC4D9AC17}" destId="{539D9FAB-9497-EF45-974D-BCD1CE935181}" srcOrd="3" destOrd="0" parTransId="{FB9E443F-9FEF-034D-B8B1-8D268050AB13}" sibTransId="{E8F467FA-2A86-FA45-AF28-1A0B255809BB}"/>
    <dgm:cxn modelId="{17ACA449-BCC9-A948-AB0D-02D3FB0311FB}" type="presOf" srcId="{EF00D07E-BB7A-B644-B8E8-62BDC4D9AC17}" destId="{7C6B1195-5F02-BC42-BC6A-33BEF1FA83F2}" srcOrd="0" destOrd="0" presId="urn:microsoft.com/office/officeart/2005/8/layout/venn1"/>
    <dgm:cxn modelId="{1474374A-8BF9-6943-8149-C1AC0CE342D2}" type="presOf" srcId="{75C22022-9109-BA40-8FB7-B78053F0624E}" destId="{52052B5A-4697-E64A-B3BE-0A163EC1A78A}" srcOrd="1" destOrd="0" presId="urn:microsoft.com/office/officeart/2005/8/layout/venn1"/>
    <dgm:cxn modelId="{FE25CC74-2A47-2340-838A-15F823959518}" type="presOf" srcId="{539D9FAB-9497-EF45-974D-BCD1CE935181}" destId="{76011155-3229-9642-9F05-ADDFB3644AB3}" srcOrd="0" destOrd="0" presId="urn:microsoft.com/office/officeart/2005/8/layout/venn1"/>
    <dgm:cxn modelId="{22D0BB7C-A4F0-1D49-BA78-CF420C8EAACA}" type="presOf" srcId="{539D9FAB-9497-EF45-974D-BCD1CE935181}" destId="{988AF1A3-BBCF-144B-A3AF-96919465F613}" srcOrd="1" destOrd="0" presId="urn:microsoft.com/office/officeart/2005/8/layout/venn1"/>
    <dgm:cxn modelId="{0D532789-9F2E-4D42-9DC7-B5458F1F0B2F}" type="presOf" srcId="{9EDEB18A-8B2A-4741-8D29-7B4241E169BE}" destId="{C9A950A3-8CF9-284E-8CB3-FB039366FDE5}" srcOrd="0" destOrd="0" presId="urn:microsoft.com/office/officeart/2005/8/layout/venn1"/>
    <dgm:cxn modelId="{86CACC8D-FAB0-F746-B08E-59C46EBC3B7F}" srcId="{EF00D07E-BB7A-B644-B8E8-62BDC4D9AC17}" destId="{75C22022-9109-BA40-8FB7-B78053F0624E}" srcOrd="1" destOrd="0" parTransId="{BB83AF56-286C-D14D-90D3-5F6B2E2919BE}" sibTransId="{44BCDC5D-37AB-F942-8171-7136EFA89098}"/>
    <dgm:cxn modelId="{B0EC59CE-ED51-D14A-9BDB-677AD651A4B7}" type="presOf" srcId="{9EDEB18A-8B2A-4741-8D29-7B4241E169BE}" destId="{22FA68D2-2A5A-5547-8545-365C66634865}" srcOrd="1" destOrd="0" presId="urn:microsoft.com/office/officeart/2005/8/layout/venn1"/>
    <dgm:cxn modelId="{2B128AD6-FDF8-FA41-937C-185235D40CDB}" type="presOf" srcId="{EF384769-A5F7-A54A-BC81-9C0FDFB921F8}" destId="{0E38EB08-E2FC-B248-B226-869A8E323BA8}" srcOrd="1" destOrd="0" presId="urn:microsoft.com/office/officeart/2005/8/layout/venn1"/>
    <dgm:cxn modelId="{B2BCB9D7-CD83-CD4B-BC7B-6B9CD88BF2AF}" srcId="{EF00D07E-BB7A-B644-B8E8-62BDC4D9AC17}" destId="{9EDEB18A-8B2A-4741-8D29-7B4241E169BE}" srcOrd="2" destOrd="0" parTransId="{4C498DA4-C608-394D-9E0D-0D855CFF8E88}" sibTransId="{8FAE4D12-786B-954E-BB0C-AC2314C73A88}"/>
    <dgm:cxn modelId="{AD31F7DF-2D06-DB45-A682-8E6CAB0C2B86}" type="presOf" srcId="{75C22022-9109-BA40-8FB7-B78053F0624E}" destId="{63F41E6C-96BC-3841-8F7A-E4431765EB6D}" srcOrd="0" destOrd="0" presId="urn:microsoft.com/office/officeart/2005/8/layout/venn1"/>
    <dgm:cxn modelId="{A9FE94D2-9215-8D40-B7F5-1DB4D080BCA9}" type="presParOf" srcId="{7C6B1195-5F02-BC42-BC6A-33BEF1FA83F2}" destId="{8C4F2002-2157-2244-99C4-407C183A5258}" srcOrd="0" destOrd="0" presId="urn:microsoft.com/office/officeart/2005/8/layout/venn1"/>
    <dgm:cxn modelId="{CF49212D-04F6-B648-98ED-F7C8D1064975}" type="presParOf" srcId="{7C6B1195-5F02-BC42-BC6A-33BEF1FA83F2}" destId="{0E38EB08-E2FC-B248-B226-869A8E323BA8}" srcOrd="1" destOrd="0" presId="urn:microsoft.com/office/officeart/2005/8/layout/venn1"/>
    <dgm:cxn modelId="{3B59E457-FD5E-C842-8A6C-AB36ADB5C319}" type="presParOf" srcId="{7C6B1195-5F02-BC42-BC6A-33BEF1FA83F2}" destId="{63F41E6C-96BC-3841-8F7A-E4431765EB6D}" srcOrd="2" destOrd="0" presId="urn:microsoft.com/office/officeart/2005/8/layout/venn1"/>
    <dgm:cxn modelId="{FAFE8496-3060-1543-B177-608D1E1F0C22}" type="presParOf" srcId="{7C6B1195-5F02-BC42-BC6A-33BEF1FA83F2}" destId="{52052B5A-4697-E64A-B3BE-0A163EC1A78A}" srcOrd="3" destOrd="0" presId="urn:microsoft.com/office/officeart/2005/8/layout/venn1"/>
    <dgm:cxn modelId="{A05234C7-3664-2E4F-8D5B-B7D6A323B799}" type="presParOf" srcId="{7C6B1195-5F02-BC42-BC6A-33BEF1FA83F2}" destId="{C9A950A3-8CF9-284E-8CB3-FB039366FDE5}" srcOrd="4" destOrd="0" presId="urn:microsoft.com/office/officeart/2005/8/layout/venn1"/>
    <dgm:cxn modelId="{C85D6046-7963-7A42-A5E8-B08C9EFB697C}" type="presParOf" srcId="{7C6B1195-5F02-BC42-BC6A-33BEF1FA83F2}" destId="{22FA68D2-2A5A-5547-8545-365C66634865}" srcOrd="5" destOrd="0" presId="urn:microsoft.com/office/officeart/2005/8/layout/venn1"/>
    <dgm:cxn modelId="{A23077DE-3652-664B-8E62-F8BE7CEEEA36}" type="presParOf" srcId="{7C6B1195-5F02-BC42-BC6A-33BEF1FA83F2}" destId="{76011155-3229-9642-9F05-ADDFB3644AB3}" srcOrd="6" destOrd="0" presId="urn:microsoft.com/office/officeart/2005/8/layout/venn1"/>
    <dgm:cxn modelId="{FAF698E6-5A92-9C46-9405-B772E9B02C7E}" type="presParOf" srcId="{7C6B1195-5F02-BC42-BC6A-33BEF1FA83F2}" destId="{988AF1A3-BBCF-144B-A3AF-96919465F613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F00D07E-BB7A-B644-B8E8-62BDC4D9AC17}" type="doc">
      <dgm:prSet loTypeId="urn:microsoft.com/office/officeart/2005/8/layout/venn1" loCatId="" qsTypeId="urn:microsoft.com/office/officeart/2005/8/quickstyle/simple1" qsCatId="simple" csTypeId="urn:microsoft.com/office/officeart/2005/8/colors/accent1_2" csCatId="accent1" phldr="1"/>
      <dgm:spPr/>
    </dgm:pt>
    <dgm:pt modelId="{EF384769-A5F7-A54A-BC81-9C0FDFB921F8}">
      <dgm:prSet phldrT="[Text]" custT="1"/>
      <dgm:spPr>
        <a:solidFill>
          <a:schemeClr val="accent2">
            <a:lumMod val="40000"/>
            <a:lumOff val="60000"/>
            <a:alpha val="50000"/>
          </a:schemeClr>
        </a:solidFill>
      </dgm:spPr>
      <dgm:t>
        <a:bodyPr anchor="ctr" anchorCtr="0"/>
        <a:lstStyle/>
        <a:p>
          <a:pPr>
            <a:spcAft>
              <a:spcPct val="35000"/>
            </a:spcAft>
          </a:pPr>
          <a:r>
            <a:rPr lang="en-US" sz="2400" b="1" dirty="0">
              <a:latin typeface="Calibri" panose="020F0502020204030204" pitchFamily="34" charset="0"/>
              <a:cs typeface="Calibri" panose="020F0502020204030204" pitchFamily="34" charset="0"/>
            </a:rPr>
            <a:t>C-spec</a:t>
          </a:r>
          <a:br>
            <a:rPr lang="en-US" sz="2400" b="1" dirty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n-US" sz="2400" b="1" dirty="0">
              <a:latin typeface="Calibri" panose="020F0502020204030204" pitchFamily="34" charset="0"/>
              <a:cs typeface="Calibri" panose="020F0502020204030204" pitchFamily="34" charset="0"/>
            </a:rPr>
            <a:t>Access</a:t>
          </a:r>
          <a:br>
            <a:rPr lang="en-US" sz="2400" b="1" dirty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n-US" sz="2400" b="1" dirty="0">
              <a:latin typeface="Calibri" panose="020F0502020204030204" pitchFamily="34" charset="0"/>
              <a:cs typeface="Calibri" panose="020F0502020204030204" pitchFamily="34" charset="0"/>
            </a:rPr>
            <a:t>Read/Write</a:t>
          </a:r>
          <a:endParaRPr lang="en-US" sz="2400" b="1" u="sng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pPr>
            <a:spcAft>
              <a:spcPct val="35000"/>
            </a:spcAft>
          </a:pPr>
          <a:endParaRPr lang="en-US" sz="2400" b="1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pPr>
            <a:spcAft>
              <a:spcPct val="35000"/>
            </a:spcAft>
          </a:pPr>
          <a:endParaRPr lang="en-US" sz="24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8C7AFB-2DD7-BB4D-B3AE-3FF02632046A}" type="parTrans" cxnId="{B27BB336-F53F-A34C-80A6-10305694F3DE}">
      <dgm:prSet/>
      <dgm:spPr/>
      <dgm:t>
        <a:bodyPr/>
        <a:lstStyle/>
        <a:p>
          <a:endParaRPr lang="en-US" sz="24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ED277C-0E84-D147-B7C3-7B58927F874E}" type="sibTrans" cxnId="{B27BB336-F53F-A34C-80A6-10305694F3DE}">
      <dgm:prSet/>
      <dgm:spPr/>
      <dgm:t>
        <a:bodyPr/>
        <a:lstStyle/>
        <a:p>
          <a:endParaRPr lang="en-US" sz="24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5C22022-9109-BA40-8FB7-B78053F0624E}">
      <dgm:prSet phldrT="[Text]" custT="1"/>
      <dgm:spPr>
        <a:solidFill>
          <a:srgbClr val="FFFF00">
            <a:alpha val="50000"/>
          </a:srgbClr>
        </a:solidFill>
      </dgm:spPr>
      <dgm:t>
        <a:bodyPr rIns="0" bIns="0"/>
        <a:lstStyle/>
        <a:p>
          <a:pPr algn="r"/>
          <a:r>
            <a:rPr lang="en-US" sz="2400" b="1" dirty="0">
              <a:latin typeface="Calibri" panose="020F0502020204030204" pitchFamily="34" charset="0"/>
              <a:cs typeface="Calibri" panose="020F0502020204030204" pitchFamily="34" charset="0"/>
            </a:rPr>
            <a:t>DTS</a:t>
          </a:r>
          <a:br>
            <a:rPr lang="en-US" sz="2400" b="1" dirty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n-US" sz="2400" b="1" dirty="0">
              <a:latin typeface="Calibri" panose="020F0502020204030204" pitchFamily="34" charset="0"/>
              <a:cs typeface="Calibri" panose="020F0502020204030204" pitchFamily="34" charset="0"/>
            </a:rPr>
            <a:t>CMOS</a:t>
          </a:r>
          <a:br>
            <a:rPr lang="en-US" sz="2400" b="1" dirty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n-US" sz="2400" b="1" dirty="0">
              <a:latin typeface="Calibri" panose="020F0502020204030204" pitchFamily="34" charset="0"/>
              <a:cs typeface="Calibri" panose="020F0502020204030204" pitchFamily="34" charset="0"/>
            </a:rPr>
            <a:t>Cell</a:t>
          </a:r>
          <a:br>
            <a:rPr lang="en-US" sz="2400" b="1" dirty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n-US" sz="2400" b="1" dirty="0">
              <a:latin typeface="Calibri" panose="020F0502020204030204" pitchFamily="34" charset="0"/>
              <a:cs typeface="Calibri" panose="020F0502020204030204" pitchFamily="34" charset="0"/>
            </a:rPr>
            <a:t>Array Isolation</a:t>
          </a:r>
        </a:p>
      </dgm:t>
    </dgm:pt>
    <dgm:pt modelId="{BB83AF56-286C-D14D-90D3-5F6B2E2919BE}" type="parTrans" cxnId="{86CACC8D-FAB0-F746-B08E-59C46EBC3B7F}">
      <dgm:prSet/>
      <dgm:spPr/>
      <dgm:t>
        <a:bodyPr/>
        <a:lstStyle/>
        <a:p>
          <a:endParaRPr lang="en-US" sz="24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4BCDC5D-37AB-F942-8171-7136EFA89098}" type="sibTrans" cxnId="{86CACC8D-FAB0-F746-B08E-59C46EBC3B7F}">
      <dgm:prSet/>
      <dgm:spPr/>
      <dgm:t>
        <a:bodyPr/>
        <a:lstStyle/>
        <a:p>
          <a:endParaRPr lang="en-US" sz="24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EDEB18A-8B2A-4741-8D29-7B4241E169BE}">
      <dgm:prSet phldrT="[Text]" custT="1"/>
      <dgm:spPr>
        <a:solidFill>
          <a:srgbClr val="FF0000">
            <a:alpha val="17000"/>
          </a:srgbClr>
        </a:solidFill>
      </dgm:spPr>
      <dgm:t>
        <a:bodyPr anchor="ctr" anchorCtr="0"/>
        <a:lstStyle/>
        <a:p>
          <a:pPr algn="ctr">
            <a:spcAft>
              <a:spcPts val="0"/>
            </a:spcAft>
          </a:pPr>
          <a:endParaRPr lang="en-US" sz="2400" b="1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pPr algn="ctr">
            <a:spcAft>
              <a:spcPts val="0"/>
            </a:spcAft>
          </a:pPr>
          <a:endParaRPr lang="en-US" sz="2400" b="1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pPr algn="ctr">
            <a:spcAft>
              <a:spcPts val="0"/>
            </a:spcAft>
          </a:pPr>
          <a:endParaRPr lang="en-US" sz="2400" b="1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pPr algn="ctr">
            <a:spcAft>
              <a:spcPts val="0"/>
            </a:spcAft>
          </a:pPr>
          <a:r>
            <a:rPr lang="en-US" sz="2400" b="1" dirty="0">
              <a:latin typeface="Calibri" panose="020F0502020204030204" pitchFamily="34" charset="0"/>
              <a:cs typeface="Calibri" panose="020F0502020204030204" pitchFamily="34" charset="0"/>
            </a:rPr>
            <a:t>MTS</a:t>
          </a:r>
          <a:br>
            <a:rPr lang="en-US" sz="2400" b="1" dirty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n-US" sz="2400" b="1" dirty="0">
              <a:latin typeface="Calibri" panose="020F0502020204030204" pitchFamily="34" charset="0"/>
              <a:cs typeface="Calibri" panose="020F0502020204030204" pitchFamily="34" charset="0"/>
            </a:rPr>
            <a:t>Module</a:t>
          </a:r>
          <a:br>
            <a:rPr lang="en-US" sz="2400" b="1" dirty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n-US" sz="2400" b="1" dirty="0">
              <a:latin typeface="Calibri" panose="020F0502020204030204" pitchFamily="34" charset="0"/>
              <a:cs typeface="Calibri" panose="020F0502020204030204" pitchFamily="34" charset="0"/>
            </a:rPr>
            <a:t>Tool</a:t>
          </a:r>
        </a:p>
      </dgm:t>
    </dgm:pt>
    <dgm:pt modelId="{4C498DA4-C608-394D-9E0D-0D855CFF8E88}" type="parTrans" cxnId="{B2BCB9D7-CD83-CD4B-BC7B-6B9CD88BF2AF}">
      <dgm:prSet/>
      <dgm:spPr/>
      <dgm:t>
        <a:bodyPr/>
        <a:lstStyle/>
        <a:p>
          <a:endParaRPr lang="en-US" sz="24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FAE4D12-786B-954E-BB0C-AC2314C73A88}" type="sibTrans" cxnId="{B2BCB9D7-CD83-CD4B-BC7B-6B9CD88BF2AF}">
      <dgm:prSet/>
      <dgm:spPr/>
      <dgm:t>
        <a:bodyPr/>
        <a:lstStyle/>
        <a:p>
          <a:endParaRPr lang="en-US" sz="24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39D9FAB-9497-EF45-974D-BCD1CE935181}">
      <dgm:prSet phldrT="[Text]" custT="1"/>
      <dgm:spPr>
        <a:solidFill>
          <a:srgbClr val="92D050">
            <a:alpha val="50000"/>
          </a:srgbClr>
        </a:solidFill>
      </dgm:spPr>
      <dgm:t>
        <a:bodyPr/>
        <a:lstStyle/>
        <a:p>
          <a:pPr algn="l"/>
          <a:r>
            <a:rPr lang="en-US" sz="2400" b="1" dirty="0" err="1">
              <a:latin typeface="Calibri" panose="020F0502020204030204" pitchFamily="34" charset="0"/>
              <a:cs typeface="Calibri" panose="020F0502020204030204" pitchFamily="34" charset="0"/>
            </a:rPr>
            <a:t>DataSheet</a:t>
          </a:r>
          <a:endParaRPr lang="en-US" sz="24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8F467FA-2A86-FA45-AF28-1A0B255809BB}" type="sibTrans" cxnId="{369EC440-13D1-9E41-85C8-79BF51F51D8F}">
      <dgm:prSet/>
      <dgm:spPr/>
      <dgm:t>
        <a:bodyPr/>
        <a:lstStyle/>
        <a:p>
          <a:endParaRPr lang="en-US" sz="24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B9E443F-9FEF-034D-B8B1-8D268050AB13}" type="parTrans" cxnId="{369EC440-13D1-9E41-85C8-79BF51F51D8F}">
      <dgm:prSet/>
      <dgm:spPr/>
      <dgm:t>
        <a:bodyPr/>
        <a:lstStyle/>
        <a:p>
          <a:endParaRPr lang="en-US" sz="24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C6B1195-5F02-BC42-BC6A-33BEF1FA83F2}" type="pres">
      <dgm:prSet presAssocID="{EF00D07E-BB7A-B644-B8E8-62BDC4D9AC17}" presName="compositeShape" presStyleCnt="0">
        <dgm:presLayoutVars>
          <dgm:chMax val="7"/>
          <dgm:dir/>
          <dgm:resizeHandles val="exact"/>
        </dgm:presLayoutVars>
      </dgm:prSet>
      <dgm:spPr/>
    </dgm:pt>
    <dgm:pt modelId="{8C4F2002-2157-2244-99C4-407C183A5258}" type="pres">
      <dgm:prSet presAssocID="{EF384769-A5F7-A54A-BC81-9C0FDFB921F8}" presName="circ1" presStyleLbl="vennNode1" presStyleIdx="0" presStyleCnt="4" custScaleX="122476" custScaleY="121995"/>
      <dgm:spPr/>
    </dgm:pt>
    <dgm:pt modelId="{0E38EB08-E2FC-B248-B226-869A8E323BA8}" type="pres">
      <dgm:prSet presAssocID="{EF384769-A5F7-A54A-BC81-9C0FDFB921F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3F41E6C-96BC-3841-8F7A-E4431765EB6D}" type="pres">
      <dgm:prSet presAssocID="{75C22022-9109-BA40-8FB7-B78053F0624E}" presName="circ2" presStyleLbl="vennNode1" presStyleIdx="1" presStyleCnt="4" custAng="0" custScaleX="122476" custScaleY="121995"/>
      <dgm:spPr/>
    </dgm:pt>
    <dgm:pt modelId="{52052B5A-4697-E64A-B3BE-0A163EC1A78A}" type="pres">
      <dgm:prSet presAssocID="{75C22022-9109-BA40-8FB7-B78053F0624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C9A950A3-8CF9-284E-8CB3-FB039366FDE5}" type="pres">
      <dgm:prSet presAssocID="{9EDEB18A-8B2A-4741-8D29-7B4241E169BE}" presName="circ3" presStyleLbl="vennNode1" presStyleIdx="2" presStyleCnt="4" custScaleX="122476" custScaleY="121995"/>
      <dgm:spPr/>
    </dgm:pt>
    <dgm:pt modelId="{22FA68D2-2A5A-5547-8545-365C66634865}" type="pres">
      <dgm:prSet presAssocID="{9EDEB18A-8B2A-4741-8D29-7B4241E169B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76011155-3229-9642-9F05-ADDFB3644AB3}" type="pres">
      <dgm:prSet presAssocID="{539D9FAB-9497-EF45-974D-BCD1CE935181}" presName="circ4" presStyleLbl="vennNode1" presStyleIdx="3" presStyleCnt="4" custScaleX="122476" custScaleY="121995"/>
      <dgm:spPr/>
    </dgm:pt>
    <dgm:pt modelId="{988AF1A3-BBCF-144B-A3AF-96919465F613}" type="pres">
      <dgm:prSet presAssocID="{539D9FAB-9497-EF45-974D-BCD1CE935181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0B222718-7DF5-BB4E-A32E-146158124A79}" type="presOf" srcId="{EF384769-A5F7-A54A-BC81-9C0FDFB921F8}" destId="{8C4F2002-2157-2244-99C4-407C183A5258}" srcOrd="0" destOrd="0" presId="urn:microsoft.com/office/officeart/2005/8/layout/venn1"/>
    <dgm:cxn modelId="{B27BB336-F53F-A34C-80A6-10305694F3DE}" srcId="{EF00D07E-BB7A-B644-B8E8-62BDC4D9AC17}" destId="{EF384769-A5F7-A54A-BC81-9C0FDFB921F8}" srcOrd="0" destOrd="0" parTransId="{A98C7AFB-2DD7-BB4D-B3AE-3FF02632046A}" sibTransId="{D8ED277C-0E84-D147-B7C3-7B58927F874E}"/>
    <dgm:cxn modelId="{369EC440-13D1-9E41-85C8-79BF51F51D8F}" srcId="{EF00D07E-BB7A-B644-B8E8-62BDC4D9AC17}" destId="{539D9FAB-9497-EF45-974D-BCD1CE935181}" srcOrd="3" destOrd="0" parTransId="{FB9E443F-9FEF-034D-B8B1-8D268050AB13}" sibTransId="{E8F467FA-2A86-FA45-AF28-1A0B255809BB}"/>
    <dgm:cxn modelId="{17ACA449-BCC9-A948-AB0D-02D3FB0311FB}" type="presOf" srcId="{EF00D07E-BB7A-B644-B8E8-62BDC4D9AC17}" destId="{7C6B1195-5F02-BC42-BC6A-33BEF1FA83F2}" srcOrd="0" destOrd="0" presId="urn:microsoft.com/office/officeart/2005/8/layout/venn1"/>
    <dgm:cxn modelId="{1474374A-8BF9-6943-8149-C1AC0CE342D2}" type="presOf" srcId="{75C22022-9109-BA40-8FB7-B78053F0624E}" destId="{52052B5A-4697-E64A-B3BE-0A163EC1A78A}" srcOrd="1" destOrd="0" presId="urn:microsoft.com/office/officeart/2005/8/layout/venn1"/>
    <dgm:cxn modelId="{FE25CC74-2A47-2340-838A-15F823959518}" type="presOf" srcId="{539D9FAB-9497-EF45-974D-BCD1CE935181}" destId="{76011155-3229-9642-9F05-ADDFB3644AB3}" srcOrd="0" destOrd="0" presId="urn:microsoft.com/office/officeart/2005/8/layout/venn1"/>
    <dgm:cxn modelId="{22D0BB7C-A4F0-1D49-BA78-CF420C8EAACA}" type="presOf" srcId="{539D9FAB-9497-EF45-974D-BCD1CE935181}" destId="{988AF1A3-BBCF-144B-A3AF-96919465F613}" srcOrd="1" destOrd="0" presId="urn:microsoft.com/office/officeart/2005/8/layout/venn1"/>
    <dgm:cxn modelId="{0D532789-9F2E-4D42-9DC7-B5458F1F0B2F}" type="presOf" srcId="{9EDEB18A-8B2A-4741-8D29-7B4241E169BE}" destId="{C9A950A3-8CF9-284E-8CB3-FB039366FDE5}" srcOrd="0" destOrd="0" presId="urn:microsoft.com/office/officeart/2005/8/layout/venn1"/>
    <dgm:cxn modelId="{86CACC8D-FAB0-F746-B08E-59C46EBC3B7F}" srcId="{EF00D07E-BB7A-B644-B8E8-62BDC4D9AC17}" destId="{75C22022-9109-BA40-8FB7-B78053F0624E}" srcOrd="1" destOrd="0" parTransId="{BB83AF56-286C-D14D-90D3-5F6B2E2919BE}" sibTransId="{44BCDC5D-37AB-F942-8171-7136EFA89098}"/>
    <dgm:cxn modelId="{B0EC59CE-ED51-D14A-9BDB-677AD651A4B7}" type="presOf" srcId="{9EDEB18A-8B2A-4741-8D29-7B4241E169BE}" destId="{22FA68D2-2A5A-5547-8545-365C66634865}" srcOrd="1" destOrd="0" presId="urn:microsoft.com/office/officeart/2005/8/layout/venn1"/>
    <dgm:cxn modelId="{2B128AD6-FDF8-FA41-937C-185235D40CDB}" type="presOf" srcId="{EF384769-A5F7-A54A-BC81-9C0FDFB921F8}" destId="{0E38EB08-E2FC-B248-B226-869A8E323BA8}" srcOrd="1" destOrd="0" presId="urn:microsoft.com/office/officeart/2005/8/layout/venn1"/>
    <dgm:cxn modelId="{B2BCB9D7-CD83-CD4B-BC7B-6B9CD88BF2AF}" srcId="{EF00D07E-BB7A-B644-B8E8-62BDC4D9AC17}" destId="{9EDEB18A-8B2A-4741-8D29-7B4241E169BE}" srcOrd="2" destOrd="0" parTransId="{4C498DA4-C608-394D-9E0D-0D855CFF8E88}" sibTransId="{8FAE4D12-786B-954E-BB0C-AC2314C73A88}"/>
    <dgm:cxn modelId="{AD31F7DF-2D06-DB45-A682-8E6CAB0C2B86}" type="presOf" srcId="{75C22022-9109-BA40-8FB7-B78053F0624E}" destId="{63F41E6C-96BC-3841-8F7A-E4431765EB6D}" srcOrd="0" destOrd="0" presId="urn:microsoft.com/office/officeart/2005/8/layout/venn1"/>
    <dgm:cxn modelId="{A9FE94D2-9215-8D40-B7F5-1DB4D080BCA9}" type="presParOf" srcId="{7C6B1195-5F02-BC42-BC6A-33BEF1FA83F2}" destId="{8C4F2002-2157-2244-99C4-407C183A5258}" srcOrd="0" destOrd="0" presId="urn:microsoft.com/office/officeart/2005/8/layout/venn1"/>
    <dgm:cxn modelId="{CF49212D-04F6-B648-98ED-F7C8D1064975}" type="presParOf" srcId="{7C6B1195-5F02-BC42-BC6A-33BEF1FA83F2}" destId="{0E38EB08-E2FC-B248-B226-869A8E323BA8}" srcOrd="1" destOrd="0" presId="urn:microsoft.com/office/officeart/2005/8/layout/venn1"/>
    <dgm:cxn modelId="{3B59E457-FD5E-C842-8A6C-AB36ADB5C319}" type="presParOf" srcId="{7C6B1195-5F02-BC42-BC6A-33BEF1FA83F2}" destId="{63F41E6C-96BC-3841-8F7A-E4431765EB6D}" srcOrd="2" destOrd="0" presId="urn:microsoft.com/office/officeart/2005/8/layout/venn1"/>
    <dgm:cxn modelId="{FAFE8496-3060-1543-B177-608D1E1F0C22}" type="presParOf" srcId="{7C6B1195-5F02-BC42-BC6A-33BEF1FA83F2}" destId="{52052B5A-4697-E64A-B3BE-0A163EC1A78A}" srcOrd="3" destOrd="0" presId="urn:microsoft.com/office/officeart/2005/8/layout/venn1"/>
    <dgm:cxn modelId="{A05234C7-3664-2E4F-8D5B-B7D6A323B799}" type="presParOf" srcId="{7C6B1195-5F02-BC42-BC6A-33BEF1FA83F2}" destId="{C9A950A3-8CF9-284E-8CB3-FB039366FDE5}" srcOrd="4" destOrd="0" presId="urn:microsoft.com/office/officeart/2005/8/layout/venn1"/>
    <dgm:cxn modelId="{C85D6046-7963-7A42-A5E8-B08C9EFB697C}" type="presParOf" srcId="{7C6B1195-5F02-BC42-BC6A-33BEF1FA83F2}" destId="{22FA68D2-2A5A-5547-8545-365C66634865}" srcOrd="5" destOrd="0" presId="urn:microsoft.com/office/officeart/2005/8/layout/venn1"/>
    <dgm:cxn modelId="{A23077DE-3652-664B-8E62-F8BE7CEEEA36}" type="presParOf" srcId="{7C6B1195-5F02-BC42-BC6A-33BEF1FA83F2}" destId="{76011155-3229-9642-9F05-ADDFB3644AB3}" srcOrd="6" destOrd="0" presId="urn:microsoft.com/office/officeart/2005/8/layout/venn1"/>
    <dgm:cxn modelId="{FAF698E6-5A92-9C46-9405-B772E9B02C7E}" type="presParOf" srcId="{7C6B1195-5F02-BC42-BC6A-33BEF1FA83F2}" destId="{988AF1A3-BBCF-144B-A3AF-96919465F613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4F2002-2157-2244-99C4-407C183A5258}">
      <dsp:nvSpPr>
        <dsp:cNvPr id="0" name=""/>
        <dsp:cNvSpPr/>
      </dsp:nvSpPr>
      <dsp:spPr>
        <a:xfrm>
          <a:off x="2338492" y="-255690"/>
          <a:ext cx="3451014" cy="3437461"/>
        </a:xfrm>
        <a:prstGeom prst="ellipse">
          <a:avLst/>
        </a:prstGeom>
        <a:solidFill>
          <a:schemeClr val="accent2">
            <a:lumMod val="40000"/>
            <a:lumOff val="6000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Calibri" panose="020F0502020204030204" pitchFamily="34" charset="0"/>
              <a:cs typeface="Calibri" panose="020F0502020204030204" pitchFamily="34" charset="0"/>
            </a:rPr>
            <a:t>Component</a:t>
          </a:r>
        </a:p>
      </dsp:txBody>
      <dsp:txXfrm>
        <a:off x="2736686" y="207044"/>
        <a:ext cx="2654626" cy="1090732"/>
      </dsp:txXfrm>
    </dsp:sp>
    <dsp:sp modelId="{63F41E6C-96BC-3841-8F7A-E4431765EB6D}">
      <dsp:nvSpPr>
        <dsp:cNvPr id="0" name=""/>
        <dsp:cNvSpPr/>
      </dsp:nvSpPr>
      <dsp:spPr>
        <a:xfrm>
          <a:off x="3584786" y="990602"/>
          <a:ext cx="3451014" cy="3437461"/>
        </a:xfrm>
        <a:prstGeom prst="ellipse">
          <a:avLst/>
        </a:prstGeom>
        <a:solidFill>
          <a:srgbClr val="FFFF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Calibri" panose="020F0502020204030204" pitchFamily="34" charset="0"/>
              <a:cs typeface="Calibri" panose="020F0502020204030204" pitchFamily="34" charset="0"/>
            </a:rPr>
            <a:t>Device</a:t>
          </a:r>
        </a:p>
      </dsp:txBody>
      <dsp:txXfrm>
        <a:off x="5443024" y="1387232"/>
        <a:ext cx="1327313" cy="2644201"/>
      </dsp:txXfrm>
    </dsp:sp>
    <dsp:sp modelId="{C9A950A3-8CF9-284E-8CB3-FB039366FDE5}">
      <dsp:nvSpPr>
        <dsp:cNvPr id="0" name=""/>
        <dsp:cNvSpPr/>
      </dsp:nvSpPr>
      <dsp:spPr>
        <a:xfrm>
          <a:off x="2338492" y="2236896"/>
          <a:ext cx="3451014" cy="3437461"/>
        </a:xfrm>
        <a:prstGeom prst="ellipse">
          <a:avLst/>
        </a:prstGeom>
        <a:solidFill>
          <a:srgbClr val="FF0000">
            <a:alpha val="17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Calibri" panose="020F0502020204030204" pitchFamily="34" charset="0"/>
              <a:cs typeface="Calibri" panose="020F0502020204030204" pitchFamily="34" charset="0"/>
            </a:rPr>
            <a:t>Process</a:t>
          </a:r>
        </a:p>
      </dsp:txBody>
      <dsp:txXfrm>
        <a:off x="2736686" y="4120889"/>
        <a:ext cx="2654626" cy="1090732"/>
      </dsp:txXfrm>
    </dsp:sp>
    <dsp:sp modelId="{76011155-3229-9642-9F05-ADDFB3644AB3}">
      <dsp:nvSpPr>
        <dsp:cNvPr id="0" name=""/>
        <dsp:cNvSpPr/>
      </dsp:nvSpPr>
      <dsp:spPr>
        <a:xfrm>
          <a:off x="1092199" y="990602"/>
          <a:ext cx="3451014" cy="3437461"/>
        </a:xfrm>
        <a:prstGeom prst="ellipse">
          <a:avLst/>
        </a:prstGeom>
        <a:solidFill>
          <a:srgbClr val="92D05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Calibri" panose="020F0502020204030204" pitchFamily="34" charset="0"/>
              <a:cs typeface="Calibri" panose="020F0502020204030204" pitchFamily="34" charset="0"/>
            </a:rPr>
            <a:t>Product</a:t>
          </a:r>
        </a:p>
      </dsp:txBody>
      <dsp:txXfrm>
        <a:off x="1357661" y="1387232"/>
        <a:ext cx="1327313" cy="26442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4F2002-2157-2244-99C4-407C183A5258}">
      <dsp:nvSpPr>
        <dsp:cNvPr id="0" name=""/>
        <dsp:cNvSpPr/>
      </dsp:nvSpPr>
      <dsp:spPr>
        <a:xfrm>
          <a:off x="2338492" y="-255690"/>
          <a:ext cx="3451014" cy="3437461"/>
        </a:xfrm>
        <a:prstGeom prst="ellipse">
          <a:avLst/>
        </a:prstGeom>
        <a:solidFill>
          <a:schemeClr val="accent2">
            <a:lumMod val="40000"/>
            <a:lumOff val="6000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latin typeface="Calibri" panose="020F0502020204030204" pitchFamily="34" charset="0"/>
              <a:cs typeface="Calibri" panose="020F0502020204030204" pitchFamily="34" charset="0"/>
            </a:rPr>
            <a:t>C-spec</a:t>
          </a:r>
          <a:br>
            <a:rPr lang="en-US" sz="2400" b="1" kern="1200" dirty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n-US" sz="2400" b="1" kern="1200" dirty="0">
              <a:latin typeface="Calibri" panose="020F0502020204030204" pitchFamily="34" charset="0"/>
              <a:cs typeface="Calibri" panose="020F0502020204030204" pitchFamily="34" charset="0"/>
            </a:rPr>
            <a:t>Access</a:t>
          </a:r>
          <a:br>
            <a:rPr lang="en-US" sz="2400" b="1" kern="1200" dirty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n-US" sz="2400" b="1" kern="1200" dirty="0">
              <a:latin typeface="Calibri" panose="020F0502020204030204" pitchFamily="34" charset="0"/>
              <a:cs typeface="Calibri" panose="020F0502020204030204" pitchFamily="34" charset="0"/>
            </a:rPr>
            <a:t>Read/Write</a:t>
          </a:r>
          <a:endParaRPr lang="en-US" sz="2400" b="1" u="sng" kern="1200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b="1" kern="1200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736686" y="207044"/>
        <a:ext cx="2654626" cy="1090732"/>
      </dsp:txXfrm>
    </dsp:sp>
    <dsp:sp modelId="{63F41E6C-96BC-3841-8F7A-E4431765EB6D}">
      <dsp:nvSpPr>
        <dsp:cNvPr id="0" name=""/>
        <dsp:cNvSpPr/>
      </dsp:nvSpPr>
      <dsp:spPr>
        <a:xfrm>
          <a:off x="3584786" y="990602"/>
          <a:ext cx="3451014" cy="3437461"/>
        </a:xfrm>
        <a:prstGeom prst="ellipse">
          <a:avLst/>
        </a:prstGeom>
        <a:solidFill>
          <a:srgbClr val="FFFF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latin typeface="Calibri" panose="020F0502020204030204" pitchFamily="34" charset="0"/>
              <a:cs typeface="Calibri" panose="020F0502020204030204" pitchFamily="34" charset="0"/>
            </a:rPr>
            <a:t>DTS</a:t>
          </a:r>
          <a:br>
            <a:rPr lang="en-US" sz="2400" b="1" kern="1200" dirty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n-US" sz="2400" b="1" kern="1200" dirty="0">
              <a:latin typeface="Calibri" panose="020F0502020204030204" pitchFamily="34" charset="0"/>
              <a:cs typeface="Calibri" panose="020F0502020204030204" pitchFamily="34" charset="0"/>
            </a:rPr>
            <a:t>CMOS</a:t>
          </a:r>
          <a:br>
            <a:rPr lang="en-US" sz="2400" b="1" kern="1200" dirty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n-US" sz="2400" b="1" kern="1200" dirty="0">
              <a:latin typeface="Calibri" panose="020F0502020204030204" pitchFamily="34" charset="0"/>
              <a:cs typeface="Calibri" panose="020F0502020204030204" pitchFamily="34" charset="0"/>
            </a:rPr>
            <a:t>Cell</a:t>
          </a:r>
          <a:br>
            <a:rPr lang="en-US" sz="2400" b="1" kern="1200" dirty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n-US" sz="2400" b="1" kern="1200" dirty="0">
              <a:latin typeface="Calibri" panose="020F0502020204030204" pitchFamily="34" charset="0"/>
              <a:cs typeface="Calibri" panose="020F0502020204030204" pitchFamily="34" charset="0"/>
            </a:rPr>
            <a:t>Array Isolation</a:t>
          </a:r>
        </a:p>
      </dsp:txBody>
      <dsp:txXfrm>
        <a:off x="5443024" y="1387232"/>
        <a:ext cx="1327313" cy="2644201"/>
      </dsp:txXfrm>
    </dsp:sp>
    <dsp:sp modelId="{C9A950A3-8CF9-284E-8CB3-FB039366FDE5}">
      <dsp:nvSpPr>
        <dsp:cNvPr id="0" name=""/>
        <dsp:cNvSpPr/>
      </dsp:nvSpPr>
      <dsp:spPr>
        <a:xfrm>
          <a:off x="2338492" y="2236896"/>
          <a:ext cx="3451014" cy="3437461"/>
        </a:xfrm>
        <a:prstGeom prst="ellipse">
          <a:avLst/>
        </a:prstGeom>
        <a:solidFill>
          <a:srgbClr val="FF0000">
            <a:alpha val="17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2400" b="1" kern="1200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2400" b="1" kern="1200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2400" b="1" kern="1200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400" b="1" kern="1200" dirty="0">
              <a:latin typeface="Calibri" panose="020F0502020204030204" pitchFamily="34" charset="0"/>
              <a:cs typeface="Calibri" panose="020F0502020204030204" pitchFamily="34" charset="0"/>
            </a:rPr>
            <a:t>MTS</a:t>
          </a:r>
          <a:br>
            <a:rPr lang="en-US" sz="2400" b="1" kern="1200" dirty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n-US" sz="2400" b="1" kern="1200" dirty="0">
              <a:latin typeface="Calibri" panose="020F0502020204030204" pitchFamily="34" charset="0"/>
              <a:cs typeface="Calibri" panose="020F0502020204030204" pitchFamily="34" charset="0"/>
            </a:rPr>
            <a:t>Module</a:t>
          </a:r>
          <a:br>
            <a:rPr lang="en-US" sz="2400" b="1" kern="1200" dirty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n-US" sz="2400" b="1" kern="1200" dirty="0">
              <a:latin typeface="Calibri" panose="020F0502020204030204" pitchFamily="34" charset="0"/>
              <a:cs typeface="Calibri" panose="020F0502020204030204" pitchFamily="34" charset="0"/>
            </a:rPr>
            <a:t>Tool</a:t>
          </a:r>
        </a:p>
      </dsp:txBody>
      <dsp:txXfrm>
        <a:off x="2736686" y="4120889"/>
        <a:ext cx="2654626" cy="1090732"/>
      </dsp:txXfrm>
    </dsp:sp>
    <dsp:sp modelId="{76011155-3229-9642-9F05-ADDFB3644AB3}">
      <dsp:nvSpPr>
        <dsp:cNvPr id="0" name=""/>
        <dsp:cNvSpPr/>
      </dsp:nvSpPr>
      <dsp:spPr>
        <a:xfrm>
          <a:off x="1092199" y="990602"/>
          <a:ext cx="3451014" cy="3437461"/>
        </a:xfrm>
        <a:prstGeom prst="ellipse">
          <a:avLst/>
        </a:prstGeom>
        <a:solidFill>
          <a:srgbClr val="92D05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 err="1">
              <a:latin typeface="Calibri" panose="020F0502020204030204" pitchFamily="34" charset="0"/>
              <a:cs typeface="Calibri" panose="020F0502020204030204" pitchFamily="34" charset="0"/>
            </a:rPr>
            <a:t>DataSheet</a:t>
          </a:r>
          <a:endParaRPr lang="en-US" sz="24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357661" y="1387232"/>
        <a:ext cx="1327313" cy="26442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12/11/18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8CEAA70-061F-5B44-A372-2B38A9B3B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214033"/>
            <a:ext cx="3733800" cy="2362200"/>
          </a:xfrm>
        </p:spPr>
        <p:txBody>
          <a:bodyPr/>
          <a:lstStyle/>
          <a:p>
            <a:r>
              <a:rPr lang="en-US" dirty="0"/>
              <a:t>3DXP</a:t>
            </a:r>
            <a:br>
              <a:rPr lang="en-US" dirty="0"/>
            </a:br>
            <a:r>
              <a:rPr lang="en-US" dirty="0"/>
              <a:t>Vertical Integration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4933C93-2BD2-0F4F-BEE0-2614281604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60903287"/>
              </p:ext>
            </p:extLst>
          </p:nvPr>
        </p:nvGraphicFramePr>
        <p:xfrm>
          <a:off x="3733800" y="685800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1533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8CEAA70-061F-5B44-A372-2B38A9B3B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2364316"/>
            <a:ext cx="3733800" cy="2061634"/>
          </a:xfrm>
        </p:spPr>
        <p:txBody>
          <a:bodyPr/>
          <a:lstStyle/>
          <a:p>
            <a:r>
              <a:rPr lang="en-US" dirty="0"/>
              <a:t>3DXP Function Handshake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4933C93-2BD2-0F4F-BEE0-2614281604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03861450"/>
              </p:ext>
            </p:extLst>
          </p:nvPr>
        </p:nvGraphicFramePr>
        <p:xfrm>
          <a:off x="3733800" y="685800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0B31E3A2-16F4-3047-A1BB-FB66DE48EB2E}"/>
              </a:ext>
            </a:extLst>
          </p:cNvPr>
          <p:cNvSpPr txBox="1"/>
          <p:nvPr/>
        </p:nvSpPr>
        <p:spPr>
          <a:xfrm>
            <a:off x="7162800" y="4114800"/>
            <a:ext cx="24035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Material</a:t>
            </a:r>
            <a:b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Cell Arch</a:t>
            </a:r>
          </a:p>
          <a:p>
            <a:pPr algn="r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Array Arch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E0FEB4-D37A-F349-833F-F153C4352E10}"/>
              </a:ext>
            </a:extLst>
          </p:cNvPr>
          <p:cNvSpPr txBox="1"/>
          <p:nvPr/>
        </p:nvSpPr>
        <p:spPr>
          <a:xfrm>
            <a:off x="6042582" y="1671935"/>
            <a:ext cx="13768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Protocol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A2AAC4-706A-7D48-BBF6-92725944FE55}"/>
              </a:ext>
            </a:extLst>
          </p:cNvPr>
          <p:cNvSpPr txBox="1"/>
          <p:nvPr/>
        </p:nvSpPr>
        <p:spPr>
          <a:xfrm>
            <a:off x="6731000" y="2556807"/>
            <a:ext cx="2133600" cy="147732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Cost</a:t>
            </a:r>
            <a:b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T-spec</a:t>
            </a:r>
          </a:p>
          <a:p>
            <a:pPr algn="ctr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Media </a:t>
            </a:r>
            <a:b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Policy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456AEF-724B-C14F-9A98-14B18777B67A}"/>
              </a:ext>
            </a:extLst>
          </p:cNvPr>
          <p:cNvSpPr txBox="1"/>
          <p:nvPr/>
        </p:nvSpPr>
        <p:spPr>
          <a:xfrm>
            <a:off x="7797800" y="1671935"/>
            <a:ext cx="1676400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Performance</a:t>
            </a:r>
          </a:p>
          <a:p>
            <a:pPr algn="r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Spares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6D3D9C4-542D-5845-9D45-14D6C24EDE9C}"/>
              </a:ext>
            </a:extLst>
          </p:cNvPr>
          <p:cNvSpPr/>
          <p:nvPr/>
        </p:nvSpPr>
        <p:spPr>
          <a:xfrm>
            <a:off x="6125600" y="4114800"/>
            <a:ext cx="1411669" cy="7386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Package</a:t>
            </a:r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Formfactor</a:t>
            </a:r>
            <a:endParaRPr 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1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2AC7C71-A9D0-A640-8CF1-7DDBF28C2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P1241 PF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2A71A6-6453-BE42-9DDF-800FF01E6B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Process Arch: Max</a:t>
            </a:r>
          </a:p>
          <a:p>
            <a:r>
              <a:rPr lang="en-US" sz="2800" dirty="0"/>
              <a:t>Process Modules: </a:t>
            </a:r>
          </a:p>
          <a:p>
            <a:r>
              <a:rPr lang="en-US" sz="2800" dirty="0"/>
              <a:t>Material: Kumar PM, Fuga SD</a:t>
            </a:r>
          </a:p>
          <a:p>
            <a:r>
              <a:rPr lang="en-US" sz="2800" dirty="0"/>
              <a:t>CMOS/Periphery/DR: Use P1240</a:t>
            </a:r>
          </a:p>
          <a:p>
            <a:r>
              <a:rPr lang="en-US" sz="2800" dirty="0"/>
              <a:t>Cell and Array: Lu, Sebastian, Giovanni</a:t>
            </a:r>
          </a:p>
          <a:p>
            <a:r>
              <a:rPr lang="en-US" sz="2800" dirty="0"/>
              <a:t>TCAD: </a:t>
            </a:r>
          </a:p>
          <a:p>
            <a:r>
              <a:rPr lang="en-US" sz="2800" dirty="0"/>
              <a:t>Array and Media: Raymond</a:t>
            </a:r>
          </a:p>
          <a:p>
            <a:r>
              <a:rPr lang="en-US" sz="2800" dirty="0"/>
              <a:t>Product Architecture: Mase</a:t>
            </a:r>
          </a:p>
        </p:txBody>
      </p:sp>
    </p:spTree>
    <p:extLst>
      <p:ext uri="{BB962C8B-B14F-4D97-AF65-F5344CB8AC3E}">
        <p14:creationId xmlns:p14="http://schemas.microsoft.com/office/powerpoint/2010/main" val="254175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2AC7C71-A9D0-A640-8CF1-7DDBF28C2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P1242 definition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2A71A6-6453-BE42-9DDF-800FF01E6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219200"/>
            <a:ext cx="10363200" cy="5257800"/>
          </a:xfrm>
        </p:spPr>
        <p:txBody>
          <a:bodyPr/>
          <a:lstStyle/>
          <a:p>
            <a:r>
              <a:rPr lang="en-US" sz="2800" dirty="0"/>
              <a:t>Process Arch: Max</a:t>
            </a:r>
          </a:p>
          <a:p>
            <a:pPr lvl="1"/>
            <a:r>
              <a:rPr lang="en-US" sz="2800" dirty="0"/>
              <a:t>1) Lu on PQ scaling 2) DerChang on 3D Tier w/o TFT 3) Max on 3D Tier w TFT “doublet” version and 4) ”singlet” version</a:t>
            </a:r>
          </a:p>
          <a:p>
            <a:r>
              <a:rPr lang="en-US" sz="2800" dirty="0"/>
              <a:t>Material: TBH (Fuga filled in for </a:t>
            </a:r>
            <a:r>
              <a:rPr lang="en-US" sz="2800" dirty="0" err="1"/>
              <a:t>BiSM</a:t>
            </a:r>
            <a:r>
              <a:rPr lang="en-US" sz="2800" dirty="0"/>
              <a:t> for material fundamental)</a:t>
            </a:r>
          </a:p>
          <a:p>
            <a:r>
              <a:rPr lang="en-US" sz="2800" dirty="0"/>
              <a:t>CMOS/Periphery/DR: Shafqat, Khaled, Lou, </a:t>
            </a:r>
            <a:r>
              <a:rPr lang="en-US" sz="2800" dirty="0" err="1"/>
              <a:t>Divesh</a:t>
            </a:r>
            <a:endParaRPr lang="en-US" sz="2800" dirty="0"/>
          </a:p>
          <a:p>
            <a:r>
              <a:rPr lang="en-US" sz="2800" dirty="0"/>
              <a:t>Cell and Array: Fuga, Hank </a:t>
            </a:r>
          </a:p>
          <a:p>
            <a:r>
              <a:rPr lang="en-US" sz="2800" dirty="0"/>
              <a:t>TCAD: TBH</a:t>
            </a:r>
          </a:p>
          <a:p>
            <a:r>
              <a:rPr lang="en-US" sz="2800" dirty="0"/>
              <a:t>Array and Media: Qawi</a:t>
            </a:r>
          </a:p>
          <a:p>
            <a:r>
              <a:rPr lang="en-US" sz="2800" dirty="0"/>
              <a:t>Product Architecture: Sandeep</a:t>
            </a:r>
          </a:p>
        </p:txBody>
      </p:sp>
    </p:spTree>
    <p:extLst>
      <p:ext uri="{BB962C8B-B14F-4D97-AF65-F5344CB8AC3E}">
        <p14:creationId xmlns:p14="http://schemas.microsoft.com/office/powerpoint/2010/main" val="3620786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2AC7C71-A9D0-A640-8CF1-7DDBF28C2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Ad Hoc and/or Long Term Strategic Topics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2A71A6-6453-BE42-9DDF-800FF01E6B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Architecture: Max</a:t>
            </a:r>
          </a:p>
          <a:p>
            <a:r>
              <a:rPr lang="en-US" sz="2800" dirty="0"/>
              <a:t>Devices: DerChang</a:t>
            </a:r>
          </a:p>
          <a:p>
            <a:r>
              <a:rPr lang="en-US" sz="2800" dirty="0"/>
              <a:t>Design: Mase, Sandeep</a:t>
            </a:r>
          </a:p>
          <a:p>
            <a:r>
              <a:rPr lang="en-US" sz="2800" dirty="0"/>
              <a:t>Competitive Analysis: Prashant</a:t>
            </a:r>
          </a:p>
        </p:txBody>
      </p:sp>
    </p:spTree>
    <p:extLst>
      <p:ext uri="{BB962C8B-B14F-4D97-AF65-F5344CB8AC3E}">
        <p14:creationId xmlns:p14="http://schemas.microsoft.com/office/powerpoint/2010/main" val="187018962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-CR face to face WW32.4-2018" id="{0CD437F6-E51D-234B-B6DA-6B867D20373A}" vid="{C37B88EF-430A-1D4A-B608-2D1BA0B392D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90b7a245-a7c3-4504-88b2-cf85318e6b78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4813</TotalTime>
  <Words>173</Words>
  <Application>Microsoft Macintosh PowerPoint</Application>
  <PresentationFormat>Widescreen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Neo Sans Intel</vt:lpstr>
      <vt:lpstr>Neo Sans Intel Medium</vt:lpstr>
      <vt:lpstr>Arial</vt:lpstr>
      <vt:lpstr>Calibri</vt:lpstr>
      <vt:lpstr>blank</vt:lpstr>
      <vt:lpstr>3DXP Vertical Integration</vt:lpstr>
      <vt:lpstr>3DXP Function Handshake</vt:lpstr>
      <vt:lpstr>P1241 PF</vt:lpstr>
      <vt:lpstr>P1242 definition</vt:lpstr>
      <vt:lpstr>Ad Hoc and/or Long Term Strategic Topics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keywords>CTPClassification=CTP_NT</cp:keywords>
  <cp:lastModifiedBy>Microsoft Office User</cp:lastModifiedBy>
  <cp:revision>22</cp:revision>
  <dcterms:created xsi:type="dcterms:W3CDTF">2018-12-07T20:43:36Z</dcterms:created>
  <dcterms:modified xsi:type="dcterms:W3CDTF">2018-12-11T19:27:54Z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