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8" r:id="rId5"/>
    <p:sldId id="314" r:id="rId6"/>
    <p:sldId id="311" r:id="rId7"/>
    <p:sldId id="316" r:id="rId8"/>
    <p:sldId id="312" r:id="rId9"/>
    <p:sldId id="317" r:id="rId10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53" autoAdjust="0"/>
    <p:restoredTop sz="94660"/>
  </p:normalViewPr>
  <p:slideViewPr>
    <p:cSldViewPr>
      <p:cViewPr varScale="1">
        <p:scale>
          <a:sx n="124" d="100"/>
          <a:sy n="124" d="100"/>
        </p:scale>
        <p:origin x="808" y="16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1/6/20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oi.org/10.1145/1897816.189784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0FC2CB-36A0-6744-A677-4EF69F7AD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 Density, Higher Speed, Lower BER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55B309-A814-E545-B610-C25DA06319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46B1A-999C-5046-AA7B-1CAE34D15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468526"/>
            <a:ext cx="6932435" cy="1107421"/>
          </a:xfrm>
        </p:spPr>
        <p:txBody>
          <a:bodyPr/>
          <a:lstStyle/>
          <a:p>
            <a:r>
              <a:rPr lang="en-US" sz="2800" dirty="0"/>
              <a:t>Multi Level Cell capable</a:t>
            </a:r>
            <a:br>
              <a:rPr lang="en-US" sz="2800" dirty="0"/>
            </a:br>
            <a:r>
              <a:rPr lang="en-US" sz="2800" dirty="0"/>
              <a:t>for high density/high speed Storage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E0F4C753-C65A-224C-B9C0-DFD34B1FB854}"/>
              </a:ext>
            </a:extLst>
          </p:cNvPr>
          <p:cNvGrpSpPr/>
          <p:nvPr/>
        </p:nvGrpSpPr>
        <p:grpSpPr>
          <a:xfrm>
            <a:off x="5370406" y="1973810"/>
            <a:ext cx="1877971" cy="1271467"/>
            <a:chOff x="5722908" y="4888954"/>
            <a:chExt cx="1877971" cy="1271467"/>
          </a:xfrm>
        </p:grpSpPr>
        <p:sp>
          <p:nvSpPr>
            <p:cNvPr id="249" name="Diamond 248">
              <a:extLst>
                <a:ext uri="{FF2B5EF4-FFF2-40B4-BE49-F238E27FC236}">
                  <a16:creationId xmlns:a16="http://schemas.microsoft.com/office/drawing/2014/main" id="{6F955D9A-4C5B-4540-9A80-D143318BBFE9}"/>
                </a:ext>
              </a:extLst>
            </p:cNvPr>
            <p:cNvSpPr/>
            <p:nvPr/>
          </p:nvSpPr>
          <p:spPr>
            <a:xfrm>
              <a:off x="5722908" y="5676621"/>
              <a:ext cx="986981" cy="382596"/>
            </a:xfrm>
            <a:prstGeom prst="diamond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</a:t>
              </a:r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  <p:cxnSp>
          <p:nvCxnSpPr>
            <p:cNvPr id="250" name="Elbow Connector 249">
              <a:extLst>
                <a:ext uri="{FF2B5EF4-FFF2-40B4-BE49-F238E27FC236}">
                  <a16:creationId xmlns:a16="http://schemas.microsoft.com/office/drawing/2014/main" id="{578EF30C-8662-2B40-87A8-0AD0514423F8}"/>
                </a:ext>
              </a:extLst>
            </p:cNvPr>
            <p:cNvCxnSpPr>
              <a:cxnSpLocks/>
              <a:stCxn id="249" idx="0"/>
              <a:endCxn id="251" idx="4"/>
            </p:cNvCxnSpPr>
            <p:nvPr/>
          </p:nvCxnSpPr>
          <p:spPr>
            <a:xfrm rot="16200000" flipV="1">
              <a:off x="6112702" y="5572923"/>
              <a:ext cx="207394" cy="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B908A0F0-12B3-8C48-BE92-8170148790E0}"/>
                </a:ext>
              </a:extLst>
            </p:cNvPr>
            <p:cNvSpPr/>
            <p:nvPr/>
          </p:nvSpPr>
          <p:spPr>
            <a:xfrm>
              <a:off x="5893309" y="4888954"/>
              <a:ext cx="646178" cy="580273"/>
            </a:xfrm>
            <a:prstGeom prst="ellipse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cxnSp>
          <p:nvCxnSpPr>
            <p:cNvPr id="254" name="Straight Arrow Connector 253">
              <a:extLst>
                <a:ext uri="{FF2B5EF4-FFF2-40B4-BE49-F238E27FC236}">
                  <a16:creationId xmlns:a16="http://schemas.microsoft.com/office/drawing/2014/main" id="{F2872B45-2106-0343-83F7-40F2028317F3}"/>
                </a:ext>
              </a:extLst>
            </p:cNvPr>
            <p:cNvCxnSpPr>
              <a:cxnSpLocks/>
              <a:stCxn id="249" idx="3"/>
              <a:endCxn id="257" idx="2"/>
            </p:cNvCxnSpPr>
            <p:nvPr/>
          </p:nvCxnSpPr>
          <p:spPr>
            <a:xfrm>
              <a:off x="6709889" y="5867919"/>
              <a:ext cx="244834" cy="23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FD9CBEC7-C7AC-B04E-9593-946E8BF01240}"/>
                </a:ext>
              </a:extLst>
            </p:cNvPr>
            <p:cNvSpPr/>
            <p:nvPr/>
          </p:nvSpPr>
          <p:spPr>
            <a:xfrm>
              <a:off x="6954723" y="5580149"/>
              <a:ext cx="646156" cy="580272"/>
            </a:xfrm>
            <a:prstGeom prst="ellipse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AA624441-70D5-D348-83AB-C5004D083C1B}"/>
                </a:ext>
              </a:extLst>
            </p:cNvPr>
            <p:cNvSpPr txBox="1"/>
            <p:nvPr/>
          </p:nvSpPr>
          <p:spPr>
            <a:xfrm>
              <a:off x="6077404" y="5488997"/>
              <a:ext cx="9297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</a:t>
              </a:r>
            </a:p>
          </p:txBody>
        </p:sp>
      </p:grpSp>
      <p:sp>
        <p:nvSpPr>
          <p:cNvPr id="262" name="TextBox 261">
            <a:extLst>
              <a:ext uri="{FF2B5EF4-FFF2-40B4-BE49-F238E27FC236}">
                <a16:creationId xmlns:a16="http://schemas.microsoft.com/office/drawing/2014/main" id="{5D07213E-13CC-F44F-BE18-C25D7ACCC484}"/>
              </a:ext>
            </a:extLst>
          </p:cNvPr>
          <p:cNvSpPr txBox="1"/>
          <p:nvPr/>
        </p:nvSpPr>
        <p:spPr>
          <a:xfrm>
            <a:off x="613221" y="2417635"/>
            <a:ext cx="3786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SLC </a:t>
            </a:r>
          </a:p>
        </p:txBody>
      </p: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BA5272D7-B0F9-784D-AD3C-6077A4C01F7F}"/>
              </a:ext>
            </a:extLst>
          </p:cNvPr>
          <p:cNvGrpSpPr/>
          <p:nvPr/>
        </p:nvGrpSpPr>
        <p:grpSpPr>
          <a:xfrm>
            <a:off x="7530262" y="397202"/>
            <a:ext cx="4128416" cy="3134596"/>
            <a:chOff x="7161955" y="370604"/>
            <a:chExt cx="4128416" cy="3134596"/>
          </a:xfrm>
        </p:grpSpPr>
        <p:cxnSp>
          <p:nvCxnSpPr>
            <p:cNvPr id="287" name="Straight Connector 286">
              <a:extLst>
                <a:ext uri="{FF2B5EF4-FFF2-40B4-BE49-F238E27FC236}">
                  <a16:creationId xmlns:a16="http://schemas.microsoft.com/office/drawing/2014/main" id="{B8F80E0B-1ED9-C24F-92A5-9EF27B03A2CC}"/>
                </a:ext>
              </a:extLst>
            </p:cNvPr>
            <p:cNvCxnSpPr>
              <a:cxnSpLocks/>
            </p:cNvCxnSpPr>
            <p:nvPr/>
          </p:nvCxnSpPr>
          <p:spPr>
            <a:xfrm>
              <a:off x="7161955" y="1970804"/>
              <a:ext cx="411018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>
              <a:extLst>
                <a:ext uri="{FF2B5EF4-FFF2-40B4-BE49-F238E27FC236}">
                  <a16:creationId xmlns:a16="http://schemas.microsoft.com/office/drawing/2014/main" id="{A0642073-F373-8B4E-B3BA-DB0013902B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12285" y="370604"/>
              <a:ext cx="0" cy="313459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8EA87862-4C7E-AC45-8EEA-68B2F545814A}"/>
                </a:ext>
              </a:extLst>
            </p:cNvPr>
            <p:cNvSpPr txBox="1"/>
            <p:nvPr/>
          </p:nvSpPr>
          <p:spPr>
            <a:xfrm>
              <a:off x="10803058" y="2123204"/>
              <a:ext cx="487313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64F7D699-12A1-FE42-A528-539E2A76D717}"/>
                </a:ext>
              </a:extLst>
            </p:cNvPr>
            <p:cNvSpPr txBox="1"/>
            <p:nvPr/>
          </p:nvSpPr>
          <p:spPr>
            <a:xfrm rot="16200000">
              <a:off x="8713215" y="531064"/>
              <a:ext cx="482504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Read V</a:t>
              </a:r>
              <a:r>
                <a:rPr lang="en-US" sz="105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TH</a:t>
              </a:r>
              <a:endParaRPr lang="en-US" sz="105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02" name="Straight Connector 301">
              <a:extLst>
                <a:ext uri="{FF2B5EF4-FFF2-40B4-BE49-F238E27FC236}">
                  <a16:creationId xmlns:a16="http://schemas.microsoft.com/office/drawing/2014/main" id="{EF53D82B-77C4-1E4A-849E-DA0978A1B4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59587" y="1416114"/>
              <a:ext cx="1152355" cy="345856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1F22A29B-4374-294D-BC7B-7AF8CB17EB4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03453" y="2315710"/>
              <a:ext cx="1152355" cy="345856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16C52715-3F79-D142-AEE1-FBB3FA19CD23}"/>
                </a:ext>
              </a:extLst>
            </p:cNvPr>
            <p:cNvCxnSpPr>
              <a:cxnSpLocks/>
            </p:cNvCxnSpPr>
            <p:nvPr/>
          </p:nvCxnSpPr>
          <p:spPr>
            <a:xfrm>
              <a:off x="7644293" y="710548"/>
              <a:ext cx="1152355" cy="345856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E921DB1B-4304-B14E-AE20-16BED6CB1108}"/>
                </a:ext>
              </a:extLst>
            </p:cNvPr>
            <p:cNvCxnSpPr>
              <a:cxnSpLocks/>
            </p:cNvCxnSpPr>
            <p:nvPr/>
          </p:nvCxnSpPr>
          <p:spPr>
            <a:xfrm>
              <a:off x="9548152" y="2920348"/>
              <a:ext cx="1152355" cy="345856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91B20017-F400-7449-8AB4-0AB90A9051AE}"/>
                </a:ext>
              </a:extLst>
            </p:cNvPr>
            <p:cNvCxnSpPr>
              <a:cxnSpLocks/>
            </p:cNvCxnSpPr>
            <p:nvPr/>
          </p:nvCxnSpPr>
          <p:spPr>
            <a:xfrm>
              <a:off x="7741931" y="1665420"/>
              <a:ext cx="2971800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Straight Connector 312">
              <a:extLst>
                <a:ext uri="{FF2B5EF4-FFF2-40B4-BE49-F238E27FC236}">
                  <a16:creationId xmlns:a16="http://schemas.microsoft.com/office/drawing/2014/main" id="{6DB0E00F-7FAD-DE4C-B079-AC6A5CC9ABDE}"/>
                </a:ext>
              </a:extLst>
            </p:cNvPr>
            <p:cNvCxnSpPr>
              <a:cxnSpLocks/>
            </p:cNvCxnSpPr>
            <p:nvPr/>
          </p:nvCxnSpPr>
          <p:spPr>
            <a:xfrm>
              <a:off x="7728707" y="1292165"/>
              <a:ext cx="2971800" cy="17717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>
              <a:extLst>
                <a:ext uri="{FF2B5EF4-FFF2-40B4-BE49-F238E27FC236}">
                  <a16:creationId xmlns:a16="http://schemas.microsoft.com/office/drawing/2014/main" id="{42561288-3A6E-2A44-9582-4A5C01EA2580}"/>
                </a:ext>
              </a:extLst>
            </p:cNvPr>
            <p:cNvCxnSpPr>
              <a:cxnSpLocks/>
            </p:cNvCxnSpPr>
            <p:nvPr/>
          </p:nvCxnSpPr>
          <p:spPr>
            <a:xfrm>
              <a:off x="7780202" y="2428203"/>
              <a:ext cx="2931740" cy="21447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31EF83A0-0D9E-0744-944F-92865E00D08E}"/>
                </a:ext>
              </a:extLst>
            </p:cNvPr>
            <p:cNvSpPr txBox="1"/>
            <p:nvPr/>
          </p:nvSpPr>
          <p:spPr>
            <a:xfrm>
              <a:off x="7315200" y="1579797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</a:t>
              </a:r>
            </a:p>
          </p:txBody>
        </p:sp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16293969-2D41-1541-9D05-431FB0F2D346}"/>
                </a:ext>
              </a:extLst>
            </p:cNvPr>
            <p:cNvSpPr txBox="1"/>
            <p:nvPr/>
          </p:nvSpPr>
          <p:spPr>
            <a:xfrm>
              <a:off x="7333429" y="1234892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</a:t>
              </a: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22B0E5F4-055E-9A4B-872A-65EE421D0140}"/>
                </a:ext>
              </a:extLst>
            </p:cNvPr>
            <p:cNvSpPr txBox="1"/>
            <p:nvPr/>
          </p:nvSpPr>
          <p:spPr>
            <a:xfrm>
              <a:off x="7339147" y="2284787"/>
              <a:ext cx="3606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DM1’</a:t>
              </a:r>
            </a:p>
          </p:txBody>
        </p:sp>
        <p:cxnSp>
          <p:nvCxnSpPr>
            <p:cNvPr id="333" name="Straight Connector 332">
              <a:extLst>
                <a:ext uri="{FF2B5EF4-FFF2-40B4-BE49-F238E27FC236}">
                  <a16:creationId xmlns:a16="http://schemas.microsoft.com/office/drawing/2014/main" id="{7C21605C-195B-004D-8632-62BD121121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33707" y="1937902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>
              <a:extLst>
                <a:ext uri="{FF2B5EF4-FFF2-40B4-BE49-F238E27FC236}">
                  <a16:creationId xmlns:a16="http://schemas.microsoft.com/office/drawing/2014/main" id="{1A07C7A4-59C9-B748-BD4D-8EE1E28E60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3107" y="1901688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>
              <a:extLst>
                <a:ext uri="{FF2B5EF4-FFF2-40B4-BE49-F238E27FC236}">
                  <a16:creationId xmlns:a16="http://schemas.microsoft.com/office/drawing/2014/main" id="{7768F69A-9639-4D4C-A139-7851DAA4B3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548107" y="1937902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>
              <a:extLst>
                <a:ext uri="{FF2B5EF4-FFF2-40B4-BE49-F238E27FC236}">
                  <a16:creationId xmlns:a16="http://schemas.microsoft.com/office/drawing/2014/main" id="{9A104DAB-14BF-D34E-B5AE-F91A162105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28707" y="1916253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4B4893A7-4753-5D49-969A-19C20531BC83}"/>
                </a:ext>
              </a:extLst>
            </p:cNvPr>
            <p:cNvSpPr txBox="1"/>
            <p:nvPr/>
          </p:nvSpPr>
          <p:spPr>
            <a:xfrm>
              <a:off x="9488301" y="2052222"/>
              <a:ext cx="31406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1A5D107A-5770-5949-9B17-46A0B35FE418}"/>
                </a:ext>
              </a:extLst>
            </p:cNvPr>
            <p:cNvSpPr txBox="1"/>
            <p:nvPr/>
          </p:nvSpPr>
          <p:spPr>
            <a:xfrm>
              <a:off x="10395707" y="2051679"/>
              <a:ext cx="31406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+PA2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DDADB9CE-AE7D-5940-891E-BC5EFAF6EE59}"/>
                </a:ext>
              </a:extLst>
            </p:cNvPr>
            <p:cNvSpPr txBox="1"/>
            <p:nvPr/>
          </p:nvSpPr>
          <p:spPr>
            <a:xfrm>
              <a:off x="8490707" y="2024042"/>
              <a:ext cx="3220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5B6C5D7-0851-9A49-9E17-9B8BB07628E0}"/>
                </a:ext>
              </a:extLst>
            </p:cNvPr>
            <p:cNvSpPr txBox="1"/>
            <p:nvPr/>
          </p:nvSpPr>
          <p:spPr>
            <a:xfrm>
              <a:off x="7576307" y="2014738"/>
              <a:ext cx="3220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-PA2’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70" name="Group 369">
            <a:extLst>
              <a:ext uri="{FF2B5EF4-FFF2-40B4-BE49-F238E27FC236}">
                <a16:creationId xmlns:a16="http://schemas.microsoft.com/office/drawing/2014/main" id="{1E063389-7C02-AE4E-A79F-EB66278EAB36}"/>
              </a:ext>
            </a:extLst>
          </p:cNvPr>
          <p:cNvGrpSpPr/>
          <p:nvPr/>
        </p:nvGrpSpPr>
        <p:grpSpPr>
          <a:xfrm>
            <a:off x="1410477" y="2036636"/>
            <a:ext cx="2487360" cy="1208641"/>
            <a:chOff x="1178256" y="2294656"/>
            <a:chExt cx="2487360" cy="1208641"/>
          </a:xfrm>
        </p:grpSpPr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AE90248C-B0E4-A048-AE0E-158E8E8CCE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80958" y="3029670"/>
              <a:ext cx="2200442" cy="27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005417F4-17F7-404B-A278-B5FFC8A3478E}"/>
                </a:ext>
              </a:extLst>
            </p:cNvPr>
            <p:cNvSpPr txBox="1"/>
            <p:nvPr/>
          </p:nvSpPr>
          <p:spPr>
            <a:xfrm rot="16200000">
              <a:off x="1015391" y="2473822"/>
              <a:ext cx="487313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CB813A99-AD5E-3A41-A11C-72541B14EC9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21543" y="2294656"/>
              <a:ext cx="0" cy="1208641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14A04232-94B5-ED46-B199-4800F91D3FCF}"/>
                </a:ext>
              </a:extLst>
            </p:cNvPr>
            <p:cNvSpPr txBox="1"/>
            <p:nvPr/>
          </p:nvSpPr>
          <p:spPr>
            <a:xfrm>
              <a:off x="1838158" y="2344016"/>
              <a:ext cx="10419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2AD0B627-220E-7A46-A99E-BF7C0BA7CD10}"/>
                </a:ext>
              </a:extLst>
            </p:cNvPr>
            <p:cNvSpPr txBox="1"/>
            <p:nvPr/>
          </p:nvSpPr>
          <p:spPr>
            <a:xfrm>
              <a:off x="2739229" y="2334093"/>
              <a:ext cx="10419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269" name="Group 268">
              <a:extLst>
                <a:ext uri="{FF2B5EF4-FFF2-40B4-BE49-F238E27FC236}">
                  <a16:creationId xmlns:a16="http://schemas.microsoft.com/office/drawing/2014/main" id="{02DC5815-B3EC-B641-A9EC-8BD0E7985CE6}"/>
                </a:ext>
              </a:extLst>
            </p:cNvPr>
            <p:cNvGrpSpPr/>
            <p:nvPr/>
          </p:nvGrpSpPr>
          <p:grpSpPr>
            <a:xfrm>
              <a:off x="1752602" y="2798271"/>
              <a:ext cx="321808" cy="242334"/>
              <a:chOff x="1209844" y="5746753"/>
              <a:chExt cx="321808" cy="242334"/>
            </a:xfrm>
          </p:grpSpPr>
          <p:cxnSp>
            <p:nvCxnSpPr>
              <p:cNvPr id="280" name="Elbow Connector 77">
                <a:extLst>
                  <a:ext uri="{FF2B5EF4-FFF2-40B4-BE49-F238E27FC236}">
                    <a16:creationId xmlns:a16="http://schemas.microsoft.com/office/drawing/2014/main" id="{9B637706-EE5E-E24B-9D2D-A3BCBA37BAC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147886" y="5825895"/>
                <a:ext cx="214215" cy="90299"/>
              </a:xfrm>
              <a:prstGeom prst="bentConnector3">
                <a:avLst>
                  <a:gd name="adj1" fmla="val 148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Elbow Connector 78">
                <a:extLst>
                  <a:ext uri="{FF2B5EF4-FFF2-40B4-BE49-F238E27FC236}">
                    <a16:creationId xmlns:a16="http://schemas.microsoft.com/office/drawing/2014/main" id="{4CAA14BD-24F0-534E-A965-3968157F234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377613" y="5835047"/>
                <a:ext cx="242334" cy="65745"/>
              </a:xfrm>
              <a:prstGeom prst="bentConnector3">
                <a:avLst>
                  <a:gd name="adj1" fmla="val 4554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>
                <a:extLst>
                  <a:ext uri="{FF2B5EF4-FFF2-40B4-BE49-F238E27FC236}">
                    <a16:creationId xmlns:a16="http://schemas.microsoft.com/office/drawing/2014/main" id="{1B04A25B-D50D-4242-8080-38A768A03C12}"/>
                  </a:ext>
                </a:extLst>
              </p:cNvPr>
              <p:cNvCxnSpPr/>
              <p:nvPr/>
            </p:nvCxnSpPr>
            <p:spPr>
              <a:xfrm>
                <a:off x="1287443" y="5754858"/>
                <a:ext cx="182880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337AEDB4-1821-E748-8389-0983179276C6}"/>
                </a:ext>
              </a:extLst>
            </p:cNvPr>
            <p:cNvGrpSpPr/>
            <p:nvPr/>
          </p:nvGrpSpPr>
          <p:grpSpPr>
            <a:xfrm>
              <a:off x="2676359" y="3045330"/>
              <a:ext cx="276753" cy="183955"/>
              <a:chOff x="2133601" y="5993812"/>
              <a:chExt cx="276753" cy="183955"/>
            </a:xfrm>
          </p:grpSpPr>
          <p:cxnSp>
            <p:nvCxnSpPr>
              <p:cNvPr id="277" name="Elbow Connector 77">
                <a:extLst>
                  <a:ext uri="{FF2B5EF4-FFF2-40B4-BE49-F238E27FC236}">
                    <a16:creationId xmlns:a16="http://schemas.microsoft.com/office/drawing/2014/main" id="{A066308E-9CA5-354B-8365-C68CADD0662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2295424" y="6062837"/>
                <a:ext cx="183953" cy="45907"/>
              </a:xfrm>
              <a:prstGeom prst="bentConnector3">
                <a:avLst>
                  <a:gd name="adj1" fmla="val -5512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Elbow Connector 78">
                <a:extLst>
                  <a:ext uri="{FF2B5EF4-FFF2-40B4-BE49-F238E27FC236}">
                    <a16:creationId xmlns:a16="http://schemas.microsoft.com/office/drawing/2014/main" id="{9A938BEB-E4EF-7D49-B1E4-6BB426CB42A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2065404" y="6062009"/>
                <a:ext cx="183953" cy="47560"/>
              </a:xfrm>
              <a:prstGeom prst="bentConnector3">
                <a:avLst>
                  <a:gd name="adj1" fmla="val -2990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190C079E-CE5F-A04D-92E5-8FB9D49E7762}"/>
                  </a:ext>
                </a:extLst>
              </p:cNvPr>
              <p:cNvCxnSpPr/>
              <p:nvPr/>
            </p:nvCxnSpPr>
            <p:spPr>
              <a:xfrm rot="10800000">
                <a:off x="2181753" y="6170946"/>
                <a:ext cx="182880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A196A467-40CF-C342-ACE9-1E5DF3E8A1BB}"/>
                </a:ext>
              </a:extLst>
            </p:cNvPr>
            <p:cNvSpPr txBox="1"/>
            <p:nvPr/>
          </p:nvSpPr>
          <p:spPr>
            <a:xfrm>
              <a:off x="1860906" y="3078264"/>
              <a:ext cx="528991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PW</a:t>
              </a:r>
            </a:p>
          </p:txBody>
        </p:sp>
        <p:cxnSp>
          <p:nvCxnSpPr>
            <p:cNvPr id="326" name="Straight Connector 325">
              <a:extLst>
                <a:ext uri="{FF2B5EF4-FFF2-40B4-BE49-F238E27FC236}">
                  <a16:creationId xmlns:a16="http://schemas.microsoft.com/office/drawing/2014/main" id="{B2CA552F-4E2E-424D-B30D-C41914A9CF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37748" y="2806165"/>
              <a:ext cx="1863388" cy="9502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>
              <a:extLst>
                <a:ext uri="{FF2B5EF4-FFF2-40B4-BE49-F238E27FC236}">
                  <a16:creationId xmlns:a16="http://schemas.microsoft.com/office/drawing/2014/main" id="{94C368A0-A04D-9D46-9055-C0257F19A056}"/>
                </a:ext>
              </a:extLst>
            </p:cNvPr>
            <p:cNvCxnSpPr>
              <a:cxnSpLocks/>
            </p:cNvCxnSpPr>
            <p:nvPr/>
          </p:nvCxnSpPr>
          <p:spPr>
            <a:xfrm>
              <a:off x="1412166" y="3235073"/>
              <a:ext cx="1921997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DCF36ECC-DD05-5642-88D9-4E25BF6F02DF}"/>
                </a:ext>
              </a:extLst>
            </p:cNvPr>
            <p:cNvSpPr txBox="1"/>
            <p:nvPr/>
          </p:nvSpPr>
          <p:spPr>
            <a:xfrm>
              <a:off x="3343540" y="2710934"/>
              <a:ext cx="31406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76C4FC31-169D-304B-BC6B-706D1940B15E}"/>
                </a:ext>
              </a:extLst>
            </p:cNvPr>
            <p:cNvSpPr txBox="1"/>
            <p:nvPr/>
          </p:nvSpPr>
          <p:spPr>
            <a:xfrm>
              <a:off x="3343540" y="3124200"/>
              <a:ext cx="3220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18B9A5BA-317C-B946-BDC9-5E9A904A06ED}"/>
              </a:ext>
            </a:extLst>
          </p:cNvPr>
          <p:cNvGrpSpPr/>
          <p:nvPr/>
        </p:nvGrpSpPr>
        <p:grpSpPr>
          <a:xfrm>
            <a:off x="613221" y="3471355"/>
            <a:ext cx="8382000" cy="1293497"/>
            <a:chOff x="381000" y="3648945"/>
            <a:chExt cx="8382000" cy="1293497"/>
          </a:xfrm>
        </p:grpSpPr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09D592B8-7173-384D-BF03-4A90163AF169}"/>
                </a:ext>
              </a:extLst>
            </p:cNvPr>
            <p:cNvGrpSpPr/>
            <p:nvPr/>
          </p:nvGrpSpPr>
          <p:grpSpPr>
            <a:xfrm>
              <a:off x="5138185" y="3648945"/>
              <a:ext cx="3624815" cy="1293497"/>
              <a:chOff x="5722908" y="4866924"/>
              <a:chExt cx="3624815" cy="1293497"/>
            </a:xfrm>
          </p:grpSpPr>
          <p:sp>
            <p:nvSpPr>
              <p:cNvPr id="197" name="Diamond 196">
                <a:extLst>
                  <a:ext uri="{FF2B5EF4-FFF2-40B4-BE49-F238E27FC236}">
                    <a16:creationId xmlns:a16="http://schemas.microsoft.com/office/drawing/2014/main" id="{7207A310-74A3-FE46-AB54-018FD03D572C}"/>
                  </a:ext>
                </a:extLst>
              </p:cNvPr>
              <p:cNvSpPr/>
              <p:nvPr/>
            </p:nvSpPr>
            <p:spPr>
              <a:xfrm>
                <a:off x="5722908" y="5676621"/>
                <a:ext cx="986981" cy="382596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</a:t>
                </a:r>
                <a:endPara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98" name="Elbow Connector 197">
                <a:extLst>
                  <a:ext uri="{FF2B5EF4-FFF2-40B4-BE49-F238E27FC236}">
                    <a16:creationId xmlns:a16="http://schemas.microsoft.com/office/drawing/2014/main" id="{3135323D-EAF6-CE4F-A822-476E60A67DA5}"/>
                  </a:ext>
                </a:extLst>
              </p:cNvPr>
              <p:cNvCxnSpPr>
                <a:cxnSpLocks/>
                <a:stCxn id="197" idx="0"/>
                <a:endCxn id="200" idx="4"/>
              </p:cNvCxnSpPr>
              <p:nvPr/>
            </p:nvCxnSpPr>
            <p:spPr>
              <a:xfrm rot="16200000" flipV="1">
                <a:off x="6112702" y="5572923"/>
                <a:ext cx="20739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B485A129-EF04-1343-AC30-15C729EF9992}"/>
                  </a:ext>
                </a:extLst>
              </p:cNvPr>
              <p:cNvSpPr/>
              <p:nvPr/>
            </p:nvSpPr>
            <p:spPr>
              <a:xfrm>
                <a:off x="5893309" y="4888954"/>
                <a:ext cx="646178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203" name="Diamond 202">
                <a:extLst>
                  <a:ext uri="{FF2B5EF4-FFF2-40B4-BE49-F238E27FC236}">
                    <a16:creationId xmlns:a16="http://schemas.microsoft.com/office/drawing/2014/main" id="{23384930-4EB8-0D45-B4FD-B092853E0E33}"/>
                  </a:ext>
                </a:extLst>
              </p:cNvPr>
              <p:cNvSpPr/>
              <p:nvPr/>
            </p:nvSpPr>
            <p:spPr>
              <a:xfrm>
                <a:off x="7211986" y="5676621"/>
                <a:ext cx="986981" cy="381763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DM2</a:t>
                </a:r>
              </a:p>
            </p:txBody>
          </p:sp>
          <p:cxnSp>
            <p:nvCxnSpPr>
              <p:cNvPr id="205" name="Elbow Connector 204">
                <a:extLst>
                  <a:ext uri="{FF2B5EF4-FFF2-40B4-BE49-F238E27FC236}">
                    <a16:creationId xmlns:a16="http://schemas.microsoft.com/office/drawing/2014/main" id="{2788AC76-37A0-734C-B7EB-521D91E6B88F}"/>
                  </a:ext>
                </a:extLst>
              </p:cNvPr>
              <p:cNvCxnSpPr>
                <a:cxnSpLocks/>
                <a:stCxn id="203" idx="0"/>
                <a:endCxn id="206" idx="4"/>
              </p:cNvCxnSpPr>
              <p:nvPr/>
            </p:nvCxnSpPr>
            <p:spPr>
              <a:xfrm rot="16200000" flipV="1">
                <a:off x="7590765" y="5561908"/>
                <a:ext cx="22942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6" name="Oval 205">
                <a:extLst>
                  <a:ext uri="{FF2B5EF4-FFF2-40B4-BE49-F238E27FC236}">
                    <a16:creationId xmlns:a16="http://schemas.microsoft.com/office/drawing/2014/main" id="{8B2314C4-41AF-A446-BD41-D9FB804D2E55}"/>
                  </a:ext>
                </a:extLst>
              </p:cNvPr>
              <p:cNvSpPr/>
              <p:nvPr/>
            </p:nvSpPr>
            <p:spPr>
              <a:xfrm>
                <a:off x="7382397" y="4866924"/>
                <a:ext cx="646157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.5</a:t>
                </a:r>
              </a:p>
            </p:txBody>
          </p:sp>
          <p:sp>
            <p:nvSpPr>
              <p:cNvPr id="209" name="Oval 208">
                <a:extLst>
                  <a:ext uri="{FF2B5EF4-FFF2-40B4-BE49-F238E27FC236}">
                    <a16:creationId xmlns:a16="http://schemas.microsoft.com/office/drawing/2014/main" id="{C01F18BD-37AB-ED43-8DDB-6C93C72B27D3}"/>
                  </a:ext>
                </a:extLst>
              </p:cNvPr>
              <p:cNvSpPr/>
              <p:nvPr/>
            </p:nvSpPr>
            <p:spPr>
              <a:xfrm>
                <a:off x="8701567" y="5580149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61B5CC8C-4F62-4B47-88A9-ED3C121051DE}"/>
                  </a:ext>
                </a:extLst>
              </p:cNvPr>
              <p:cNvCxnSpPr>
                <a:cxnSpLocks/>
                <a:stCxn id="203" idx="3"/>
                <a:endCxn id="209" idx="2"/>
              </p:cNvCxnSpPr>
              <p:nvPr/>
            </p:nvCxnSpPr>
            <p:spPr>
              <a:xfrm>
                <a:off x="8198967" y="5867503"/>
                <a:ext cx="502600" cy="278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2" name="TextBox 211">
                <a:extLst>
                  <a:ext uri="{FF2B5EF4-FFF2-40B4-BE49-F238E27FC236}">
                    <a16:creationId xmlns:a16="http://schemas.microsoft.com/office/drawing/2014/main" id="{D6F35030-88EE-EE4F-AFA8-23DBEA00EAB3}"/>
                  </a:ext>
                </a:extLst>
              </p:cNvPr>
              <p:cNvSpPr txBox="1"/>
              <p:nvPr/>
            </p:nvSpPr>
            <p:spPr>
              <a:xfrm flipH="1">
                <a:off x="7548059" y="5488997"/>
                <a:ext cx="197033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5180B904-8FD1-A741-9E8A-61C176A063F0}"/>
                  </a:ext>
                </a:extLst>
              </p:cNvPr>
              <p:cNvSpPr txBox="1"/>
              <p:nvPr/>
            </p:nvSpPr>
            <p:spPr>
              <a:xfrm>
                <a:off x="6077404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cxnSp>
            <p:nvCxnSpPr>
              <p:cNvPr id="215" name="Elbow Connector 214">
                <a:extLst>
                  <a:ext uri="{FF2B5EF4-FFF2-40B4-BE49-F238E27FC236}">
                    <a16:creationId xmlns:a16="http://schemas.microsoft.com/office/drawing/2014/main" id="{BFF1AA22-3D2E-C04B-AE19-D5A9F0B3840B}"/>
                  </a:ext>
                </a:extLst>
              </p:cNvPr>
              <p:cNvCxnSpPr>
                <a:cxnSpLocks/>
                <a:stCxn id="197" idx="3"/>
                <a:endCxn id="203" idx="1"/>
              </p:cNvCxnSpPr>
              <p:nvPr/>
            </p:nvCxnSpPr>
            <p:spPr>
              <a:xfrm flipV="1">
                <a:off x="6709889" y="5867503"/>
                <a:ext cx="502097" cy="416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ECE8B6B6-7AB7-4E4F-A5E4-B54A3EE3420B}"/>
                </a:ext>
              </a:extLst>
            </p:cNvPr>
            <p:cNvSpPr txBox="1"/>
            <p:nvPr/>
          </p:nvSpPr>
          <p:spPr>
            <a:xfrm>
              <a:off x="381000" y="4114800"/>
              <a:ext cx="661207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1.5 b/c</a:t>
              </a:r>
            </a:p>
          </p:txBody>
        </p: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id="{17A65DF3-FEDB-2846-A4B0-110C380BB3D4}"/>
                </a:ext>
              </a:extLst>
            </p:cNvPr>
            <p:cNvGrpSpPr/>
            <p:nvPr/>
          </p:nvGrpSpPr>
          <p:grpSpPr>
            <a:xfrm>
              <a:off x="1235545" y="3733802"/>
              <a:ext cx="2421490" cy="1208640"/>
              <a:chOff x="1235545" y="3733802"/>
              <a:chExt cx="2421490" cy="1208640"/>
            </a:xfrm>
          </p:grpSpPr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B349D1A0-CE8F-6743-86C8-1E5CC262A3D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80958" y="4468815"/>
                <a:ext cx="2200442" cy="278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33F36D4F-62CA-204C-A5CB-90B23D7FDE98}"/>
                  </a:ext>
                </a:extLst>
              </p:cNvPr>
              <p:cNvSpPr txBox="1"/>
              <p:nvPr/>
            </p:nvSpPr>
            <p:spPr>
              <a:xfrm rot="16200000">
                <a:off x="1072680" y="3985166"/>
                <a:ext cx="487313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PA</a:t>
                </a:r>
              </a:p>
            </p:txBody>
          </p:sp>
          <p:cxnSp>
            <p:nvCxnSpPr>
              <p:cNvPr id="221" name="Straight Connector 220">
                <a:extLst>
                  <a:ext uri="{FF2B5EF4-FFF2-40B4-BE49-F238E27FC236}">
                    <a16:creationId xmlns:a16="http://schemas.microsoft.com/office/drawing/2014/main" id="{471715D9-4233-514B-A24F-5DA138FA4A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1543" y="3733802"/>
                <a:ext cx="1" cy="120864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8FA96807-9D48-4D4F-BDC6-33B918B493F3}"/>
                  </a:ext>
                </a:extLst>
              </p:cNvPr>
              <p:cNvSpPr txBox="1"/>
              <p:nvPr/>
            </p:nvSpPr>
            <p:spPr>
              <a:xfrm>
                <a:off x="1838158" y="3783161"/>
                <a:ext cx="10419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94885820-CA4B-EE46-BE24-FF26216E4AD7}"/>
                  </a:ext>
                </a:extLst>
              </p:cNvPr>
              <p:cNvSpPr txBox="1"/>
              <p:nvPr/>
            </p:nvSpPr>
            <p:spPr>
              <a:xfrm>
                <a:off x="2739229" y="3773238"/>
                <a:ext cx="10419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grpSp>
            <p:nvGrpSpPr>
              <p:cNvPr id="224" name="Group 223">
                <a:extLst>
                  <a:ext uri="{FF2B5EF4-FFF2-40B4-BE49-F238E27FC236}">
                    <a16:creationId xmlns:a16="http://schemas.microsoft.com/office/drawing/2014/main" id="{3BC90C98-08F8-9343-B9F2-6D99292564C1}"/>
                  </a:ext>
                </a:extLst>
              </p:cNvPr>
              <p:cNvGrpSpPr/>
              <p:nvPr/>
            </p:nvGrpSpPr>
            <p:grpSpPr>
              <a:xfrm>
                <a:off x="1752602" y="4237416"/>
                <a:ext cx="321808" cy="242334"/>
                <a:chOff x="1209844" y="5746753"/>
                <a:chExt cx="321808" cy="242334"/>
              </a:xfrm>
            </p:grpSpPr>
            <p:cxnSp>
              <p:nvCxnSpPr>
                <p:cNvPr id="240" name="Elbow Connector 77">
                  <a:extLst>
                    <a:ext uri="{FF2B5EF4-FFF2-40B4-BE49-F238E27FC236}">
                      <a16:creationId xmlns:a16="http://schemas.microsoft.com/office/drawing/2014/main" id="{CEC19D1D-2BA2-ED43-9C0E-F0C5524B43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147886" y="5825895"/>
                  <a:ext cx="214215" cy="90299"/>
                </a:xfrm>
                <a:prstGeom prst="bentConnector3">
                  <a:avLst>
                    <a:gd name="adj1" fmla="val 148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1" name="Elbow Connector 78">
                  <a:extLst>
                    <a:ext uri="{FF2B5EF4-FFF2-40B4-BE49-F238E27FC236}">
                      <a16:creationId xmlns:a16="http://schemas.microsoft.com/office/drawing/2014/main" id="{23FA0299-E239-3D46-86EE-70E88BA2B9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377613" y="5835047"/>
                  <a:ext cx="242334" cy="65745"/>
                </a:xfrm>
                <a:prstGeom prst="bentConnector3">
                  <a:avLst>
                    <a:gd name="adj1" fmla="val 455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EBD47C8F-24F7-B74C-BA63-D1CB510A3426}"/>
                    </a:ext>
                  </a:extLst>
                </p:cNvPr>
                <p:cNvCxnSpPr/>
                <p:nvPr/>
              </p:nvCxnSpPr>
              <p:spPr>
                <a:xfrm>
                  <a:off x="1287443" y="5754858"/>
                  <a:ext cx="182880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B027B9B2-E06E-6E41-B4CB-44782B894D2C}"/>
                  </a:ext>
                </a:extLst>
              </p:cNvPr>
              <p:cNvGrpSpPr/>
              <p:nvPr/>
            </p:nvGrpSpPr>
            <p:grpSpPr>
              <a:xfrm>
                <a:off x="2676359" y="4484475"/>
                <a:ext cx="276753" cy="183955"/>
                <a:chOff x="2133601" y="5993812"/>
                <a:chExt cx="276753" cy="183955"/>
              </a:xfrm>
            </p:grpSpPr>
            <p:cxnSp>
              <p:nvCxnSpPr>
                <p:cNvPr id="237" name="Elbow Connector 77">
                  <a:extLst>
                    <a:ext uri="{FF2B5EF4-FFF2-40B4-BE49-F238E27FC236}">
                      <a16:creationId xmlns:a16="http://schemas.microsoft.com/office/drawing/2014/main" id="{DF042215-FAD2-784B-BF44-F74CC841E9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295424" y="6062837"/>
                  <a:ext cx="183953" cy="45907"/>
                </a:xfrm>
                <a:prstGeom prst="bentConnector3">
                  <a:avLst>
                    <a:gd name="adj1" fmla="val -5512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Elbow Connector 78">
                  <a:extLst>
                    <a:ext uri="{FF2B5EF4-FFF2-40B4-BE49-F238E27FC236}">
                      <a16:creationId xmlns:a16="http://schemas.microsoft.com/office/drawing/2014/main" id="{57986DB5-7A73-004E-A3A5-BA8917208E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2065404" y="6062009"/>
                  <a:ext cx="183953" cy="47560"/>
                </a:xfrm>
                <a:prstGeom prst="bentConnector3">
                  <a:avLst>
                    <a:gd name="adj1" fmla="val -2990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76358376-AC6E-E545-A260-BE6DD66FAA6C}"/>
                    </a:ext>
                  </a:extLst>
                </p:cNvPr>
                <p:cNvCxnSpPr/>
                <p:nvPr/>
              </p:nvCxnSpPr>
              <p:spPr>
                <a:xfrm rot="10800000">
                  <a:off x="2181753" y="6170946"/>
                  <a:ext cx="182880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3214C979-62A8-0C48-B07F-9EE9AFA91963}"/>
                  </a:ext>
                </a:extLst>
              </p:cNvPr>
              <p:cNvGrpSpPr/>
              <p:nvPr/>
            </p:nvGrpSpPr>
            <p:grpSpPr>
              <a:xfrm>
                <a:off x="2247205" y="4095840"/>
                <a:ext cx="276753" cy="372974"/>
                <a:chOff x="1704447" y="5605177"/>
                <a:chExt cx="276753" cy="372974"/>
              </a:xfrm>
            </p:grpSpPr>
            <p:cxnSp>
              <p:nvCxnSpPr>
                <p:cNvPr id="234" name="Elbow Connector 77">
                  <a:extLst>
                    <a:ext uri="{FF2B5EF4-FFF2-40B4-BE49-F238E27FC236}">
                      <a16:creationId xmlns:a16="http://schemas.microsoft.com/office/drawing/2014/main" id="{077B3D77-199A-FC49-96FF-B49458A93F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04447" y="5605177"/>
                  <a:ext cx="91440" cy="372974"/>
                </a:xfrm>
                <a:prstGeom prst="bentConnector3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Elbow Connector 78">
                  <a:extLst>
                    <a:ext uri="{FF2B5EF4-FFF2-40B4-BE49-F238E27FC236}">
                      <a16:creationId xmlns:a16="http://schemas.microsoft.com/office/drawing/2014/main" id="{BA011257-5CA5-8E4F-A6B9-A26D08D694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889760" y="5605177"/>
                  <a:ext cx="91440" cy="372974"/>
                </a:xfrm>
                <a:prstGeom prst="bentConnector3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01E98070-E334-6F4C-BAD0-98C203FD8E72}"/>
                    </a:ext>
                  </a:extLst>
                </p:cNvPr>
                <p:cNvCxnSpPr/>
                <p:nvPr/>
              </p:nvCxnSpPr>
              <p:spPr>
                <a:xfrm>
                  <a:off x="1750229" y="5605177"/>
                  <a:ext cx="182880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21E52866-F456-3B49-AE19-89E5787CF84E}"/>
                  </a:ext>
                </a:extLst>
              </p:cNvPr>
              <p:cNvSpPr txBox="1"/>
              <p:nvPr/>
            </p:nvSpPr>
            <p:spPr>
              <a:xfrm>
                <a:off x="2298433" y="3773238"/>
                <a:ext cx="15869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.5</a:t>
                </a:r>
              </a:p>
            </p:txBody>
          </p:sp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D39A29D5-8ED9-254F-8F9D-97D5372DD0CD}"/>
                  </a:ext>
                </a:extLst>
              </p:cNvPr>
              <p:cNvSpPr txBox="1"/>
              <p:nvPr/>
            </p:nvSpPr>
            <p:spPr>
              <a:xfrm>
                <a:off x="1852775" y="4492995"/>
                <a:ext cx="528991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PW</a:t>
                </a:r>
              </a:p>
            </p:txBody>
          </p:sp>
          <p:cxnSp>
            <p:nvCxnSpPr>
              <p:cNvPr id="355" name="Straight Connector 354">
                <a:extLst>
                  <a:ext uri="{FF2B5EF4-FFF2-40B4-BE49-F238E27FC236}">
                    <a16:creationId xmlns:a16="http://schemas.microsoft.com/office/drawing/2014/main" id="{456495B8-B0E9-934E-9BB5-78621A79045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45958" y="4241991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>
                <a:extLst>
                  <a:ext uri="{FF2B5EF4-FFF2-40B4-BE49-F238E27FC236}">
                    <a16:creationId xmlns:a16="http://schemas.microsoft.com/office/drawing/2014/main" id="{0F3BC9DC-5E27-F64A-8197-DF352390B1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43006" y="4096134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>
                <a:extLst>
                  <a:ext uri="{FF2B5EF4-FFF2-40B4-BE49-F238E27FC236}">
                    <a16:creationId xmlns:a16="http://schemas.microsoft.com/office/drawing/2014/main" id="{4AEBC2F3-CBC8-C74E-A74F-98B1A771E8A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46726" y="4663133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8" name="TextBox 357">
                <a:extLst>
                  <a:ext uri="{FF2B5EF4-FFF2-40B4-BE49-F238E27FC236}">
                    <a16:creationId xmlns:a16="http://schemas.microsoft.com/office/drawing/2014/main" id="{13150FD5-B889-CE4C-A8CF-663F6AEFE1B9}"/>
                  </a:ext>
                </a:extLst>
              </p:cNvPr>
              <p:cNvSpPr txBox="1"/>
              <p:nvPr/>
            </p:nvSpPr>
            <p:spPr>
              <a:xfrm>
                <a:off x="3334959" y="4145082"/>
                <a:ext cx="31406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+PA1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9" name="TextBox 358">
                <a:extLst>
                  <a:ext uri="{FF2B5EF4-FFF2-40B4-BE49-F238E27FC236}">
                    <a16:creationId xmlns:a16="http://schemas.microsoft.com/office/drawing/2014/main" id="{C0758FA1-A217-9B47-8E3E-4DA72179A25C}"/>
                  </a:ext>
                </a:extLst>
              </p:cNvPr>
              <p:cNvSpPr txBox="1"/>
              <p:nvPr/>
            </p:nvSpPr>
            <p:spPr>
              <a:xfrm>
                <a:off x="3334959" y="4558348"/>
                <a:ext cx="32207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-PA1’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0" name="TextBox 359">
                <a:extLst>
                  <a:ext uri="{FF2B5EF4-FFF2-40B4-BE49-F238E27FC236}">
                    <a16:creationId xmlns:a16="http://schemas.microsoft.com/office/drawing/2014/main" id="{281FB0C5-6E7A-4D4E-B362-63A8436FECED}"/>
                  </a:ext>
                </a:extLst>
              </p:cNvPr>
              <p:cNvSpPr txBox="1"/>
              <p:nvPr/>
            </p:nvSpPr>
            <p:spPr>
              <a:xfrm>
                <a:off x="3325785" y="3999300"/>
                <a:ext cx="31406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+PA2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374" name="Group 373">
            <a:extLst>
              <a:ext uri="{FF2B5EF4-FFF2-40B4-BE49-F238E27FC236}">
                <a16:creationId xmlns:a16="http://schemas.microsoft.com/office/drawing/2014/main" id="{B71EAC74-0A6D-A74D-8188-C22A857E602D}"/>
              </a:ext>
            </a:extLst>
          </p:cNvPr>
          <p:cNvGrpSpPr/>
          <p:nvPr/>
        </p:nvGrpSpPr>
        <p:grpSpPr>
          <a:xfrm>
            <a:off x="651652" y="5047372"/>
            <a:ext cx="9715169" cy="1293497"/>
            <a:chOff x="419431" y="5033527"/>
            <a:chExt cx="9715169" cy="1293497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102F7AA-5090-ED40-BA4C-F892D61DF563}"/>
                </a:ext>
              </a:extLst>
            </p:cNvPr>
            <p:cNvGrpSpPr/>
            <p:nvPr/>
          </p:nvGrpSpPr>
          <p:grpSpPr>
            <a:xfrm>
              <a:off x="5138185" y="5033527"/>
              <a:ext cx="4996415" cy="1293497"/>
              <a:chOff x="5722908" y="4866924"/>
              <a:chExt cx="4996415" cy="1293497"/>
            </a:xfrm>
          </p:grpSpPr>
          <p:sp>
            <p:nvSpPr>
              <p:cNvPr id="32" name="Diamond 31">
                <a:extLst>
                  <a:ext uri="{FF2B5EF4-FFF2-40B4-BE49-F238E27FC236}">
                    <a16:creationId xmlns:a16="http://schemas.microsoft.com/office/drawing/2014/main" id="{AA337E37-F973-F840-AF6F-D9A7FA3A1DD0}"/>
                  </a:ext>
                </a:extLst>
              </p:cNvPr>
              <p:cNvSpPr/>
              <p:nvPr/>
            </p:nvSpPr>
            <p:spPr>
              <a:xfrm>
                <a:off x="5722908" y="5676621"/>
                <a:ext cx="986981" cy="382596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</a:t>
                </a:r>
                <a:endPara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33" name="Elbow Connector 32">
                <a:extLst>
                  <a:ext uri="{FF2B5EF4-FFF2-40B4-BE49-F238E27FC236}">
                    <a16:creationId xmlns:a16="http://schemas.microsoft.com/office/drawing/2014/main" id="{FDF4F1FD-EBA6-E34B-AF63-9215DF0FB645}"/>
                  </a:ext>
                </a:extLst>
              </p:cNvPr>
              <p:cNvCxnSpPr>
                <a:cxnSpLocks/>
                <a:stCxn id="32" idx="0"/>
                <a:endCxn id="35" idx="4"/>
              </p:cNvCxnSpPr>
              <p:nvPr/>
            </p:nvCxnSpPr>
            <p:spPr>
              <a:xfrm rot="16200000" flipV="1">
                <a:off x="6112702" y="5572923"/>
                <a:ext cx="20739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Elbow Connector 33">
                <a:extLst>
                  <a:ext uri="{FF2B5EF4-FFF2-40B4-BE49-F238E27FC236}">
                    <a16:creationId xmlns:a16="http://schemas.microsoft.com/office/drawing/2014/main" id="{3EB0ED01-83E1-5549-8A14-1309FF844896}"/>
                  </a:ext>
                </a:extLst>
              </p:cNvPr>
              <p:cNvCxnSpPr>
                <a:cxnSpLocks/>
                <a:stCxn id="43" idx="3"/>
                <a:endCxn id="44" idx="2"/>
              </p:cNvCxnSpPr>
              <p:nvPr/>
            </p:nvCxnSpPr>
            <p:spPr>
              <a:xfrm>
                <a:off x="9572704" y="5866948"/>
                <a:ext cx="500463" cy="3337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A9591F0-7B5E-AE44-9F94-5A21C0751E1A}"/>
                  </a:ext>
                </a:extLst>
              </p:cNvPr>
              <p:cNvSpPr/>
              <p:nvPr/>
            </p:nvSpPr>
            <p:spPr>
              <a:xfrm>
                <a:off x="5893309" y="4888954"/>
                <a:ext cx="646178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11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54EADF0B-0CBC-B541-A1AB-1CEBF8B2ED58}"/>
                  </a:ext>
                </a:extLst>
              </p:cNvPr>
              <p:cNvSpPr/>
              <p:nvPr/>
            </p:nvSpPr>
            <p:spPr>
              <a:xfrm>
                <a:off x="8756135" y="4871075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01</a:t>
                </a:r>
              </a:p>
            </p:txBody>
          </p:sp>
          <p:sp>
            <p:nvSpPr>
              <p:cNvPr id="38" name="Diamond 37">
                <a:extLst>
                  <a:ext uri="{FF2B5EF4-FFF2-40B4-BE49-F238E27FC236}">
                    <a16:creationId xmlns:a16="http://schemas.microsoft.com/office/drawing/2014/main" id="{2EE65782-7BD7-F346-BB87-FE89C23C46E2}"/>
                  </a:ext>
                </a:extLst>
              </p:cNvPr>
              <p:cNvSpPr/>
              <p:nvPr/>
            </p:nvSpPr>
            <p:spPr>
              <a:xfrm>
                <a:off x="7214123" y="5676621"/>
                <a:ext cx="986981" cy="381763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DM2</a:t>
                </a:r>
              </a:p>
            </p:txBody>
          </p:sp>
          <p:cxnSp>
            <p:nvCxnSpPr>
              <p:cNvPr id="40" name="Elbow Connector 39">
                <a:extLst>
                  <a:ext uri="{FF2B5EF4-FFF2-40B4-BE49-F238E27FC236}">
                    <a16:creationId xmlns:a16="http://schemas.microsoft.com/office/drawing/2014/main" id="{31411BE1-0FA3-B043-B1D9-87D085077C7C}"/>
                  </a:ext>
                </a:extLst>
              </p:cNvPr>
              <p:cNvCxnSpPr>
                <a:cxnSpLocks/>
                <a:stCxn id="38" idx="0"/>
                <a:endCxn id="41" idx="4"/>
              </p:cNvCxnSpPr>
              <p:nvPr/>
            </p:nvCxnSpPr>
            <p:spPr>
              <a:xfrm rot="16200000" flipV="1">
                <a:off x="7592902" y="5561908"/>
                <a:ext cx="22942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500BFAB9-C054-4248-A59C-EDDC0941E6B8}"/>
                  </a:ext>
                </a:extLst>
              </p:cNvPr>
              <p:cNvSpPr/>
              <p:nvPr/>
            </p:nvSpPr>
            <p:spPr>
              <a:xfrm>
                <a:off x="7384534" y="4866924"/>
                <a:ext cx="646157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10</a:t>
                </a:r>
              </a:p>
            </p:txBody>
          </p:sp>
          <p:sp>
            <p:nvSpPr>
              <p:cNvPr id="43" name="Diamond 42">
                <a:extLst>
                  <a:ext uri="{FF2B5EF4-FFF2-40B4-BE49-F238E27FC236}">
                    <a16:creationId xmlns:a16="http://schemas.microsoft.com/office/drawing/2014/main" id="{F780FF12-D4CC-C944-9365-94D1894EA61D}"/>
                  </a:ext>
                </a:extLst>
              </p:cNvPr>
              <p:cNvSpPr/>
              <p:nvPr/>
            </p:nvSpPr>
            <p:spPr>
              <a:xfrm>
                <a:off x="8585723" y="5676067"/>
                <a:ext cx="986981" cy="381762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DM1’</a:t>
                </a:r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A0600D05-DB43-624A-97F8-F67367EC8A78}"/>
                  </a:ext>
                </a:extLst>
              </p:cNvPr>
              <p:cNvSpPr/>
              <p:nvPr/>
            </p:nvSpPr>
            <p:spPr>
              <a:xfrm>
                <a:off x="10073167" y="5580149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00</a:t>
                </a:r>
              </a:p>
            </p:txBody>
          </p: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1F167733-9F83-FE4A-A78D-2555C4210D6A}"/>
                  </a:ext>
                </a:extLst>
              </p:cNvPr>
              <p:cNvCxnSpPr>
                <a:cxnSpLocks/>
                <a:stCxn id="38" idx="3"/>
                <a:endCxn id="43" idx="1"/>
              </p:cNvCxnSpPr>
              <p:nvPr/>
            </p:nvCxnSpPr>
            <p:spPr>
              <a:xfrm flipV="1">
                <a:off x="8201104" y="5866948"/>
                <a:ext cx="384619" cy="55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lbow Connector 45">
                <a:extLst>
                  <a:ext uri="{FF2B5EF4-FFF2-40B4-BE49-F238E27FC236}">
                    <a16:creationId xmlns:a16="http://schemas.microsoft.com/office/drawing/2014/main" id="{09B82090-D491-DD43-A458-8A0D4E690D92}"/>
                  </a:ext>
                </a:extLst>
              </p:cNvPr>
              <p:cNvCxnSpPr>
                <a:cxnSpLocks/>
                <a:stCxn id="43" idx="0"/>
                <a:endCxn id="36" idx="4"/>
              </p:cNvCxnSpPr>
              <p:nvPr/>
            </p:nvCxnSpPr>
            <p:spPr>
              <a:xfrm rot="16200000" flipV="1">
                <a:off x="8966854" y="5563706"/>
                <a:ext cx="224720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E187F5A-2277-4D47-B08B-7629C81C2BB3}"/>
                  </a:ext>
                </a:extLst>
              </p:cNvPr>
              <p:cNvSpPr txBox="1"/>
              <p:nvPr/>
            </p:nvSpPr>
            <p:spPr>
              <a:xfrm flipH="1">
                <a:off x="7563908" y="5488997"/>
                <a:ext cx="197033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4F881B4-6440-2B42-B7E5-4F147B9FB97E}"/>
                  </a:ext>
                </a:extLst>
              </p:cNvPr>
              <p:cNvSpPr txBox="1"/>
              <p:nvPr/>
            </p:nvSpPr>
            <p:spPr>
              <a:xfrm>
                <a:off x="8960370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DB83CA3-F46E-174C-917B-2A882D13B2E6}"/>
                  </a:ext>
                </a:extLst>
              </p:cNvPr>
              <p:cNvSpPr txBox="1"/>
              <p:nvPr/>
            </p:nvSpPr>
            <p:spPr>
              <a:xfrm>
                <a:off x="6077404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cxnSp>
            <p:nvCxnSpPr>
              <p:cNvPr id="50" name="Elbow Connector 49">
                <a:extLst>
                  <a:ext uri="{FF2B5EF4-FFF2-40B4-BE49-F238E27FC236}">
                    <a16:creationId xmlns:a16="http://schemas.microsoft.com/office/drawing/2014/main" id="{4FFA4EBE-E3E5-D849-847C-9DD5B46E6B97}"/>
                  </a:ext>
                </a:extLst>
              </p:cNvPr>
              <p:cNvCxnSpPr>
                <a:cxnSpLocks/>
                <a:stCxn id="32" idx="3"/>
                <a:endCxn id="38" idx="1"/>
              </p:cNvCxnSpPr>
              <p:nvPr/>
            </p:nvCxnSpPr>
            <p:spPr>
              <a:xfrm flipV="1">
                <a:off x="6709889" y="5867503"/>
                <a:ext cx="504234" cy="416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1E297DD2-4237-2641-B984-BEF56DC532F7}"/>
                </a:ext>
              </a:extLst>
            </p:cNvPr>
            <p:cNvSpPr txBox="1"/>
            <p:nvPr/>
          </p:nvSpPr>
          <p:spPr>
            <a:xfrm>
              <a:off x="419431" y="5514201"/>
              <a:ext cx="41876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MLC</a:t>
              </a:r>
            </a:p>
          </p:txBody>
        </p:sp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id="{450DDB7D-E963-874F-8084-4EBEFFAB9655}"/>
                </a:ext>
              </a:extLst>
            </p:cNvPr>
            <p:cNvGrpSpPr/>
            <p:nvPr/>
          </p:nvGrpSpPr>
          <p:grpSpPr>
            <a:xfrm>
              <a:off x="1235545" y="5078815"/>
              <a:ext cx="2446539" cy="1248209"/>
              <a:chOff x="1235545" y="5078815"/>
              <a:chExt cx="2446539" cy="1248209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2FD46FE-5C1F-9B44-831E-236B4877E2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80958" y="5813829"/>
                <a:ext cx="2200442" cy="278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0331975-2B6B-D144-A78F-1D2F456EF44A}"/>
                  </a:ext>
                </a:extLst>
              </p:cNvPr>
              <p:cNvSpPr txBox="1"/>
              <p:nvPr/>
            </p:nvSpPr>
            <p:spPr>
              <a:xfrm rot="16200000">
                <a:off x="1072680" y="5330180"/>
                <a:ext cx="487313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PA</a:t>
                </a: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BEC50FFD-5138-724A-93FE-C08DE46691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1543" y="5078815"/>
                <a:ext cx="0" cy="1248209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143AC-70F4-4242-A5CA-A6E14F29DCA8}"/>
                  </a:ext>
                </a:extLst>
              </p:cNvPr>
              <p:cNvSpPr txBox="1"/>
              <p:nvPr/>
            </p:nvSpPr>
            <p:spPr>
              <a:xfrm>
                <a:off x="1838158" y="5128175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11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4CB8E46-B579-464B-990E-46218925F2A6}"/>
                  </a:ext>
                </a:extLst>
              </p:cNvPr>
              <p:cNvSpPr txBox="1"/>
              <p:nvPr/>
            </p:nvSpPr>
            <p:spPr>
              <a:xfrm>
                <a:off x="2739229" y="5118252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01</a:t>
                </a:r>
              </a:p>
            </p:txBody>
          </p: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A305F488-EC37-8F41-BCE6-08101F9AAD09}"/>
                  </a:ext>
                </a:extLst>
              </p:cNvPr>
              <p:cNvGrpSpPr/>
              <p:nvPr/>
            </p:nvGrpSpPr>
            <p:grpSpPr>
              <a:xfrm>
                <a:off x="1752602" y="5582430"/>
                <a:ext cx="321808" cy="242334"/>
                <a:chOff x="1209844" y="5746753"/>
                <a:chExt cx="321808" cy="242334"/>
              </a:xfrm>
            </p:grpSpPr>
            <p:cxnSp>
              <p:nvCxnSpPr>
                <p:cNvPr id="22" name="Elbow Connector 77">
                  <a:extLst>
                    <a:ext uri="{FF2B5EF4-FFF2-40B4-BE49-F238E27FC236}">
                      <a16:creationId xmlns:a16="http://schemas.microsoft.com/office/drawing/2014/main" id="{F844141A-7B8C-C84A-874B-B891FF281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147886" y="5825895"/>
                  <a:ext cx="214215" cy="90299"/>
                </a:xfrm>
                <a:prstGeom prst="bentConnector3">
                  <a:avLst>
                    <a:gd name="adj1" fmla="val 148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Elbow Connector 78">
                  <a:extLst>
                    <a:ext uri="{FF2B5EF4-FFF2-40B4-BE49-F238E27FC236}">
                      <a16:creationId xmlns:a16="http://schemas.microsoft.com/office/drawing/2014/main" id="{21B896DE-8E82-B140-9B4E-565A87539C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377613" y="5835047"/>
                  <a:ext cx="242334" cy="65745"/>
                </a:xfrm>
                <a:prstGeom prst="bentConnector3">
                  <a:avLst>
                    <a:gd name="adj1" fmla="val 455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E9517698-C857-8B4B-A92A-2A6A38ACE125}"/>
                    </a:ext>
                  </a:extLst>
                </p:cNvPr>
                <p:cNvCxnSpPr/>
                <p:nvPr/>
              </p:nvCxnSpPr>
              <p:spPr>
                <a:xfrm>
                  <a:off x="1287443" y="5754858"/>
                  <a:ext cx="182880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1651E891-C5CB-4443-AD8C-4B293EA967EE}"/>
                  </a:ext>
                </a:extLst>
              </p:cNvPr>
              <p:cNvGrpSpPr/>
              <p:nvPr/>
            </p:nvGrpSpPr>
            <p:grpSpPr>
              <a:xfrm>
                <a:off x="2676359" y="5829489"/>
                <a:ext cx="276753" cy="183955"/>
                <a:chOff x="2133601" y="5993812"/>
                <a:chExt cx="276753" cy="183955"/>
              </a:xfrm>
            </p:grpSpPr>
            <p:cxnSp>
              <p:nvCxnSpPr>
                <p:cNvPr id="19" name="Elbow Connector 77">
                  <a:extLst>
                    <a:ext uri="{FF2B5EF4-FFF2-40B4-BE49-F238E27FC236}">
                      <a16:creationId xmlns:a16="http://schemas.microsoft.com/office/drawing/2014/main" id="{F54836D7-D918-E045-A159-384429B418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295424" y="6062837"/>
                  <a:ext cx="183953" cy="45907"/>
                </a:xfrm>
                <a:prstGeom prst="bentConnector3">
                  <a:avLst>
                    <a:gd name="adj1" fmla="val -5512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Elbow Connector 78">
                  <a:extLst>
                    <a:ext uri="{FF2B5EF4-FFF2-40B4-BE49-F238E27FC236}">
                      <a16:creationId xmlns:a16="http://schemas.microsoft.com/office/drawing/2014/main" id="{6B78EF78-79F1-A04C-BA62-CE6694B376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2065404" y="6062009"/>
                  <a:ext cx="183953" cy="47560"/>
                </a:xfrm>
                <a:prstGeom prst="bentConnector3">
                  <a:avLst>
                    <a:gd name="adj1" fmla="val -2990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D7D486D7-115E-B645-BE34-FA613CD340CC}"/>
                    </a:ext>
                  </a:extLst>
                </p:cNvPr>
                <p:cNvCxnSpPr/>
                <p:nvPr/>
              </p:nvCxnSpPr>
              <p:spPr>
                <a:xfrm rot="10800000">
                  <a:off x="2181753" y="6170946"/>
                  <a:ext cx="182880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9CF4116D-EC4B-BA44-87F8-BF1DD775FFB2}"/>
                  </a:ext>
                </a:extLst>
              </p:cNvPr>
              <p:cNvGrpSpPr/>
              <p:nvPr/>
            </p:nvGrpSpPr>
            <p:grpSpPr>
              <a:xfrm>
                <a:off x="2247205" y="5440854"/>
                <a:ext cx="276753" cy="372974"/>
                <a:chOff x="1704447" y="5605177"/>
                <a:chExt cx="276753" cy="372974"/>
              </a:xfrm>
            </p:grpSpPr>
            <p:cxnSp>
              <p:nvCxnSpPr>
                <p:cNvPr id="16" name="Elbow Connector 77">
                  <a:extLst>
                    <a:ext uri="{FF2B5EF4-FFF2-40B4-BE49-F238E27FC236}">
                      <a16:creationId xmlns:a16="http://schemas.microsoft.com/office/drawing/2014/main" id="{6F13A925-7F19-CB41-B773-99C40AC1D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704447" y="5605177"/>
                  <a:ext cx="91440" cy="372974"/>
                </a:xfrm>
                <a:prstGeom prst="bentConnector3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Elbow Connector 78">
                  <a:extLst>
                    <a:ext uri="{FF2B5EF4-FFF2-40B4-BE49-F238E27FC236}">
                      <a16:creationId xmlns:a16="http://schemas.microsoft.com/office/drawing/2014/main" id="{0F844ED0-CDBD-6848-A443-020026F140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889760" y="5605177"/>
                  <a:ext cx="91440" cy="372974"/>
                </a:xfrm>
                <a:prstGeom prst="bentConnector3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67F4A876-FD29-3C49-B84E-C830B81A8467}"/>
                    </a:ext>
                  </a:extLst>
                </p:cNvPr>
                <p:cNvCxnSpPr/>
                <p:nvPr/>
              </p:nvCxnSpPr>
              <p:spPr>
                <a:xfrm>
                  <a:off x="1750229" y="5605177"/>
                  <a:ext cx="182880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5DD2FE-9B4F-734D-84D9-0FD8A95BE16D}"/>
                  </a:ext>
                </a:extLst>
              </p:cNvPr>
              <p:cNvSpPr txBox="1"/>
              <p:nvPr/>
            </p:nvSpPr>
            <p:spPr>
              <a:xfrm>
                <a:off x="2298433" y="5118252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10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B55A7-5D9B-534E-B90D-55ABE1ADB3F5}"/>
                  </a:ext>
                </a:extLst>
              </p:cNvPr>
              <p:cNvSpPr txBox="1"/>
              <p:nvPr/>
            </p:nvSpPr>
            <p:spPr>
              <a:xfrm>
                <a:off x="3124200" y="5113480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00</a:t>
                </a:r>
              </a:p>
            </p:txBody>
          </p:sp>
          <p:grpSp>
            <p:nvGrpSpPr>
              <p:cNvPr id="145" name="Group 144">
                <a:extLst>
                  <a:ext uri="{FF2B5EF4-FFF2-40B4-BE49-F238E27FC236}">
                    <a16:creationId xmlns:a16="http://schemas.microsoft.com/office/drawing/2014/main" id="{3E817FD6-40B2-874A-B554-A3F270BBA62C}"/>
                  </a:ext>
                </a:extLst>
              </p:cNvPr>
              <p:cNvGrpSpPr/>
              <p:nvPr/>
            </p:nvGrpSpPr>
            <p:grpSpPr>
              <a:xfrm>
                <a:off x="3076047" y="5826957"/>
                <a:ext cx="276753" cy="372974"/>
                <a:chOff x="2533289" y="5991280"/>
                <a:chExt cx="276753" cy="372974"/>
              </a:xfrm>
            </p:grpSpPr>
            <p:cxnSp>
              <p:nvCxnSpPr>
                <p:cNvPr id="13" name="Elbow Connector 77">
                  <a:extLst>
                    <a:ext uri="{FF2B5EF4-FFF2-40B4-BE49-F238E27FC236}">
                      <a16:creationId xmlns:a16="http://schemas.microsoft.com/office/drawing/2014/main" id="{E0A91A69-99C2-AC4C-BDE4-C6CBC4AF2A28}"/>
                    </a:ext>
                  </a:extLst>
                </p:cNvPr>
                <p:cNvCxnSpPr/>
                <p:nvPr/>
              </p:nvCxnSpPr>
              <p:spPr>
                <a:xfrm rot="10800000" flipV="1">
                  <a:off x="2718602" y="5991280"/>
                  <a:ext cx="91440" cy="372974"/>
                </a:xfrm>
                <a:prstGeom prst="bentConnector3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Elbow Connector 78">
                  <a:extLst>
                    <a:ext uri="{FF2B5EF4-FFF2-40B4-BE49-F238E27FC236}">
                      <a16:creationId xmlns:a16="http://schemas.microsoft.com/office/drawing/2014/main" id="{58D212F6-6A2C-0049-A321-78154E8F0A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 flipV="1">
                  <a:off x="2533289" y="5991280"/>
                  <a:ext cx="91440" cy="372974"/>
                </a:xfrm>
                <a:prstGeom prst="bentConnector3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12CF4872-B63A-0A49-86E6-C03EC52D842C}"/>
                    </a:ext>
                  </a:extLst>
                </p:cNvPr>
                <p:cNvCxnSpPr/>
                <p:nvPr/>
              </p:nvCxnSpPr>
              <p:spPr>
                <a:xfrm rot="10800000">
                  <a:off x="2581380" y="6363463"/>
                  <a:ext cx="182880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B92434BC-6537-7548-AB60-8F15D596E773}"/>
                  </a:ext>
                </a:extLst>
              </p:cNvPr>
              <p:cNvSpPr txBox="1"/>
              <p:nvPr/>
            </p:nvSpPr>
            <p:spPr>
              <a:xfrm>
                <a:off x="1867501" y="5824556"/>
                <a:ext cx="528991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PW</a:t>
                </a:r>
              </a:p>
            </p:txBody>
          </p:sp>
          <p:cxnSp>
            <p:nvCxnSpPr>
              <p:cNvPr id="361" name="Straight Connector 360">
                <a:extLst>
                  <a:ext uri="{FF2B5EF4-FFF2-40B4-BE49-F238E27FC236}">
                    <a16:creationId xmlns:a16="http://schemas.microsoft.com/office/drawing/2014/main" id="{B6A4B95A-D631-E443-B32A-DE64EA52EA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0677" y="5582429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>
                <a:extLst>
                  <a:ext uri="{FF2B5EF4-FFF2-40B4-BE49-F238E27FC236}">
                    <a16:creationId xmlns:a16="http://schemas.microsoft.com/office/drawing/2014/main" id="{F0F5E371-1471-5442-A3A2-222FCE1EC66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47725" y="5436572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>
                <a:extLst>
                  <a:ext uri="{FF2B5EF4-FFF2-40B4-BE49-F238E27FC236}">
                    <a16:creationId xmlns:a16="http://schemas.microsoft.com/office/drawing/2014/main" id="{444E404A-CA86-BB42-9495-1D1FFF892EA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51445" y="6003571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4" name="TextBox 363">
                <a:extLst>
                  <a:ext uri="{FF2B5EF4-FFF2-40B4-BE49-F238E27FC236}">
                    <a16:creationId xmlns:a16="http://schemas.microsoft.com/office/drawing/2014/main" id="{3F50558C-7432-034C-8346-98CBCE5723C6}"/>
                  </a:ext>
                </a:extLst>
              </p:cNvPr>
              <p:cNvSpPr txBox="1"/>
              <p:nvPr/>
            </p:nvSpPr>
            <p:spPr>
              <a:xfrm>
                <a:off x="3341296" y="5483283"/>
                <a:ext cx="31406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+PA1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5" name="TextBox 364">
                <a:extLst>
                  <a:ext uri="{FF2B5EF4-FFF2-40B4-BE49-F238E27FC236}">
                    <a16:creationId xmlns:a16="http://schemas.microsoft.com/office/drawing/2014/main" id="{30531A31-CFBA-B048-9E2F-4C4C8FBA34D8}"/>
                  </a:ext>
                </a:extLst>
              </p:cNvPr>
              <p:cNvSpPr txBox="1"/>
              <p:nvPr/>
            </p:nvSpPr>
            <p:spPr>
              <a:xfrm>
                <a:off x="3341296" y="5896549"/>
                <a:ext cx="32207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-PA1’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6" name="TextBox 365">
                <a:extLst>
                  <a:ext uri="{FF2B5EF4-FFF2-40B4-BE49-F238E27FC236}">
                    <a16:creationId xmlns:a16="http://schemas.microsoft.com/office/drawing/2014/main" id="{06C4791C-6578-3843-9EE4-597FC5F7D0AF}"/>
                  </a:ext>
                </a:extLst>
              </p:cNvPr>
              <p:cNvSpPr txBox="1"/>
              <p:nvPr/>
            </p:nvSpPr>
            <p:spPr>
              <a:xfrm>
                <a:off x="3332122" y="5337501"/>
                <a:ext cx="31406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+PA2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367" name="Straight Connector 366">
                <a:extLst>
                  <a:ext uri="{FF2B5EF4-FFF2-40B4-BE49-F238E27FC236}">
                    <a16:creationId xmlns:a16="http://schemas.microsoft.com/office/drawing/2014/main" id="{4167A519-99CF-A146-8D47-57C126F645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89766" y="6200509"/>
                <a:ext cx="1863388" cy="950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8" name="TextBox 367">
                <a:extLst>
                  <a:ext uri="{FF2B5EF4-FFF2-40B4-BE49-F238E27FC236}">
                    <a16:creationId xmlns:a16="http://schemas.microsoft.com/office/drawing/2014/main" id="{C9C493F1-2BAB-5047-9675-4E1F7631291A}"/>
                  </a:ext>
                </a:extLst>
              </p:cNvPr>
              <p:cNvSpPr txBox="1"/>
              <p:nvPr/>
            </p:nvSpPr>
            <p:spPr>
              <a:xfrm>
                <a:off x="3360008" y="6105769"/>
                <a:ext cx="322076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-PA2’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375" name="Rounded Rectangle 374">
            <a:extLst>
              <a:ext uri="{FF2B5EF4-FFF2-40B4-BE49-F238E27FC236}">
                <a16:creationId xmlns:a16="http://schemas.microsoft.com/office/drawing/2014/main" id="{9849805C-6F64-DB47-B23A-9422E503B057}"/>
              </a:ext>
            </a:extLst>
          </p:cNvPr>
          <p:cNvSpPr/>
          <p:nvPr/>
        </p:nvSpPr>
        <p:spPr>
          <a:xfrm>
            <a:off x="457200" y="1916326"/>
            <a:ext cx="6937822" cy="136027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Rounded Rectangle 385">
            <a:extLst>
              <a:ext uri="{FF2B5EF4-FFF2-40B4-BE49-F238E27FC236}">
                <a16:creationId xmlns:a16="http://schemas.microsoft.com/office/drawing/2014/main" id="{D42BBE9F-F183-644B-9C82-BB9C704329A0}"/>
              </a:ext>
            </a:extLst>
          </p:cNvPr>
          <p:cNvSpPr/>
          <p:nvPr/>
        </p:nvSpPr>
        <p:spPr>
          <a:xfrm>
            <a:off x="457200" y="3456220"/>
            <a:ext cx="8610595" cy="1344380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Rounded Rectangle 386">
            <a:extLst>
              <a:ext uri="{FF2B5EF4-FFF2-40B4-BE49-F238E27FC236}">
                <a16:creationId xmlns:a16="http://schemas.microsoft.com/office/drawing/2014/main" id="{B7C0B151-C541-F34C-B553-36EE964B5F46}"/>
              </a:ext>
            </a:extLst>
          </p:cNvPr>
          <p:cNvSpPr/>
          <p:nvPr/>
        </p:nvSpPr>
        <p:spPr>
          <a:xfrm>
            <a:off x="457200" y="5029200"/>
            <a:ext cx="10244146" cy="136027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2" name="Straight Arrow Connector 401">
            <a:extLst>
              <a:ext uri="{FF2B5EF4-FFF2-40B4-BE49-F238E27FC236}">
                <a16:creationId xmlns:a16="http://schemas.microsoft.com/office/drawing/2014/main" id="{EBB3CAD8-C75F-CC46-9754-B8731B363E78}"/>
              </a:ext>
            </a:extLst>
          </p:cNvPr>
          <p:cNvCxnSpPr>
            <a:cxnSpLocks/>
            <a:endCxn id="249" idx="1"/>
          </p:cNvCxnSpPr>
          <p:nvPr/>
        </p:nvCxnSpPr>
        <p:spPr>
          <a:xfrm>
            <a:off x="5073966" y="2952775"/>
            <a:ext cx="2964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>
            <a:extLst>
              <a:ext uri="{FF2B5EF4-FFF2-40B4-BE49-F238E27FC236}">
                <a16:creationId xmlns:a16="http://schemas.microsoft.com/office/drawing/2014/main" id="{752ABC09-6440-DD46-9F98-6A21FA2C0CEC}"/>
              </a:ext>
            </a:extLst>
          </p:cNvPr>
          <p:cNvCxnSpPr>
            <a:cxnSpLocks/>
            <a:endCxn id="197" idx="1"/>
          </p:cNvCxnSpPr>
          <p:nvPr/>
        </p:nvCxnSpPr>
        <p:spPr>
          <a:xfrm>
            <a:off x="5125572" y="4468480"/>
            <a:ext cx="244834" cy="3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Arrow Connector 403">
            <a:extLst>
              <a:ext uri="{FF2B5EF4-FFF2-40B4-BE49-F238E27FC236}">
                <a16:creationId xmlns:a16="http://schemas.microsoft.com/office/drawing/2014/main" id="{D573F0C4-BC79-7B4B-BE93-CAC4753BB06B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5129293" y="6045030"/>
            <a:ext cx="241113" cy="3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859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46B1A-999C-5046-AA7B-1CAE34D15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468526"/>
            <a:ext cx="6932435" cy="1107421"/>
          </a:xfrm>
        </p:spPr>
        <p:txBody>
          <a:bodyPr/>
          <a:lstStyle/>
          <a:p>
            <a:r>
              <a:rPr lang="en-US" sz="2800" dirty="0"/>
              <a:t>Multi Level Cell (II)</a:t>
            </a:r>
          </a:p>
        </p:txBody>
      </p:sp>
      <p:grpSp>
        <p:nvGrpSpPr>
          <p:cNvPr id="246" name="Group 245">
            <a:extLst>
              <a:ext uri="{FF2B5EF4-FFF2-40B4-BE49-F238E27FC236}">
                <a16:creationId xmlns:a16="http://schemas.microsoft.com/office/drawing/2014/main" id="{E0F4C753-C65A-224C-B9C0-DFD34B1FB854}"/>
              </a:ext>
            </a:extLst>
          </p:cNvPr>
          <p:cNvGrpSpPr/>
          <p:nvPr/>
        </p:nvGrpSpPr>
        <p:grpSpPr>
          <a:xfrm>
            <a:off x="5370406" y="1973810"/>
            <a:ext cx="1877971" cy="1271467"/>
            <a:chOff x="5722908" y="4888954"/>
            <a:chExt cx="1877971" cy="1271467"/>
          </a:xfrm>
        </p:grpSpPr>
        <p:sp>
          <p:nvSpPr>
            <p:cNvPr id="249" name="Diamond 248">
              <a:extLst>
                <a:ext uri="{FF2B5EF4-FFF2-40B4-BE49-F238E27FC236}">
                  <a16:creationId xmlns:a16="http://schemas.microsoft.com/office/drawing/2014/main" id="{6F955D9A-4C5B-4540-9A80-D143318BBFE9}"/>
                </a:ext>
              </a:extLst>
            </p:cNvPr>
            <p:cNvSpPr/>
            <p:nvPr/>
          </p:nvSpPr>
          <p:spPr>
            <a:xfrm>
              <a:off x="5722908" y="5676621"/>
              <a:ext cx="986981" cy="382596"/>
            </a:xfrm>
            <a:prstGeom prst="diamond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6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</a:t>
              </a:r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</p:txBody>
        </p:sp>
        <p:cxnSp>
          <p:nvCxnSpPr>
            <p:cNvPr id="250" name="Elbow Connector 249">
              <a:extLst>
                <a:ext uri="{FF2B5EF4-FFF2-40B4-BE49-F238E27FC236}">
                  <a16:creationId xmlns:a16="http://schemas.microsoft.com/office/drawing/2014/main" id="{578EF30C-8662-2B40-87A8-0AD0514423F8}"/>
                </a:ext>
              </a:extLst>
            </p:cNvPr>
            <p:cNvCxnSpPr>
              <a:cxnSpLocks/>
              <a:stCxn id="249" idx="0"/>
              <a:endCxn id="251" idx="4"/>
            </p:cNvCxnSpPr>
            <p:nvPr/>
          </p:nvCxnSpPr>
          <p:spPr>
            <a:xfrm rot="16200000" flipV="1">
              <a:off x="6112702" y="5572923"/>
              <a:ext cx="207394" cy="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B908A0F0-12B3-8C48-BE92-8170148790E0}"/>
                </a:ext>
              </a:extLst>
            </p:cNvPr>
            <p:cNvSpPr/>
            <p:nvPr/>
          </p:nvSpPr>
          <p:spPr>
            <a:xfrm>
              <a:off x="5893309" y="4888954"/>
              <a:ext cx="646178" cy="580273"/>
            </a:xfrm>
            <a:prstGeom prst="ellipse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cxnSp>
          <p:nvCxnSpPr>
            <p:cNvPr id="254" name="Straight Arrow Connector 253">
              <a:extLst>
                <a:ext uri="{FF2B5EF4-FFF2-40B4-BE49-F238E27FC236}">
                  <a16:creationId xmlns:a16="http://schemas.microsoft.com/office/drawing/2014/main" id="{F2872B45-2106-0343-83F7-40F2028317F3}"/>
                </a:ext>
              </a:extLst>
            </p:cNvPr>
            <p:cNvCxnSpPr>
              <a:cxnSpLocks/>
              <a:stCxn id="249" idx="3"/>
              <a:endCxn id="257" idx="2"/>
            </p:cNvCxnSpPr>
            <p:nvPr/>
          </p:nvCxnSpPr>
          <p:spPr>
            <a:xfrm>
              <a:off x="6709889" y="5867919"/>
              <a:ext cx="244834" cy="23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FD9CBEC7-C7AC-B04E-9593-946E8BF01240}"/>
                </a:ext>
              </a:extLst>
            </p:cNvPr>
            <p:cNvSpPr/>
            <p:nvPr/>
          </p:nvSpPr>
          <p:spPr>
            <a:xfrm>
              <a:off x="6954723" y="5580149"/>
              <a:ext cx="646156" cy="580272"/>
            </a:xfrm>
            <a:prstGeom prst="ellipse">
              <a:avLst/>
            </a:prstGeom>
            <a:solidFill>
              <a:srgbClr val="0E5EFE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AA624441-70D5-D348-83AB-C5004D083C1B}"/>
                </a:ext>
              </a:extLst>
            </p:cNvPr>
            <p:cNvSpPr txBox="1"/>
            <p:nvPr/>
          </p:nvSpPr>
          <p:spPr>
            <a:xfrm>
              <a:off x="6077404" y="5488997"/>
              <a:ext cx="92974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4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</a:t>
              </a:r>
            </a:p>
          </p:txBody>
        </p:sp>
      </p:grpSp>
      <p:sp>
        <p:nvSpPr>
          <p:cNvPr id="262" name="TextBox 261">
            <a:extLst>
              <a:ext uri="{FF2B5EF4-FFF2-40B4-BE49-F238E27FC236}">
                <a16:creationId xmlns:a16="http://schemas.microsoft.com/office/drawing/2014/main" id="{5D07213E-13CC-F44F-BE18-C25D7ACCC484}"/>
              </a:ext>
            </a:extLst>
          </p:cNvPr>
          <p:cNvSpPr txBox="1"/>
          <p:nvPr/>
        </p:nvSpPr>
        <p:spPr>
          <a:xfrm>
            <a:off x="613221" y="2417635"/>
            <a:ext cx="3786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SLC </a:t>
            </a:r>
          </a:p>
        </p:txBody>
      </p: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BA5272D7-B0F9-784D-AD3C-6077A4C01F7F}"/>
              </a:ext>
            </a:extLst>
          </p:cNvPr>
          <p:cNvGrpSpPr/>
          <p:nvPr/>
        </p:nvGrpSpPr>
        <p:grpSpPr>
          <a:xfrm>
            <a:off x="7533798" y="385379"/>
            <a:ext cx="4170094" cy="3134596"/>
            <a:chOff x="7161955" y="370604"/>
            <a:chExt cx="4170094" cy="3134596"/>
          </a:xfrm>
        </p:grpSpPr>
        <p:cxnSp>
          <p:nvCxnSpPr>
            <p:cNvPr id="287" name="Straight Connector 286">
              <a:extLst>
                <a:ext uri="{FF2B5EF4-FFF2-40B4-BE49-F238E27FC236}">
                  <a16:creationId xmlns:a16="http://schemas.microsoft.com/office/drawing/2014/main" id="{B8F80E0B-1ED9-C24F-92A5-9EF27B03A2CC}"/>
                </a:ext>
              </a:extLst>
            </p:cNvPr>
            <p:cNvCxnSpPr>
              <a:cxnSpLocks/>
            </p:cNvCxnSpPr>
            <p:nvPr/>
          </p:nvCxnSpPr>
          <p:spPr>
            <a:xfrm>
              <a:off x="7161955" y="1970804"/>
              <a:ext cx="411018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>
              <a:extLst>
                <a:ext uri="{FF2B5EF4-FFF2-40B4-BE49-F238E27FC236}">
                  <a16:creationId xmlns:a16="http://schemas.microsoft.com/office/drawing/2014/main" id="{A0642073-F373-8B4E-B3BA-DB0013902B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12285" y="370604"/>
              <a:ext cx="0" cy="3134596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8EA87862-4C7E-AC45-8EEA-68B2F545814A}"/>
                </a:ext>
              </a:extLst>
            </p:cNvPr>
            <p:cNvSpPr txBox="1"/>
            <p:nvPr/>
          </p:nvSpPr>
          <p:spPr>
            <a:xfrm>
              <a:off x="10803058" y="2123204"/>
              <a:ext cx="528991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PW</a:t>
              </a:r>
            </a:p>
          </p:txBody>
        </p: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64F7D699-12A1-FE42-A528-539E2A76D717}"/>
                </a:ext>
              </a:extLst>
            </p:cNvPr>
            <p:cNvSpPr txBox="1"/>
            <p:nvPr/>
          </p:nvSpPr>
          <p:spPr>
            <a:xfrm rot="16200000">
              <a:off x="8713215" y="531064"/>
              <a:ext cx="482504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Read V</a:t>
              </a:r>
              <a:r>
                <a:rPr lang="en-US" sz="105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TH</a:t>
              </a:r>
              <a:endParaRPr lang="en-US" sz="105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302" name="Straight Connector 301">
              <a:extLst>
                <a:ext uri="{FF2B5EF4-FFF2-40B4-BE49-F238E27FC236}">
                  <a16:creationId xmlns:a16="http://schemas.microsoft.com/office/drawing/2014/main" id="{EF53D82B-77C4-1E4A-849E-DA0978A1B449}"/>
                </a:ext>
              </a:extLst>
            </p:cNvPr>
            <p:cNvCxnSpPr>
              <a:cxnSpLocks/>
            </p:cNvCxnSpPr>
            <p:nvPr/>
          </p:nvCxnSpPr>
          <p:spPr>
            <a:xfrm>
              <a:off x="9548152" y="1416114"/>
              <a:ext cx="1161615" cy="348349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1F22A29B-4374-294D-BC7B-7AF8CB17EB4A}"/>
                </a:ext>
              </a:extLst>
            </p:cNvPr>
            <p:cNvCxnSpPr>
              <a:cxnSpLocks/>
            </p:cNvCxnSpPr>
            <p:nvPr/>
          </p:nvCxnSpPr>
          <p:spPr>
            <a:xfrm>
              <a:off x="7631340" y="2284787"/>
              <a:ext cx="1133523" cy="435868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16C52715-3F79-D142-AEE1-FBB3FA19CD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41973" y="720843"/>
              <a:ext cx="1032581" cy="416156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E921DB1B-4304-B14E-AE20-16BED6CB11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86975" y="2917459"/>
              <a:ext cx="999955" cy="394873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91B20017-F400-7449-8AB4-0AB90A9051AE}"/>
                </a:ext>
              </a:extLst>
            </p:cNvPr>
            <p:cNvCxnSpPr>
              <a:cxnSpLocks/>
            </p:cNvCxnSpPr>
            <p:nvPr/>
          </p:nvCxnSpPr>
          <p:spPr>
            <a:xfrm>
              <a:off x="7741931" y="1654787"/>
              <a:ext cx="2971800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Straight Connector 312">
              <a:extLst>
                <a:ext uri="{FF2B5EF4-FFF2-40B4-BE49-F238E27FC236}">
                  <a16:creationId xmlns:a16="http://schemas.microsoft.com/office/drawing/2014/main" id="{6DB0E00F-7FAD-DE4C-B079-AC6A5CC9ABDE}"/>
                </a:ext>
              </a:extLst>
            </p:cNvPr>
            <p:cNvCxnSpPr>
              <a:cxnSpLocks/>
            </p:cNvCxnSpPr>
            <p:nvPr/>
          </p:nvCxnSpPr>
          <p:spPr>
            <a:xfrm>
              <a:off x="7728707" y="1292165"/>
              <a:ext cx="2971800" cy="17717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>
              <a:extLst>
                <a:ext uri="{FF2B5EF4-FFF2-40B4-BE49-F238E27FC236}">
                  <a16:creationId xmlns:a16="http://schemas.microsoft.com/office/drawing/2014/main" id="{42561288-3A6E-2A44-9582-4A5C01EA2580}"/>
                </a:ext>
              </a:extLst>
            </p:cNvPr>
            <p:cNvCxnSpPr>
              <a:cxnSpLocks/>
            </p:cNvCxnSpPr>
            <p:nvPr/>
          </p:nvCxnSpPr>
          <p:spPr>
            <a:xfrm>
              <a:off x="7780202" y="2406937"/>
              <a:ext cx="2931740" cy="21447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31EF83A0-0D9E-0744-944F-92865E00D08E}"/>
                </a:ext>
              </a:extLst>
            </p:cNvPr>
            <p:cNvSpPr txBox="1"/>
            <p:nvPr/>
          </p:nvSpPr>
          <p:spPr>
            <a:xfrm>
              <a:off x="7315200" y="1579797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</a:t>
              </a:r>
            </a:p>
          </p:txBody>
        </p:sp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16293969-2D41-1541-9D05-431FB0F2D346}"/>
                </a:ext>
              </a:extLst>
            </p:cNvPr>
            <p:cNvSpPr txBox="1"/>
            <p:nvPr/>
          </p:nvSpPr>
          <p:spPr>
            <a:xfrm>
              <a:off x="7333429" y="1234892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</a:t>
              </a: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22B0E5F4-055E-9A4B-872A-65EE421D0140}"/>
                </a:ext>
              </a:extLst>
            </p:cNvPr>
            <p:cNvSpPr txBox="1"/>
            <p:nvPr/>
          </p:nvSpPr>
          <p:spPr>
            <a:xfrm>
              <a:off x="7339147" y="2284787"/>
              <a:ext cx="3606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DM1’</a:t>
              </a:r>
            </a:p>
          </p:txBody>
        </p:sp>
        <p:cxnSp>
          <p:nvCxnSpPr>
            <p:cNvPr id="333" name="Straight Connector 332">
              <a:extLst>
                <a:ext uri="{FF2B5EF4-FFF2-40B4-BE49-F238E27FC236}">
                  <a16:creationId xmlns:a16="http://schemas.microsoft.com/office/drawing/2014/main" id="{7C21605C-195B-004D-8632-62BD1211218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33707" y="1937902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>
              <a:extLst>
                <a:ext uri="{FF2B5EF4-FFF2-40B4-BE49-F238E27FC236}">
                  <a16:creationId xmlns:a16="http://schemas.microsoft.com/office/drawing/2014/main" id="{1A07C7A4-59C9-B748-BD4D-8EE1E28E60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3107" y="1901688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>
              <a:extLst>
                <a:ext uri="{FF2B5EF4-FFF2-40B4-BE49-F238E27FC236}">
                  <a16:creationId xmlns:a16="http://schemas.microsoft.com/office/drawing/2014/main" id="{7768F69A-9639-4D4C-A139-7851DAA4B3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548107" y="1937902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>
              <a:extLst>
                <a:ext uri="{FF2B5EF4-FFF2-40B4-BE49-F238E27FC236}">
                  <a16:creationId xmlns:a16="http://schemas.microsoft.com/office/drawing/2014/main" id="{9A104DAB-14BF-D34E-B5AE-F91A162105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728707" y="1916253"/>
              <a:ext cx="0" cy="10910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3" name="TextBox 342">
              <a:extLst>
                <a:ext uri="{FF2B5EF4-FFF2-40B4-BE49-F238E27FC236}">
                  <a16:creationId xmlns:a16="http://schemas.microsoft.com/office/drawing/2014/main" id="{4B4893A7-4753-5D49-969A-19C20531BC83}"/>
                </a:ext>
              </a:extLst>
            </p:cNvPr>
            <p:cNvSpPr txBox="1"/>
            <p:nvPr/>
          </p:nvSpPr>
          <p:spPr>
            <a:xfrm>
              <a:off x="9488301" y="2052222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+PW1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1A5D107A-5770-5949-9B17-46A0B35FE418}"/>
                </a:ext>
              </a:extLst>
            </p:cNvPr>
            <p:cNvSpPr txBox="1"/>
            <p:nvPr/>
          </p:nvSpPr>
          <p:spPr>
            <a:xfrm>
              <a:off x="10395707" y="2051679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+PW2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DDADB9CE-AE7D-5940-891E-BC5EFAF6EE59}"/>
                </a:ext>
              </a:extLst>
            </p:cNvPr>
            <p:cNvSpPr txBox="1"/>
            <p:nvPr/>
          </p:nvSpPr>
          <p:spPr>
            <a:xfrm>
              <a:off x="8490707" y="2024042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-PW1’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C5B6C5D7-0851-9A49-9E17-9B8BB07628E0}"/>
                </a:ext>
              </a:extLst>
            </p:cNvPr>
            <p:cNvSpPr txBox="1"/>
            <p:nvPr/>
          </p:nvSpPr>
          <p:spPr>
            <a:xfrm>
              <a:off x="7576307" y="2014738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-PW2’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70" name="Group 369">
            <a:extLst>
              <a:ext uri="{FF2B5EF4-FFF2-40B4-BE49-F238E27FC236}">
                <a16:creationId xmlns:a16="http://schemas.microsoft.com/office/drawing/2014/main" id="{1E063389-7C02-AE4E-A79F-EB66278EAB36}"/>
              </a:ext>
            </a:extLst>
          </p:cNvPr>
          <p:cNvGrpSpPr/>
          <p:nvPr/>
        </p:nvGrpSpPr>
        <p:grpSpPr>
          <a:xfrm>
            <a:off x="1410477" y="2036636"/>
            <a:ext cx="2403144" cy="1208641"/>
            <a:chOff x="1178256" y="2294656"/>
            <a:chExt cx="2403144" cy="1208641"/>
          </a:xfrm>
        </p:grpSpPr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AE90248C-B0E4-A048-AE0E-158E8E8CCE7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80958" y="3029670"/>
              <a:ext cx="2200442" cy="27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005417F4-17F7-404B-A278-B5FFC8A3478E}"/>
                </a:ext>
              </a:extLst>
            </p:cNvPr>
            <p:cNvSpPr txBox="1"/>
            <p:nvPr/>
          </p:nvSpPr>
          <p:spPr>
            <a:xfrm rot="16200000">
              <a:off x="1015391" y="2473822"/>
              <a:ext cx="487313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CB813A99-AD5E-3A41-A11C-72541B14EC9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21543" y="2294656"/>
              <a:ext cx="0" cy="1208641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7" name="TextBox 266">
              <a:extLst>
                <a:ext uri="{FF2B5EF4-FFF2-40B4-BE49-F238E27FC236}">
                  <a16:creationId xmlns:a16="http://schemas.microsoft.com/office/drawing/2014/main" id="{14A04232-94B5-ED46-B199-4800F91D3FCF}"/>
                </a:ext>
              </a:extLst>
            </p:cNvPr>
            <p:cNvSpPr txBox="1"/>
            <p:nvPr/>
          </p:nvSpPr>
          <p:spPr>
            <a:xfrm>
              <a:off x="2260208" y="2345533"/>
              <a:ext cx="10419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2AD0B627-220E-7A46-A99E-BF7C0BA7CD10}"/>
                </a:ext>
              </a:extLst>
            </p:cNvPr>
            <p:cNvSpPr txBox="1"/>
            <p:nvPr/>
          </p:nvSpPr>
          <p:spPr>
            <a:xfrm>
              <a:off x="3202019" y="2344016"/>
              <a:ext cx="10419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</a:p>
          </p:txBody>
        </p:sp>
        <p:grpSp>
          <p:nvGrpSpPr>
            <p:cNvPr id="269" name="Group 268">
              <a:extLst>
                <a:ext uri="{FF2B5EF4-FFF2-40B4-BE49-F238E27FC236}">
                  <a16:creationId xmlns:a16="http://schemas.microsoft.com/office/drawing/2014/main" id="{02DC5815-B3EC-B641-A9EC-8BD0E7985CE6}"/>
                </a:ext>
              </a:extLst>
            </p:cNvPr>
            <p:cNvGrpSpPr/>
            <p:nvPr/>
          </p:nvGrpSpPr>
          <p:grpSpPr>
            <a:xfrm>
              <a:off x="2164912" y="2788746"/>
              <a:ext cx="291881" cy="242334"/>
              <a:chOff x="1622154" y="5737228"/>
              <a:chExt cx="291881" cy="242334"/>
            </a:xfrm>
          </p:grpSpPr>
          <p:cxnSp>
            <p:nvCxnSpPr>
              <p:cNvPr id="280" name="Elbow Connector 77">
                <a:extLst>
                  <a:ext uri="{FF2B5EF4-FFF2-40B4-BE49-F238E27FC236}">
                    <a16:creationId xmlns:a16="http://schemas.microsoft.com/office/drawing/2014/main" id="{9B637706-EE5E-E24B-9D2D-A3BCBA37BAC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560196" y="5816370"/>
                <a:ext cx="214215" cy="90299"/>
              </a:xfrm>
              <a:prstGeom prst="bentConnector3">
                <a:avLst>
                  <a:gd name="adj1" fmla="val 148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Elbow Connector 78">
                <a:extLst>
                  <a:ext uri="{FF2B5EF4-FFF2-40B4-BE49-F238E27FC236}">
                    <a16:creationId xmlns:a16="http://schemas.microsoft.com/office/drawing/2014/main" id="{4CAA14BD-24F0-534E-A965-3968157F234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759996" y="5825522"/>
                <a:ext cx="242334" cy="65745"/>
              </a:xfrm>
              <a:prstGeom prst="bentConnector3">
                <a:avLst>
                  <a:gd name="adj1" fmla="val 4554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>
                <a:extLst>
                  <a:ext uri="{FF2B5EF4-FFF2-40B4-BE49-F238E27FC236}">
                    <a16:creationId xmlns:a16="http://schemas.microsoft.com/office/drawing/2014/main" id="{1B04A25B-D50D-4242-8080-38A768A03C1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6011" y="5745333"/>
                <a:ext cx="143370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0" name="Group 269">
              <a:extLst>
                <a:ext uri="{FF2B5EF4-FFF2-40B4-BE49-F238E27FC236}">
                  <a16:creationId xmlns:a16="http://schemas.microsoft.com/office/drawing/2014/main" id="{337AEDB4-1821-E748-8389-0983179276C6}"/>
                </a:ext>
              </a:extLst>
            </p:cNvPr>
            <p:cNvGrpSpPr/>
            <p:nvPr/>
          </p:nvGrpSpPr>
          <p:grpSpPr>
            <a:xfrm>
              <a:off x="3131895" y="3051680"/>
              <a:ext cx="220227" cy="183955"/>
              <a:chOff x="2589137" y="6000162"/>
              <a:chExt cx="220227" cy="183955"/>
            </a:xfrm>
          </p:grpSpPr>
          <p:cxnSp>
            <p:nvCxnSpPr>
              <p:cNvPr id="277" name="Elbow Connector 77">
                <a:extLst>
                  <a:ext uri="{FF2B5EF4-FFF2-40B4-BE49-F238E27FC236}">
                    <a16:creationId xmlns:a16="http://schemas.microsoft.com/office/drawing/2014/main" id="{A066308E-9CA5-354B-8365-C68CADD0662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2694434" y="6069187"/>
                <a:ext cx="183953" cy="45907"/>
              </a:xfrm>
              <a:prstGeom prst="bentConnector3">
                <a:avLst>
                  <a:gd name="adj1" fmla="val -5512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Elbow Connector 78">
                <a:extLst>
                  <a:ext uri="{FF2B5EF4-FFF2-40B4-BE49-F238E27FC236}">
                    <a16:creationId xmlns:a16="http://schemas.microsoft.com/office/drawing/2014/main" id="{9A938BEB-E4EF-7D49-B1E4-6BB426CB42A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2520940" y="6068359"/>
                <a:ext cx="183953" cy="47560"/>
              </a:xfrm>
              <a:prstGeom prst="bentConnector3">
                <a:avLst>
                  <a:gd name="adj1" fmla="val -2990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190C079E-CE5F-A04D-92E5-8FB9D49E77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633504" y="6177296"/>
                <a:ext cx="133462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73" name="TextBox 272">
              <a:extLst>
                <a:ext uri="{FF2B5EF4-FFF2-40B4-BE49-F238E27FC236}">
                  <a16:creationId xmlns:a16="http://schemas.microsoft.com/office/drawing/2014/main" id="{A196A467-40CF-C342-ACE9-1E5DF3E8A1BB}"/>
                </a:ext>
              </a:extLst>
            </p:cNvPr>
            <p:cNvSpPr txBox="1"/>
            <p:nvPr/>
          </p:nvSpPr>
          <p:spPr>
            <a:xfrm>
              <a:off x="1860906" y="3078264"/>
              <a:ext cx="528991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PW</a:t>
              </a: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DCF36ECC-DD05-5642-88D9-4E25BF6F02DF}"/>
                </a:ext>
              </a:extLst>
            </p:cNvPr>
            <p:cNvSpPr txBox="1"/>
            <p:nvPr/>
          </p:nvSpPr>
          <p:spPr>
            <a:xfrm>
              <a:off x="2146403" y="2600828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+PW1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76C4FC31-169D-304B-BC6B-706D1940B15E}"/>
                </a:ext>
              </a:extLst>
            </p:cNvPr>
            <p:cNvSpPr txBox="1"/>
            <p:nvPr/>
          </p:nvSpPr>
          <p:spPr>
            <a:xfrm>
              <a:off x="3094965" y="2585490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-PW1’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18B9A5BA-317C-B946-BDC9-5E9A904A06ED}"/>
              </a:ext>
            </a:extLst>
          </p:cNvPr>
          <p:cNvGrpSpPr/>
          <p:nvPr/>
        </p:nvGrpSpPr>
        <p:grpSpPr>
          <a:xfrm>
            <a:off x="613221" y="3471355"/>
            <a:ext cx="8382000" cy="1293497"/>
            <a:chOff x="381000" y="3648945"/>
            <a:chExt cx="8382000" cy="1293497"/>
          </a:xfrm>
        </p:grpSpPr>
        <p:grpSp>
          <p:nvGrpSpPr>
            <p:cNvPr id="194" name="Group 193">
              <a:extLst>
                <a:ext uri="{FF2B5EF4-FFF2-40B4-BE49-F238E27FC236}">
                  <a16:creationId xmlns:a16="http://schemas.microsoft.com/office/drawing/2014/main" id="{09D592B8-7173-384D-BF03-4A90163AF169}"/>
                </a:ext>
              </a:extLst>
            </p:cNvPr>
            <p:cNvGrpSpPr/>
            <p:nvPr/>
          </p:nvGrpSpPr>
          <p:grpSpPr>
            <a:xfrm>
              <a:off x="5138185" y="3648945"/>
              <a:ext cx="3624815" cy="1293497"/>
              <a:chOff x="5722908" y="4866924"/>
              <a:chExt cx="3624815" cy="1293497"/>
            </a:xfrm>
          </p:grpSpPr>
          <p:sp>
            <p:nvSpPr>
              <p:cNvPr id="197" name="Diamond 196">
                <a:extLst>
                  <a:ext uri="{FF2B5EF4-FFF2-40B4-BE49-F238E27FC236}">
                    <a16:creationId xmlns:a16="http://schemas.microsoft.com/office/drawing/2014/main" id="{7207A310-74A3-FE46-AB54-018FD03D572C}"/>
                  </a:ext>
                </a:extLst>
              </p:cNvPr>
              <p:cNvSpPr/>
              <p:nvPr/>
            </p:nvSpPr>
            <p:spPr>
              <a:xfrm>
                <a:off x="5722908" y="5676621"/>
                <a:ext cx="986981" cy="382596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</a:t>
                </a:r>
                <a:endPara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198" name="Elbow Connector 197">
                <a:extLst>
                  <a:ext uri="{FF2B5EF4-FFF2-40B4-BE49-F238E27FC236}">
                    <a16:creationId xmlns:a16="http://schemas.microsoft.com/office/drawing/2014/main" id="{3135323D-EAF6-CE4F-A822-476E60A67DA5}"/>
                  </a:ext>
                </a:extLst>
              </p:cNvPr>
              <p:cNvCxnSpPr>
                <a:cxnSpLocks/>
                <a:stCxn id="197" idx="0"/>
                <a:endCxn id="200" idx="4"/>
              </p:cNvCxnSpPr>
              <p:nvPr/>
            </p:nvCxnSpPr>
            <p:spPr>
              <a:xfrm rot="16200000" flipV="1">
                <a:off x="6112702" y="5572923"/>
                <a:ext cx="20739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0" name="Oval 199">
                <a:extLst>
                  <a:ext uri="{FF2B5EF4-FFF2-40B4-BE49-F238E27FC236}">
                    <a16:creationId xmlns:a16="http://schemas.microsoft.com/office/drawing/2014/main" id="{B485A129-EF04-1343-AC30-15C729EF9992}"/>
                  </a:ext>
                </a:extLst>
              </p:cNvPr>
              <p:cNvSpPr/>
              <p:nvPr/>
            </p:nvSpPr>
            <p:spPr>
              <a:xfrm>
                <a:off x="5893309" y="4888954"/>
                <a:ext cx="646178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203" name="Diamond 202">
                <a:extLst>
                  <a:ext uri="{FF2B5EF4-FFF2-40B4-BE49-F238E27FC236}">
                    <a16:creationId xmlns:a16="http://schemas.microsoft.com/office/drawing/2014/main" id="{23384930-4EB8-0D45-B4FD-B092853E0E33}"/>
                  </a:ext>
                </a:extLst>
              </p:cNvPr>
              <p:cNvSpPr/>
              <p:nvPr/>
            </p:nvSpPr>
            <p:spPr>
              <a:xfrm>
                <a:off x="7211986" y="5676621"/>
                <a:ext cx="986981" cy="381763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DM2</a:t>
                </a:r>
              </a:p>
            </p:txBody>
          </p:sp>
          <p:cxnSp>
            <p:nvCxnSpPr>
              <p:cNvPr id="205" name="Elbow Connector 204">
                <a:extLst>
                  <a:ext uri="{FF2B5EF4-FFF2-40B4-BE49-F238E27FC236}">
                    <a16:creationId xmlns:a16="http://schemas.microsoft.com/office/drawing/2014/main" id="{2788AC76-37A0-734C-B7EB-521D91E6B88F}"/>
                  </a:ext>
                </a:extLst>
              </p:cNvPr>
              <p:cNvCxnSpPr>
                <a:cxnSpLocks/>
                <a:stCxn id="203" idx="0"/>
                <a:endCxn id="206" idx="4"/>
              </p:cNvCxnSpPr>
              <p:nvPr/>
            </p:nvCxnSpPr>
            <p:spPr>
              <a:xfrm rot="16200000" flipV="1">
                <a:off x="7590765" y="5561908"/>
                <a:ext cx="22942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6" name="Oval 205">
                <a:extLst>
                  <a:ext uri="{FF2B5EF4-FFF2-40B4-BE49-F238E27FC236}">
                    <a16:creationId xmlns:a16="http://schemas.microsoft.com/office/drawing/2014/main" id="{8B2314C4-41AF-A446-BD41-D9FB804D2E55}"/>
                  </a:ext>
                </a:extLst>
              </p:cNvPr>
              <p:cNvSpPr/>
              <p:nvPr/>
            </p:nvSpPr>
            <p:spPr>
              <a:xfrm>
                <a:off x="7382397" y="4866924"/>
                <a:ext cx="646157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.5</a:t>
                </a:r>
              </a:p>
            </p:txBody>
          </p:sp>
          <p:sp>
            <p:nvSpPr>
              <p:cNvPr id="209" name="Oval 208">
                <a:extLst>
                  <a:ext uri="{FF2B5EF4-FFF2-40B4-BE49-F238E27FC236}">
                    <a16:creationId xmlns:a16="http://schemas.microsoft.com/office/drawing/2014/main" id="{C01F18BD-37AB-ED43-8DDB-6C93C72B27D3}"/>
                  </a:ext>
                </a:extLst>
              </p:cNvPr>
              <p:cNvSpPr/>
              <p:nvPr/>
            </p:nvSpPr>
            <p:spPr>
              <a:xfrm>
                <a:off x="8701567" y="5580149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cxnSp>
            <p:nvCxnSpPr>
              <p:cNvPr id="210" name="Straight Arrow Connector 209">
                <a:extLst>
                  <a:ext uri="{FF2B5EF4-FFF2-40B4-BE49-F238E27FC236}">
                    <a16:creationId xmlns:a16="http://schemas.microsoft.com/office/drawing/2014/main" id="{61B5CC8C-4F62-4B47-88A9-ED3C121051DE}"/>
                  </a:ext>
                </a:extLst>
              </p:cNvPr>
              <p:cNvCxnSpPr>
                <a:cxnSpLocks/>
                <a:stCxn id="203" idx="3"/>
                <a:endCxn id="209" idx="2"/>
              </p:cNvCxnSpPr>
              <p:nvPr/>
            </p:nvCxnSpPr>
            <p:spPr>
              <a:xfrm>
                <a:off x="8198967" y="5867503"/>
                <a:ext cx="502600" cy="278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2" name="TextBox 211">
                <a:extLst>
                  <a:ext uri="{FF2B5EF4-FFF2-40B4-BE49-F238E27FC236}">
                    <a16:creationId xmlns:a16="http://schemas.microsoft.com/office/drawing/2014/main" id="{D6F35030-88EE-EE4F-AFA8-23DBEA00EAB3}"/>
                  </a:ext>
                </a:extLst>
              </p:cNvPr>
              <p:cNvSpPr txBox="1"/>
              <p:nvPr/>
            </p:nvSpPr>
            <p:spPr>
              <a:xfrm flipH="1">
                <a:off x="7548059" y="5488997"/>
                <a:ext cx="197033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214" name="TextBox 213">
                <a:extLst>
                  <a:ext uri="{FF2B5EF4-FFF2-40B4-BE49-F238E27FC236}">
                    <a16:creationId xmlns:a16="http://schemas.microsoft.com/office/drawing/2014/main" id="{5180B904-8FD1-A741-9E8A-61C176A063F0}"/>
                  </a:ext>
                </a:extLst>
              </p:cNvPr>
              <p:cNvSpPr txBox="1"/>
              <p:nvPr/>
            </p:nvSpPr>
            <p:spPr>
              <a:xfrm>
                <a:off x="6077404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cxnSp>
            <p:nvCxnSpPr>
              <p:cNvPr id="215" name="Elbow Connector 214">
                <a:extLst>
                  <a:ext uri="{FF2B5EF4-FFF2-40B4-BE49-F238E27FC236}">
                    <a16:creationId xmlns:a16="http://schemas.microsoft.com/office/drawing/2014/main" id="{BFF1AA22-3D2E-C04B-AE19-D5A9F0B3840B}"/>
                  </a:ext>
                </a:extLst>
              </p:cNvPr>
              <p:cNvCxnSpPr>
                <a:cxnSpLocks/>
                <a:stCxn id="197" idx="3"/>
                <a:endCxn id="203" idx="1"/>
              </p:cNvCxnSpPr>
              <p:nvPr/>
            </p:nvCxnSpPr>
            <p:spPr>
              <a:xfrm flipV="1">
                <a:off x="6709889" y="5867503"/>
                <a:ext cx="502097" cy="416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ECE8B6B6-7AB7-4E4F-A5E4-B54A3EE3420B}"/>
                </a:ext>
              </a:extLst>
            </p:cNvPr>
            <p:cNvSpPr txBox="1"/>
            <p:nvPr/>
          </p:nvSpPr>
          <p:spPr>
            <a:xfrm>
              <a:off x="381000" y="4114800"/>
              <a:ext cx="661207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1.5 b/c</a:t>
              </a:r>
            </a:p>
          </p:txBody>
        </p: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id="{17A65DF3-FEDB-2846-A4B0-110C380BB3D4}"/>
                </a:ext>
              </a:extLst>
            </p:cNvPr>
            <p:cNvGrpSpPr/>
            <p:nvPr/>
          </p:nvGrpSpPr>
          <p:grpSpPr>
            <a:xfrm>
              <a:off x="1235545" y="3733802"/>
              <a:ext cx="2345855" cy="1208640"/>
              <a:chOff x="1235545" y="3733802"/>
              <a:chExt cx="2345855" cy="1208640"/>
            </a:xfrm>
          </p:grpSpPr>
          <p:cxnSp>
            <p:nvCxnSpPr>
              <p:cNvPr id="219" name="Straight Connector 218">
                <a:extLst>
                  <a:ext uri="{FF2B5EF4-FFF2-40B4-BE49-F238E27FC236}">
                    <a16:creationId xmlns:a16="http://schemas.microsoft.com/office/drawing/2014/main" id="{B349D1A0-CE8F-6743-86C8-1E5CC262A3D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80958" y="4468815"/>
                <a:ext cx="2200442" cy="278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0" name="TextBox 219">
                <a:extLst>
                  <a:ext uri="{FF2B5EF4-FFF2-40B4-BE49-F238E27FC236}">
                    <a16:creationId xmlns:a16="http://schemas.microsoft.com/office/drawing/2014/main" id="{33F36D4F-62CA-204C-A5CB-90B23D7FDE98}"/>
                  </a:ext>
                </a:extLst>
              </p:cNvPr>
              <p:cNvSpPr txBox="1"/>
              <p:nvPr/>
            </p:nvSpPr>
            <p:spPr>
              <a:xfrm rot="16200000">
                <a:off x="1072680" y="3985166"/>
                <a:ext cx="487313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PA</a:t>
                </a:r>
              </a:p>
            </p:txBody>
          </p:sp>
          <p:cxnSp>
            <p:nvCxnSpPr>
              <p:cNvPr id="221" name="Straight Connector 220">
                <a:extLst>
                  <a:ext uri="{FF2B5EF4-FFF2-40B4-BE49-F238E27FC236}">
                    <a16:creationId xmlns:a16="http://schemas.microsoft.com/office/drawing/2014/main" id="{471715D9-4233-514B-A24F-5DA138FA4A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1543" y="3733802"/>
                <a:ext cx="1" cy="120864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2" name="TextBox 221">
                <a:extLst>
                  <a:ext uri="{FF2B5EF4-FFF2-40B4-BE49-F238E27FC236}">
                    <a16:creationId xmlns:a16="http://schemas.microsoft.com/office/drawing/2014/main" id="{8FA96807-9D48-4D4F-BDC6-33B918B493F3}"/>
                  </a:ext>
                </a:extLst>
              </p:cNvPr>
              <p:cNvSpPr txBox="1"/>
              <p:nvPr/>
            </p:nvSpPr>
            <p:spPr>
              <a:xfrm>
                <a:off x="1798849" y="3782389"/>
                <a:ext cx="10419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223" name="TextBox 222">
                <a:extLst>
                  <a:ext uri="{FF2B5EF4-FFF2-40B4-BE49-F238E27FC236}">
                    <a16:creationId xmlns:a16="http://schemas.microsoft.com/office/drawing/2014/main" id="{94885820-CA4B-EE46-BE24-FF26216E4AD7}"/>
                  </a:ext>
                </a:extLst>
              </p:cNvPr>
              <p:cNvSpPr txBox="1"/>
              <p:nvPr/>
            </p:nvSpPr>
            <p:spPr>
              <a:xfrm>
                <a:off x="3188617" y="3784420"/>
                <a:ext cx="104196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grpSp>
            <p:nvGrpSpPr>
              <p:cNvPr id="224" name="Group 223">
                <a:extLst>
                  <a:ext uri="{FF2B5EF4-FFF2-40B4-BE49-F238E27FC236}">
                    <a16:creationId xmlns:a16="http://schemas.microsoft.com/office/drawing/2014/main" id="{3BC90C98-08F8-9343-B9F2-6D99292564C1}"/>
                  </a:ext>
                </a:extLst>
              </p:cNvPr>
              <p:cNvGrpSpPr/>
              <p:nvPr/>
            </p:nvGrpSpPr>
            <p:grpSpPr>
              <a:xfrm>
                <a:off x="1609625" y="4227891"/>
                <a:ext cx="464785" cy="242334"/>
                <a:chOff x="1066867" y="5737228"/>
                <a:chExt cx="464785" cy="242334"/>
              </a:xfrm>
            </p:grpSpPr>
            <p:cxnSp>
              <p:nvCxnSpPr>
                <p:cNvPr id="240" name="Elbow Connector 77">
                  <a:extLst>
                    <a:ext uri="{FF2B5EF4-FFF2-40B4-BE49-F238E27FC236}">
                      <a16:creationId xmlns:a16="http://schemas.microsoft.com/office/drawing/2014/main" id="{CEC19D1D-2BA2-ED43-9C0E-F0C5524B43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004909" y="5816370"/>
                  <a:ext cx="214215" cy="90299"/>
                </a:xfrm>
                <a:prstGeom prst="bentConnector3">
                  <a:avLst>
                    <a:gd name="adj1" fmla="val 148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1" name="Elbow Connector 78">
                  <a:extLst>
                    <a:ext uri="{FF2B5EF4-FFF2-40B4-BE49-F238E27FC236}">
                      <a16:creationId xmlns:a16="http://schemas.microsoft.com/office/drawing/2014/main" id="{23FA0299-E239-3D46-86EE-70E88BA2B9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377613" y="5825522"/>
                  <a:ext cx="242334" cy="65745"/>
                </a:xfrm>
                <a:prstGeom prst="bentConnector3">
                  <a:avLst>
                    <a:gd name="adj1" fmla="val 455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>
                  <a:extLst>
                    <a:ext uri="{FF2B5EF4-FFF2-40B4-BE49-F238E27FC236}">
                      <a16:creationId xmlns:a16="http://schemas.microsoft.com/office/drawing/2014/main" id="{EBD47C8F-24F7-B74C-BA63-D1CB510A34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0518" y="5745333"/>
                  <a:ext cx="319805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5" name="Group 224">
                <a:extLst>
                  <a:ext uri="{FF2B5EF4-FFF2-40B4-BE49-F238E27FC236}">
                    <a16:creationId xmlns:a16="http://schemas.microsoft.com/office/drawing/2014/main" id="{B027B9B2-E06E-6E41-B4CB-44782B894D2C}"/>
                  </a:ext>
                </a:extLst>
              </p:cNvPr>
              <p:cNvGrpSpPr/>
              <p:nvPr/>
            </p:nvGrpSpPr>
            <p:grpSpPr>
              <a:xfrm>
                <a:off x="3135220" y="4490825"/>
                <a:ext cx="213578" cy="183955"/>
                <a:chOff x="2592462" y="6000162"/>
                <a:chExt cx="213578" cy="183955"/>
              </a:xfrm>
            </p:grpSpPr>
            <p:cxnSp>
              <p:nvCxnSpPr>
                <p:cNvPr id="237" name="Elbow Connector 77">
                  <a:extLst>
                    <a:ext uri="{FF2B5EF4-FFF2-40B4-BE49-F238E27FC236}">
                      <a16:creationId xmlns:a16="http://schemas.microsoft.com/office/drawing/2014/main" id="{DF042215-FAD2-784B-BF44-F74CC841E9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691110" y="6069187"/>
                  <a:ext cx="183953" cy="45907"/>
                </a:xfrm>
                <a:prstGeom prst="bentConnector3">
                  <a:avLst>
                    <a:gd name="adj1" fmla="val -5512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Elbow Connector 78">
                  <a:extLst>
                    <a:ext uri="{FF2B5EF4-FFF2-40B4-BE49-F238E27FC236}">
                      <a16:creationId xmlns:a16="http://schemas.microsoft.com/office/drawing/2014/main" id="{57986DB5-7A73-004E-A3A5-BA8917208E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2524265" y="6068359"/>
                  <a:ext cx="183953" cy="47560"/>
                </a:xfrm>
                <a:prstGeom prst="bentConnector3">
                  <a:avLst>
                    <a:gd name="adj1" fmla="val -2990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>
                  <a:extLst>
                    <a:ext uri="{FF2B5EF4-FFF2-40B4-BE49-F238E27FC236}">
                      <a16:creationId xmlns:a16="http://schemas.microsoft.com/office/drawing/2014/main" id="{76358376-AC6E-E545-A260-BE6DD66FAA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34625" y="6177296"/>
                  <a:ext cx="125693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6" name="Group 225">
                <a:extLst>
                  <a:ext uri="{FF2B5EF4-FFF2-40B4-BE49-F238E27FC236}">
                    <a16:creationId xmlns:a16="http://schemas.microsoft.com/office/drawing/2014/main" id="{3214C979-62A8-0C48-B07F-9EE9AFA91963}"/>
                  </a:ext>
                </a:extLst>
              </p:cNvPr>
              <p:cNvGrpSpPr/>
              <p:nvPr/>
            </p:nvGrpSpPr>
            <p:grpSpPr>
              <a:xfrm>
                <a:off x="2201427" y="4228768"/>
                <a:ext cx="229435" cy="240047"/>
                <a:chOff x="1658669" y="5738105"/>
                <a:chExt cx="229435" cy="240047"/>
              </a:xfrm>
            </p:grpSpPr>
            <p:cxnSp>
              <p:nvCxnSpPr>
                <p:cNvPr id="234" name="Elbow Connector 77">
                  <a:extLst>
                    <a:ext uri="{FF2B5EF4-FFF2-40B4-BE49-F238E27FC236}">
                      <a16:creationId xmlns:a16="http://schemas.microsoft.com/office/drawing/2014/main" id="{077B3D77-199A-FC49-96FF-B49458A93F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569115" y="5834749"/>
                  <a:ext cx="232333" cy="53225"/>
                </a:xfrm>
                <a:prstGeom prst="bentConnector3">
                  <a:avLst>
                    <a:gd name="adj1" fmla="val 563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Elbow Connector 78">
                  <a:extLst>
                    <a:ext uri="{FF2B5EF4-FFF2-40B4-BE49-F238E27FC236}">
                      <a16:creationId xmlns:a16="http://schemas.microsoft.com/office/drawing/2014/main" id="{BA011257-5CA5-8E4F-A6B9-A26D08D694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745547" y="5835595"/>
                  <a:ext cx="240047" cy="45067"/>
                </a:xfrm>
                <a:prstGeom prst="bentConnector3">
                  <a:avLst>
                    <a:gd name="adj1" fmla="val 290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01E98070-E334-6F4C-BAD0-98C203FD8E7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712871" y="5743418"/>
                  <a:ext cx="131677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27" name="TextBox 226">
                <a:extLst>
                  <a:ext uri="{FF2B5EF4-FFF2-40B4-BE49-F238E27FC236}">
                    <a16:creationId xmlns:a16="http://schemas.microsoft.com/office/drawing/2014/main" id="{21E52866-F456-3B49-AE19-89E5787CF84E}"/>
                  </a:ext>
                </a:extLst>
              </p:cNvPr>
              <p:cNvSpPr txBox="1"/>
              <p:nvPr/>
            </p:nvSpPr>
            <p:spPr>
              <a:xfrm>
                <a:off x="2228608" y="3773238"/>
                <a:ext cx="15869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.5</a:t>
                </a:r>
              </a:p>
            </p:txBody>
          </p:sp>
          <p:sp>
            <p:nvSpPr>
              <p:cNvPr id="230" name="TextBox 229">
                <a:extLst>
                  <a:ext uri="{FF2B5EF4-FFF2-40B4-BE49-F238E27FC236}">
                    <a16:creationId xmlns:a16="http://schemas.microsoft.com/office/drawing/2014/main" id="{D39A29D5-8ED9-254F-8F9D-97D5372DD0CD}"/>
                  </a:ext>
                </a:extLst>
              </p:cNvPr>
              <p:cNvSpPr txBox="1"/>
              <p:nvPr/>
            </p:nvSpPr>
            <p:spPr>
              <a:xfrm>
                <a:off x="1852775" y="4492995"/>
                <a:ext cx="528991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PW</a:t>
                </a:r>
              </a:p>
            </p:txBody>
          </p:sp>
          <p:sp>
            <p:nvSpPr>
              <p:cNvPr id="358" name="TextBox 357">
                <a:extLst>
                  <a:ext uri="{FF2B5EF4-FFF2-40B4-BE49-F238E27FC236}">
                    <a16:creationId xmlns:a16="http://schemas.microsoft.com/office/drawing/2014/main" id="{13150FD5-B889-CE4C-A8CF-663F6AEFE1B9}"/>
                  </a:ext>
                </a:extLst>
              </p:cNvPr>
              <p:cNvSpPr txBox="1"/>
              <p:nvPr/>
            </p:nvSpPr>
            <p:spPr>
              <a:xfrm>
                <a:off x="2158109" y="4031545"/>
                <a:ext cx="37189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+PW1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59" name="TextBox 358">
                <a:extLst>
                  <a:ext uri="{FF2B5EF4-FFF2-40B4-BE49-F238E27FC236}">
                    <a16:creationId xmlns:a16="http://schemas.microsoft.com/office/drawing/2014/main" id="{C0758FA1-A217-9B47-8E3E-4DA72179A25C}"/>
                  </a:ext>
                </a:extLst>
              </p:cNvPr>
              <p:cNvSpPr txBox="1"/>
              <p:nvPr/>
            </p:nvSpPr>
            <p:spPr>
              <a:xfrm>
                <a:off x="3090825" y="4032604"/>
                <a:ext cx="379912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-PW1’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0" name="TextBox 359">
                <a:extLst>
                  <a:ext uri="{FF2B5EF4-FFF2-40B4-BE49-F238E27FC236}">
                    <a16:creationId xmlns:a16="http://schemas.microsoft.com/office/drawing/2014/main" id="{281FB0C5-6E7A-4D4E-B362-63A8436FECED}"/>
                  </a:ext>
                </a:extLst>
              </p:cNvPr>
              <p:cNvSpPr txBox="1"/>
              <p:nvPr/>
            </p:nvSpPr>
            <p:spPr>
              <a:xfrm>
                <a:off x="1693276" y="4031801"/>
                <a:ext cx="37189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+PW2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grpSp>
        <p:nvGrpSpPr>
          <p:cNvPr id="374" name="Group 373">
            <a:extLst>
              <a:ext uri="{FF2B5EF4-FFF2-40B4-BE49-F238E27FC236}">
                <a16:creationId xmlns:a16="http://schemas.microsoft.com/office/drawing/2014/main" id="{B71EAC74-0A6D-A74D-8188-C22A857E602D}"/>
              </a:ext>
            </a:extLst>
          </p:cNvPr>
          <p:cNvGrpSpPr/>
          <p:nvPr/>
        </p:nvGrpSpPr>
        <p:grpSpPr>
          <a:xfrm>
            <a:off x="651652" y="5047372"/>
            <a:ext cx="9715169" cy="1293497"/>
            <a:chOff x="419431" y="5033527"/>
            <a:chExt cx="9715169" cy="1293497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102F7AA-5090-ED40-BA4C-F892D61DF563}"/>
                </a:ext>
              </a:extLst>
            </p:cNvPr>
            <p:cNvGrpSpPr/>
            <p:nvPr/>
          </p:nvGrpSpPr>
          <p:grpSpPr>
            <a:xfrm>
              <a:off x="5138185" y="5033527"/>
              <a:ext cx="4996415" cy="1293497"/>
              <a:chOff x="5722908" y="4866924"/>
              <a:chExt cx="4996415" cy="1293497"/>
            </a:xfrm>
          </p:grpSpPr>
          <p:sp>
            <p:nvSpPr>
              <p:cNvPr id="32" name="Diamond 31">
                <a:extLst>
                  <a:ext uri="{FF2B5EF4-FFF2-40B4-BE49-F238E27FC236}">
                    <a16:creationId xmlns:a16="http://schemas.microsoft.com/office/drawing/2014/main" id="{AA337E37-F973-F840-AF6F-D9A7FA3A1DD0}"/>
                  </a:ext>
                </a:extLst>
              </p:cNvPr>
              <p:cNvSpPr/>
              <p:nvPr/>
            </p:nvSpPr>
            <p:spPr>
              <a:xfrm>
                <a:off x="5722908" y="5676621"/>
                <a:ext cx="986981" cy="382596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</a:t>
                </a:r>
                <a:endParaRPr lang="en-US" sz="1600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cxnSp>
            <p:nvCxnSpPr>
              <p:cNvPr id="33" name="Elbow Connector 32">
                <a:extLst>
                  <a:ext uri="{FF2B5EF4-FFF2-40B4-BE49-F238E27FC236}">
                    <a16:creationId xmlns:a16="http://schemas.microsoft.com/office/drawing/2014/main" id="{FDF4F1FD-EBA6-E34B-AF63-9215DF0FB645}"/>
                  </a:ext>
                </a:extLst>
              </p:cNvPr>
              <p:cNvCxnSpPr>
                <a:cxnSpLocks/>
                <a:stCxn id="32" idx="0"/>
                <a:endCxn id="35" idx="4"/>
              </p:cNvCxnSpPr>
              <p:nvPr/>
            </p:nvCxnSpPr>
            <p:spPr>
              <a:xfrm rot="16200000" flipV="1">
                <a:off x="6112702" y="5572923"/>
                <a:ext cx="20739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Elbow Connector 33">
                <a:extLst>
                  <a:ext uri="{FF2B5EF4-FFF2-40B4-BE49-F238E27FC236}">
                    <a16:creationId xmlns:a16="http://schemas.microsoft.com/office/drawing/2014/main" id="{3EB0ED01-83E1-5549-8A14-1309FF844896}"/>
                  </a:ext>
                </a:extLst>
              </p:cNvPr>
              <p:cNvCxnSpPr>
                <a:cxnSpLocks/>
                <a:stCxn id="43" idx="3"/>
                <a:endCxn id="44" idx="2"/>
              </p:cNvCxnSpPr>
              <p:nvPr/>
            </p:nvCxnSpPr>
            <p:spPr>
              <a:xfrm>
                <a:off x="9572704" y="5866948"/>
                <a:ext cx="500463" cy="3337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A9591F0-7B5E-AE44-9F94-5A21C0751E1A}"/>
                  </a:ext>
                </a:extLst>
              </p:cNvPr>
              <p:cNvSpPr/>
              <p:nvPr/>
            </p:nvSpPr>
            <p:spPr>
              <a:xfrm>
                <a:off x="5893309" y="4888954"/>
                <a:ext cx="646178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11</a:t>
                </a: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54EADF0B-0CBC-B541-A1AB-1CEBF8B2ED58}"/>
                  </a:ext>
                </a:extLst>
              </p:cNvPr>
              <p:cNvSpPr/>
              <p:nvPr/>
            </p:nvSpPr>
            <p:spPr>
              <a:xfrm>
                <a:off x="8756135" y="4871075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01</a:t>
                </a:r>
              </a:p>
            </p:txBody>
          </p:sp>
          <p:sp>
            <p:nvSpPr>
              <p:cNvPr id="38" name="Diamond 37">
                <a:extLst>
                  <a:ext uri="{FF2B5EF4-FFF2-40B4-BE49-F238E27FC236}">
                    <a16:creationId xmlns:a16="http://schemas.microsoft.com/office/drawing/2014/main" id="{2EE65782-7BD7-F346-BB87-FE89C23C46E2}"/>
                  </a:ext>
                </a:extLst>
              </p:cNvPr>
              <p:cNvSpPr/>
              <p:nvPr/>
            </p:nvSpPr>
            <p:spPr>
              <a:xfrm>
                <a:off x="7214123" y="5676621"/>
                <a:ext cx="986981" cy="381763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DM2</a:t>
                </a:r>
              </a:p>
            </p:txBody>
          </p:sp>
          <p:cxnSp>
            <p:nvCxnSpPr>
              <p:cNvPr id="40" name="Elbow Connector 39">
                <a:extLst>
                  <a:ext uri="{FF2B5EF4-FFF2-40B4-BE49-F238E27FC236}">
                    <a16:creationId xmlns:a16="http://schemas.microsoft.com/office/drawing/2014/main" id="{31411BE1-0FA3-B043-B1D9-87D085077C7C}"/>
                  </a:ext>
                </a:extLst>
              </p:cNvPr>
              <p:cNvCxnSpPr>
                <a:cxnSpLocks/>
                <a:stCxn id="38" idx="0"/>
                <a:endCxn id="41" idx="4"/>
              </p:cNvCxnSpPr>
              <p:nvPr/>
            </p:nvCxnSpPr>
            <p:spPr>
              <a:xfrm rot="16200000" flipV="1">
                <a:off x="7592902" y="5561908"/>
                <a:ext cx="229424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500BFAB9-C054-4248-A59C-EDDC0941E6B8}"/>
                  </a:ext>
                </a:extLst>
              </p:cNvPr>
              <p:cNvSpPr/>
              <p:nvPr/>
            </p:nvSpPr>
            <p:spPr>
              <a:xfrm>
                <a:off x="7384534" y="4866924"/>
                <a:ext cx="646157" cy="580273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10</a:t>
                </a:r>
              </a:p>
            </p:txBody>
          </p:sp>
          <p:sp>
            <p:nvSpPr>
              <p:cNvPr id="43" name="Diamond 42">
                <a:extLst>
                  <a:ext uri="{FF2B5EF4-FFF2-40B4-BE49-F238E27FC236}">
                    <a16:creationId xmlns:a16="http://schemas.microsoft.com/office/drawing/2014/main" id="{F780FF12-D4CC-C944-9365-94D1894EA61D}"/>
                  </a:ext>
                </a:extLst>
              </p:cNvPr>
              <p:cNvSpPr/>
              <p:nvPr/>
            </p:nvSpPr>
            <p:spPr>
              <a:xfrm>
                <a:off x="8585723" y="5676067"/>
                <a:ext cx="986981" cy="381762"/>
              </a:xfrm>
              <a:prstGeom prst="diamond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sz="1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-V</a:t>
                </a:r>
                <a:r>
                  <a:rPr lang="en-US" sz="16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DM1’</a:t>
                </a:r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A0600D05-DB43-624A-97F8-F67367EC8A78}"/>
                  </a:ext>
                </a:extLst>
              </p:cNvPr>
              <p:cNvSpPr/>
              <p:nvPr/>
            </p:nvSpPr>
            <p:spPr>
              <a:xfrm>
                <a:off x="10073167" y="5580149"/>
                <a:ext cx="646156" cy="580272"/>
              </a:xfrm>
              <a:prstGeom prst="ellipse">
                <a:avLst/>
              </a:prstGeom>
              <a:solidFill>
                <a:srgbClr val="0E5EFE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00</a:t>
                </a:r>
              </a:p>
            </p:txBody>
          </p: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1F167733-9F83-FE4A-A78D-2555C4210D6A}"/>
                  </a:ext>
                </a:extLst>
              </p:cNvPr>
              <p:cNvCxnSpPr>
                <a:cxnSpLocks/>
                <a:stCxn id="38" idx="3"/>
                <a:endCxn id="43" idx="1"/>
              </p:cNvCxnSpPr>
              <p:nvPr/>
            </p:nvCxnSpPr>
            <p:spPr>
              <a:xfrm flipV="1">
                <a:off x="8201104" y="5866948"/>
                <a:ext cx="384619" cy="55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lbow Connector 45">
                <a:extLst>
                  <a:ext uri="{FF2B5EF4-FFF2-40B4-BE49-F238E27FC236}">
                    <a16:creationId xmlns:a16="http://schemas.microsoft.com/office/drawing/2014/main" id="{09B82090-D491-DD43-A458-8A0D4E690D92}"/>
                  </a:ext>
                </a:extLst>
              </p:cNvPr>
              <p:cNvCxnSpPr>
                <a:cxnSpLocks/>
                <a:stCxn id="43" idx="0"/>
                <a:endCxn id="36" idx="4"/>
              </p:cNvCxnSpPr>
              <p:nvPr/>
            </p:nvCxnSpPr>
            <p:spPr>
              <a:xfrm rot="16200000" flipV="1">
                <a:off x="8966854" y="5563706"/>
                <a:ext cx="224720" cy="1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E187F5A-2277-4D47-B08B-7629C81C2BB3}"/>
                  </a:ext>
                </a:extLst>
              </p:cNvPr>
              <p:cNvSpPr txBox="1"/>
              <p:nvPr/>
            </p:nvSpPr>
            <p:spPr>
              <a:xfrm flipH="1">
                <a:off x="7563908" y="5488997"/>
                <a:ext cx="197033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4F881B4-6440-2B42-B7E5-4F147B9FB97E}"/>
                  </a:ext>
                </a:extLst>
              </p:cNvPr>
              <p:cNvSpPr txBox="1"/>
              <p:nvPr/>
            </p:nvSpPr>
            <p:spPr>
              <a:xfrm>
                <a:off x="8960370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DB83CA3-F46E-174C-917B-2A882D13B2E6}"/>
                  </a:ext>
                </a:extLst>
              </p:cNvPr>
              <p:cNvSpPr txBox="1"/>
              <p:nvPr/>
            </p:nvSpPr>
            <p:spPr>
              <a:xfrm>
                <a:off x="6077404" y="5488997"/>
                <a:ext cx="9297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Y</a:t>
                </a:r>
              </a:p>
            </p:txBody>
          </p:sp>
          <p:cxnSp>
            <p:nvCxnSpPr>
              <p:cNvPr id="50" name="Elbow Connector 49">
                <a:extLst>
                  <a:ext uri="{FF2B5EF4-FFF2-40B4-BE49-F238E27FC236}">
                    <a16:creationId xmlns:a16="http://schemas.microsoft.com/office/drawing/2014/main" id="{4FFA4EBE-E3E5-D849-847C-9DD5B46E6B97}"/>
                  </a:ext>
                </a:extLst>
              </p:cNvPr>
              <p:cNvCxnSpPr>
                <a:cxnSpLocks/>
                <a:stCxn id="32" idx="3"/>
                <a:endCxn id="38" idx="1"/>
              </p:cNvCxnSpPr>
              <p:nvPr/>
            </p:nvCxnSpPr>
            <p:spPr>
              <a:xfrm flipV="1">
                <a:off x="6709889" y="5867503"/>
                <a:ext cx="504234" cy="416"/>
              </a:xfrm>
              <a:prstGeom prst="bentConnector3">
                <a:avLst>
                  <a:gd name="adj1" fmla="val 50000"/>
                </a:avLst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1E297DD2-4237-2641-B984-BEF56DC532F7}"/>
                </a:ext>
              </a:extLst>
            </p:cNvPr>
            <p:cNvSpPr txBox="1"/>
            <p:nvPr/>
          </p:nvSpPr>
          <p:spPr>
            <a:xfrm>
              <a:off x="419431" y="5514201"/>
              <a:ext cx="418769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8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MLC</a:t>
              </a:r>
            </a:p>
          </p:txBody>
        </p:sp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id="{450DDB7D-E963-874F-8084-4EBEFFAB9655}"/>
                </a:ext>
              </a:extLst>
            </p:cNvPr>
            <p:cNvGrpSpPr/>
            <p:nvPr/>
          </p:nvGrpSpPr>
          <p:grpSpPr>
            <a:xfrm>
              <a:off x="1235545" y="5078815"/>
              <a:ext cx="2345855" cy="1248209"/>
              <a:chOff x="1235545" y="5078815"/>
              <a:chExt cx="2345855" cy="1248209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A2FD46FE-5C1F-9B44-831E-236B4877E2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380958" y="5813829"/>
                <a:ext cx="2200442" cy="278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0331975-2B6B-D144-A78F-1D2F456EF44A}"/>
                  </a:ext>
                </a:extLst>
              </p:cNvPr>
              <p:cNvSpPr txBox="1"/>
              <p:nvPr/>
            </p:nvSpPr>
            <p:spPr>
              <a:xfrm rot="16200000">
                <a:off x="1072680" y="5330180"/>
                <a:ext cx="487313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PA</a:t>
                </a: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BEC50FFD-5138-724A-93FE-C08DE46691B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421543" y="5078815"/>
                <a:ext cx="0" cy="1248209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7143AC-70F4-4242-A5CA-A6E14F29DCA8}"/>
                  </a:ext>
                </a:extLst>
              </p:cNvPr>
              <p:cNvSpPr txBox="1"/>
              <p:nvPr/>
            </p:nvSpPr>
            <p:spPr>
              <a:xfrm>
                <a:off x="1755033" y="5128175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11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4CB8E46-B579-464B-990E-46218925F2A6}"/>
                  </a:ext>
                </a:extLst>
              </p:cNvPr>
              <p:cNvSpPr txBox="1"/>
              <p:nvPr/>
            </p:nvSpPr>
            <p:spPr>
              <a:xfrm>
                <a:off x="2684381" y="5120484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01</a:t>
                </a:r>
              </a:p>
            </p:txBody>
          </p:sp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A305F488-EC37-8F41-BCE6-08101F9AAD09}"/>
                  </a:ext>
                </a:extLst>
              </p:cNvPr>
              <p:cNvGrpSpPr/>
              <p:nvPr/>
            </p:nvGrpSpPr>
            <p:grpSpPr>
              <a:xfrm>
                <a:off x="1602977" y="5563380"/>
                <a:ext cx="471433" cy="242334"/>
                <a:chOff x="1060219" y="5727703"/>
                <a:chExt cx="471433" cy="242334"/>
              </a:xfrm>
            </p:grpSpPr>
            <p:cxnSp>
              <p:nvCxnSpPr>
                <p:cNvPr id="22" name="Elbow Connector 77">
                  <a:extLst>
                    <a:ext uri="{FF2B5EF4-FFF2-40B4-BE49-F238E27FC236}">
                      <a16:creationId xmlns:a16="http://schemas.microsoft.com/office/drawing/2014/main" id="{F844141A-7B8C-C84A-874B-B891FF281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998261" y="5806845"/>
                  <a:ext cx="214215" cy="90299"/>
                </a:xfrm>
                <a:prstGeom prst="bentConnector3">
                  <a:avLst>
                    <a:gd name="adj1" fmla="val 148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Elbow Connector 78">
                  <a:extLst>
                    <a:ext uri="{FF2B5EF4-FFF2-40B4-BE49-F238E27FC236}">
                      <a16:creationId xmlns:a16="http://schemas.microsoft.com/office/drawing/2014/main" id="{21B896DE-8E82-B140-9B4E-565A87539C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377613" y="5815997"/>
                  <a:ext cx="242334" cy="65745"/>
                </a:xfrm>
                <a:prstGeom prst="bentConnector3">
                  <a:avLst>
                    <a:gd name="adj1" fmla="val 4554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E9517698-C857-8B4B-A92A-2A6A38ACE1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36948" y="5735808"/>
                  <a:ext cx="333375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1651E891-C5CB-4443-AD8C-4B293EA967EE}"/>
                  </a:ext>
                </a:extLst>
              </p:cNvPr>
              <p:cNvGrpSpPr/>
              <p:nvPr/>
            </p:nvGrpSpPr>
            <p:grpSpPr>
              <a:xfrm>
                <a:off x="2594908" y="5834081"/>
                <a:ext cx="384804" cy="188888"/>
                <a:chOff x="2052150" y="5998404"/>
                <a:chExt cx="384804" cy="188888"/>
              </a:xfrm>
            </p:grpSpPr>
            <p:cxnSp>
              <p:nvCxnSpPr>
                <p:cNvPr id="19" name="Elbow Connector 77">
                  <a:extLst>
                    <a:ext uri="{FF2B5EF4-FFF2-40B4-BE49-F238E27FC236}">
                      <a16:creationId xmlns:a16="http://schemas.microsoft.com/office/drawing/2014/main" id="{F54836D7-D918-E045-A159-384429B418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322024" y="6072362"/>
                  <a:ext cx="183953" cy="45907"/>
                </a:xfrm>
                <a:prstGeom prst="bentConnector3">
                  <a:avLst>
                    <a:gd name="adj1" fmla="val -5512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Elbow Connector 78">
                  <a:extLst>
                    <a:ext uri="{FF2B5EF4-FFF2-40B4-BE49-F238E27FC236}">
                      <a16:creationId xmlns:a16="http://schemas.microsoft.com/office/drawing/2014/main" id="{6B78EF78-79F1-A04C-BA62-CE6694B376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1983953" y="6066601"/>
                  <a:ext cx="183953" cy="47560"/>
                </a:xfrm>
                <a:prstGeom prst="bentConnector3">
                  <a:avLst>
                    <a:gd name="adj1" fmla="val -2990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D7D486D7-115E-B645-BE34-FA613CD340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097901" y="6180471"/>
                  <a:ext cx="289499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9CF4116D-EC4B-BA44-87F8-BF1DD775FFB2}"/>
                  </a:ext>
                </a:extLst>
              </p:cNvPr>
              <p:cNvGrpSpPr/>
              <p:nvPr/>
            </p:nvGrpSpPr>
            <p:grpSpPr>
              <a:xfrm>
                <a:off x="2197330" y="5566558"/>
                <a:ext cx="223553" cy="228221"/>
                <a:chOff x="1654572" y="5730881"/>
                <a:chExt cx="223553" cy="228221"/>
              </a:xfrm>
            </p:grpSpPr>
            <p:cxnSp>
              <p:nvCxnSpPr>
                <p:cNvPr id="16" name="Elbow Connector 77">
                  <a:extLst>
                    <a:ext uri="{FF2B5EF4-FFF2-40B4-BE49-F238E27FC236}">
                      <a16:creationId xmlns:a16="http://schemas.microsoft.com/office/drawing/2014/main" id="{6F13A925-7F19-CB41-B773-99C40AC1D6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1569293" y="5822714"/>
                  <a:ext cx="221667" cy="51109"/>
                </a:xfrm>
                <a:prstGeom prst="bentConnector3">
                  <a:avLst>
                    <a:gd name="adj1" fmla="val -1001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Elbow Connector 78">
                  <a:extLst>
                    <a:ext uri="{FF2B5EF4-FFF2-40B4-BE49-F238E27FC236}">
                      <a16:creationId xmlns:a16="http://schemas.microsoft.com/office/drawing/2014/main" id="{0F844ED0-CDBD-6848-A443-020026F1402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1738520" y="5819495"/>
                  <a:ext cx="228220" cy="50991"/>
                </a:xfrm>
                <a:prstGeom prst="bentConnector3">
                  <a:avLst>
                    <a:gd name="adj1" fmla="val 462"/>
                  </a:avLst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67F4A876-FD29-3C49-B84E-C830B81A84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699417" y="5735808"/>
                  <a:ext cx="135477" cy="0"/>
                </a:xfrm>
                <a:prstGeom prst="line">
                  <a:avLst/>
                </a:prstGeom>
                <a:ln w="1905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5DD2FE-9B4F-734D-84D9-0FD8A95BE16D}"/>
                  </a:ext>
                </a:extLst>
              </p:cNvPr>
              <p:cNvSpPr txBox="1"/>
              <p:nvPr/>
            </p:nvSpPr>
            <p:spPr>
              <a:xfrm>
                <a:off x="2192033" y="5118252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chemeClr val="accent2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10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98B55A7-5D9B-534E-B90D-55ABE1ADB3F5}"/>
                  </a:ext>
                </a:extLst>
              </p:cNvPr>
              <p:cNvSpPr txBox="1"/>
              <p:nvPr/>
            </p:nvSpPr>
            <p:spPr>
              <a:xfrm>
                <a:off x="3124200" y="5113480"/>
                <a:ext cx="208390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6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00</a:t>
                </a:r>
              </a:p>
            </p:txBody>
          </p:sp>
          <p:grpSp>
            <p:nvGrpSpPr>
              <p:cNvPr id="145" name="Group 144">
                <a:extLst>
                  <a:ext uri="{FF2B5EF4-FFF2-40B4-BE49-F238E27FC236}">
                    <a16:creationId xmlns:a16="http://schemas.microsoft.com/office/drawing/2014/main" id="{3E817FD6-40B2-874A-B554-A3F270BBA62C}"/>
                  </a:ext>
                </a:extLst>
              </p:cNvPr>
              <p:cNvGrpSpPr/>
              <p:nvPr/>
            </p:nvGrpSpPr>
            <p:grpSpPr>
              <a:xfrm>
                <a:off x="3137309" y="5816899"/>
                <a:ext cx="214823" cy="196637"/>
                <a:chOff x="2594551" y="5981222"/>
                <a:chExt cx="214823" cy="196637"/>
              </a:xfrm>
            </p:grpSpPr>
            <p:cxnSp>
              <p:nvCxnSpPr>
                <p:cNvPr id="13" name="Elbow Connector 77">
                  <a:extLst>
                    <a:ext uri="{FF2B5EF4-FFF2-40B4-BE49-F238E27FC236}">
                      <a16:creationId xmlns:a16="http://schemas.microsoft.com/office/drawing/2014/main" id="{E0A91A69-99C2-AC4C-BDE4-C6CBC4AF2A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684455" y="6052941"/>
                  <a:ext cx="196637" cy="53200"/>
                </a:xfrm>
                <a:prstGeom prst="bentConnector3">
                  <a:avLst>
                    <a:gd name="adj1" fmla="val 2653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Elbow Connector 78">
                  <a:extLst>
                    <a:ext uri="{FF2B5EF4-FFF2-40B4-BE49-F238E27FC236}">
                      <a16:creationId xmlns:a16="http://schemas.microsoft.com/office/drawing/2014/main" id="{58D212F6-6A2C-0049-A321-78154E8F0A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2523239" y="6057962"/>
                  <a:ext cx="190125" cy="47501"/>
                </a:xfrm>
                <a:prstGeom prst="bentConnector3">
                  <a:avLst>
                    <a:gd name="adj1" fmla="val 4529"/>
                  </a:avLst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12CF4872-B63A-0A49-86E6-C03EC52D84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2634625" y="6169867"/>
                  <a:ext cx="123753" cy="0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B92434BC-6537-7548-AB60-8F15D596E773}"/>
                  </a:ext>
                </a:extLst>
              </p:cNvPr>
              <p:cNvSpPr txBox="1"/>
              <p:nvPr/>
            </p:nvSpPr>
            <p:spPr>
              <a:xfrm>
                <a:off x="1867501" y="5824556"/>
                <a:ext cx="528991" cy="1615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05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Write PW</a:t>
                </a:r>
              </a:p>
            </p:txBody>
          </p:sp>
          <p:sp>
            <p:nvSpPr>
              <p:cNvPr id="364" name="TextBox 363">
                <a:extLst>
                  <a:ext uri="{FF2B5EF4-FFF2-40B4-BE49-F238E27FC236}">
                    <a16:creationId xmlns:a16="http://schemas.microsoft.com/office/drawing/2014/main" id="{3F50558C-7432-034C-8346-98CBCE5723C6}"/>
                  </a:ext>
                </a:extLst>
              </p:cNvPr>
              <p:cNvSpPr txBox="1"/>
              <p:nvPr/>
            </p:nvSpPr>
            <p:spPr>
              <a:xfrm>
                <a:off x="2131996" y="5394132"/>
                <a:ext cx="37189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+PW1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5" name="TextBox 364">
                <a:extLst>
                  <a:ext uri="{FF2B5EF4-FFF2-40B4-BE49-F238E27FC236}">
                    <a16:creationId xmlns:a16="http://schemas.microsoft.com/office/drawing/2014/main" id="{30531A31-CFBA-B048-9E2F-4C4C8FBA34D8}"/>
                  </a:ext>
                </a:extLst>
              </p:cNvPr>
              <p:cNvSpPr txBox="1"/>
              <p:nvPr/>
            </p:nvSpPr>
            <p:spPr>
              <a:xfrm>
                <a:off x="3066137" y="5380023"/>
                <a:ext cx="379912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-PW1’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6" name="TextBox 365">
                <a:extLst>
                  <a:ext uri="{FF2B5EF4-FFF2-40B4-BE49-F238E27FC236}">
                    <a16:creationId xmlns:a16="http://schemas.microsoft.com/office/drawing/2014/main" id="{06C4791C-6578-3843-9EE4-597FC5F7D0AF}"/>
                  </a:ext>
                </a:extLst>
              </p:cNvPr>
              <p:cNvSpPr txBox="1"/>
              <p:nvPr/>
            </p:nvSpPr>
            <p:spPr>
              <a:xfrm>
                <a:off x="1666276" y="5391402"/>
                <a:ext cx="371897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+PW2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68" name="TextBox 367">
                <a:extLst>
                  <a:ext uri="{FF2B5EF4-FFF2-40B4-BE49-F238E27FC236}">
                    <a16:creationId xmlns:a16="http://schemas.microsoft.com/office/drawing/2014/main" id="{C9C493F1-2BAB-5047-9675-4E1F7631291A}"/>
                  </a:ext>
                </a:extLst>
              </p:cNvPr>
              <p:cNvSpPr txBox="1"/>
              <p:nvPr/>
            </p:nvSpPr>
            <p:spPr>
              <a:xfrm>
                <a:off x="2577586" y="5386205"/>
                <a:ext cx="379912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2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-PW2’</a:t>
                </a:r>
                <a:endPara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375" name="Rounded Rectangle 374">
            <a:extLst>
              <a:ext uri="{FF2B5EF4-FFF2-40B4-BE49-F238E27FC236}">
                <a16:creationId xmlns:a16="http://schemas.microsoft.com/office/drawing/2014/main" id="{9849805C-6F64-DB47-B23A-9422E503B057}"/>
              </a:ext>
            </a:extLst>
          </p:cNvPr>
          <p:cNvSpPr/>
          <p:nvPr/>
        </p:nvSpPr>
        <p:spPr>
          <a:xfrm>
            <a:off x="457200" y="1916326"/>
            <a:ext cx="6937822" cy="136027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6" name="Rounded Rectangle 385">
            <a:extLst>
              <a:ext uri="{FF2B5EF4-FFF2-40B4-BE49-F238E27FC236}">
                <a16:creationId xmlns:a16="http://schemas.microsoft.com/office/drawing/2014/main" id="{D42BBE9F-F183-644B-9C82-BB9C704329A0}"/>
              </a:ext>
            </a:extLst>
          </p:cNvPr>
          <p:cNvSpPr/>
          <p:nvPr/>
        </p:nvSpPr>
        <p:spPr>
          <a:xfrm>
            <a:off x="457200" y="3456220"/>
            <a:ext cx="8610595" cy="1344380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7" name="Rounded Rectangle 386">
            <a:extLst>
              <a:ext uri="{FF2B5EF4-FFF2-40B4-BE49-F238E27FC236}">
                <a16:creationId xmlns:a16="http://schemas.microsoft.com/office/drawing/2014/main" id="{B7C0B151-C541-F34C-B553-36EE964B5F46}"/>
              </a:ext>
            </a:extLst>
          </p:cNvPr>
          <p:cNvSpPr/>
          <p:nvPr/>
        </p:nvSpPr>
        <p:spPr>
          <a:xfrm>
            <a:off x="457200" y="5029200"/>
            <a:ext cx="10244146" cy="136027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2" name="Straight Arrow Connector 401">
            <a:extLst>
              <a:ext uri="{FF2B5EF4-FFF2-40B4-BE49-F238E27FC236}">
                <a16:creationId xmlns:a16="http://schemas.microsoft.com/office/drawing/2014/main" id="{EBB3CAD8-C75F-CC46-9754-B8731B363E78}"/>
              </a:ext>
            </a:extLst>
          </p:cNvPr>
          <p:cNvCxnSpPr>
            <a:cxnSpLocks/>
            <a:endCxn id="249" idx="1"/>
          </p:cNvCxnSpPr>
          <p:nvPr/>
        </p:nvCxnSpPr>
        <p:spPr>
          <a:xfrm>
            <a:off x="5073966" y="2952775"/>
            <a:ext cx="2964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>
            <a:extLst>
              <a:ext uri="{FF2B5EF4-FFF2-40B4-BE49-F238E27FC236}">
                <a16:creationId xmlns:a16="http://schemas.microsoft.com/office/drawing/2014/main" id="{752ABC09-6440-DD46-9F98-6A21FA2C0CEC}"/>
              </a:ext>
            </a:extLst>
          </p:cNvPr>
          <p:cNvCxnSpPr>
            <a:cxnSpLocks/>
            <a:endCxn id="197" idx="1"/>
          </p:cNvCxnSpPr>
          <p:nvPr/>
        </p:nvCxnSpPr>
        <p:spPr>
          <a:xfrm>
            <a:off x="5125572" y="4468480"/>
            <a:ext cx="244834" cy="38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Arrow Connector 403">
            <a:extLst>
              <a:ext uri="{FF2B5EF4-FFF2-40B4-BE49-F238E27FC236}">
                <a16:creationId xmlns:a16="http://schemas.microsoft.com/office/drawing/2014/main" id="{D573F0C4-BC79-7B4B-BE93-CAC4753BB06B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5129293" y="6045030"/>
            <a:ext cx="241113" cy="3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7629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C8E08-94E4-1143-AA1A-3555C3634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Multi Level Cell (III) – TLC or more</a:t>
            </a:r>
          </a:p>
        </p:txBody>
      </p: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739E276-B001-5E45-B189-33B72CDFF28C}"/>
              </a:ext>
            </a:extLst>
          </p:cNvPr>
          <p:cNvGrpSpPr/>
          <p:nvPr/>
        </p:nvGrpSpPr>
        <p:grpSpPr>
          <a:xfrm>
            <a:off x="3447420" y="1126763"/>
            <a:ext cx="6178658" cy="5279494"/>
            <a:chOff x="5098940" y="944063"/>
            <a:chExt cx="6178658" cy="5279494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5688000-8EC3-C147-A7C2-DA247F3B90AF}"/>
                </a:ext>
              </a:extLst>
            </p:cNvPr>
            <p:cNvCxnSpPr>
              <a:cxnSpLocks/>
            </p:cNvCxnSpPr>
            <p:nvPr/>
          </p:nvCxnSpPr>
          <p:spPr>
            <a:xfrm>
              <a:off x="5098940" y="3725698"/>
              <a:ext cx="6151376" cy="0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D2DD799E-E277-504E-B8F8-366B3CD3129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17837" y="1239623"/>
              <a:ext cx="0" cy="4869917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8818CDB-B3EF-4B46-9E8D-415700F0CAF4}"/>
                </a:ext>
              </a:extLst>
            </p:cNvPr>
            <p:cNvSpPr txBox="1"/>
            <p:nvPr/>
          </p:nvSpPr>
          <p:spPr>
            <a:xfrm>
              <a:off x="10548277" y="3962467"/>
              <a:ext cx="729321" cy="25103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DF5BEA89-D9D5-E74C-8C80-F0308F571CC8}"/>
                </a:ext>
              </a:extLst>
            </p:cNvPr>
            <p:cNvSpPr txBox="1"/>
            <p:nvPr/>
          </p:nvSpPr>
          <p:spPr>
            <a:xfrm rot="16200000">
              <a:off x="7522113" y="1197959"/>
              <a:ext cx="749620" cy="24182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Read V</a:t>
              </a:r>
              <a:r>
                <a:rPr lang="en-US" sz="105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TH</a:t>
              </a:r>
              <a:endParaRPr lang="en-US" sz="105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D5BBBA73-320C-954B-B05A-6FF3389D88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84023" y="3074015"/>
              <a:ext cx="1724634" cy="537323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61538568-6F08-D342-97C3-A4097C570A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09355" y="3981062"/>
              <a:ext cx="1724634" cy="537323"/>
            </a:xfrm>
            <a:prstGeom prst="line">
              <a:avLst/>
            </a:prstGeom>
            <a:ln w="63500" cap="rnd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CCE57D5E-2850-694F-B66E-4BCA62BCFF8B}"/>
                </a:ext>
              </a:extLst>
            </p:cNvPr>
            <p:cNvCxnSpPr>
              <a:cxnSpLocks/>
            </p:cNvCxnSpPr>
            <p:nvPr/>
          </p:nvCxnSpPr>
          <p:spPr>
            <a:xfrm>
              <a:off x="5888156" y="1948747"/>
              <a:ext cx="1724634" cy="537323"/>
            </a:xfrm>
            <a:prstGeom prst="line">
              <a:avLst/>
            </a:prstGeom>
            <a:ln w="63500" cap="rnd">
              <a:solidFill>
                <a:srgbClr val="00B05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103838CA-5CCB-FD4A-819A-E9C8E18559DB}"/>
                </a:ext>
              </a:extLst>
            </p:cNvPr>
            <p:cNvCxnSpPr>
              <a:cxnSpLocks/>
            </p:cNvCxnSpPr>
            <p:nvPr/>
          </p:nvCxnSpPr>
          <p:spPr>
            <a:xfrm>
              <a:off x="8670164" y="5086860"/>
              <a:ext cx="1724634" cy="537323"/>
            </a:xfrm>
            <a:prstGeom prst="line">
              <a:avLst/>
            </a:prstGeom>
            <a:ln w="63500" cap="rnd">
              <a:solidFill>
                <a:srgbClr val="0070C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F9B7ACC-3207-6A45-8241-A5106690327B}"/>
                </a:ext>
              </a:extLst>
            </p:cNvPr>
            <p:cNvCxnSpPr>
              <a:cxnSpLocks/>
            </p:cNvCxnSpPr>
            <p:nvPr/>
          </p:nvCxnSpPr>
          <p:spPr>
            <a:xfrm>
              <a:off x="5994241" y="3483382"/>
              <a:ext cx="4447647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030D1CD0-01DD-2549-8916-53802679352C}"/>
                </a:ext>
              </a:extLst>
            </p:cNvPr>
            <p:cNvCxnSpPr>
              <a:cxnSpLocks/>
            </p:cNvCxnSpPr>
            <p:nvPr/>
          </p:nvCxnSpPr>
          <p:spPr>
            <a:xfrm>
              <a:off x="5994239" y="3185118"/>
              <a:ext cx="4447647" cy="27525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315E94E-CE0A-DC40-8C40-F3B3B6FB2F8D}"/>
                </a:ext>
              </a:extLst>
            </p:cNvPr>
            <p:cNvCxnSpPr>
              <a:cxnSpLocks/>
            </p:cNvCxnSpPr>
            <p:nvPr/>
          </p:nvCxnSpPr>
          <p:spPr>
            <a:xfrm>
              <a:off x="5974487" y="4109672"/>
              <a:ext cx="4387692" cy="3332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40E41C9B-257E-1146-B746-9E5AAA86258A}"/>
                </a:ext>
              </a:extLst>
            </p:cNvPr>
            <p:cNvSpPr txBox="1"/>
            <p:nvPr/>
          </p:nvSpPr>
          <p:spPr>
            <a:xfrm>
              <a:off x="5427497" y="3366090"/>
              <a:ext cx="546991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7AE1F939-B1E2-A142-876D-E44D0C95AA2F}"/>
                </a:ext>
              </a:extLst>
            </p:cNvPr>
            <p:cNvSpPr txBox="1"/>
            <p:nvPr/>
          </p:nvSpPr>
          <p:spPr>
            <a:xfrm>
              <a:off x="5427496" y="3124753"/>
              <a:ext cx="546991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0F5685FE-47DA-404E-BA03-031DFC72C135}"/>
                </a:ext>
              </a:extLst>
            </p:cNvPr>
            <p:cNvSpPr txBox="1"/>
            <p:nvPr/>
          </p:nvSpPr>
          <p:spPr>
            <a:xfrm>
              <a:off x="5426302" y="4018579"/>
              <a:ext cx="539794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DM1’</a:t>
              </a:r>
            </a:p>
          </p:txBody>
        </p: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D104A06D-CC8C-BA41-BE9A-4E633063469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98206" y="3674582"/>
              <a:ext cx="0" cy="16950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4F3EDF9B-DC4C-5345-AD58-8A85F53A15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15657" y="3618319"/>
              <a:ext cx="0" cy="16950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A9A8E77E-37B8-BE45-AC84-4C7DBF9D42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05197" y="3674582"/>
              <a:ext cx="0" cy="16950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5223BF1F-51D5-0042-ADEA-749957BE31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23604" y="3640948"/>
              <a:ext cx="0" cy="16950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4368840F-D515-DB4C-8D40-89039FB3B286}"/>
                </a:ext>
              </a:extLst>
            </p:cNvPr>
            <p:cNvSpPr txBox="1"/>
            <p:nvPr/>
          </p:nvSpPr>
          <p:spPr>
            <a:xfrm>
              <a:off x="8580589" y="3852189"/>
              <a:ext cx="470028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105FF1EF-6321-634E-93FD-7BC1A2531939}"/>
                </a:ext>
              </a:extLst>
            </p:cNvPr>
            <p:cNvSpPr txBox="1"/>
            <p:nvPr/>
          </p:nvSpPr>
          <p:spPr>
            <a:xfrm>
              <a:off x="9587752" y="3851346"/>
              <a:ext cx="470028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+PA2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8FE3655-4368-3A4E-AD8F-DD7046885142}"/>
                </a:ext>
              </a:extLst>
            </p:cNvPr>
            <p:cNvSpPr txBox="1"/>
            <p:nvPr/>
          </p:nvSpPr>
          <p:spPr>
            <a:xfrm>
              <a:off x="7087573" y="3808409"/>
              <a:ext cx="482024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19CD05D-0DA9-2344-8CB3-ECA236FBB75E}"/>
                </a:ext>
              </a:extLst>
            </p:cNvPr>
            <p:cNvSpPr txBox="1"/>
            <p:nvPr/>
          </p:nvSpPr>
          <p:spPr>
            <a:xfrm>
              <a:off x="6059314" y="3793954"/>
              <a:ext cx="482024" cy="2868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-PA2’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9E7699A0-EAE8-8B47-8E8F-7E3CD43F0B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84023" y="2524915"/>
              <a:ext cx="1724634" cy="537323"/>
            </a:xfrm>
            <a:prstGeom prst="line">
              <a:avLst/>
            </a:prstGeom>
            <a:ln w="63500" cap="rnd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FC4F6CB3-8D85-4448-B8D9-DA9A0643C7BA}"/>
                </a:ext>
              </a:extLst>
            </p:cNvPr>
            <p:cNvCxnSpPr>
              <a:cxnSpLocks/>
            </p:cNvCxnSpPr>
            <p:nvPr/>
          </p:nvCxnSpPr>
          <p:spPr>
            <a:xfrm>
              <a:off x="5909355" y="1377296"/>
              <a:ext cx="1724634" cy="537323"/>
            </a:xfrm>
            <a:prstGeom prst="line">
              <a:avLst/>
            </a:prstGeom>
            <a:ln w="63500" cap="rnd">
              <a:solidFill>
                <a:srgbClr val="7030A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E22101B-A766-C14D-9558-946AEA4F93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00782" y="4565329"/>
              <a:ext cx="1724634" cy="537323"/>
            </a:xfrm>
            <a:prstGeom prst="line">
              <a:avLst/>
            </a:prstGeom>
            <a:ln w="63500" cap="rnd">
              <a:solidFill>
                <a:srgbClr val="7030A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AA05161-915F-7744-9E19-FAF3CEB148DA}"/>
                </a:ext>
              </a:extLst>
            </p:cNvPr>
            <p:cNvCxnSpPr>
              <a:cxnSpLocks/>
            </p:cNvCxnSpPr>
            <p:nvPr/>
          </p:nvCxnSpPr>
          <p:spPr>
            <a:xfrm>
              <a:off x="8670164" y="5686234"/>
              <a:ext cx="1724634" cy="537323"/>
            </a:xfrm>
            <a:prstGeom prst="line">
              <a:avLst/>
            </a:prstGeom>
            <a:ln w="63500" cap="rnd">
              <a:solidFill>
                <a:srgbClr val="C0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1AEDC8CC-D4EA-B041-A540-1188DEB2B471}"/>
                </a:ext>
              </a:extLst>
            </p:cNvPr>
            <p:cNvSpPr txBox="1"/>
            <p:nvPr/>
          </p:nvSpPr>
          <p:spPr>
            <a:xfrm>
              <a:off x="10473089" y="2372083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+PW1</a:t>
              </a:r>
              <a:endParaRPr lang="en-US" sz="1200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3F349ED-D254-0D47-A46B-9263D54213DB}"/>
                </a:ext>
              </a:extLst>
            </p:cNvPr>
            <p:cNvSpPr txBox="1"/>
            <p:nvPr/>
          </p:nvSpPr>
          <p:spPr>
            <a:xfrm>
              <a:off x="10473089" y="2981682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+PW2</a:t>
              </a:r>
              <a:endParaRPr lang="en-US" sz="1200" baseline="-25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215A28A-CEFA-B748-88F1-3D0A202E1B69}"/>
                </a:ext>
              </a:extLst>
            </p:cNvPr>
            <p:cNvSpPr txBox="1"/>
            <p:nvPr/>
          </p:nvSpPr>
          <p:spPr>
            <a:xfrm>
              <a:off x="5425895" y="1873010"/>
              <a:ext cx="34144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-PW2</a:t>
              </a:r>
              <a:endParaRPr lang="en-US" sz="1200" baseline="-25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3DFA0138-61F8-6748-BA3E-B7702B8B965B}"/>
                </a:ext>
              </a:extLst>
            </p:cNvPr>
            <p:cNvCxnSpPr>
              <a:cxnSpLocks/>
            </p:cNvCxnSpPr>
            <p:nvPr/>
          </p:nvCxnSpPr>
          <p:spPr>
            <a:xfrm>
              <a:off x="5950804" y="2910324"/>
              <a:ext cx="4447647" cy="27525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05EE73B-B40D-6A49-906E-888CAAA9E6EF}"/>
                </a:ext>
              </a:extLst>
            </p:cNvPr>
            <p:cNvCxnSpPr>
              <a:cxnSpLocks/>
            </p:cNvCxnSpPr>
            <p:nvPr/>
          </p:nvCxnSpPr>
          <p:spPr>
            <a:xfrm>
              <a:off x="5947151" y="2677187"/>
              <a:ext cx="4447647" cy="27525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B36556A6-43B3-9345-BCB7-6AFF22EF176A}"/>
                </a:ext>
              </a:extLst>
            </p:cNvPr>
            <p:cNvSpPr txBox="1"/>
            <p:nvPr/>
          </p:nvSpPr>
          <p:spPr>
            <a:xfrm>
              <a:off x="5427497" y="2849895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DM3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1F0C361B-227B-E24F-AF02-BB453B348BCE}"/>
                </a:ext>
              </a:extLst>
            </p:cNvPr>
            <p:cNvSpPr txBox="1"/>
            <p:nvPr/>
          </p:nvSpPr>
          <p:spPr>
            <a:xfrm>
              <a:off x="5425843" y="2564533"/>
              <a:ext cx="365485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DM4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83FF9837-7478-7A4E-B203-80E9160DBC08}"/>
                </a:ext>
              </a:extLst>
            </p:cNvPr>
            <p:cNvSpPr txBox="1"/>
            <p:nvPr/>
          </p:nvSpPr>
          <p:spPr>
            <a:xfrm>
              <a:off x="5425895" y="1263007"/>
              <a:ext cx="34144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-PW1</a:t>
              </a:r>
              <a:endParaRPr lang="en-US" sz="1200" baseline="-25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E6EFDB48-90CB-8C4A-A82F-D32C1F529D33}"/>
                </a:ext>
              </a:extLst>
            </p:cNvPr>
            <p:cNvCxnSpPr>
              <a:cxnSpLocks/>
            </p:cNvCxnSpPr>
            <p:nvPr/>
          </p:nvCxnSpPr>
          <p:spPr>
            <a:xfrm>
              <a:off x="5963854" y="4447710"/>
              <a:ext cx="4387692" cy="3332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C23B8223-88C7-F44C-B064-54061FD72C55}"/>
                </a:ext>
              </a:extLst>
            </p:cNvPr>
            <p:cNvCxnSpPr>
              <a:cxnSpLocks/>
            </p:cNvCxnSpPr>
            <p:nvPr/>
          </p:nvCxnSpPr>
          <p:spPr>
            <a:xfrm>
              <a:off x="5974487" y="4720493"/>
              <a:ext cx="4387692" cy="3332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BE289894-7CAF-1444-AF76-C2BEAE5C477B}"/>
                </a:ext>
              </a:extLst>
            </p:cNvPr>
            <p:cNvSpPr txBox="1"/>
            <p:nvPr/>
          </p:nvSpPr>
          <p:spPr>
            <a:xfrm>
              <a:off x="5426302" y="4257026"/>
              <a:ext cx="3606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DM2’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AEE2710C-3661-3B4B-90F2-4FBF6839373C}"/>
                </a:ext>
              </a:extLst>
            </p:cNvPr>
            <p:cNvSpPr txBox="1"/>
            <p:nvPr/>
          </p:nvSpPr>
          <p:spPr>
            <a:xfrm>
              <a:off x="5428247" y="4565329"/>
              <a:ext cx="3606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-V</a:t>
              </a:r>
              <a:r>
                <a:rPr lang="en-US" sz="1200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DM3’</a:t>
              </a:r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E38A35BF-9591-324A-81AD-2F1A800D9EB7}"/>
              </a:ext>
            </a:extLst>
          </p:cNvPr>
          <p:cNvGrpSpPr/>
          <p:nvPr/>
        </p:nvGrpSpPr>
        <p:grpSpPr>
          <a:xfrm>
            <a:off x="7825764" y="1073448"/>
            <a:ext cx="3451836" cy="1245655"/>
            <a:chOff x="1178890" y="1818948"/>
            <a:chExt cx="3451836" cy="1245655"/>
          </a:xfrm>
        </p:grpSpPr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7BC1BFCD-1CBE-3749-AA3F-7BA6C10B89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37111" y="2851854"/>
              <a:ext cx="3293615" cy="5854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05B3C561-10F9-7543-B5AB-575530A87958}"/>
                </a:ext>
              </a:extLst>
            </p:cNvPr>
            <p:cNvSpPr txBox="1"/>
            <p:nvPr/>
          </p:nvSpPr>
          <p:spPr>
            <a:xfrm rot="16200000">
              <a:off x="1016025" y="2382652"/>
              <a:ext cx="487313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CD985CE4-9592-4F4D-8A67-6159D0F4A1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77696" y="1818948"/>
              <a:ext cx="10694" cy="111361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C992D01A-D26A-A740-9509-C858FBB2FA7C}"/>
                </a:ext>
              </a:extLst>
            </p:cNvPr>
            <p:cNvSpPr txBox="1"/>
            <p:nvPr/>
          </p:nvSpPr>
          <p:spPr>
            <a:xfrm>
              <a:off x="1711186" y="1843297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111</a:t>
              </a:r>
            </a:p>
          </p:txBody>
        </p: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4EE8A7AA-3C82-1641-ADEE-740007FD47DA}"/>
                </a:ext>
              </a:extLst>
            </p:cNvPr>
            <p:cNvGrpSpPr/>
            <p:nvPr/>
          </p:nvGrpSpPr>
          <p:grpSpPr>
            <a:xfrm>
              <a:off x="1545232" y="2606980"/>
              <a:ext cx="485331" cy="242334"/>
              <a:chOff x="1046321" y="5727703"/>
              <a:chExt cx="485331" cy="242334"/>
            </a:xfrm>
          </p:grpSpPr>
          <p:cxnSp>
            <p:nvCxnSpPr>
              <p:cNvPr id="123" name="Elbow Connector 77">
                <a:extLst>
                  <a:ext uri="{FF2B5EF4-FFF2-40B4-BE49-F238E27FC236}">
                    <a16:creationId xmlns:a16="http://schemas.microsoft.com/office/drawing/2014/main" id="{879F837E-F7FA-B34B-B52D-549F0B484BD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84363" y="5806845"/>
                <a:ext cx="214215" cy="90299"/>
              </a:xfrm>
              <a:prstGeom prst="bentConnector3">
                <a:avLst>
                  <a:gd name="adj1" fmla="val 148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Elbow Connector 78">
                <a:extLst>
                  <a:ext uri="{FF2B5EF4-FFF2-40B4-BE49-F238E27FC236}">
                    <a16:creationId xmlns:a16="http://schemas.microsoft.com/office/drawing/2014/main" id="{0E848796-5E29-E24E-912A-067CE533CEDF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377613" y="5815997"/>
                <a:ext cx="242334" cy="65745"/>
              </a:xfrm>
              <a:prstGeom prst="bentConnector3">
                <a:avLst>
                  <a:gd name="adj1" fmla="val 4554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794AB7-C442-3A41-A96D-C6799D5A014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36948" y="5735808"/>
                <a:ext cx="333375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EE046A1C-1733-A644-BA73-12286827F770}"/>
                </a:ext>
              </a:extLst>
            </p:cNvPr>
            <p:cNvGrpSpPr/>
            <p:nvPr/>
          </p:nvGrpSpPr>
          <p:grpSpPr>
            <a:xfrm>
              <a:off x="2944385" y="2610158"/>
              <a:ext cx="223553" cy="228221"/>
              <a:chOff x="1654572" y="5730881"/>
              <a:chExt cx="223553" cy="228221"/>
            </a:xfrm>
          </p:grpSpPr>
          <p:cxnSp>
            <p:nvCxnSpPr>
              <p:cNvPr id="117" name="Elbow Connector 77">
                <a:extLst>
                  <a:ext uri="{FF2B5EF4-FFF2-40B4-BE49-F238E27FC236}">
                    <a16:creationId xmlns:a16="http://schemas.microsoft.com/office/drawing/2014/main" id="{8713543E-9FAE-5E4B-A399-489189FA708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569293" y="5822714"/>
                <a:ext cx="221667" cy="51109"/>
              </a:xfrm>
              <a:prstGeom prst="bentConnector3">
                <a:avLst>
                  <a:gd name="adj1" fmla="val -1001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Elbow Connector 78">
                <a:extLst>
                  <a:ext uri="{FF2B5EF4-FFF2-40B4-BE49-F238E27FC236}">
                    <a16:creationId xmlns:a16="http://schemas.microsoft.com/office/drawing/2014/main" id="{B70CBCD1-E362-2E4F-8091-71E8F8125E54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738520" y="5819495"/>
                <a:ext cx="228220" cy="50991"/>
              </a:xfrm>
              <a:prstGeom prst="bentConnector3">
                <a:avLst>
                  <a:gd name="adj1" fmla="val 462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75990BD2-3A93-764C-B4BA-9D1ECE4181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99417" y="5735808"/>
                <a:ext cx="135477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1762ABEF-6E63-634F-912E-0B7C4476C9EE}"/>
                </a:ext>
              </a:extLst>
            </p:cNvPr>
            <p:cNvSpPr txBox="1"/>
            <p:nvPr/>
          </p:nvSpPr>
          <p:spPr>
            <a:xfrm>
              <a:off x="2298617" y="1844663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110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F80A4BE0-F590-FB41-9257-6C000E2FA533}"/>
                </a:ext>
              </a:extLst>
            </p:cNvPr>
            <p:cNvSpPr txBox="1"/>
            <p:nvPr/>
          </p:nvSpPr>
          <p:spPr>
            <a:xfrm>
              <a:off x="4032067" y="2903020"/>
              <a:ext cx="528991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PW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32A74C97-CC22-0A40-9B22-64E5B41303E5}"/>
                </a:ext>
              </a:extLst>
            </p:cNvPr>
            <p:cNvSpPr txBox="1"/>
            <p:nvPr/>
          </p:nvSpPr>
          <p:spPr>
            <a:xfrm>
              <a:off x="2881214" y="2103746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+PW1</a:t>
              </a:r>
              <a:endParaRPr lang="en-US" sz="1200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1BF52F5D-000E-2D4C-882A-3422FC7231D2}"/>
                </a:ext>
              </a:extLst>
            </p:cNvPr>
            <p:cNvSpPr txBox="1"/>
            <p:nvPr/>
          </p:nvSpPr>
          <p:spPr>
            <a:xfrm>
              <a:off x="1622429" y="2106524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+PW2</a:t>
              </a:r>
              <a:endParaRPr lang="en-US" sz="1200" baseline="-25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79503C82-6930-EE4F-AA6E-9ED476811D96}"/>
                </a:ext>
              </a:extLst>
            </p:cNvPr>
            <p:cNvGrpSpPr/>
            <p:nvPr/>
          </p:nvGrpSpPr>
          <p:grpSpPr>
            <a:xfrm>
              <a:off x="2206099" y="2363476"/>
              <a:ext cx="485334" cy="487741"/>
              <a:chOff x="1046320" y="5482296"/>
              <a:chExt cx="485334" cy="487741"/>
            </a:xfrm>
          </p:grpSpPr>
          <p:cxnSp>
            <p:nvCxnSpPr>
              <p:cNvPr id="144" name="Elbow Connector 77">
                <a:extLst>
                  <a:ext uri="{FF2B5EF4-FFF2-40B4-BE49-F238E27FC236}">
                    <a16:creationId xmlns:a16="http://schemas.microsoft.com/office/drawing/2014/main" id="{83DA5BC5-39CA-F743-B5EB-1FAB41A4EDE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4993" y="5673623"/>
                <a:ext cx="476808" cy="94153"/>
              </a:xfrm>
              <a:prstGeom prst="bentConnector3">
                <a:avLst>
                  <a:gd name="adj1" fmla="val 1449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Elbow Connector 78">
                <a:extLst>
                  <a:ext uri="{FF2B5EF4-FFF2-40B4-BE49-F238E27FC236}">
                    <a16:creationId xmlns:a16="http://schemas.microsoft.com/office/drawing/2014/main" id="{8A8BFEE0-B636-0647-975C-89D2FB8CE5D2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258457" y="5696841"/>
                <a:ext cx="479179" cy="67214"/>
              </a:xfrm>
              <a:prstGeom prst="bentConnector3">
                <a:avLst>
                  <a:gd name="adj1" fmla="val 3300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83CC898-2349-3C4A-A914-7513E9EDF4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36948" y="5492744"/>
                <a:ext cx="333375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8" name="Group 147">
              <a:extLst>
                <a:ext uri="{FF2B5EF4-FFF2-40B4-BE49-F238E27FC236}">
                  <a16:creationId xmlns:a16="http://schemas.microsoft.com/office/drawing/2014/main" id="{8AFE1522-3DE8-4A40-9F58-8314F27C85EF}"/>
                </a:ext>
              </a:extLst>
            </p:cNvPr>
            <p:cNvGrpSpPr/>
            <p:nvPr/>
          </p:nvGrpSpPr>
          <p:grpSpPr>
            <a:xfrm>
              <a:off x="3508061" y="2371192"/>
              <a:ext cx="223556" cy="471726"/>
              <a:chOff x="1654571" y="5487378"/>
              <a:chExt cx="223556" cy="471726"/>
            </a:xfrm>
          </p:grpSpPr>
          <p:cxnSp>
            <p:nvCxnSpPr>
              <p:cNvPr id="149" name="Elbow Connector 77">
                <a:extLst>
                  <a:ext uri="{FF2B5EF4-FFF2-40B4-BE49-F238E27FC236}">
                    <a16:creationId xmlns:a16="http://schemas.microsoft.com/office/drawing/2014/main" id="{77CF903D-40DC-6C4C-9934-F16E10CA46A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444579" y="5697370"/>
                <a:ext cx="471726" cy="51741"/>
              </a:xfrm>
              <a:prstGeom prst="bentConnector3">
                <a:avLst>
                  <a:gd name="adj1" fmla="val 926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Elbow Connector 78">
                <a:extLst>
                  <a:ext uri="{FF2B5EF4-FFF2-40B4-BE49-F238E27FC236}">
                    <a16:creationId xmlns:a16="http://schemas.microsoft.com/office/drawing/2014/main" id="{7B074835-C5C9-534B-BB63-B831B7FDD1C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623527" y="5704501"/>
                <a:ext cx="463161" cy="46039"/>
              </a:xfrm>
              <a:prstGeom prst="bentConnector3">
                <a:avLst>
                  <a:gd name="adj1" fmla="val 1685"/>
                </a:avLst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D0543C9C-366E-0946-B264-48E64EB8A4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7133" y="5488884"/>
                <a:ext cx="135477" cy="0"/>
              </a:xfrm>
              <a:prstGeom prst="line">
                <a:avLst/>
              </a:prstGeom>
              <a:ln w="1905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7E195987-FB4D-054F-A7F1-6B6A7FE2EDD7}"/>
                </a:ext>
              </a:extLst>
            </p:cNvPr>
            <p:cNvSpPr txBox="1"/>
            <p:nvPr/>
          </p:nvSpPr>
          <p:spPr>
            <a:xfrm>
              <a:off x="2267489" y="2108826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+PW2</a:t>
              </a:r>
              <a:endParaRPr lang="en-US" sz="1200" baseline="-25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BC2B8090-CC82-9040-A3A7-00174686E572}"/>
                </a:ext>
              </a:extLst>
            </p:cNvPr>
            <p:cNvSpPr txBox="1"/>
            <p:nvPr/>
          </p:nvSpPr>
          <p:spPr>
            <a:xfrm>
              <a:off x="2893412" y="1834384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101</a:t>
              </a: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B78C1AC9-8B76-BB49-B663-1A76269238ED}"/>
                </a:ext>
              </a:extLst>
            </p:cNvPr>
            <p:cNvSpPr txBox="1"/>
            <p:nvPr/>
          </p:nvSpPr>
          <p:spPr>
            <a:xfrm>
              <a:off x="3454752" y="1839063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100</a:t>
              </a:r>
            </a:p>
          </p:txBody>
        </p: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14BC0DCE-1289-D041-810A-476D2212C3EF}"/>
                </a:ext>
              </a:extLst>
            </p:cNvPr>
            <p:cNvSpPr txBox="1"/>
            <p:nvPr/>
          </p:nvSpPr>
          <p:spPr>
            <a:xfrm>
              <a:off x="3421046" y="2098225"/>
              <a:ext cx="37189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+PW1</a:t>
              </a:r>
              <a:endParaRPr lang="en-US" sz="1200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13EA59C1-A988-9F4B-908C-77E88191D6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88390" y="2604946"/>
              <a:ext cx="2735648" cy="1921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86443CB0-223A-0C40-AF95-229D0A813E10}"/>
                </a:ext>
              </a:extLst>
            </p:cNvPr>
            <p:cNvCxnSpPr>
              <a:cxnSpLocks/>
            </p:cNvCxnSpPr>
            <p:nvPr/>
          </p:nvCxnSpPr>
          <p:spPr>
            <a:xfrm>
              <a:off x="1405048" y="2365834"/>
              <a:ext cx="2741808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7863C009-8F45-8E45-AC00-E3BB6B883575}"/>
                </a:ext>
              </a:extLst>
            </p:cNvPr>
            <p:cNvSpPr txBox="1"/>
            <p:nvPr/>
          </p:nvSpPr>
          <p:spPr>
            <a:xfrm>
              <a:off x="4146856" y="2506499"/>
              <a:ext cx="31406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+PA1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3B16A05C-187D-FA48-BA49-E1D0DFCD38A8}"/>
                </a:ext>
              </a:extLst>
            </p:cNvPr>
            <p:cNvSpPr txBox="1"/>
            <p:nvPr/>
          </p:nvSpPr>
          <p:spPr>
            <a:xfrm>
              <a:off x="4133947" y="2271142"/>
              <a:ext cx="314060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+PA2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03" name="Group 202">
            <a:extLst>
              <a:ext uri="{FF2B5EF4-FFF2-40B4-BE49-F238E27FC236}">
                <a16:creationId xmlns:a16="http://schemas.microsoft.com/office/drawing/2014/main" id="{BA353101-8F76-8C4A-B70F-B99A40082121}"/>
              </a:ext>
            </a:extLst>
          </p:cNvPr>
          <p:cNvGrpSpPr/>
          <p:nvPr/>
        </p:nvGrpSpPr>
        <p:grpSpPr>
          <a:xfrm>
            <a:off x="914400" y="5300342"/>
            <a:ext cx="3505415" cy="1105915"/>
            <a:chOff x="1200998" y="3715097"/>
            <a:chExt cx="3505415" cy="1105915"/>
          </a:xfrm>
        </p:grpSpPr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8E0E62DA-3484-8249-A5A9-E1E4143148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98464" y="4227658"/>
              <a:ext cx="3307949" cy="27333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1D08317F-88C2-DD4F-988D-FC75D7F6A265}"/>
                </a:ext>
              </a:extLst>
            </p:cNvPr>
            <p:cNvSpPr txBox="1"/>
            <p:nvPr/>
          </p:nvSpPr>
          <p:spPr>
            <a:xfrm rot="16200000">
              <a:off x="1038133" y="4407122"/>
              <a:ext cx="487313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PA</a:t>
              </a:r>
            </a:p>
          </p:txBody>
        </p: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BB644502-327E-804A-940A-4D150FB85E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06224" y="3715097"/>
              <a:ext cx="0" cy="1068548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CF146FE2-0FA1-9C48-B278-78E4D7396C65}"/>
                </a:ext>
              </a:extLst>
            </p:cNvPr>
            <p:cNvSpPr txBox="1"/>
            <p:nvPr/>
          </p:nvSpPr>
          <p:spPr>
            <a:xfrm>
              <a:off x="1739714" y="3746863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011</a:t>
              </a:r>
            </a:p>
          </p:txBody>
        </p:sp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9E8D235E-FC34-074F-A23A-841CDDE68180}"/>
                </a:ext>
              </a:extLst>
            </p:cNvPr>
            <p:cNvGrpSpPr/>
            <p:nvPr/>
          </p:nvGrpSpPr>
          <p:grpSpPr>
            <a:xfrm flipV="1">
              <a:off x="1573760" y="4270842"/>
              <a:ext cx="485331" cy="242334"/>
              <a:chOff x="1046321" y="5727703"/>
              <a:chExt cx="485331" cy="242334"/>
            </a:xfrm>
          </p:grpSpPr>
          <p:cxnSp>
            <p:nvCxnSpPr>
              <p:cNvPr id="175" name="Elbow Connector 77">
                <a:extLst>
                  <a:ext uri="{FF2B5EF4-FFF2-40B4-BE49-F238E27FC236}">
                    <a16:creationId xmlns:a16="http://schemas.microsoft.com/office/drawing/2014/main" id="{A537A455-E246-CD49-90F8-99C2D7472FE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84363" y="5806845"/>
                <a:ext cx="214215" cy="90299"/>
              </a:xfrm>
              <a:prstGeom prst="bentConnector3">
                <a:avLst>
                  <a:gd name="adj1" fmla="val 148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Elbow Connector 78">
                <a:extLst>
                  <a:ext uri="{FF2B5EF4-FFF2-40B4-BE49-F238E27FC236}">
                    <a16:creationId xmlns:a16="http://schemas.microsoft.com/office/drawing/2014/main" id="{F21328DA-5AC2-A942-A937-DC5D1E9E151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377613" y="5815997"/>
                <a:ext cx="242334" cy="65745"/>
              </a:xfrm>
              <a:prstGeom prst="bentConnector3">
                <a:avLst>
                  <a:gd name="adj1" fmla="val 4554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523D428C-2D5C-3245-98DA-ED87598AF7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36948" y="5735808"/>
                <a:ext cx="333375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5EA7CB03-D442-E24D-9489-1339F5F6A022}"/>
                </a:ext>
              </a:extLst>
            </p:cNvPr>
            <p:cNvGrpSpPr/>
            <p:nvPr/>
          </p:nvGrpSpPr>
          <p:grpSpPr>
            <a:xfrm flipV="1">
              <a:off x="2972913" y="4274020"/>
              <a:ext cx="223553" cy="228221"/>
              <a:chOff x="1654572" y="5730881"/>
              <a:chExt cx="223553" cy="228221"/>
            </a:xfrm>
          </p:grpSpPr>
          <p:cxnSp>
            <p:nvCxnSpPr>
              <p:cNvPr id="179" name="Elbow Connector 77">
                <a:extLst>
                  <a:ext uri="{FF2B5EF4-FFF2-40B4-BE49-F238E27FC236}">
                    <a16:creationId xmlns:a16="http://schemas.microsoft.com/office/drawing/2014/main" id="{D8E087FB-97EE-6A40-8CA0-A8E71347B23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569293" y="5822714"/>
                <a:ext cx="221667" cy="51109"/>
              </a:xfrm>
              <a:prstGeom prst="bentConnector3">
                <a:avLst>
                  <a:gd name="adj1" fmla="val -1001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Elbow Connector 78">
                <a:extLst>
                  <a:ext uri="{FF2B5EF4-FFF2-40B4-BE49-F238E27FC236}">
                    <a16:creationId xmlns:a16="http://schemas.microsoft.com/office/drawing/2014/main" id="{7C78EE83-7468-6143-904E-D13E0265070C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738520" y="5819495"/>
                <a:ext cx="228220" cy="50991"/>
              </a:xfrm>
              <a:prstGeom prst="bentConnector3">
                <a:avLst>
                  <a:gd name="adj1" fmla="val 462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06369554-8CAB-1448-862D-DC8CF0AA9DD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99417" y="5735808"/>
                <a:ext cx="135477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052F28FB-ED47-9F42-890C-571F0B1C5875}"/>
                </a:ext>
              </a:extLst>
            </p:cNvPr>
            <p:cNvSpPr txBox="1"/>
            <p:nvPr/>
          </p:nvSpPr>
          <p:spPr>
            <a:xfrm>
              <a:off x="2327145" y="3748229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010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E7393531-D141-0044-A859-E435B4FB7951}"/>
                </a:ext>
              </a:extLst>
            </p:cNvPr>
            <p:cNvSpPr txBox="1"/>
            <p:nvPr/>
          </p:nvSpPr>
          <p:spPr>
            <a:xfrm>
              <a:off x="4007486" y="4045474"/>
              <a:ext cx="528991" cy="16158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050" dirty="0">
                  <a:latin typeface="Calibri" panose="020F0502020204030204" pitchFamily="34" charset="0"/>
                  <a:cs typeface="Calibri" panose="020F0502020204030204" pitchFamily="34" charset="0"/>
                </a:rPr>
                <a:t>Write PW</a:t>
              </a:r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86AEF211-030F-1E4B-B82F-D8BC2A8E1BCE}"/>
                </a:ext>
              </a:extLst>
            </p:cNvPr>
            <p:cNvSpPr txBox="1"/>
            <p:nvPr/>
          </p:nvSpPr>
          <p:spPr>
            <a:xfrm>
              <a:off x="2909742" y="4007312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-PW1’</a:t>
              </a:r>
              <a:endParaRPr lang="en-US" sz="1200" baseline="-25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F7FF5F89-C019-2245-A9F5-A6A92CAE6984}"/>
                </a:ext>
              </a:extLst>
            </p:cNvPr>
            <p:cNvSpPr txBox="1"/>
            <p:nvPr/>
          </p:nvSpPr>
          <p:spPr>
            <a:xfrm>
              <a:off x="1650957" y="4010090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-PW2’</a:t>
              </a:r>
              <a:endParaRPr lang="en-US" sz="1200" baseline="-25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76E63768-17FB-8040-A4CD-245C9E8B668F}"/>
                </a:ext>
              </a:extLst>
            </p:cNvPr>
            <p:cNvGrpSpPr/>
            <p:nvPr/>
          </p:nvGrpSpPr>
          <p:grpSpPr>
            <a:xfrm flipV="1">
              <a:off x="2234627" y="4249285"/>
              <a:ext cx="485334" cy="487741"/>
              <a:chOff x="1046320" y="5482296"/>
              <a:chExt cx="485334" cy="487741"/>
            </a:xfrm>
          </p:grpSpPr>
          <p:cxnSp>
            <p:nvCxnSpPr>
              <p:cNvPr id="187" name="Elbow Connector 77">
                <a:extLst>
                  <a:ext uri="{FF2B5EF4-FFF2-40B4-BE49-F238E27FC236}">
                    <a16:creationId xmlns:a16="http://schemas.microsoft.com/office/drawing/2014/main" id="{8944EB47-D87B-F94F-BA02-B6DE90DDBE0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854993" y="5673623"/>
                <a:ext cx="476808" cy="94153"/>
              </a:xfrm>
              <a:prstGeom prst="bentConnector3">
                <a:avLst>
                  <a:gd name="adj1" fmla="val 1449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Elbow Connector 78">
                <a:extLst>
                  <a:ext uri="{FF2B5EF4-FFF2-40B4-BE49-F238E27FC236}">
                    <a16:creationId xmlns:a16="http://schemas.microsoft.com/office/drawing/2014/main" id="{6EAA0550-6159-344A-8BD6-8B4754E6DD2C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258457" y="5696841"/>
                <a:ext cx="479179" cy="67214"/>
              </a:xfrm>
              <a:prstGeom prst="bentConnector3">
                <a:avLst>
                  <a:gd name="adj1" fmla="val 3300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>
                <a:extLst>
                  <a:ext uri="{FF2B5EF4-FFF2-40B4-BE49-F238E27FC236}">
                    <a16:creationId xmlns:a16="http://schemas.microsoft.com/office/drawing/2014/main" id="{EB76C3EF-0751-A942-B584-43B8326F26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36948" y="5492744"/>
                <a:ext cx="333375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CD99B3B7-D6B3-4946-9D44-CBE663B6CDB2}"/>
                </a:ext>
              </a:extLst>
            </p:cNvPr>
            <p:cNvGrpSpPr/>
            <p:nvPr/>
          </p:nvGrpSpPr>
          <p:grpSpPr>
            <a:xfrm flipV="1">
              <a:off x="3536589" y="4257001"/>
              <a:ext cx="223556" cy="471726"/>
              <a:chOff x="1654571" y="5487378"/>
              <a:chExt cx="223556" cy="471726"/>
            </a:xfrm>
          </p:grpSpPr>
          <p:cxnSp>
            <p:nvCxnSpPr>
              <p:cNvPr id="191" name="Elbow Connector 77">
                <a:extLst>
                  <a:ext uri="{FF2B5EF4-FFF2-40B4-BE49-F238E27FC236}">
                    <a16:creationId xmlns:a16="http://schemas.microsoft.com/office/drawing/2014/main" id="{EEE7D4E3-9508-0943-8942-5691E9F2E12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1444579" y="5697370"/>
                <a:ext cx="471726" cy="51741"/>
              </a:xfrm>
              <a:prstGeom prst="bentConnector3">
                <a:avLst>
                  <a:gd name="adj1" fmla="val 926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Elbow Connector 78">
                <a:extLst>
                  <a:ext uri="{FF2B5EF4-FFF2-40B4-BE49-F238E27FC236}">
                    <a16:creationId xmlns:a16="http://schemas.microsoft.com/office/drawing/2014/main" id="{E8996E26-16B0-2E4C-BDB4-9A39A4340E2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1623527" y="5704501"/>
                <a:ext cx="463161" cy="46039"/>
              </a:xfrm>
              <a:prstGeom prst="bentConnector3">
                <a:avLst>
                  <a:gd name="adj1" fmla="val 1685"/>
                </a:avLst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192">
                <a:extLst>
                  <a:ext uri="{FF2B5EF4-FFF2-40B4-BE49-F238E27FC236}">
                    <a16:creationId xmlns:a16="http://schemas.microsoft.com/office/drawing/2014/main" id="{BF569105-B340-5C4E-AFDE-0613CC9EB7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707133" y="5488884"/>
                <a:ext cx="135477" cy="0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A899A154-24FD-ED43-9ECF-0B7BF360E47A}"/>
                </a:ext>
              </a:extLst>
            </p:cNvPr>
            <p:cNvSpPr txBox="1"/>
            <p:nvPr/>
          </p:nvSpPr>
          <p:spPr>
            <a:xfrm>
              <a:off x="2296017" y="4012392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00B05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-PW2’</a:t>
              </a:r>
              <a:endParaRPr lang="en-US" sz="1200" baseline="-25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3320F389-088E-2E40-A610-13CC694C8318}"/>
                </a:ext>
              </a:extLst>
            </p:cNvPr>
            <p:cNvSpPr txBox="1"/>
            <p:nvPr/>
          </p:nvSpPr>
          <p:spPr>
            <a:xfrm>
              <a:off x="2921940" y="3737950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001</a:t>
              </a: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C57423B5-506A-3D4D-9F7B-439D1B75A6CC}"/>
                </a:ext>
              </a:extLst>
            </p:cNvPr>
            <p:cNvSpPr txBox="1"/>
            <p:nvPr/>
          </p:nvSpPr>
          <p:spPr>
            <a:xfrm>
              <a:off x="3483280" y="3742629"/>
              <a:ext cx="312586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000</a:t>
              </a: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40FD5022-AC26-134B-ADCE-63E0F7CC848C}"/>
                </a:ext>
              </a:extLst>
            </p:cNvPr>
            <p:cNvSpPr txBox="1"/>
            <p:nvPr/>
          </p:nvSpPr>
          <p:spPr>
            <a:xfrm>
              <a:off x="3449574" y="4001791"/>
              <a:ext cx="37991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-PW1’</a:t>
              </a:r>
              <a:endParaRPr lang="en-US" sz="1200" baseline="-25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E1F615EA-89E3-0846-BE8C-D8D7BBFA420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16918" y="4490755"/>
              <a:ext cx="2735648" cy="1921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3E313110-D986-614B-8A18-3EBDD6BD41A3}"/>
                </a:ext>
              </a:extLst>
            </p:cNvPr>
            <p:cNvCxnSpPr>
              <a:cxnSpLocks/>
            </p:cNvCxnSpPr>
            <p:nvPr/>
          </p:nvCxnSpPr>
          <p:spPr>
            <a:xfrm>
              <a:off x="1433576" y="4722162"/>
              <a:ext cx="2741808" cy="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A1469252-CCEA-6249-9CF7-E1FDC53C1CA3}"/>
                </a:ext>
              </a:extLst>
            </p:cNvPr>
            <p:cNvSpPr txBox="1"/>
            <p:nvPr/>
          </p:nvSpPr>
          <p:spPr>
            <a:xfrm>
              <a:off x="4175384" y="4392308"/>
              <a:ext cx="3220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-PA1’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8F9BABE4-0BD2-F54C-B425-693674FCC014}"/>
                </a:ext>
              </a:extLst>
            </p:cNvPr>
            <p:cNvSpPr txBox="1"/>
            <p:nvPr/>
          </p:nvSpPr>
          <p:spPr>
            <a:xfrm>
              <a:off x="4162475" y="4636346"/>
              <a:ext cx="32207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-PA2’</a:t>
              </a:r>
              <a:endParaRPr lang="en-US" sz="1200" baseline="-25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3022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A456A-14CF-9540-9FFD-694BE377E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High speed / lower RBER for Random Word Access Application</a:t>
            </a:r>
            <a:br>
              <a:rPr lang="en-US" sz="2000" dirty="0"/>
            </a:br>
            <a:r>
              <a:rPr lang="en-US" sz="2000" dirty="0"/>
              <a:t>DRAM RBER is &lt; 1E-9 or 5.998</a:t>
            </a:r>
            <a:r>
              <a:rPr lang="en-US" sz="2000" dirty="0">
                <a:latin typeface="Symbol" pitchFamily="2" charset="2"/>
              </a:rPr>
              <a:t>s</a:t>
            </a:r>
            <a:r>
              <a:rPr lang="en-US" sz="2000" dirty="0"/>
              <a:t>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3AAE6-6F07-5042-B964-14B54D054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04900"/>
            <a:ext cx="10608816" cy="1468860"/>
          </a:xfrm>
        </p:spPr>
        <p:txBody>
          <a:bodyPr/>
          <a:lstStyle/>
          <a:p>
            <a:r>
              <a:rPr lang="en-US" sz="1600" b="0" dirty="0"/>
              <a:t>Bianca Schroeder </a:t>
            </a:r>
            <a:r>
              <a:rPr lang="en-US" sz="1600" b="0" dirty="0" err="1"/>
              <a:t>et.al</a:t>
            </a:r>
            <a:r>
              <a:rPr lang="en-US" sz="1600" b="0" dirty="0"/>
              <a:t>, 'DRAM Errors in the Wild - A large scale field study’ </a:t>
            </a:r>
            <a:r>
              <a:rPr lang="en-US" sz="1600" b="0" dirty="0">
                <a:hlinkClick r:id="rId2"/>
              </a:rPr>
              <a:t>https://doi.org/10.1145/1897816.1897844</a:t>
            </a:r>
            <a:r>
              <a:rPr lang="en-US" sz="1600" b="0" dirty="0"/>
              <a:t> </a:t>
            </a:r>
          </a:p>
          <a:p>
            <a:pPr lvl="1"/>
            <a:r>
              <a:rPr lang="en-US" sz="1600" dirty="0"/>
              <a:t>Studied in</a:t>
            </a:r>
            <a:r>
              <a:rPr lang="en-US" sz="1600" b="0" dirty="0"/>
              <a:t> Google server farm for 2½ years </a:t>
            </a:r>
          </a:p>
          <a:p>
            <a:pPr lvl="1"/>
            <a:r>
              <a:rPr lang="en-US" sz="1600" b="0" dirty="0"/>
              <a:t>25,000 to 70,000 FIT of 'ECC correctable error’ of </a:t>
            </a:r>
            <a:r>
              <a:rPr lang="en-US" sz="1600" dirty="0"/>
              <a:t>64-bit-word </a:t>
            </a:r>
            <a:r>
              <a:rPr lang="en-US" sz="1600" b="0" dirty="0"/>
              <a:t>per Megabit</a:t>
            </a:r>
          </a:p>
          <a:p>
            <a:pPr lvl="1">
              <a:buFont typeface="System Font Regular"/>
              <a:buChar char="≈"/>
            </a:pPr>
            <a:r>
              <a:rPr lang="en-US" sz="1600" b="0" dirty="0"/>
              <a:t>one single-bit-error every 14 to 40 hours per Gigabit </a:t>
            </a:r>
          </a:p>
          <a:p>
            <a:r>
              <a:rPr lang="en-US" sz="1600" b="0" dirty="0"/>
              <a:t>Disclaimer: This statistical analysis of RBER can not be used universally for all applications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4DBD4B-8EC5-084E-9F5E-3C50A63D1832}"/>
              </a:ext>
            </a:extLst>
          </p:cNvPr>
          <p:cNvSpPr txBox="1"/>
          <p:nvPr/>
        </p:nvSpPr>
        <p:spPr>
          <a:xfrm>
            <a:off x="1157475" y="3334292"/>
            <a:ext cx="24002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Extrapolation based on 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Rev 6.6, 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 doped SAG SD.k2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SR71 (3.3</a:t>
            </a:r>
            <a:r>
              <a:rPr lang="en-US" sz="1800" dirty="0">
                <a:latin typeface="Symbol" pitchFamily="2" charset="2"/>
                <a:cs typeface="Calibri" panose="020F0502020204030204" pitchFamily="34" charset="0"/>
              </a:rPr>
              <a:t>s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Post 1µses</a:t>
            </a:r>
          </a:p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After seasoning</a:t>
            </a: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238DD1B4-F6DC-5E41-A661-77666E962D4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79555" y="2573760"/>
            <a:ext cx="4590357" cy="3829389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18EFC10-56B3-474B-86BE-77D50AAD4F6E}"/>
              </a:ext>
            </a:extLst>
          </p:cNvPr>
          <p:cNvSpPr txBox="1"/>
          <p:nvPr/>
        </p:nvSpPr>
        <p:spPr>
          <a:xfrm rot="16200000">
            <a:off x="2967580" y="3244334"/>
            <a:ext cx="1297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Sigma of bit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680713-4D9C-434D-A4F4-31FFC90EB082}"/>
              </a:ext>
            </a:extLst>
          </p:cNvPr>
          <p:cNvSpPr txBox="1"/>
          <p:nvPr/>
        </p:nvSpPr>
        <p:spPr>
          <a:xfrm>
            <a:off x="8316744" y="2971818"/>
            <a:ext cx="30469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Distribution focus include</a:t>
            </a:r>
          </a:p>
          <a:p>
            <a:pPr marL="517525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Noise (traps), snapback (charge multiplication process) stability as manifest in threshold bounce</a:t>
            </a:r>
          </a:p>
          <a:p>
            <a:pPr marL="517525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Glass metastability related to drift and seasoning</a:t>
            </a:r>
          </a:p>
          <a:p>
            <a:pPr marL="517525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Cycle endurance</a:t>
            </a:r>
          </a:p>
        </p:txBody>
      </p:sp>
    </p:spTree>
    <p:extLst>
      <p:ext uri="{BB962C8B-B14F-4D97-AF65-F5344CB8AC3E}">
        <p14:creationId xmlns:p14="http://schemas.microsoft.com/office/powerpoint/2010/main" val="1385351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B924E0-0CA1-6145-9C86-28DCA4A37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 in horizon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958AD7-D50A-3941-8246-C03856E71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ATF32 live-die MLC test modes enables  product level learning for Bow Fall intercept assessment</a:t>
            </a:r>
          </a:p>
          <a:p>
            <a:r>
              <a:rPr lang="en-US" sz="2800" dirty="0"/>
              <a:t>ATF32 double scribe planning enables Bantu, analog circuit and other single cell capability expansion.</a:t>
            </a:r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B9B354E4-7E2A-AD4D-BB8C-8B593129B6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1211366"/>
              </p:ext>
            </p:extLst>
          </p:nvPr>
        </p:nvGraphicFramePr>
        <p:xfrm>
          <a:off x="1481160" y="3878020"/>
          <a:ext cx="7837531" cy="1760780"/>
        </p:xfrm>
        <a:graphic>
          <a:graphicData uri="http://schemas.openxmlformats.org/drawingml/2006/table">
            <a:tbl>
              <a:tblPr/>
              <a:tblGrid>
                <a:gridCol w="256407">
                  <a:extLst>
                    <a:ext uri="{9D8B030D-6E8A-4147-A177-3AD203B41FA5}">
                      <a16:colId xmlns:a16="http://schemas.microsoft.com/office/drawing/2014/main" val="1856475911"/>
                    </a:ext>
                  </a:extLst>
                </a:gridCol>
                <a:gridCol w="2867793">
                  <a:extLst>
                    <a:ext uri="{9D8B030D-6E8A-4147-A177-3AD203B41FA5}">
                      <a16:colId xmlns:a16="http://schemas.microsoft.com/office/drawing/2014/main" val="228679394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653034210"/>
                    </a:ext>
                  </a:extLst>
                </a:gridCol>
                <a:gridCol w="3951331">
                  <a:extLst>
                    <a:ext uri="{9D8B030D-6E8A-4147-A177-3AD203B41FA5}">
                      <a16:colId xmlns:a16="http://schemas.microsoft.com/office/drawing/2014/main" val="250718454"/>
                    </a:ext>
                  </a:extLst>
                </a:gridCol>
              </a:tblGrid>
              <a:tr h="1642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P1241 (G+1)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Stage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Owners (Customers: Darren, Sanjay,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Seshu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9151830"/>
                  </a:ext>
                </a:extLst>
              </a:tr>
              <a:tr h="1745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PM &amp; Integrity for RWB/Speed 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3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Kumar, Fey, Lu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9842310"/>
                  </a:ext>
                </a:extLst>
              </a:tr>
              <a:tr h="1745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SD for memory effects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Dan, Fey, Lu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861607"/>
                  </a:ext>
                </a:extLst>
              </a:tr>
              <a:tr h="1745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P1241 Mechanical model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Renata, Dan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520981"/>
                  </a:ext>
                </a:extLst>
              </a:tr>
              <a:tr h="1745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 b/c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Hemant, Saad, Fuga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353394"/>
                  </a:ext>
                </a:extLst>
              </a:tr>
              <a:tr h="1745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Thruput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Seasoning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Raghu, Chris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309652"/>
                  </a:ext>
                </a:extLst>
              </a:tr>
              <a:tr h="1045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Tile Knock out elimination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 to designate array &amp; yield</a:t>
                      </a:r>
                    </a:p>
                  </a:txBody>
                  <a:tcPr marT="770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8331203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998FB99B-9CD7-0D4A-A531-272E73790711}"/>
              </a:ext>
            </a:extLst>
          </p:cNvPr>
          <p:cNvGrpSpPr/>
          <p:nvPr/>
        </p:nvGrpSpPr>
        <p:grpSpPr>
          <a:xfrm>
            <a:off x="9614385" y="4615934"/>
            <a:ext cx="1367520" cy="1022866"/>
            <a:chOff x="9753600" y="304800"/>
            <a:chExt cx="1367520" cy="102286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BEF596B-E682-094F-85A9-00B106BA58B7}"/>
                </a:ext>
              </a:extLst>
            </p:cNvPr>
            <p:cNvSpPr/>
            <p:nvPr/>
          </p:nvSpPr>
          <p:spPr>
            <a:xfrm>
              <a:off x="9760619" y="1143000"/>
              <a:ext cx="1360501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1: </a:t>
              </a:r>
              <a:r>
                <a:rPr lang="en-US" sz="1200" b="1" cap="small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Exiting Pathfinding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AB0ED75-0731-1D43-8EE1-25649BF5E4EC}"/>
                </a:ext>
              </a:extLst>
            </p:cNvPr>
            <p:cNvSpPr txBox="1"/>
            <p:nvPr/>
          </p:nvSpPr>
          <p:spPr>
            <a:xfrm>
              <a:off x="9753600" y="958334"/>
              <a:ext cx="12954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>
                  <a:solidFill>
                    <a:srgbClr val="FF0000"/>
                  </a:solidFill>
                  <a:highlight>
                    <a:srgbClr val="00FF0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2: </a:t>
              </a:r>
              <a:r>
                <a:rPr lang="en-US" sz="1200" b="1" cap="small" dirty="0">
                  <a:solidFill>
                    <a:srgbClr val="FF0000"/>
                  </a:solidFill>
                  <a:highlight>
                    <a:srgbClr val="00FF0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Modul Definition 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6832473-6888-BF4C-BB48-789FFEB97062}"/>
                </a:ext>
              </a:extLst>
            </p:cNvPr>
            <p:cNvSpPr txBox="1"/>
            <p:nvPr/>
          </p:nvSpPr>
          <p:spPr>
            <a:xfrm>
              <a:off x="9760619" y="729734"/>
              <a:ext cx="1117685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>
                  <a:solidFill>
                    <a:srgbClr val="FF0000"/>
                  </a:solidFill>
                  <a:highlight>
                    <a:srgbClr val="00FFFF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3: </a:t>
              </a:r>
              <a:r>
                <a:rPr lang="en-US" sz="1200" b="1" cap="small" dirty="0">
                  <a:solidFill>
                    <a:srgbClr val="FF0000"/>
                  </a:solidFill>
                  <a:highlight>
                    <a:srgbClr val="00FFFF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Path Validation 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4E74560-5B79-D141-8E97-40E43C207152}"/>
                </a:ext>
              </a:extLst>
            </p:cNvPr>
            <p:cNvSpPr txBox="1"/>
            <p:nvPr/>
          </p:nvSpPr>
          <p:spPr>
            <a:xfrm>
              <a:off x="9760620" y="533400"/>
              <a:ext cx="113598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>
                  <a:solidFill>
                    <a:srgbClr val="FF0000"/>
                  </a:solidFill>
                  <a:highlight>
                    <a:srgbClr val="FFFF0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4: </a:t>
              </a:r>
              <a:r>
                <a:rPr lang="en-US" sz="1200" b="1" cap="small" dirty="0">
                  <a:solidFill>
                    <a:srgbClr val="FF0000"/>
                  </a:solidFill>
                  <a:highlight>
                    <a:srgbClr val="FFFF0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Early Research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E2143C4-F0E7-4D47-8EE0-84401B181D51}"/>
                </a:ext>
              </a:extLst>
            </p:cNvPr>
            <p:cNvSpPr txBox="1"/>
            <p:nvPr/>
          </p:nvSpPr>
          <p:spPr>
            <a:xfrm>
              <a:off x="9760618" y="304800"/>
              <a:ext cx="754981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b="1" dirty="0">
                  <a:solidFill>
                    <a:srgbClr val="FF0000"/>
                  </a:solidFill>
                  <a:highlight>
                    <a:srgbClr val="C0C0C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5: </a:t>
              </a:r>
              <a:r>
                <a:rPr lang="en-US" sz="1200" b="1" cap="small" dirty="0">
                  <a:solidFill>
                    <a:srgbClr val="FF0000"/>
                  </a:solidFill>
                  <a:highlight>
                    <a:srgbClr val="C0C0C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Concept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140482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147</TotalTime>
  <Words>596</Words>
  <Application>Microsoft Macintosh PowerPoint</Application>
  <PresentationFormat>Widescreen</PresentationFormat>
  <Paragraphs>212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Neo Sans Intel</vt:lpstr>
      <vt:lpstr>Neo Sans Intel Medium</vt:lpstr>
      <vt:lpstr>System Font Regular</vt:lpstr>
      <vt:lpstr>Arial</vt:lpstr>
      <vt:lpstr>Calibri</vt:lpstr>
      <vt:lpstr>Symbol</vt:lpstr>
      <vt:lpstr>blank</vt:lpstr>
      <vt:lpstr>Higher Density, Higher Speed, Lower BER</vt:lpstr>
      <vt:lpstr>Multi Level Cell capable for high density/high speed Storage</vt:lpstr>
      <vt:lpstr>Multi Level Cell (II)</vt:lpstr>
      <vt:lpstr>Multi Level Cell (III) – TLC or more</vt:lpstr>
      <vt:lpstr>High speed / lower RBER for Random Word Access Application DRAM RBER is &lt; 1E-9 or 5.998s </vt:lpstr>
      <vt:lpstr>Opportunities in horizon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7</cp:revision>
  <dcterms:created xsi:type="dcterms:W3CDTF">2020-01-06T17:55:02Z</dcterms:created>
  <dcterms:modified xsi:type="dcterms:W3CDTF">2020-01-06T20:46:19Z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