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9A902-4794-A248-BD13-CCD241F84E1A}" v="13" dt="2023-04-12T19:28:34.4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9"/>
  </p:normalViewPr>
  <p:slideViewPr>
    <p:cSldViewPr>
      <p:cViewPr varScale="1">
        <p:scale>
          <a:sx n="130" d="100"/>
          <a:sy n="130" d="100"/>
        </p:scale>
        <p:origin x="200" y="55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0DF9A902-4794-A248-BD13-CCD241F84E1A}"/>
    <pc:docChg chg="custSel addSld modSld">
      <pc:chgData name="Kau, Derchang" userId="b9148588-e694-4445-9765-2c9aad6149ce" providerId="ADAL" clId="{0DF9A902-4794-A248-BD13-CCD241F84E1A}" dt="2023-04-12T19:28:34.428" v="722"/>
      <pc:docMkLst>
        <pc:docMk/>
      </pc:docMkLst>
      <pc:sldChg chg="addSp modSp mod modAnim">
        <pc:chgData name="Kau, Derchang" userId="b9148588-e694-4445-9765-2c9aad6149ce" providerId="ADAL" clId="{0DF9A902-4794-A248-BD13-CCD241F84E1A}" dt="2023-04-12T19:28:34.428" v="722"/>
        <pc:sldMkLst>
          <pc:docMk/>
          <pc:sldMk cId="56400945" sldId="259"/>
        </pc:sldMkLst>
        <pc:spChg chg="mod">
          <ac:chgData name="Kau, Derchang" userId="b9148588-e694-4445-9765-2c9aad6149ce" providerId="ADAL" clId="{0DF9A902-4794-A248-BD13-CCD241F84E1A}" dt="2023-04-11T21:31:15.213" v="564" actId="1076"/>
          <ac:spMkLst>
            <pc:docMk/>
            <pc:sldMk cId="56400945" sldId="259"/>
            <ac:spMk id="4" creationId="{DBEB9962-F9AF-F753-10B0-7873DA26287C}"/>
          </ac:spMkLst>
        </pc:spChg>
        <pc:spChg chg="mod">
          <ac:chgData name="Kau, Derchang" userId="b9148588-e694-4445-9765-2c9aad6149ce" providerId="ADAL" clId="{0DF9A902-4794-A248-BD13-CCD241F84E1A}" dt="2023-04-11T21:31:15.213" v="564" actId="1076"/>
          <ac:spMkLst>
            <pc:docMk/>
            <pc:sldMk cId="56400945" sldId="259"/>
            <ac:spMk id="5" creationId="{61A76721-84B6-EA37-9F9E-0002BBC9745F}"/>
          </ac:spMkLst>
        </pc:spChg>
        <pc:spChg chg="mod">
          <ac:chgData name="Kau, Derchang" userId="b9148588-e694-4445-9765-2c9aad6149ce" providerId="ADAL" clId="{0DF9A902-4794-A248-BD13-CCD241F84E1A}" dt="2023-04-11T21:31:15.213" v="564" actId="1076"/>
          <ac:spMkLst>
            <pc:docMk/>
            <pc:sldMk cId="56400945" sldId="259"/>
            <ac:spMk id="6" creationId="{4735D8D2-207F-9BB1-F8A1-87C6348F74DE}"/>
          </ac:spMkLst>
        </pc:spChg>
        <pc:grpChg chg="add mod">
          <ac:chgData name="Kau, Derchang" userId="b9148588-e694-4445-9765-2c9aad6149ce" providerId="ADAL" clId="{0DF9A902-4794-A248-BD13-CCD241F84E1A}" dt="2023-04-11T22:05:32.115" v="716" actId="1076"/>
          <ac:grpSpMkLst>
            <pc:docMk/>
            <pc:sldMk cId="56400945" sldId="259"/>
            <ac:grpSpMk id="18" creationId="{A72EC7CB-5665-388A-67D5-0C9AA1137329}"/>
          </ac:grpSpMkLst>
        </pc:grpChg>
        <pc:grpChg chg="mod">
          <ac:chgData name="Kau, Derchang" userId="b9148588-e694-4445-9765-2c9aad6149ce" providerId="ADAL" clId="{0DF9A902-4794-A248-BD13-CCD241F84E1A}" dt="2023-04-11T21:31:15.213" v="564" actId="1076"/>
          <ac:grpSpMkLst>
            <pc:docMk/>
            <pc:sldMk cId="56400945" sldId="259"/>
            <ac:grpSpMk id="19" creationId="{76F45221-1E6F-DE03-99FB-75C9C8AB6546}"/>
          </ac:grpSpMkLst>
        </pc:grpChg>
        <pc:grpChg chg="mod">
          <ac:chgData name="Kau, Derchang" userId="b9148588-e694-4445-9765-2c9aad6149ce" providerId="ADAL" clId="{0DF9A902-4794-A248-BD13-CCD241F84E1A}" dt="2023-04-11T21:31:15.213" v="564" actId="1076"/>
          <ac:grpSpMkLst>
            <pc:docMk/>
            <pc:sldMk cId="56400945" sldId="259"/>
            <ac:grpSpMk id="20" creationId="{6BB0BFBD-BDA3-E205-4229-5819FB3F01FA}"/>
          </ac:grpSpMkLst>
        </pc:grpChg>
        <pc:grpChg chg="mod">
          <ac:chgData name="Kau, Derchang" userId="b9148588-e694-4445-9765-2c9aad6149ce" providerId="ADAL" clId="{0DF9A902-4794-A248-BD13-CCD241F84E1A}" dt="2023-04-11T21:31:15.213" v="564" actId="1076"/>
          <ac:grpSpMkLst>
            <pc:docMk/>
            <pc:sldMk cId="56400945" sldId="259"/>
            <ac:grpSpMk id="32" creationId="{66C6A08B-8A3A-6955-A89E-E8909AFF486E}"/>
          </ac:grpSpMkLst>
        </pc:grpChg>
        <pc:graphicFrameChg chg="add mod modGraphic">
          <ac:chgData name="Kau, Derchang" userId="b9148588-e694-4445-9765-2c9aad6149ce" providerId="ADAL" clId="{0DF9A902-4794-A248-BD13-CCD241F84E1A}" dt="2023-04-11T22:05:19.521" v="714" actId="14734"/>
          <ac:graphicFrameMkLst>
            <pc:docMk/>
            <pc:sldMk cId="56400945" sldId="259"/>
            <ac:graphicFrameMk id="2" creationId="{8EC64084-A8E4-22CE-2C90-36578589932B}"/>
          </ac:graphicFrameMkLst>
        </pc:graphicFrameChg>
        <pc:graphicFrameChg chg="add mod modGraphic">
          <ac:chgData name="Kau, Derchang" userId="b9148588-e694-4445-9765-2c9aad6149ce" providerId="ADAL" clId="{0DF9A902-4794-A248-BD13-CCD241F84E1A}" dt="2023-04-11T22:05:04.001" v="710" actId="1076"/>
          <ac:graphicFrameMkLst>
            <pc:docMk/>
            <pc:sldMk cId="56400945" sldId="259"/>
            <ac:graphicFrameMk id="3" creationId="{6E8E782D-6CA0-0D49-7147-67562B9F2742}"/>
          </ac:graphicFrameMkLst>
        </pc:graphicFrameChg>
      </pc:sldChg>
      <pc:sldChg chg="addSp modSp new mod">
        <pc:chgData name="Kau, Derchang" userId="b9148588-e694-4445-9765-2c9aad6149ce" providerId="ADAL" clId="{0DF9A902-4794-A248-BD13-CCD241F84E1A}" dt="2023-04-11T21:30:20.865" v="560" actId="122"/>
        <pc:sldMkLst>
          <pc:docMk/>
          <pc:sldMk cId="1652836274" sldId="260"/>
        </pc:sldMkLst>
        <pc:spChg chg="add mod">
          <ac:chgData name="Kau, Derchang" userId="b9148588-e694-4445-9765-2c9aad6149ce" providerId="ADAL" clId="{0DF9A902-4794-A248-BD13-CCD241F84E1A}" dt="2023-04-11T21:25:57.415" v="388" actId="20577"/>
          <ac:spMkLst>
            <pc:docMk/>
            <pc:sldMk cId="1652836274" sldId="260"/>
            <ac:spMk id="2" creationId="{2C9D0C3B-A68A-204B-878C-D9CC941C0C1D}"/>
          </ac:spMkLst>
        </pc:spChg>
        <pc:graphicFrameChg chg="add mod modGraphic">
          <ac:chgData name="Kau, Derchang" userId="b9148588-e694-4445-9765-2c9aad6149ce" providerId="ADAL" clId="{0DF9A902-4794-A248-BD13-CCD241F84E1A}" dt="2023-04-11T21:30:20.865" v="560" actId="122"/>
          <ac:graphicFrameMkLst>
            <pc:docMk/>
            <pc:sldMk cId="1652836274" sldId="260"/>
            <ac:graphicFrameMk id="3" creationId="{A7A134F2-2CA5-F7DC-E35D-1689AF43862C}"/>
          </ac:graphicFrameMkLst>
        </pc:graphicFrameChg>
      </pc:sldChg>
      <pc:sldChg chg="addSp modSp new mod">
        <pc:chgData name="Kau, Derchang" userId="b9148588-e694-4445-9765-2c9aad6149ce" providerId="ADAL" clId="{0DF9A902-4794-A248-BD13-CCD241F84E1A}" dt="2023-04-11T22:04:39.301" v="707" actId="1076"/>
        <pc:sldMkLst>
          <pc:docMk/>
          <pc:sldMk cId="992928608" sldId="261"/>
        </pc:sldMkLst>
        <pc:graphicFrameChg chg="add mod modGraphic">
          <ac:chgData name="Kau, Derchang" userId="b9148588-e694-4445-9765-2c9aad6149ce" providerId="ADAL" clId="{0DF9A902-4794-A248-BD13-CCD241F84E1A}" dt="2023-04-11T22:04:39.301" v="707" actId="1076"/>
          <ac:graphicFrameMkLst>
            <pc:docMk/>
            <pc:sldMk cId="992928608" sldId="261"/>
            <ac:graphicFrameMk id="2" creationId="{008B5AD5-7A45-6698-0A9F-2D9B2497FBD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A72EC7CB-5665-388A-67D5-0C9AA1137329}"/>
              </a:ext>
            </a:extLst>
          </p:cNvPr>
          <p:cNvGrpSpPr/>
          <p:nvPr/>
        </p:nvGrpSpPr>
        <p:grpSpPr>
          <a:xfrm>
            <a:off x="3657600" y="2057400"/>
            <a:ext cx="5715000" cy="3009900"/>
            <a:chOff x="3238500" y="2057400"/>
            <a:chExt cx="5715000" cy="3009900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6F45221-1E6F-DE03-99FB-75C9C8AB6546}"/>
                </a:ext>
              </a:extLst>
            </p:cNvPr>
            <p:cNvGrpSpPr/>
            <p:nvPr/>
          </p:nvGrpSpPr>
          <p:grpSpPr>
            <a:xfrm>
              <a:off x="3429000" y="4686300"/>
              <a:ext cx="5334000" cy="381000"/>
              <a:chOff x="3429000" y="4457700"/>
              <a:chExt cx="5334000" cy="381000"/>
            </a:xfrm>
            <a:solidFill>
              <a:schemeClr val="accent3">
                <a:lumMod val="50000"/>
              </a:schemeClr>
            </a:solidFill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BB52081-CF67-E7DF-2C89-19F1A5645DD2}"/>
                  </a:ext>
                </a:extLst>
              </p:cNvPr>
              <p:cNvSpPr/>
              <p:nvPr/>
            </p:nvSpPr>
            <p:spPr>
              <a:xfrm>
                <a:off x="34290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6F96900-4C1E-6743-312D-BF766E5B06A8}"/>
                  </a:ext>
                </a:extLst>
              </p:cNvPr>
              <p:cNvSpPr/>
              <p:nvPr/>
            </p:nvSpPr>
            <p:spPr>
              <a:xfrm>
                <a:off x="39243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E668F1A0-FAD0-0634-221D-F353FD8AB149}"/>
                  </a:ext>
                </a:extLst>
              </p:cNvPr>
              <p:cNvSpPr/>
              <p:nvPr/>
            </p:nvSpPr>
            <p:spPr>
              <a:xfrm>
                <a:off x="44196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7F15D7B-8944-7544-E104-140A1F630F6C}"/>
                  </a:ext>
                </a:extLst>
              </p:cNvPr>
              <p:cNvSpPr/>
              <p:nvPr/>
            </p:nvSpPr>
            <p:spPr>
              <a:xfrm>
                <a:off x="49149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BDFFFEA-3A9E-606B-167C-28CA07D5E431}"/>
                  </a:ext>
                </a:extLst>
              </p:cNvPr>
              <p:cNvSpPr/>
              <p:nvPr/>
            </p:nvSpPr>
            <p:spPr>
              <a:xfrm>
                <a:off x="54102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83027CA1-FA62-E470-D19D-82C679068E05}"/>
                  </a:ext>
                </a:extLst>
              </p:cNvPr>
              <p:cNvSpPr/>
              <p:nvPr/>
            </p:nvSpPr>
            <p:spPr>
              <a:xfrm>
                <a:off x="59055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86DB1A6-778B-0718-0D8E-55E904062C71}"/>
                  </a:ext>
                </a:extLst>
              </p:cNvPr>
              <p:cNvSpPr/>
              <p:nvPr/>
            </p:nvSpPr>
            <p:spPr>
              <a:xfrm>
                <a:off x="64008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D786FF3-DE46-8437-5A0B-BA25231B4E0A}"/>
                  </a:ext>
                </a:extLst>
              </p:cNvPr>
              <p:cNvSpPr/>
              <p:nvPr/>
            </p:nvSpPr>
            <p:spPr>
              <a:xfrm>
                <a:off x="68961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6612E88-5C80-B29F-5625-0F43E50F0A4C}"/>
                  </a:ext>
                </a:extLst>
              </p:cNvPr>
              <p:cNvSpPr/>
              <p:nvPr/>
            </p:nvSpPr>
            <p:spPr>
              <a:xfrm>
                <a:off x="73914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B4221CE-04EB-0725-5EE4-62AFEEB9CE76}"/>
                  </a:ext>
                </a:extLst>
              </p:cNvPr>
              <p:cNvSpPr/>
              <p:nvPr/>
            </p:nvSpPr>
            <p:spPr>
              <a:xfrm>
                <a:off x="78867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2A3DFA88-CE69-B555-4FF8-BBB97C273CB9}"/>
                  </a:ext>
                </a:extLst>
              </p:cNvPr>
              <p:cNvSpPr/>
              <p:nvPr/>
            </p:nvSpPr>
            <p:spPr>
              <a:xfrm>
                <a:off x="83820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BB0BFBD-BDA3-E205-4229-5819FB3F01F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094754" y="3816517"/>
              <a:ext cx="4000493" cy="285750"/>
              <a:chOff x="3429000" y="4457700"/>
              <a:chExt cx="5334000" cy="38100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8520E6C7-0326-60D1-64AA-93EB3C805F16}"/>
                  </a:ext>
                </a:extLst>
              </p:cNvPr>
              <p:cNvSpPr/>
              <p:nvPr/>
            </p:nvSpPr>
            <p:spPr>
              <a:xfrm>
                <a:off x="34290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4060EE6-DADC-BE18-896C-7DFF7C3910EE}"/>
                  </a:ext>
                </a:extLst>
              </p:cNvPr>
              <p:cNvSpPr/>
              <p:nvPr/>
            </p:nvSpPr>
            <p:spPr>
              <a:xfrm>
                <a:off x="39243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9C6C246C-615E-A7E4-CE94-429E85A5B61D}"/>
                  </a:ext>
                </a:extLst>
              </p:cNvPr>
              <p:cNvSpPr/>
              <p:nvPr/>
            </p:nvSpPr>
            <p:spPr>
              <a:xfrm>
                <a:off x="44196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A7ABEE5F-946B-0CA5-AEE0-A127171FB092}"/>
                  </a:ext>
                </a:extLst>
              </p:cNvPr>
              <p:cNvSpPr/>
              <p:nvPr/>
            </p:nvSpPr>
            <p:spPr>
              <a:xfrm>
                <a:off x="49149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B875158A-E586-5952-80B9-A2817FCD8029}"/>
                  </a:ext>
                </a:extLst>
              </p:cNvPr>
              <p:cNvSpPr/>
              <p:nvPr/>
            </p:nvSpPr>
            <p:spPr>
              <a:xfrm>
                <a:off x="54102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4F6D1877-954C-0F0A-CFD0-E52F4D447B98}"/>
                  </a:ext>
                </a:extLst>
              </p:cNvPr>
              <p:cNvSpPr/>
              <p:nvPr/>
            </p:nvSpPr>
            <p:spPr>
              <a:xfrm>
                <a:off x="59055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F6CD3A0-6C87-38E9-6794-C1A6D42A9FED}"/>
                  </a:ext>
                </a:extLst>
              </p:cNvPr>
              <p:cNvSpPr/>
              <p:nvPr/>
            </p:nvSpPr>
            <p:spPr>
              <a:xfrm>
                <a:off x="64008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3B9B3F3-456E-08D9-FD80-C1BEBFB4EA3A}"/>
                  </a:ext>
                </a:extLst>
              </p:cNvPr>
              <p:cNvSpPr/>
              <p:nvPr/>
            </p:nvSpPr>
            <p:spPr>
              <a:xfrm>
                <a:off x="68961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EA55D9D-DE8E-C0A6-684A-637B560FFBC3}"/>
                  </a:ext>
                </a:extLst>
              </p:cNvPr>
              <p:cNvSpPr/>
              <p:nvPr/>
            </p:nvSpPr>
            <p:spPr>
              <a:xfrm>
                <a:off x="73914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8CD85A4-474E-B8E4-BE4A-A64FC223DDEB}"/>
                  </a:ext>
                </a:extLst>
              </p:cNvPr>
              <p:cNvSpPr/>
              <p:nvPr/>
            </p:nvSpPr>
            <p:spPr>
              <a:xfrm>
                <a:off x="78867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4AFDCE0-D92B-0241-149E-FB2E34B072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82000" y="445770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6C6A08B-8A3A-6955-A89E-E8909AFF486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816642" y="2876550"/>
              <a:ext cx="2667010" cy="190500"/>
              <a:chOff x="3429000" y="4457700"/>
              <a:chExt cx="5334000" cy="381000"/>
            </a:xfrm>
            <a:solidFill>
              <a:srgbClr val="FFC000"/>
            </a:solidFill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3964A86-5A28-EF20-2300-B585CFD4E025}"/>
                  </a:ext>
                </a:extLst>
              </p:cNvPr>
              <p:cNvSpPr/>
              <p:nvPr/>
            </p:nvSpPr>
            <p:spPr>
              <a:xfrm>
                <a:off x="34290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15AFA953-7B53-DFDB-3DF5-36C030EF666B}"/>
                  </a:ext>
                </a:extLst>
              </p:cNvPr>
              <p:cNvSpPr/>
              <p:nvPr/>
            </p:nvSpPr>
            <p:spPr>
              <a:xfrm>
                <a:off x="39243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5B6A2AFD-E278-511D-8BD8-FC13B2B79271}"/>
                  </a:ext>
                </a:extLst>
              </p:cNvPr>
              <p:cNvSpPr/>
              <p:nvPr/>
            </p:nvSpPr>
            <p:spPr>
              <a:xfrm>
                <a:off x="44196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6D326922-8B7F-2D89-541B-6B7C06F4C98B}"/>
                  </a:ext>
                </a:extLst>
              </p:cNvPr>
              <p:cNvSpPr/>
              <p:nvPr/>
            </p:nvSpPr>
            <p:spPr>
              <a:xfrm>
                <a:off x="49149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6B034EFE-6D08-8E0A-FDD4-CFF4D271C606}"/>
                  </a:ext>
                </a:extLst>
              </p:cNvPr>
              <p:cNvSpPr/>
              <p:nvPr/>
            </p:nvSpPr>
            <p:spPr>
              <a:xfrm>
                <a:off x="54102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1B43398F-1653-1500-97E7-C59004C5A2F2}"/>
                  </a:ext>
                </a:extLst>
              </p:cNvPr>
              <p:cNvSpPr/>
              <p:nvPr/>
            </p:nvSpPr>
            <p:spPr>
              <a:xfrm>
                <a:off x="59055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191140B-B7F8-9209-1D9B-BC19ECE4592E}"/>
                  </a:ext>
                </a:extLst>
              </p:cNvPr>
              <p:cNvSpPr/>
              <p:nvPr/>
            </p:nvSpPr>
            <p:spPr>
              <a:xfrm>
                <a:off x="64008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48102DD4-0224-B139-118F-3B8254372594}"/>
                  </a:ext>
                </a:extLst>
              </p:cNvPr>
              <p:cNvSpPr/>
              <p:nvPr/>
            </p:nvSpPr>
            <p:spPr>
              <a:xfrm>
                <a:off x="68961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05FC3380-284B-BF62-CED8-959F71263176}"/>
                  </a:ext>
                </a:extLst>
              </p:cNvPr>
              <p:cNvSpPr/>
              <p:nvPr/>
            </p:nvSpPr>
            <p:spPr>
              <a:xfrm>
                <a:off x="73914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F8A37F5B-294D-54B3-9704-B15711F42D04}"/>
                  </a:ext>
                </a:extLst>
              </p:cNvPr>
              <p:cNvSpPr/>
              <p:nvPr/>
            </p:nvSpPr>
            <p:spPr>
              <a:xfrm>
                <a:off x="78867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BE6EFA79-95FB-CA19-619D-19265CA727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82000" y="4457700"/>
                <a:ext cx="381000" cy="3810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BEB9962-F9AF-F753-10B0-7873DA26287C}"/>
                </a:ext>
              </a:extLst>
            </p:cNvPr>
            <p:cNvSpPr/>
            <p:nvPr/>
          </p:nvSpPr>
          <p:spPr>
            <a:xfrm>
              <a:off x="4305300" y="2057400"/>
              <a:ext cx="3581400" cy="8382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chips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1A76721-84B6-EA37-9F9E-0002BBC9745F}"/>
                </a:ext>
              </a:extLst>
            </p:cNvPr>
            <p:cNvSpPr/>
            <p:nvPr/>
          </p:nvSpPr>
          <p:spPr>
            <a:xfrm>
              <a:off x="3962400" y="3048000"/>
              <a:ext cx="4267200" cy="838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Fanout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735D8D2-207F-9BB1-F8A1-87C6348F74DE}"/>
                </a:ext>
              </a:extLst>
            </p:cNvPr>
            <p:cNvSpPr/>
            <p:nvPr/>
          </p:nvSpPr>
          <p:spPr>
            <a:xfrm>
              <a:off x="3238500" y="4038600"/>
              <a:ext cx="5715000" cy="8382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Substrate</a:t>
              </a:r>
            </a:p>
          </p:txBody>
        </p:sp>
      </p:grp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EC64084-A8E4-22CE-2C90-365785899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555578"/>
              </p:ext>
            </p:extLst>
          </p:nvPr>
        </p:nvGraphicFramePr>
        <p:xfrm>
          <a:off x="262038" y="4457700"/>
          <a:ext cx="3166962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2362">
                  <a:extLst>
                    <a:ext uri="{9D8B030D-6E8A-4147-A177-3AD203B41FA5}">
                      <a16:colId xmlns:a16="http://schemas.microsoft.com/office/drawing/2014/main" val="29712613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4855282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311271051"/>
                    </a:ext>
                  </a:extLst>
                </a:gridCol>
              </a:tblGrid>
              <a:tr h="18850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BGA pitch: 60%/decade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µBGA pitch 80%/decade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800691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1.27mm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749688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722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0.4mm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80956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592263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E8E782D-6CA0-0D49-7147-67562B9F2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667241"/>
              </p:ext>
            </p:extLst>
          </p:nvPr>
        </p:nvGraphicFramePr>
        <p:xfrm>
          <a:off x="262038" y="2598420"/>
          <a:ext cx="3133786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7110">
                  <a:extLst>
                    <a:ext uri="{9D8B030D-6E8A-4147-A177-3AD203B41FA5}">
                      <a16:colId xmlns:a16="http://schemas.microsoft.com/office/drawing/2014/main" val="2971261311"/>
                    </a:ext>
                  </a:extLst>
                </a:gridCol>
                <a:gridCol w="1253338">
                  <a:extLst>
                    <a:ext uri="{9D8B030D-6E8A-4147-A177-3AD203B41FA5}">
                      <a16:colId xmlns:a16="http://schemas.microsoft.com/office/drawing/2014/main" val="3311271051"/>
                    </a:ext>
                  </a:extLst>
                </a:gridCol>
                <a:gridCol w="1253338">
                  <a:extLst>
                    <a:ext uri="{9D8B030D-6E8A-4147-A177-3AD203B41FA5}">
                      <a16:colId xmlns:a16="http://schemas.microsoft.com/office/drawing/2014/main" val="4108854131"/>
                    </a:ext>
                  </a:extLst>
                </a:gridCol>
              </a:tblGrid>
              <a:tr h="18850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C4 pitch 80%/decade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Fine Pitch C4 80%/decade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800691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749688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722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80956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59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9D0C3B-A68A-204B-878C-D9CC941C0C1D}"/>
              </a:ext>
            </a:extLst>
          </p:cNvPr>
          <p:cNvSpPr txBox="1"/>
          <p:nvPr/>
        </p:nvSpPr>
        <p:spPr>
          <a:xfrm>
            <a:off x="304800" y="76200"/>
            <a:ext cx="1173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BGA packages had a pitch  60%/10years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BGA                                 µBGA</a:t>
            </a:r>
          </a:p>
          <a:p>
            <a:pPr marL="342900" indent="-342900">
              <a:buAutoNum type="arabicPlain" startAt="199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    1.27mm  (50    mils)</a:t>
            </a:r>
          </a:p>
          <a:p>
            <a:pPr marL="342900" indent="-342900">
              <a:buAutoNum type="arabicPlain" startAt="200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    0.8mm    (31.5 mils).     0.5mm    (20    mils)       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2010     0.5mm    (20    mils).     0.35mm   (14.   mils)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20200.  0.3mm    (12 mils).        0.3mm     (12 mils).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7A134F2-2CA5-F7DC-E35D-1689AF438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406649"/>
              </p:ext>
            </p:extLst>
          </p:nvPr>
        </p:nvGraphicFramePr>
        <p:xfrm>
          <a:off x="2032000" y="719666"/>
          <a:ext cx="3149600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5030">
                  <a:extLst>
                    <a:ext uri="{9D8B030D-6E8A-4147-A177-3AD203B41FA5}">
                      <a16:colId xmlns:a16="http://schemas.microsoft.com/office/drawing/2014/main" val="2971261311"/>
                    </a:ext>
                  </a:extLst>
                </a:gridCol>
                <a:gridCol w="1131570">
                  <a:extLst>
                    <a:ext uri="{9D8B030D-6E8A-4147-A177-3AD203B41FA5}">
                      <a16:colId xmlns:a16="http://schemas.microsoft.com/office/drawing/2014/main" val="304855282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311271051"/>
                    </a:ext>
                  </a:extLst>
                </a:gridCol>
              </a:tblGrid>
              <a:tr h="18850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BGA pitch: 60%/decade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µBGA pitch 80%/decade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800691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1.27mm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749688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722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0.4mm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80956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59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83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008B5AD5-7A45-6698-0A9F-2D9B2497F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678467"/>
              </p:ext>
            </p:extLst>
          </p:nvPr>
        </p:nvGraphicFramePr>
        <p:xfrm>
          <a:off x="1600200" y="3048000"/>
          <a:ext cx="6248400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7110">
                  <a:extLst>
                    <a:ext uri="{9D8B030D-6E8A-4147-A177-3AD203B41FA5}">
                      <a16:colId xmlns:a16="http://schemas.microsoft.com/office/drawing/2014/main" val="2971261311"/>
                    </a:ext>
                  </a:extLst>
                </a:gridCol>
                <a:gridCol w="1557307">
                  <a:extLst>
                    <a:ext uri="{9D8B030D-6E8A-4147-A177-3AD203B41FA5}">
                      <a16:colId xmlns:a16="http://schemas.microsoft.com/office/drawing/2014/main" val="2891196343"/>
                    </a:ext>
                  </a:extLst>
                </a:gridCol>
                <a:gridCol w="1557307">
                  <a:extLst>
                    <a:ext uri="{9D8B030D-6E8A-4147-A177-3AD203B41FA5}">
                      <a16:colId xmlns:a16="http://schemas.microsoft.com/office/drawing/2014/main" val="3048552826"/>
                    </a:ext>
                  </a:extLst>
                </a:gridCol>
                <a:gridCol w="1253338">
                  <a:extLst>
                    <a:ext uri="{9D8B030D-6E8A-4147-A177-3AD203B41FA5}">
                      <a16:colId xmlns:a16="http://schemas.microsoft.com/office/drawing/2014/main" val="3311271051"/>
                    </a:ext>
                  </a:extLst>
                </a:gridCol>
                <a:gridCol w="1253338">
                  <a:extLst>
                    <a:ext uri="{9D8B030D-6E8A-4147-A177-3AD203B41FA5}">
                      <a16:colId xmlns:a16="http://schemas.microsoft.com/office/drawing/2014/main" val="4108854131"/>
                    </a:ext>
                  </a:extLst>
                </a:gridCol>
              </a:tblGrid>
              <a:tr h="18850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BGA pitch: 60%/decade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µBGA pitch 80%/decade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C4 pitch 80%/decade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Fine Pitch C4 80%/decade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800691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1.27mm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749688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722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0.4mm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809567"/>
                  </a:ext>
                </a:extLst>
              </a:tr>
              <a:tr h="1349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20µm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59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92860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0b7a245-a7c3-4504-88b2-cf85318e6b78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1486</TotalTime>
  <Words>163</Words>
  <Application>Microsoft Macintosh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2023-04-11T16:47:51Z</dcterms:created>
  <dcterms:modified xsi:type="dcterms:W3CDTF">2023-04-12T19:28:44Z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