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7" r:id="rId5"/>
    <p:sldId id="258" r:id="rId6"/>
    <p:sldId id="259" r:id="rId7"/>
    <p:sldId id="265" r:id="rId8"/>
    <p:sldId id="264" r:id="rId9"/>
    <p:sldId id="267" r:id="rId10"/>
    <p:sldId id="268" r:id="rId11"/>
    <p:sldId id="275" r:id="rId12"/>
    <p:sldId id="276" r:id="rId13"/>
    <p:sldId id="277" r:id="rId14"/>
    <p:sldId id="262" r:id="rId15"/>
    <p:sldId id="263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4D2"/>
    <a:srgbClr val="0054B0"/>
    <a:srgbClr val="006FEA"/>
    <a:srgbClr val="0071EE"/>
    <a:srgbClr val="0150ED"/>
    <a:srgbClr val="0E5EFE"/>
    <a:srgbClr val="1E69FE"/>
    <a:srgbClr val="004FEE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22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Deck Select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DerChang Kau, Prashant Majhi, Max </a:t>
            </a:r>
            <a:r>
              <a:rPr lang="en-US" sz="2400" dirty="0" err="1"/>
              <a:t>Hineman</a:t>
            </a:r>
            <a:r>
              <a:rPr lang="en-US" sz="2400" dirty="0"/>
              <a:t>, </a:t>
            </a:r>
          </a:p>
          <a:p>
            <a:r>
              <a:rPr lang="en-US" sz="1800" dirty="0"/>
              <a:t>NSG-CR Meeting,  2/4/2019 @ Santa Clara, 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4400" y="2624666"/>
            <a:ext cx="10363200" cy="3776133"/>
          </a:xfrm>
        </p:spPr>
        <p:txBody>
          <a:bodyPr/>
          <a:lstStyle/>
          <a:p>
            <a:r>
              <a:rPr lang="en-US" dirty="0"/>
              <a:t>Deck Select Value Prop</a:t>
            </a:r>
          </a:p>
          <a:p>
            <a:r>
              <a:rPr lang="en-US" dirty="0"/>
              <a:t>3DXP Array with Deck Select Scheme</a:t>
            </a:r>
          </a:p>
          <a:p>
            <a:r>
              <a:rPr lang="en-US" dirty="0"/>
              <a:t>Deck Select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DF2C79-7DD6-D545-8B61-E3BB0C4A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0583">
            <a:off x="857761" y="1328925"/>
            <a:ext cx="10476477" cy="248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76CE8-523F-D84E-AA7C-E0E59D92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ideas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47BBE2-02A5-6648-A1D9-263E5FCDAE97}"/>
              </a:ext>
            </a:extLst>
          </p:cNvPr>
          <p:cNvSpPr txBox="1"/>
          <p:nvPr/>
        </p:nvSpPr>
        <p:spPr>
          <a:xfrm>
            <a:off x="8730278" y="1705662"/>
            <a:ext cx="1709122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Saddle-TFT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FA4D6-DE8E-E247-B0DC-1592E48B0F3E}"/>
              </a:ext>
            </a:extLst>
          </p:cNvPr>
          <p:cNvSpPr txBox="1"/>
          <p:nvPr/>
        </p:nvSpPr>
        <p:spPr>
          <a:xfrm>
            <a:off x="5310552" y="1697531"/>
            <a:ext cx="124264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FIN-TFT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5684EB-9922-F44D-90B9-A18E38F7A2B8}"/>
              </a:ext>
            </a:extLst>
          </p:cNvPr>
          <p:cNvSpPr txBox="1"/>
          <p:nvPr/>
        </p:nvSpPr>
        <p:spPr>
          <a:xfrm>
            <a:off x="2335847" y="1697531"/>
            <a:ext cx="101662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Ω-TFT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A4E0B6-3BC0-DC46-A43C-FA1E09D9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038">
            <a:off x="914400" y="3708389"/>
            <a:ext cx="10678632" cy="24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3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E92CBE0-3FC9-9F4C-A81D-1EA90977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91" y="1547502"/>
            <a:ext cx="2590800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E06035-9842-4043-ADCB-D58D125C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824" y="1638702"/>
            <a:ext cx="2362200" cy="1390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163F48-7332-A34D-B5FB-34F157461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512" y="1540925"/>
            <a:ext cx="3623476" cy="1566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CF1A4B-61DD-1744-AE64-6068F911D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640" y="4754359"/>
            <a:ext cx="4381500" cy="1580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892DF2-169E-464D-BC24-20A11CBAE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789" y="4680746"/>
            <a:ext cx="3374388" cy="163006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B16983C-2F4F-3348-945F-406DDBE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5867400" cy="560735"/>
          </a:xfrm>
        </p:spPr>
        <p:txBody>
          <a:bodyPr/>
          <a:lstStyle/>
          <a:p>
            <a:r>
              <a:rPr lang="en-US" sz="4400" dirty="0"/>
              <a:t>Saddle TFT Process Flow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46BC04AB-E165-7346-8D1C-60F102B17BC9}"/>
              </a:ext>
            </a:extLst>
          </p:cNvPr>
          <p:cNvSpPr/>
          <p:nvPr/>
        </p:nvSpPr>
        <p:spPr>
          <a:xfrm>
            <a:off x="4305300" y="917090"/>
            <a:ext cx="2362200" cy="25119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Cut Gap Fill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70~110nm height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CA67F37-7188-9842-8D21-35EAB04E3211}"/>
              </a:ext>
            </a:extLst>
          </p:cNvPr>
          <p:cNvSpPr/>
          <p:nvPr/>
        </p:nvSpPr>
        <p:spPr>
          <a:xfrm>
            <a:off x="7429500" y="152399"/>
            <a:ext cx="4381500" cy="327659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Deck Select TFT Placeholder: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200~400nm stripe opening, 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Selective etch, 4nm/side W CD reduction 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21nm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baseline="-25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+ 20nm dielectric recess</a:t>
            </a: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xmlns="" id="{7830293A-494B-5E48-96AA-24E8D7A4041E}"/>
              </a:ext>
            </a:extLst>
          </p:cNvPr>
          <p:cNvSpPr/>
          <p:nvPr/>
        </p:nvSpPr>
        <p:spPr>
          <a:xfrm>
            <a:off x="3657600" y="1701285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xmlns="" id="{788C5241-CF87-BA41-BFBF-B94F285DD027}"/>
              </a:ext>
            </a:extLst>
          </p:cNvPr>
          <p:cNvSpPr/>
          <p:nvPr/>
        </p:nvSpPr>
        <p:spPr>
          <a:xfrm>
            <a:off x="6858000" y="1701285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70C1D28-3D88-454E-B674-7E23BE0FD6A8}"/>
              </a:ext>
            </a:extLst>
          </p:cNvPr>
          <p:cNvSpPr/>
          <p:nvPr/>
        </p:nvSpPr>
        <p:spPr>
          <a:xfrm>
            <a:off x="6187190" y="3869960"/>
            <a:ext cx="4724400" cy="26670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Length Definition (50~100nm)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Oxidize W</a:t>
            </a:r>
          </a:p>
        </p:txBody>
      </p:sp>
      <p:sp>
        <p:nvSpPr>
          <p:cNvPr id="24" name="Striped Right Arrow 23">
            <a:extLst>
              <a:ext uri="{FF2B5EF4-FFF2-40B4-BE49-F238E27FC236}">
                <a16:creationId xmlns:a16="http://schemas.microsoft.com/office/drawing/2014/main" xmlns="" id="{515B180C-45B9-8940-B342-4AEEFF6163E9}"/>
              </a:ext>
            </a:extLst>
          </p:cNvPr>
          <p:cNvSpPr/>
          <p:nvPr/>
        </p:nvSpPr>
        <p:spPr>
          <a:xfrm rot="5400000">
            <a:off x="9210611" y="3431709"/>
            <a:ext cx="347619" cy="452219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58CE0189-EDBF-594D-8E39-2CA383A110F2}"/>
              </a:ext>
            </a:extLst>
          </p:cNvPr>
          <p:cNvSpPr/>
          <p:nvPr/>
        </p:nvSpPr>
        <p:spPr>
          <a:xfrm>
            <a:off x="1535962" y="3780308"/>
            <a:ext cx="3781376" cy="275665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Saddling up TFT Fin Channel Material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(fin height 41nm)</a:t>
            </a:r>
          </a:p>
          <a:p>
            <a:pPr algn="ctr"/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xmlns="" id="{A4CE72E8-F57F-044B-8173-DAB982867941}"/>
              </a:ext>
            </a:extLst>
          </p:cNvPr>
          <p:cNvSpPr/>
          <p:nvPr/>
        </p:nvSpPr>
        <p:spPr>
          <a:xfrm rot="10800000">
            <a:off x="5364914" y="5024057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0B5346E-DDDA-2A43-A465-13200BD51BFE}"/>
              </a:ext>
            </a:extLst>
          </p:cNvPr>
          <p:cNvSpPr/>
          <p:nvPr/>
        </p:nvSpPr>
        <p:spPr>
          <a:xfrm>
            <a:off x="685800" y="939284"/>
            <a:ext cx="2743200" cy="248971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 First Cut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14nm ½ pitch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8B0DC6-0F5F-FC4C-86D0-BA3C2E642DAA}"/>
              </a:ext>
            </a:extLst>
          </p:cNvPr>
          <p:cNvSpPr txBox="1"/>
          <p:nvPr/>
        </p:nvSpPr>
        <p:spPr>
          <a:xfrm>
            <a:off x="1558625" y="2998112"/>
            <a:ext cx="4655149" cy="430887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Assumed: all done with chop mask array protect layer over array cells.</a:t>
            </a:r>
          </a:p>
          <a:p>
            <a:r>
              <a:rPr lang="en-US" sz="1100" dirty="0"/>
              <a:t>All depositions low temp (&lt;300’C)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309A849-0C6F-CA4C-BD5E-8FBB232205F5}"/>
              </a:ext>
            </a:extLst>
          </p:cNvPr>
          <p:cNvSpPr txBox="1"/>
          <p:nvPr/>
        </p:nvSpPr>
        <p:spPr>
          <a:xfrm>
            <a:off x="7639758" y="2824263"/>
            <a:ext cx="3962400" cy="60016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Recess less challenged, no need of selectivity to </a:t>
            </a:r>
            <a:r>
              <a:rPr lang="en-US" sz="1100" dirty="0" err="1"/>
              <a:t>lowk</a:t>
            </a:r>
            <a:r>
              <a:rPr lang="en-US" sz="1100" dirty="0"/>
              <a:t> CDO</a:t>
            </a:r>
          </a:p>
          <a:p>
            <a:r>
              <a:rPr lang="en-US" sz="1100" dirty="0"/>
              <a:t>W trim dry will impact array protect layer, wet may be preferred, grain structure impacts?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95795FE-6209-4D4D-99D7-F001B32D4D66}"/>
              </a:ext>
            </a:extLst>
          </p:cNvPr>
          <p:cNvSpPr txBox="1"/>
          <p:nvPr/>
        </p:nvSpPr>
        <p:spPr>
          <a:xfrm>
            <a:off x="6358640" y="5767520"/>
            <a:ext cx="3920383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Need protect layer for area beyond channel which can be removed selective to everything including </a:t>
            </a:r>
            <a:r>
              <a:rPr lang="en-US" sz="1100" dirty="0" err="1"/>
              <a:t>WOx</a:t>
            </a:r>
            <a:endParaRPr lang="en-US" sz="1100" dirty="0"/>
          </a:p>
          <a:p>
            <a:r>
              <a:rPr lang="en-US" sz="1100" dirty="0"/>
              <a:t>How will grain structure of W impact oxidation of the film?  Volume expansion on oxidation – will lines buckle?</a:t>
            </a:r>
          </a:p>
        </p:txBody>
      </p:sp>
    </p:spTree>
    <p:extLst>
      <p:ext uri="{BB962C8B-B14F-4D97-AF65-F5344CB8AC3E}">
        <p14:creationId xmlns:p14="http://schemas.microsoft.com/office/powerpoint/2010/main" val="40659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4FDACB8-69DF-4A47-A5F9-9307FA0D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037" y="3921946"/>
            <a:ext cx="3809227" cy="22215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A44A610-0C19-D44A-AB74-71916C97A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27" y="4515859"/>
            <a:ext cx="3822104" cy="1461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00D54C-1240-9E48-885B-C8327BC3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Saddle TFT Process Flow (</a:t>
            </a:r>
            <a:r>
              <a:rPr lang="en-US" sz="4400" i="1" dirty="0"/>
              <a:t>cont.</a:t>
            </a:r>
            <a:r>
              <a:rPr lang="en-US" sz="4400" dirty="0"/>
              <a:t>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CABBAD9-AB8C-234E-ADBB-34FAA7FAEAFF}"/>
              </a:ext>
            </a:extLst>
          </p:cNvPr>
          <p:cNvSpPr/>
          <p:nvPr/>
        </p:nvSpPr>
        <p:spPr>
          <a:xfrm>
            <a:off x="419101" y="1316202"/>
            <a:ext cx="3482266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Saddle  Isolation (Spacer Etch)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xmlns="" id="{16A8AC6D-9B60-F348-A7AC-BFDE9EEC7A63}"/>
              </a:ext>
            </a:extLst>
          </p:cNvPr>
          <p:cNvSpPr/>
          <p:nvPr/>
        </p:nvSpPr>
        <p:spPr>
          <a:xfrm>
            <a:off x="4152900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1CE0FCE-96A7-6F4A-8EB6-ED121CFE2C46}"/>
              </a:ext>
            </a:extLst>
          </p:cNvPr>
          <p:cNvSpPr/>
          <p:nvPr/>
        </p:nvSpPr>
        <p:spPr>
          <a:xfrm>
            <a:off x="4724400" y="1295400"/>
            <a:ext cx="36195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Saddle TFT Oxide conforming Dep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4096D751-E319-FF49-87B0-51A58A4493B3}"/>
              </a:ext>
            </a:extLst>
          </p:cNvPr>
          <p:cNvSpPr/>
          <p:nvPr/>
        </p:nvSpPr>
        <p:spPr>
          <a:xfrm>
            <a:off x="9220200" y="1416155"/>
            <a:ext cx="2667000" cy="471104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Saddle TFT Gate Dep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etch back </a:t>
            </a:r>
          </a:p>
          <a:p>
            <a:pPr algn="ctr"/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baseline="-25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20~25nm 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xmlns="" id="{7EF94B20-10DC-FD4B-B07B-B146248B3AAB}"/>
              </a:ext>
            </a:extLst>
          </p:cNvPr>
          <p:cNvSpPr/>
          <p:nvPr/>
        </p:nvSpPr>
        <p:spPr>
          <a:xfrm>
            <a:off x="8511466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xmlns="" id="{CC72E037-1B79-2448-8222-9C5861C5CBE2}"/>
              </a:ext>
            </a:extLst>
          </p:cNvPr>
          <p:cNvSpPr/>
          <p:nvPr/>
        </p:nvSpPr>
        <p:spPr>
          <a:xfrm flipH="1">
            <a:off x="8667750" y="4842204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BF33F0-2B7E-D740-9A26-CEA66E06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807522"/>
            <a:ext cx="2961581" cy="1755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103BE8-C2E6-F84F-B810-ADA23DF40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333" y="1884088"/>
            <a:ext cx="3288101" cy="1544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5AD1A6-D13E-6745-8C53-6332F4EBC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901" y="2781801"/>
            <a:ext cx="2188194" cy="3187714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49B177A0-7885-004C-A862-4BD2C4A2DA86}"/>
              </a:ext>
            </a:extLst>
          </p:cNvPr>
          <p:cNvSpPr/>
          <p:nvPr/>
        </p:nvSpPr>
        <p:spPr>
          <a:xfrm>
            <a:off x="267986" y="3851604"/>
            <a:ext cx="8342614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Saddle TFT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DDA5F8-D857-EF48-9ACB-F23F60A440F4}"/>
              </a:ext>
            </a:extLst>
          </p:cNvPr>
          <p:cNvSpPr txBox="1"/>
          <p:nvPr/>
        </p:nvSpPr>
        <p:spPr>
          <a:xfrm>
            <a:off x="6055474" y="5367271"/>
            <a:ext cx="4498226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W CMP SOO or SON (array protect) then Nit CMP stop on C and W.  Prior to or following via process will determine CMP interactions.</a:t>
            </a:r>
          </a:p>
          <a:p>
            <a:r>
              <a:rPr lang="en-US" sz="1100" dirty="0"/>
              <a:t>How to protect from next cut W etch by l/s pattern and chop or provide sufficient budget of W thick on top of structure.</a:t>
            </a:r>
          </a:p>
        </p:txBody>
      </p:sp>
    </p:spTree>
    <p:extLst>
      <p:ext uri="{BB962C8B-B14F-4D97-AF65-F5344CB8AC3E}">
        <p14:creationId xmlns:p14="http://schemas.microsoft.com/office/powerpoint/2010/main" val="32219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B16983C-2F4F-3348-945F-406DDBE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5486400" cy="838200"/>
          </a:xfrm>
        </p:spPr>
        <p:txBody>
          <a:bodyPr/>
          <a:lstStyle/>
          <a:p>
            <a:r>
              <a:rPr lang="en-US" sz="4400" dirty="0" err="1"/>
              <a:t>FinTFT</a:t>
            </a:r>
            <a:r>
              <a:rPr lang="en-US" sz="4400" dirty="0"/>
              <a:t> Process Flow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E92CBE0-3FC9-9F4C-A81D-1EA90977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2590800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E06035-9842-4043-ADCB-D58D125C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2362200" cy="1390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C3B9617-D3D4-BF49-87DC-2B8865F57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649696"/>
            <a:ext cx="2106929" cy="1436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F4471B-A914-4B4E-88A6-B66E4F532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550" y="1676400"/>
            <a:ext cx="1888222" cy="1409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D0A830B-A056-1145-8D78-8ABE6B7EC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29" y="4572000"/>
            <a:ext cx="2947971" cy="175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9907A0-8345-6345-BF7A-879786ACE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224" y="4267200"/>
            <a:ext cx="3454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D44EFBF-6EBB-4046-9019-459C0AB22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700" y="4330700"/>
            <a:ext cx="2882900" cy="19939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0B5346E-DDDA-2A43-A465-13200BD51BFE}"/>
              </a:ext>
            </a:extLst>
          </p:cNvPr>
          <p:cNvSpPr/>
          <p:nvPr/>
        </p:nvSpPr>
        <p:spPr>
          <a:xfrm>
            <a:off x="685800" y="1219200"/>
            <a:ext cx="2743200" cy="19406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 First Cut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46BC04AB-E165-7346-8D1C-60F102B17BC9}"/>
              </a:ext>
            </a:extLst>
          </p:cNvPr>
          <p:cNvSpPr/>
          <p:nvPr/>
        </p:nvSpPr>
        <p:spPr>
          <a:xfrm>
            <a:off x="4305300" y="1197006"/>
            <a:ext cx="2362200" cy="19406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Cut Gap Fill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CA67F37-7188-9842-8D21-35EAB04E3211}"/>
              </a:ext>
            </a:extLst>
          </p:cNvPr>
          <p:cNvSpPr/>
          <p:nvPr/>
        </p:nvSpPr>
        <p:spPr>
          <a:xfrm>
            <a:off x="7429500" y="152400"/>
            <a:ext cx="4381500" cy="30074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Deck Select TFT Placeholder: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200~400nm stripe opening, </a:t>
            </a:r>
          </a:p>
          <a:p>
            <a:pPr marL="228600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Selective stack material removal</a:t>
            </a: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xmlns="" id="{7830293A-494B-5E48-96AA-24E8D7A4041E}"/>
              </a:ext>
            </a:extLst>
          </p:cNvPr>
          <p:cNvSpPr/>
          <p:nvPr/>
        </p:nvSpPr>
        <p:spPr>
          <a:xfrm>
            <a:off x="3657600" y="19812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xmlns="" id="{788C5241-CF87-BA41-BFBF-B94F285DD027}"/>
              </a:ext>
            </a:extLst>
          </p:cNvPr>
          <p:cNvSpPr/>
          <p:nvPr/>
        </p:nvSpPr>
        <p:spPr>
          <a:xfrm>
            <a:off x="6858000" y="19812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70C1D28-3D88-454E-B674-7E23BE0FD6A8}"/>
              </a:ext>
            </a:extLst>
          </p:cNvPr>
          <p:cNvSpPr/>
          <p:nvPr/>
        </p:nvSpPr>
        <p:spPr>
          <a:xfrm>
            <a:off x="8486824" y="3810000"/>
            <a:ext cx="3095576" cy="26670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 Spacer to define 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width </a:t>
            </a:r>
          </a:p>
        </p:txBody>
      </p:sp>
      <p:sp>
        <p:nvSpPr>
          <p:cNvPr id="24" name="Striped Right Arrow 23">
            <a:extLst>
              <a:ext uri="{FF2B5EF4-FFF2-40B4-BE49-F238E27FC236}">
                <a16:creationId xmlns:a16="http://schemas.microsoft.com/office/drawing/2014/main" xmlns="" id="{515B180C-45B9-8940-B342-4AEEFF6163E9}"/>
              </a:ext>
            </a:extLst>
          </p:cNvPr>
          <p:cNvSpPr/>
          <p:nvPr/>
        </p:nvSpPr>
        <p:spPr>
          <a:xfrm rot="5400000">
            <a:off x="9806012" y="3307905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58CE0189-EDBF-594D-8E39-2CA383A110F2}"/>
              </a:ext>
            </a:extLst>
          </p:cNvPr>
          <p:cNvSpPr/>
          <p:nvPr/>
        </p:nvSpPr>
        <p:spPr>
          <a:xfrm>
            <a:off x="4067224" y="3720348"/>
            <a:ext cx="3781376" cy="275665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Fin Channel Material Dep</a:t>
            </a:r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xmlns="" id="{A4CE72E8-F57F-044B-8173-DAB982867941}"/>
              </a:ext>
            </a:extLst>
          </p:cNvPr>
          <p:cNvSpPr/>
          <p:nvPr/>
        </p:nvSpPr>
        <p:spPr>
          <a:xfrm rot="10800000">
            <a:off x="7896176" y="4964097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DADA20E4-B1A7-1A4F-B7E8-A9239CC4BAB5}"/>
              </a:ext>
            </a:extLst>
          </p:cNvPr>
          <p:cNvSpPr/>
          <p:nvPr/>
        </p:nvSpPr>
        <p:spPr>
          <a:xfrm>
            <a:off x="641252" y="3720347"/>
            <a:ext cx="2727947" cy="275665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Fin Height definition </a:t>
            </a:r>
          </a:p>
        </p:txBody>
      </p:sp>
      <p:sp>
        <p:nvSpPr>
          <p:cNvPr id="28" name="Striped Right Arrow 27">
            <a:extLst>
              <a:ext uri="{FF2B5EF4-FFF2-40B4-BE49-F238E27FC236}">
                <a16:creationId xmlns:a16="http://schemas.microsoft.com/office/drawing/2014/main" xmlns="" id="{BEEF91F0-7021-A44B-AC32-F93118F0258E}"/>
              </a:ext>
            </a:extLst>
          </p:cNvPr>
          <p:cNvSpPr/>
          <p:nvPr/>
        </p:nvSpPr>
        <p:spPr>
          <a:xfrm rot="10800000">
            <a:off x="3519512" y="4953000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7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00D54C-1240-9E48-885B-C8327BC3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Fin TFT Process Flow (</a:t>
            </a:r>
            <a:r>
              <a:rPr lang="en-US" sz="4400" i="1" dirty="0"/>
              <a:t>cont.</a:t>
            </a:r>
            <a:r>
              <a:rPr lang="en-US" sz="44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6F7564-7CD9-4A4E-8C37-4387C7CA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5740"/>
            <a:ext cx="3352800" cy="1757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0F84CF-5E61-4940-91D9-2D656D0A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06" y="1827055"/>
            <a:ext cx="3315987" cy="1830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F05961-416E-4D40-9B77-3CCB5859C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700" y="2133600"/>
            <a:ext cx="2362200" cy="3192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853854-CCD6-4143-B90B-78346DDD1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093" y="3983203"/>
            <a:ext cx="3619500" cy="21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82601E-6C16-F74B-9294-1947BBDAE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4351842"/>
            <a:ext cx="3962400" cy="177536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CABBAD9-AB8C-234E-ADBB-34FAA7FAEAFF}"/>
              </a:ext>
            </a:extLst>
          </p:cNvPr>
          <p:cNvSpPr/>
          <p:nvPr/>
        </p:nvSpPr>
        <p:spPr>
          <a:xfrm>
            <a:off x="419100" y="1316202"/>
            <a:ext cx="36195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Oxide Dep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xmlns="" id="{16A8AC6D-9B60-F348-A7AC-BFDE9EEC7A63}"/>
              </a:ext>
            </a:extLst>
          </p:cNvPr>
          <p:cNvSpPr/>
          <p:nvPr/>
        </p:nvSpPr>
        <p:spPr>
          <a:xfrm>
            <a:off x="4152900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1CE0FCE-96A7-6F4A-8EB6-ED121CFE2C46}"/>
              </a:ext>
            </a:extLst>
          </p:cNvPr>
          <p:cNvSpPr/>
          <p:nvPr/>
        </p:nvSpPr>
        <p:spPr>
          <a:xfrm>
            <a:off x="4724400" y="1295400"/>
            <a:ext cx="36195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Gate Dep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4096D751-E319-FF49-87B0-51A58A4493B3}"/>
              </a:ext>
            </a:extLst>
          </p:cNvPr>
          <p:cNvSpPr/>
          <p:nvPr/>
        </p:nvSpPr>
        <p:spPr>
          <a:xfrm>
            <a:off x="9220200" y="1416156"/>
            <a:ext cx="2667000" cy="431964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S/D Placeholder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xmlns="" id="{7EF94B20-10DC-FD4B-B07B-B146248B3AAB}"/>
              </a:ext>
            </a:extLst>
          </p:cNvPr>
          <p:cNvSpPr/>
          <p:nvPr/>
        </p:nvSpPr>
        <p:spPr>
          <a:xfrm>
            <a:off x="8511466" y="2304171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49B177A0-7885-004C-A862-4BD2C4A2DA86}"/>
              </a:ext>
            </a:extLst>
          </p:cNvPr>
          <p:cNvSpPr/>
          <p:nvPr/>
        </p:nvSpPr>
        <p:spPr>
          <a:xfrm>
            <a:off x="267986" y="3851604"/>
            <a:ext cx="8342614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S/D Dep</a:t>
            </a:r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xmlns="" id="{CC72E037-1B79-2448-8222-9C5861C5CBE2}"/>
              </a:ext>
            </a:extLst>
          </p:cNvPr>
          <p:cNvSpPr/>
          <p:nvPr/>
        </p:nvSpPr>
        <p:spPr>
          <a:xfrm flipH="1">
            <a:off x="8667750" y="4842204"/>
            <a:ext cx="457200" cy="3810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Snap-On Cross Point Memory Array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Deck Isolation – 20% die size reduction enabled by Deck Select TFT</a:t>
            </a:r>
          </a:p>
          <a:p>
            <a:r>
              <a:rPr lang="en-US" sz="3600" dirty="0"/>
              <a:t>MDP replacement – Enabled by Deck Isolation, 40% die cost reduction for each additional die in package with multi-wafer stacking by sharing CMOS decoder/data path and I/O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70B77-E805-B547-BAA0-ACA2BEDE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Deck Select TFTs enable decoder sharing cross decks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5666BE-16C8-3440-A156-2244EB04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Reference Technology P1240</a:t>
            </a:r>
          </a:p>
          <a:p>
            <a:pPr lvl="1"/>
            <a:r>
              <a:rPr lang="en-US" sz="3200" b="0" dirty="0"/>
              <a:t>ALF32 is 256Gb components in 200mm2</a:t>
            </a:r>
          </a:p>
          <a:p>
            <a:pPr lvl="1"/>
            <a:r>
              <a:rPr lang="en-US" sz="3200" dirty="0"/>
              <a:t>4K</a:t>
            </a:r>
            <a:r>
              <a:rPr lang="en-US" sz="3200" b="0" dirty="0"/>
              <a:t> tiles of 4 decks in 4K BL x 4K WL cross point array </a:t>
            </a:r>
            <a:r>
              <a:rPr lang="en-US" sz="3200" b="0" dirty="0">
                <a:sym typeface="Wingdings" pitchFamily="2" charset="2"/>
              </a:rPr>
              <a:t> 16K WL and 16K BL decoders per tile</a:t>
            </a:r>
            <a:endParaRPr lang="en-US" sz="3200" b="0" dirty="0"/>
          </a:p>
          <a:p>
            <a:r>
              <a:rPr lang="en-US" sz="3200" b="0" dirty="0"/>
              <a:t>Deck Select enables decoder sharing among decks.</a:t>
            </a:r>
          </a:p>
          <a:p>
            <a:pPr lvl="1"/>
            <a:r>
              <a:rPr lang="en-US" sz="3200" b="0" dirty="0"/>
              <a:t>Estimated 45mm</a:t>
            </a:r>
            <a:r>
              <a:rPr lang="en-US" sz="3200" b="0" baseline="30000" dirty="0"/>
              <a:t>2</a:t>
            </a:r>
            <a:r>
              <a:rPr lang="en-US" sz="3200" b="0" dirty="0"/>
              <a:t> die size reduction due to ½ of decoders reduction with deck-select</a:t>
            </a:r>
          </a:p>
        </p:txBody>
      </p:sp>
    </p:spTree>
    <p:extLst>
      <p:ext uri="{BB962C8B-B14F-4D97-AF65-F5344CB8AC3E}">
        <p14:creationId xmlns:p14="http://schemas.microsoft.com/office/powerpoint/2010/main" val="2377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58B432B2-6F82-9842-ADDF-220A0E8D39EA}"/>
              </a:ext>
            </a:extLst>
          </p:cNvPr>
          <p:cNvGrpSpPr/>
          <p:nvPr/>
        </p:nvGrpSpPr>
        <p:grpSpPr>
          <a:xfrm>
            <a:off x="2860258" y="4324030"/>
            <a:ext cx="4103356" cy="343540"/>
            <a:chOff x="3124200" y="4324030"/>
            <a:chExt cx="4791914" cy="343540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294A930D-B0C4-0E4D-BE2F-6E909CD6BC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4200" y="43240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C36D8CA1-8B51-CF49-BE1B-B88E805BFC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9000" y="44764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1E03BF98-99E7-2B4E-9076-D78E2CB1A4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7600" y="464820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93CD8-5122-6042-8354-BB09BF46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Single-Deck Cross Point Memory Array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327CBD2-E4BD-5B40-A003-D50D31481691}"/>
              </a:ext>
            </a:extLst>
          </p:cNvPr>
          <p:cNvSpPr/>
          <p:nvPr/>
        </p:nvSpPr>
        <p:spPr>
          <a:xfrm>
            <a:off x="44958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52CE648-54C2-3B4C-9E97-BABDFC386923}"/>
              </a:ext>
            </a:extLst>
          </p:cNvPr>
          <p:cNvSpPr/>
          <p:nvPr/>
        </p:nvSpPr>
        <p:spPr>
          <a:xfrm>
            <a:off x="43434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4E35234-68A2-D041-A70A-50FA71623359}"/>
              </a:ext>
            </a:extLst>
          </p:cNvPr>
          <p:cNvSpPr/>
          <p:nvPr/>
        </p:nvSpPr>
        <p:spPr>
          <a:xfrm>
            <a:off x="41910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F8CBC16-44BC-5345-B5B6-CFE7E2CABFFD}"/>
              </a:ext>
            </a:extLst>
          </p:cNvPr>
          <p:cNvSpPr/>
          <p:nvPr/>
        </p:nvSpPr>
        <p:spPr>
          <a:xfrm>
            <a:off x="40386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B795F27-B358-CF49-B671-0CA69E6E7174}"/>
              </a:ext>
            </a:extLst>
          </p:cNvPr>
          <p:cNvSpPr/>
          <p:nvPr/>
        </p:nvSpPr>
        <p:spPr>
          <a:xfrm>
            <a:off x="38862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DAD69DD-ADDE-734B-8305-D023594DFD6C}"/>
              </a:ext>
            </a:extLst>
          </p:cNvPr>
          <p:cNvSpPr/>
          <p:nvPr/>
        </p:nvSpPr>
        <p:spPr>
          <a:xfrm>
            <a:off x="37338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3207529-E466-714F-8C20-D7D2D8CBDC69}"/>
              </a:ext>
            </a:extLst>
          </p:cNvPr>
          <p:cNvSpPr/>
          <p:nvPr/>
        </p:nvSpPr>
        <p:spPr>
          <a:xfrm>
            <a:off x="35814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73690AE-5F21-8E44-BCB4-5C5C2F91F3A8}"/>
              </a:ext>
            </a:extLst>
          </p:cNvPr>
          <p:cNvSpPr/>
          <p:nvPr/>
        </p:nvSpPr>
        <p:spPr>
          <a:xfrm>
            <a:off x="34290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15DB3BD-2EB4-DA40-98BD-6DD3A437F1C2}"/>
              </a:ext>
            </a:extLst>
          </p:cNvPr>
          <p:cNvSpPr/>
          <p:nvPr/>
        </p:nvSpPr>
        <p:spPr>
          <a:xfrm>
            <a:off x="32766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D0191B5-CEC9-9F43-B85E-65A999923B07}"/>
              </a:ext>
            </a:extLst>
          </p:cNvPr>
          <p:cNvCxnSpPr>
            <a:endCxn id="61" idx="0"/>
          </p:cNvCxnSpPr>
          <p:nvPr/>
        </p:nvCxnSpPr>
        <p:spPr>
          <a:xfrm flipH="1" flipV="1">
            <a:off x="29042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B43A56E-3A8A-EA48-988C-B1B4D54160EC}"/>
              </a:ext>
            </a:extLst>
          </p:cNvPr>
          <p:cNvCxnSpPr/>
          <p:nvPr/>
        </p:nvCxnSpPr>
        <p:spPr>
          <a:xfrm flipV="1">
            <a:off x="5101060" y="3639264"/>
            <a:ext cx="23376" cy="2761536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897585-B9AE-A341-B22E-646057498F70}"/>
              </a:ext>
            </a:extLst>
          </p:cNvPr>
          <p:cNvSpPr txBox="1"/>
          <p:nvPr/>
        </p:nvSpPr>
        <p:spPr>
          <a:xfrm>
            <a:off x="29337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464490-A85D-9248-9DC0-AEAB09B8BB67}"/>
              </a:ext>
            </a:extLst>
          </p:cNvPr>
          <p:cNvCxnSpPr>
            <a:stCxn id="61" idx="2"/>
            <a:endCxn id="72" idx="0"/>
          </p:cNvCxnSpPr>
          <p:nvPr/>
        </p:nvCxnSpPr>
        <p:spPr>
          <a:xfrm flipH="1" flipV="1">
            <a:off x="19299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A4F3BF0-40B5-AE4D-B834-5E387D0F4AF9}"/>
              </a:ext>
            </a:extLst>
          </p:cNvPr>
          <p:cNvGrpSpPr/>
          <p:nvPr/>
        </p:nvGrpSpPr>
        <p:grpSpPr>
          <a:xfrm>
            <a:off x="4794535" y="3109383"/>
            <a:ext cx="630314" cy="523782"/>
            <a:chOff x="3435659" y="2831977"/>
            <a:chExt cx="630314" cy="52378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261703C-6ABD-5049-BB2B-D7BE67306E21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F18B6AF-293F-224A-8245-56FBCC696BB5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A48BEF0-CABA-C342-9207-F4D4E1044EC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20F3CD3E-F7C2-C74E-8AF4-D12EBB0CEA2C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19E2A77A-236D-B844-9B0C-14B717FFF9B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7448014A-F3A6-9649-8515-03E71FE2502E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5410DCEA-1C1E-E846-990F-A444AF87CFF9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BA7DA25C-8410-784F-83AC-A1265BC27E65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9A56AD17-DAAD-C048-B496-903451900735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37479DA4-F4D0-9742-95CD-2DF332E49856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E467B25-8FFC-7D45-B619-4D21DC7E55EE}"/>
              </a:ext>
            </a:extLst>
          </p:cNvPr>
          <p:cNvSpPr txBox="1"/>
          <p:nvPr/>
        </p:nvSpPr>
        <p:spPr>
          <a:xfrm>
            <a:off x="55938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Local BL Decoder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03595BE-77FF-0A43-B066-E0E49A631D23}"/>
              </a:ext>
            </a:extLst>
          </p:cNvPr>
          <p:cNvGrpSpPr/>
          <p:nvPr/>
        </p:nvGrpSpPr>
        <p:grpSpPr>
          <a:xfrm>
            <a:off x="4794788" y="2453915"/>
            <a:ext cx="630314" cy="523782"/>
            <a:chOff x="3435659" y="2831977"/>
            <a:chExt cx="630314" cy="5237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94E0991-EACF-8D44-806B-1E238C3901FE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4A00F995-495F-BF49-B13C-46605C4500C8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D6C8C954-4624-3744-A224-ABAD15879299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624307DF-C869-534F-BE6D-3D9C370C5F1F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EC5CCB6B-8ED1-B043-B792-D1457A3E9A6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97F0E397-B3D7-A347-A990-2267456B5B29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5B8D2DBB-FA2E-1C46-ADF4-7DE6AF773549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3AC6D5ED-3304-4A40-AC54-0BB433177912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9D1DA27F-CFE0-7B48-B217-556D402477AC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1F5667D2-E214-2A42-87D5-8D265538436D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C92E060-740B-E34A-A333-74434784BD23}"/>
              </a:ext>
            </a:extLst>
          </p:cNvPr>
          <p:cNvSpPr txBox="1"/>
          <p:nvPr/>
        </p:nvSpPr>
        <p:spPr>
          <a:xfrm>
            <a:off x="55916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Global BL Decoder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829DD19-E85E-684A-B74B-832AB980B07B}"/>
              </a:ext>
            </a:extLst>
          </p:cNvPr>
          <p:cNvCxnSpPr>
            <a:stCxn id="21" idx="0"/>
            <a:endCxn id="33" idx="2"/>
          </p:cNvCxnSpPr>
          <p:nvPr/>
        </p:nvCxnSpPr>
        <p:spPr>
          <a:xfrm flipV="1">
            <a:off x="51096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3988640-3A6A-274F-9EEA-419DDB795E62}"/>
              </a:ext>
            </a:extLst>
          </p:cNvPr>
          <p:cNvGrpSpPr/>
          <p:nvPr/>
        </p:nvGrpSpPr>
        <p:grpSpPr>
          <a:xfrm>
            <a:off x="4795630" y="1740906"/>
            <a:ext cx="630314" cy="523782"/>
            <a:chOff x="3435659" y="2831977"/>
            <a:chExt cx="630314" cy="5237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A0F34E5-C013-AC42-8C7D-1E63BEE32425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1709D89D-D339-A04C-8D6E-D0BF9FC8DC0D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DD9F2C08-B175-644A-9919-11D6865100DA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BCAA3C88-58E9-F245-A325-8E66061E0830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C7532FF5-426B-9F4A-B569-FA495F685408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EDB689B9-7F6B-D247-8412-18C95872B9D1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D1E9228E-78BA-1A49-AF92-7C85CFB26A54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3E31AF7A-896C-BE47-A7EA-C1A1BA7CF71F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590D6461-E8B4-5345-930F-B054891802A8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xmlns="" id="{9212C924-5C74-7D42-B989-3FAB57AA5C45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947FE06B-932B-084C-8478-BECBFC90DD7E}"/>
              </a:ext>
            </a:extLst>
          </p:cNvPr>
          <p:cNvCxnSpPr>
            <a:stCxn id="33" idx="0"/>
            <a:endCxn id="46" idx="2"/>
          </p:cNvCxnSpPr>
          <p:nvPr/>
        </p:nvCxnSpPr>
        <p:spPr>
          <a:xfrm flipV="1">
            <a:off x="51099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C6EB980-FC51-8A41-B951-D1159D66CFA5}"/>
              </a:ext>
            </a:extLst>
          </p:cNvPr>
          <p:cNvSpPr txBox="1"/>
          <p:nvPr/>
        </p:nvSpPr>
        <p:spPr>
          <a:xfrm>
            <a:off x="55949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Read/Write circuit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9B9C35C7-3517-6946-98FB-795E711606C9}"/>
              </a:ext>
            </a:extLst>
          </p:cNvPr>
          <p:cNvCxnSpPr/>
          <p:nvPr/>
        </p:nvCxnSpPr>
        <p:spPr>
          <a:xfrm flipV="1">
            <a:off x="49520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91C6BF6E-2FA0-7B44-B7CE-C24886877284}"/>
              </a:ext>
            </a:extLst>
          </p:cNvPr>
          <p:cNvCxnSpPr/>
          <p:nvPr/>
        </p:nvCxnSpPr>
        <p:spPr>
          <a:xfrm flipH="1">
            <a:off x="48295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5FBF878-88C4-A24C-B52E-3BF1E59A101D}"/>
              </a:ext>
            </a:extLst>
          </p:cNvPr>
          <p:cNvSpPr txBox="1"/>
          <p:nvPr/>
        </p:nvSpPr>
        <p:spPr>
          <a:xfrm>
            <a:off x="48504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PP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C0A61654-7433-3F46-BA09-389DAFA3501E}"/>
              </a:ext>
            </a:extLst>
          </p:cNvPr>
          <p:cNvGrpSpPr/>
          <p:nvPr/>
        </p:nvGrpSpPr>
        <p:grpSpPr>
          <a:xfrm rot="5400000">
            <a:off x="2307313" y="4541880"/>
            <a:ext cx="630314" cy="563631"/>
            <a:chOff x="3435658" y="2807851"/>
            <a:chExt cx="630314" cy="56363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0DD8D50E-E9A0-1E44-A7A8-2927EDABC22A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A1B4801A-6430-D146-8B9C-0CD3C8AF6BD2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xmlns="" id="{3703A80E-2609-0148-BB68-F1975D54881F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3EC7EE17-AC74-DB44-A637-F31E6A2CF9C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FDD0A04-0408-8342-BAB5-FC62F4EC6711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B0EFA959-025A-F844-8C52-8CD6C2A0471E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3F271A3F-89A8-8048-9513-71AAEACB3BFB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5F2DA980-E3DC-4946-B506-CC386478E2B0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070681F3-C5E2-4346-AF50-8B164B2CADBF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B03C5267-56DB-DE41-B380-95FCF8494C1C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80F75AE-C2EB-9F41-A17A-DA6E4B6798A9}"/>
              </a:ext>
            </a:extLst>
          </p:cNvPr>
          <p:cNvGrpSpPr/>
          <p:nvPr/>
        </p:nvGrpSpPr>
        <p:grpSpPr>
          <a:xfrm rot="5400000">
            <a:off x="1333014" y="4541383"/>
            <a:ext cx="630314" cy="563631"/>
            <a:chOff x="3435658" y="2807851"/>
            <a:chExt cx="630314" cy="56363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26C7C54D-B4BB-2747-9EFF-D7CBA95CC9BF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7CF10AD6-57E5-9A42-9E6F-89D036DF9954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xmlns="" id="{57976F7D-A295-C946-BC21-B761C4425117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2B5ADBF6-38EB-CF49-BA25-4D2FF53C82C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xmlns="" id="{59A42702-0D96-094B-B222-93C6FAA1AECD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xmlns="" id="{93155AFB-52B7-E242-BCED-5C0DFE3D548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xmlns="" id="{96C8E6FF-F31D-7C45-ACC4-B03F851DAF0D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EF0B1F04-67D7-4C47-BFC6-3745FC354461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82ABA409-DCB4-9D42-85DE-DB610D2F2018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4381CD36-729D-EB4B-AE27-2B1D90A25DF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0DA6D07-0437-054B-BFF8-600130BF6801}"/>
              </a:ext>
            </a:extLst>
          </p:cNvPr>
          <p:cNvGrpSpPr/>
          <p:nvPr/>
        </p:nvGrpSpPr>
        <p:grpSpPr>
          <a:xfrm flipV="1">
            <a:off x="911870" y="4689011"/>
            <a:ext cx="245019" cy="146788"/>
            <a:chOff x="5094875" y="4796976"/>
            <a:chExt cx="245019" cy="14678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21E94750-1F1F-C847-9F54-B952374F839F}"/>
                </a:ext>
              </a:extLst>
            </p:cNvPr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BFA9DCE-282A-2F48-8B58-74AB542E8220}"/>
                </a:ext>
              </a:extLst>
            </p:cNvPr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0C33CE60-D155-EA45-B298-D515272F1BE8}"/>
              </a:ext>
            </a:extLst>
          </p:cNvPr>
          <p:cNvCxnSpPr>
            <a:stCxn id="72" idx="2"/>
          </p:cNvCxnSpPr>
          <p:nvPr/>
        </p:nvCxnSpPr>
        <p:spPr>
          <a:xfrm flipH="1">
            <a:off x="10180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6C3694E-9333-9D4D-8835-DA18E8D68FB4}"/>
              </a:ext>
            </a:extLst>
          </p:cNvPr>
          <p:cNvSpPr txBox="1"/>
          <p:nvPr/>
        </p:nvSpPr>
        <p:spPr>
          <a:xfrm>
            <a:off x="22487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4211F33-E8A9-E641-91A8-7D9E64AD5D9C}"/>
              </a:ext>
            </a:extLst>
          </p:cNvPr>
          <p:cNvSpPr txBox="1"/>
          <p:nvPr/>
        </p:nvSpPr>
        <p:spPr>
          <a:xfrm>
            <a:off x="12205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A27A0BE-A32D-3B47-B417-6E2F64B66062}"/>
              </a:ext>
            </a:extLst>
          </p:cNvPr>
          <p:cNvSpPr txBox="1"/>
          <p:nvPr/>
        </p:nvSpPr>
        <p:spPr>
          <a:xfrm>
            <a:off x="17735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Path</a:t>
            </a:r>
          </a:p>
        </p:txBody>
      </p:sp>
      <p:sp>
        <p:nvSpPr>
          <p:cNvPr id="87" name="Left-Right Arrow 86">
            <a:extLst>
              <a:ext uri="{FF2B5EF4-FFF2-40B4-BE49-F238E27FC236}">
                <a16:creationId xmlns:a16="http://schemas.microsoft.com/office/drawing/2014/main" xmlns="" id="{2BB9DF27-D762-EF4F-90CF-657F71760E58}"/>
              </a:ext>
            </a:extLst>
          </p:cNvPr>
          <p:cNvSpPr/>
          <p:nvPr/>
        </p:nvSpPr>
        <p:spPr>
          <a:xfrm>
            <a:off x="28079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-Right Arrow 87">
            <a:extLst>
              <a:ext uri="{FF2B5EF4-FFF2-40B4-BE49-F238E27FC236}">
                <a16:creationId xmlns:a16="http://schemas.microsoft.com/office/drawing/2014/main" xmlns="" id="{EF01EC1F-54E7-CC4E-B512-CD498F80872F}"/>
              </a:ext>
            </a:extLst>
          </p:cNvPr>
          <p:cNvSpPr/>
          <p:nvPr/>
        </p:nvSpPr>
        <p:spPr>
          <a:xfrm>
            <a:off x="8001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22A42F7-1362-054F-9642-D6A61F1247CE}"/>
              </a:ext>
            </a:extLst>
          </p:cNvPr>
          <p:cNvSpPr txBox="1"/>
          <p:nvPr/>
        </p:nvSpPr>
        <p:spPr>
          <a:xfrm>
            <a:off x="15830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Address Mux</a:t>
            </a:r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xmlns="" id="{0CA1B35D-B882-7C4B-945B-7A1DE96C7A76}"/>
              </a:ext>
            </a:extLst>
          </p:cNvPr>
          <p:cNvSpPr/>
          <p:nvPr/>
        </p:nvSpPr>
        <p:spPr>
          <a:xfrm>
            <a:off x="27965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>
            <a:extLst>
              <a:ext uri="{FF2B5EF4-FFF2-40B4-BE49-F238E27FC236}">
                <a16:creationId xmlns:a16="http://schemas.microsoft.com/office/drawing/2014/main" xmlns="" id="{71291C4E-A54E-C14C-98DC-E11440A85E10}"/>
              </a:ext>
            </a:extLst>
          </p:cNvPr>
          <p:cNvSpPr/>
          <p:nvPr/>
        </p:nvSpPr>
        <p:spPr>
          <a:xfrm>
            <a:off x="19735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xmlns="" id="{23595265-01A9-E84D-AADF-3F2D64B7C97D}"/>
              </a:ext>
            </a:extLst>
          </p:cNvPr>
          <p:cNvSpPr/>
          <p:nvPr/>
        </p:nvSpPr>
        <p:spPr>
          <a:xfrm>
            <a:off x="8229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726D6A77-C165-C44C-8D40-090E4A08036F}"/>
              </a:ext>
            </a:extLst>
          </p:cNvPr>
          <p:cNvGrpSpPr/>
          <p:nvPr/>
        </p:nvGrpSpPr>
        <p:grpSpPr>
          <a:xfrm>
            <a:off x="1699260" y="1684734"/>
            <a:ext cx="891540" cy="777240"/>
            <a:chOff x="3435659" y="2831977"/>
            <a:chExt cx="630314" cy="52378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0EBEA3DB-D90C-2E4D-A213-1660BD20A8D4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04FDE25-DF74-0F40-AC57-745DC8E6340C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FEF162EE-C47B-B340-98C3-1D81DE694B4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05B9ADCC-F015-1746-92F3-6C4633DC4C9B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xmlns="" id="{BB7239E0-5215-CA40-B3B8-FBEA05F2C1A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xmlns="" id="{48E920EE-3235-1941-9DE8-01169A11B304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6BE8D0F7-A0C6-9C42-BA9D-D79990931998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94E0AFB3-2A35-514E-BCF7-8960B812BFD5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DACD15E2-DA4A-AC4D-8B0B-1B6B4F115BD8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xmlns="" id="{950D92E3-A284-1545-98AF-B88B9EE1C93D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59862672-093F-BF49-A3E1-32F816F0687F}"/>
              </a:ext>
            </a:extLst>
          </p:cNvPr>
          <p:cNvGrpSpPr/>
          <p:nvPr/>
        </p:nvGrpSpPr>
        <p:grpSpPr>
          <a:xfrm>
            <a:off x="1703070" y="2740104"/>
            <a:ext cx="891540" cy="777240"/>
            <a:chOff x="3435659" y="2831977"/>
            <a:chExt cx="630314" cy="52378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8C48E2F8-54AA-6F4D-AE66-5DCAB7FFF4F5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3700C26E-9D1F-124B-97A7-1FB2160D1866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xmlns="" id="{184794BD-A5F4-6042-9B5E-B5607A05EC2C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1B6279A3-0BBD-9E4D-AC17-B12398D37853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0FAB3A67-99DB-7040-9452-4BB5FCA410D2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xmlns="" id="{175CE880-C4C9-EF43-AF66-BA430DAD02C0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xmlns="" id="{D8E05DFD-1CFE-0B4E-9361-4E875C355C75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xmlns="" id="{16E08FC1-C52F-0D4E-B1BA-6583C4E16AEC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xmlns="" id="{7A783AB4-0683-8445-A0F2-6FEBBAC10C9E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xmlns="" id="{47BCFE93-0C8D-0844-B34E-8B7D606EEE7A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DBC15223-C28B-F541-8ACD-B27ECD748FC5}"/>
              </a:ext>
            </a:extLst>
          </p:cNvPr>
          <p:cNvSpPr txBox="1"/>
          <p:nvPr/>
        </p:nvSpPr>
        <p:spPr>
          <a:xfrm>
            <a:off x="51882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RR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C24A1495-2F7C-D34E-8B19-40B4764B90D6}"/>
              </a:ext>
            </a:extLst>
          </p:cNvPr>
          <p:cNvCxnSpPr/>
          <p:nvPr/>
        </p:nvCxnSpPr>
        <p:spPr>
          <a:xfrm flipV="1">
            <a:off x="53013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4354AF3E-38E6-2747-A474-7424B78EDDEE}"/>
              </a:ext>
            </a:extLst>
          </p:cNvPr>
          <p:cNvCxnSpPr/>
          <p:nvPr/>
        </p:nvCxnSpPr>
        <p:spPr>
          <a:xfrm flipH="1">
            <a:off x="51788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2297270-9F1C-C249-A2DE-C6040C3C088E}"/>
              </a:ext>
            </a:extLst>
          </p:cNvPr>
          <p:cNvSpPr txBox="1"/>
          <p:nvPr/>
        </p:nvSpPr>
        <p:spPr>
          <a:xfrm>
            <a:off x="4890584" y="388620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089923EF-A9FB-2748-843D-EDDD0E28BD1F}"/>
              </a:ext>
            </a:extLst>
          </p:cNvPr>
          <p:cNvGrpSpPr/>
          <p:nvPr/>
        </p:nvGrpSpPr>
        <p:grpSpPr>
          <a:xfrm>
            <a:off x="3978113" y="4139891"/>
            <a:ext cx="379859" cy="2260909"/>
            <a:chOff x="9067800" y="1981202"/>
            <a:chExt cx="684581" cy="4074605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D41D3308-7C29-B445-9C7C-991F6C5A3D05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34B32BA7-77B7-ED42-B785-3AA4E5BC32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5CE53920-1443-B945-ADC6-F1A260C2FF03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8B4F53E9-DA98-3F4B-ABB8-85986D1FE145}"/>
                  </a:ext>
                </a:extLst>
              </p:cNvPr>
              <p:cNvCxnSpPr>
                <a:stCxn id="125" idx="2"/>
                <a:endCxn id="125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696187B9-B783-EF41-BEED-D163660B8F7C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6C19DA90-CD69-AA4D-9626-4CC4C36B4251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95C944C4-BA5E-944F-8E3C-8F1C7C34CB19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80A1BF46-E383-6444-8577-C8664B6F6AF7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9A1C0272-D6CC-2E4B-8A9C-CA1092002095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24740896-F700-8044-8F32-A8980B54772C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9F29171-FD80-5F48-BCF7-BC625A915092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4A9CC4DD-0188-A946-A14A-B97619DECC5E}"/>
              </a:ext>
            </a:extLst>
          </p:cNvPr>
          <p:cNvGrpSpPr/>
          <p:nvPr/>
        </p:nvGrpSpPr>
        <p:grpSpPr>
          <a:xfrm>
            <a:off x="4401606" y="4139892"/>
            <a:ext cx="379859" cy="2260908"/>
            <a:chOff x="9067800" y="1981202"/>
            <a:chExt cx="684581" cy="4074603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2EC8AD61-5375-274E-8009-75B9FC826DF3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7E03A0AC-9530-E547-BD73-F221CD1653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0A43D9E2-E7AC-7F40-B43D-6104F823A6D0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05D953D1-B27C-9C42-A4B1-E471312A3D3F}"/>
                  </a:ext>
                </a:extLst>
              </p:cNvPr>
              <p:cNvCxnSpPr>
                <a:stCxn id="137" idx="2"/>
                <a:endCxn id="137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4867F8B5-FBBD-9B4F-826E-05F6B6425EEE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27230536-7B29-F744-BD0B-B9EE31AE1F89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E7263F59-584A-894D-9271-09A42CFACF16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5A7D54E7-4A13-7E44-8B8A-4D9B9A668B3A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E33D4338-8648-2848-9FEE-44B5679A18B4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364DE916-2DB0-EA45-B51D-F1D8BA9A9434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0D8330CD-46FC-2446-B1F0-77A422043E6C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6FEB2C11-A043-9645-B8C5-1C18E2484D96}"/>
              </a:ext>
            </a:extLst>
          </p:cNvPr>
          <p:cNvGrpSpPr/>
          <p:nvPr/>
        </p:nvGrpSpPr>
        <p:grpSpPr>
          <a:xfrm>
            <a:off x="5120395" y="4266735"/>
            <a:ext cx="379859" cy="549662"/>
            <a:chOff x="9067800" y="2209800"/>
            <a:chExt cx="684581" cy="990600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C364B2F0-7DD9-F84A-9447-7724F49756B4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AFB8D98D-08FF-BB43-AD87-3A0BBCC963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xmlns="" id="{B8899A8C-2F38-B547-B58D-0DFD655E4AD7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5ED51842-8F00-C044-AB57-C69ED4A6B947}"/>
                  </a:ext>
                </a:extLst>
              </p:cNvPr>
              <p:cNvCxnSpPr>
                <a:stCxn id="148" idx="2"/>
                <a:endCxn id="148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52404F62-E77C-C040-88E9-B5B119C4CB37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255BBA22-7E29-F044-A7E7-F898489E496E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D410BA5F-46AB-014A-892B-E1EB546D7E64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379F37A8-5A36-0C44-8F4B-E8246A3EE19F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57D5C53C-7A6D-5D47-AC10-362785FAF55F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94C75ED-3747-8841-B369-4B5798E50083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DAFB14BE-56C4-1347-9C42-416D128C5B30}"/>
              </a:ext>
            </a:extLst>
          </p:cNvPr>
          <p:cNvGrpSpPr/>
          <p:nvPr/>
        </p:nvGrpSpPr>
        <p:grpSpPr>
          <a:xfrm>
            <a:off x="5854065" y="4139892"/>
            <a:ext cx="407263" cy="2260908"/>
            <a:chOff x="9018413" y="1981204"/>
            <a:chExt cx="733968" cy="4074603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B4BB41D2-E053-9E4F-BC4D-ABF59376E0DF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39F5CA00-B528-7640-9F0E-09EF7AF696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xmlns="" id="{21950AA1-7B5D-2742-9002-1466CE88F3EB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90B91EDA-BEA2-E747-AEA2-D85CD9586635}"/>
                  </a:ext>
                </a:extLst>
              </p:cNvPr>
              <p:cNvCxnSpPr>
                <a:stCxn id="160" idx="2"/>
                <a:endCxn id="16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89F69C27-1B6D-054D-9A80-52D765E626D6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55DEA2C9-C572-AD46-882A-8CBA4E213DF0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30E50200-0DBD-2F47-AF6E-942B4767DA50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D1650C9A-72AB-244E-ACF7-FF50D565728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33C1CE24-A234-B84B-82EA-CA79FB4BF9AA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A4FCC0B3-0F62-8E48-976A-A87C391CF92C}"/>
                </a:ext>
              </a:extLst>
            </p:cNvPr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4D3824DA-0743-0B45-895D-3EEE4774A854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C3F175F7-D27C-2241-96B4-12C6B18B7268}"/>
              </a:ext>
            </a:extLst>
          </p:cNvPr>
          <p:cNvGrpSpPr/>
          <p:nvPr/>
        </p:nvGrpSpPr>
        <p:grpSpPr>
          <a:xfrm>
            <a:off x="6304283" y="4139892"/>
            <a:ext cx="379859" cy="2260908"/>
            <a:chOff x="9067800" y="1981202"/>
            <a:chExt cx="684581" cy="4074603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C1571ADD-577D-4841-8932-30A97C1044D2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xmlns="" id="{88362F2F-06F3-2A47-8D9C-6CBB881B8C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30E6A4EE-761A-094E-80B1-BCB0FFBF66F3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CEC35FBC-B25B-3546-83BC-49BA2099E807}"/>
                  </a:ext>
                </a:extLst>
              </p:cNvPr>
              <p:cNvCxnSpPr>
                <a:stCxn id="172" idx="2"/>
                <a:endCxn id="172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DBAEBE94-F25A-5542-987C-AB68F2B109C1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43BD59B8-D4EF-EC44-913B-6680C8B5C79C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B9B5A243-213A-2A4D-B99C-AB123D7D3D6D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CFAFE2D7-282E-2F42-A31E-CE9504B47DD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1248D37C-6550-914D-94FA-18376AEEF0B0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1A4E166F-3830-884C-9813-D8EAF9762DF2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8930273F-D037-C241-835A-0AB44370C961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5F6B834B-D134-C34E-A8CE-E59D7E7FA929}"/>
              </a:ext>
            </a:extLst>
          </p:cNvPr>
          <p:cNvSpPr txBox="1"/>
          <p:nvPr/>
        </p:nvSpPr>
        <p:spPr>
          <a:xfrm>
            <a:off x="3848100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919A168C-A068-C34C-B278-935486BDDDF7}"/>
              </a:ext>
            </a:extLst>
          </p:cNvPr>
          <p:cNvSpPr txBox="1"/>
          <p:nvPr/>
        </p:nvSpPr>
        <p:spPr>
          <a:xfrm>
            <a:off x="4270917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CFE7B778-D9DA-CE43-B3FE-D23E3F3C5116}"/>
              </a:ext>
            </a:extLst>
          </p:cNvPr>
          <p:cNvSpPr txBox="1"/>
          <p:nvPr/>
        </p:nvSpPr>
        <p:spPr>
          <a:xfrm>
            <a:off x="6158365" y="39284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b</a:t>
            </a:r>
            <a:r>
              <a:rPr lang="en-US" sz="1200" baseline="-25000" dirty="0" err="1">
                <a:latin typeface="Calibri" panose="020F0502020204030204" pitchFamily="34" charset="0"/>
              </a:rPr>
              <a:t>m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0D0FB169-5A03-2342-B2F5-C68BCF03FFF8}"/>
              </a:ext>
            </a:extLst>
          </p:cNvPr>
          <p:cNvSpPr txBox="1"/>
          <p:nvPr/>
        </p:nvSpPr>
        <p:spPr>
          <a:xfrm>
            <a:off x="5682764" y="392848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xmlns="" id="{A5B62623-7466-4D4F-8DD5-97F07277242B}"/>
              </a:ext>
            </a:extLst>
          </p:cNvPr>
          <p:cNvCxnSpPr/>
          <p:nvPr/>
        </p:nvCxnSpPr>
        <p:spPr>
          <a:xfrm flipH="1" flipV="1">
            <a:off x="30566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2153409E-F40D-114E-ABE2-44AE6EDA45D5}"/>
              </a:ext>
            </a:extLst>
          </p:cNvPr>
          <p:cNvCxnSpPr/>
          <p:nvPr/>
        </p:nvCxnSpPr>
        <p:spPr>
          <a:xfrm flipH="1" flipV="1">
            <a:off x="32090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D5A14B87-F3D8-6C48-803B-369C5560AC31}"/>
              </a:ext>
            </a:extLst>
          </p:cNvPr>
          <p:cNvCxnSpPr/>
          <p:nvPr/>
        </p:nvCxnSpPr>
        <p:spPr>
          <a:xfrm flipH="1" flipV="1">
            <a:off x="33614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91098B90-5959-2847-8029-A5BE69310F7C}"/>
              </a:ext>
            </a:extLst>
          </p:cNvPr>
          <p:cNvCxnSpPr/>
          <p:nvPr/>
        </p:nvCxnSpPr>
        <p:spPr>
          <a:xfrm flipH="1" flipV="1">
            <a:off x="35138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53CF87A6-EFF3-7648-ADEA-16D8F3CBED1E}"/>
              </a:ext>
            </a:extLst>
          </p:cNvPr>
          <p:cNvCxnSpPr/>
          <p:nvPr/>
        </p:nvCxnSpPr>
        <p:spPr>
          <a:xfrm flipH="1" flipV="1">
            <a:off x="36662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CDA749B6-713C-A842-8ADB-0E37B22C964E}"/>
              </a:ext>
            </a:extLst>
          </p:cNvPr>
          <p:cNvCxnSpPr/>
          <p:nvPr/>
        </p:nvCxnSpPr>
        <p:spPr>
          <a:xfrm flipH="1" flipV="1">
            <a:off x="38186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08040165-D8C5-C94E-95ED-EC4F60F92B6C}"/>
              </a:ext>
            </a:extLst>
          </p:cNvPr>
          <p:cNvCxnSpPr/>
          <p:nvPr/>
        </p:nvCxnSpPr>
        <p:spPr>
          <a:xfrm flipH="1" flipV="1">
            <a:off x="39710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8473A3E1-B8D5-F348-8691-554BC276D65A}"/>
              </a:ext>
            </a:extLst>
          </p:cNvPr>
          <p:cNvCxnSpPr/>
          <p:nvPr/>
        </p:nvCxnSpPr>
        <p:spPr>
          <a:xfrm flipH="1" flipV="1">
            <a:off x="41234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D1DC7CA4-6E9B-884D-B5D9-D6016711AFC4}"/>
              </a:ext>
            </a:extLst>
          </p:cNvPr>
          <p:cNvSpPr txBox="1"/>
          <p:nvPr/>
        </p:nvSpPr>
        <p:spPr>
          <a:xfrm>
            <a:off x="28459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</a:rPr>
              <a:t>n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11EF23B4-4091-1C4E-B84B-200319E0286D}"/>
              </a:ext>
            </a:extLst>
          </p:cNvPr>
          <p:cNvSpPr txBox="1"/>
          <p:nvPr/>
        </p:nvSpPr>
        <p:spPr>
          <a:xfrm>
            <a:off x="29470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E003DC41-320B-AA4F-ABB6-EC524F35411F}"/>
              </a:ext>
            </a:extLst>
          </p:cNvPr>
          <p:cNvSpPr txBox="1"/>
          <p:nvPr/>
        </p:nvSpPr>
        <p:spPr>
          <a:xfrm>
            <a:off x="30994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61B624F0-4179-2B40-ACEC-211A85AF6FE5}"/>
              </a:ext>
            </a:extLst>
          </p:cNvPr>
          <p:cNvSpPr txBox="1"/>
          <p:nvPr/>
        </p:nvSpPr>
        <p:spPr>
          <a:xfrm>
            <a:off x="39271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3C1C2A90-451D-1B4E-B309-2E3FED3A4E67}"/>
              </a:ext>
            </a:extLst>
          </p:cNvPr>
          <p:cNvSpPr txBox="1"/>
          <p:nvPr/>
        </p:nvSpPr>
        <p:spPr>
          <a:xfrm>
            <a:off x="9177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NN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C1F68C6E-9134-A14F-BC4E-50535F0C4144}"/>
              </a:ext>
            </a:extLst>
          </p:cNvPr>
          <p:cNvSpPr txBox="1"/>
          <p:nvPr/>
        </p:nvSpPr>
        <p:spPr>
          <a:xfrm>
            <a:off x="7760343" y="2540561"/>
            <a:ext cx="1649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Deck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WL drivers, 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BL drivers</a:t>
            </a:r>
          </a:p>
        </p:txBody>
      </p:sp>
      <p:sp>
        <p:nvSpPr>
          <p:cNvPr id="245" name="Rectangle 24">
            <a:extLst>
              <a:ext uri="{FF2B5EF4-FFF2-40B4-BE49-F238E27FC236}">
                <a16:creationId xmlns:a16="http://schemas.microsoft.com/office/drawing/2014/main" xmlns="" id="{38878DAD-C04E-FD43-854F-7ABEA203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32" y="1638800"/>
            <a:ext cx="537546" cy="18335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charset="0"/>
              </a:rPr>
              <a:t>Memory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xmlns="" id="{6933A42D-F323-1744-829B-0A128629B28C}"/>
              </a:ext>
            </a:extLst>
          </p:cNvPr>
          <p:cNvSpPr/>
          <p:nvPr/>
        </p:nvSpPr>
        <p:spPr bwMode="auto">
          <a:xfrm>
            <a:off x="8255485" y="1410200"/>
            <a:ext cx="537546" cy="19217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BL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xmlns="" id="{A1AE8CE7-1E08-0942-8635-1F6CB89DC2F6}"/>
              </a:ext>
            </a:extLst>
          </p:cNvPr>
          <p:cNvSpPr/>
          <p:nvPr/>
        </p:nvSpPr>
        <p:spPr bwMode="auto">
          <a:xfrm>
            <a:off x="8265532" y="1874564"/>
            <a:ext cx="537546" cy="192178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WL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39FC58C7-343A-7646-9145-29D84725B879}"/>
              </a:ext>
            </a:extLst>
          </p:cNvPr>
          <p:cNvSpPr txBox="1"/>
          <p:nvPr/>
        </p:nvSpPr>
        <p:spPr>
          <a:xfrm>
            <a:off x="13289280" y="-2206752"/>
            <a:ext cx="18473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FE60B5D8-8926-CE4D-814E-C04254A31EFB}"/>
              </a:ext>
            </a:extLst>
          </p:cNvPr>
          <p:cNvSpPr/>
          <p:nvPr/>
        </p:nvSpPr>
        <p:spPr bwMode="auto">
          <a:xfrm>
            <a:off x="9343668" y="1506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6210D0AC-D4CE-0D4D-B10B-A9CAAE4ACEC9}"/>
              </a:ext>
            </a:extLst>
          </p:cNvPr>
          <p:cNvSpPr/>
          <p:nvPr/>
        </p:nvSpPr>
        <p:spPr bwMode="auto">
          <a:xfrm>
            <a:off x="9343668" y="1866576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3E06FC53-CCE1-2C4D-B3F8-53D3D002DECB}"/>
              </a:ext>
            </a:extLst>
          </p:cNvPr>
          <p:cNvSpPr/>
          <p:nvPr/>
        </p:nvSpPr>
        <p:spPr bwMode="auto">
          <a:xfrm>
            <a:off x="9343668" y="2268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" name="Rectangle 24">
            <a:extLst>
              <a:ext uri="{FF2B5EF4-FFF2-40B4-BE49-F238E27FC236}">
                <a16:creationId xmlns:a16="http://schemas.microsoft.com/office/drawing/2014/main" xmlns="" id="{B1F27C79-6633-B34D-93E7-C53AF452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934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8" name="Rectangle 24">
            <a:extLst>
              <a:ext uri="{FF2B5EF4-FFF2-40B4-BE49-F238E27FC236}">
                <a16:creationId xmlns:a16="http://schemas.microsoft.com/office/drawing/2014/main" xmlns="" id="{A524A9D9-9F16-1B40-A8A9-9D53EE05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9" y="186657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1" name="Rectangle 24">
            <a:extLst>
              <a:ext uri="{FF2B5EF4-FFF2-40B4-BE49-F238E27FC236}">
                <a16:creationId xmlns:a16="http://schemas.microsoft.com/office/drawing/2014/main" xmlns="" id="{24F6E68E-1691-5940-BED3-06DD9074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8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2" name="Rectangle 24">
            <a:extLst>
              <a:ext uri="{FF2B5EF4-FFF2-40B4-BE49-F238E27FC236}">
                <a16:creationId xmlns:a16="http://schemas.microsoft.com/office/drawing/2014/main" xmlns="" id="{322C3605-E790-4241-930C-663C36EA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" name="Rectangle 24">
            <a:extLst>
              <a:ext uri="{FF2B5EF4-FFF2-40B4-BE49-F238E27FC236}">
                <a16:creationId xmlns:a16="http://schemas.microsoft.com/office/drawing/2014/main" xmlns="" id="{BE44A6E6-4D1A-7C44-911A-4CD8D759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6" name="Rectangle 24">
            <a:extLst>
              <a:ext uri="{FF2B5EF4-FFF2-40B4-BE49-F238E27FC236}">
                <a16:creationId xmlns:a16="http://schemas.microsoft.com/office/drawing/2014/main" xmlns="" id="{A15AE598-EA67-2A49-A711-553D1628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7" name="Rectangle 24">
            <a:extLst>
              <a:ext uri="{FF2B5EF4-FFF2-40B4-BE49-F238E27FC236}">
                <a16:creationId xmlns:a16="http://schemas.microsoft.com/office/drawing/2014/main" xmlns="" id="{FDE11D6A-E245-354F-A0FE-3A660532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1" name="Rectangle 24">
            <a:extLst>
              <a:ext uri="{FF2B5EF4-FFF2-40B4-BE49-F238E27FC236}">
                <a16:creationId xmlns:a16="http://schemas.microsoft.com/office/drawing/2014/main" xmlns="" id="{7B83345C-90C6-1F4C-A34F-7E8836B6E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9" name="Rectangle 24">
            <a:extLst>
              <a:ext uri="{FF2B5EF4-FFF2-40B4-BE49-F238E27FC236}">
                <a16:creationId xmlns:a16="http://schemas.microsoft.com/office/drawing/2014/main" xmlns="" id="{BC4B96FC-A27A-E140-B37E-D78086CD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D27D82E9-34BC-4644-92F1-65EFCBC09F1A}"/>
              </a:ext>
            </a:extLst>
          </p:cNvPr>
          <p:cNvSpPr/>
          <p:nvPr/>
        </p:nvSpPr>
        <p:spPr bwMode="auto">
          <a:xfrm>
            <a:off x="9612034" y="1325762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xmlns="" id="{1FB8DFC6-CBD1-B746-B307-FB2F3EDAA559}"/>
              </a:ext>
            </a:extLst>
          </p:cNvPr>
          <p:cNvSpPr/>
          <p:nvPr/>
        </p:nvSpPr>
        <p:spPr bwMode="auto">
          <a:xfrm>
            <a:off x="9949479" y="1307220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xmlns="" id="{AC379D98-E5E3-5544-8F2E-895C33EA8575}"/>
              </a:ext>
            </a:extLst>
          </p:cNvPr>
          <p:cNvSpPr/>
          <p:nvPr/>
        </p:nvSpPr>
        <p:spPr bwMode="auto">
          <a:xfrm>
            <a:off x="10330479" y="1302227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xmlns="" id="{4F1E6A68-A0D1-674C-9AA3-CB67B5D46BD9}"/>
              </a:ext>
            </a:extLst>
          </p:cNvPr>
          <p:cNvCxnSpPr/>
          <p:nvPr/>
        </p:nvCxnSpPr>
        <p:spPr>
          <a:xfrm>
            <a:off x="9073179" y="1953768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xmlns="" id="{50F2DFBF-0036-CC42-8757-2CDA584C4AD7}"/>
              </a:ext>
            </a:extLst>
          </p:cNvPr>
          <p:cNvCxnSpPr/>
          <p:nvPr/>
        </p:nvCxnSpPr>
        <p:spPr>
          <a:xfrm>
            <a:off x="9073179" y="19537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xmlns="" id="{AD4339E3-2127-DF42-863C-AA414D4D8201}"/>
              </a:ext>
            </a:extLst>
          </p:cNvPr>
          <p:cNvCxnSpPr/>
          <p:nvPr/>
        </p:nvCxnSpPr>
        <p:spPr>
          <a:xfrm>
            <a:off x="10825779" y="194004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43A1B68F-61AB-E743-97CB-F7C1D7E09200}"/>
              </a:ext>
            </a:extLst>
          </p:cNvPr>
          <p:cNvCxnSpPr>
            <a:cxnSpLocks/>
          </p:cNvCxnSpPr>
          <p:nvPr/>
        </p:nvCxnSpPr>
        <p:spPr>
          <a:xfrm rot="5400000">
            <a:off x="8767523" y="2031510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xmlns="" id="{B83C4A8A-602F-B142-9D32-2C25B2B0E3F0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9997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xmlns="" id="{1F893339-012C-704C-B283-0D8C4C3A35CD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27523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F63BB8E3-21DE-9448-96E2-1B77E9948940}"/>
              </a:ext>
            </a:extLst>
          </p:cNvPr>
          <p:cNvSpPr txBox="1"/>
          <p:nvPr/>
        </p:nvSpPr>
        <p:spPr>
          <a:xfrm>
            <a:off x="9013868" y="2292600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E747D5B8-6F2D-B64C-BE82-6C43EEE65897}"/>
              </a:ext>
            </a:extLst>
          </p:cNvPr>
          <p:cNvSpPr txBox="1"/>
          <p:nvPr/>
        </p:nvSpPr>
        <p:spPr>
          <a:xfrm>
            <a:off x="10787476" y="2226246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20BB18EB-6F11-0642-8338-4DCAAB084976}"/>
              </a:ext>
            </a:extLst>
          </p:cNvPr>
          <p:cNvSpPr txBox="1"/>
          <p:nvPr/>
        </p:nvSpPr>
        <p:spPr>
          <a:xfrm>
            <a:off x="10014949" y="281736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5698625A-6577-AE43-AB9B-F7EF8ED2FB5D}"/>
              </a:ext>
            </a:extLst>
          </p:cNvPr>
          <p:cNvSpPr txBox="1"/>
          <p:nvPr/>
        </p:nvSpPr>
        <p:spPr>
          <a:xfrm>
            <a:off x="9995577" y="1007178"/>
            <a:ext cx="112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259" name="Straight Arrow Connector 40">
            <a:extLst>
              <a:ext uri="{FF2B5EF4-FFF2-40B4-BE49-F238E27FC236}">
                <a16:creationId xmlns:a16="http://schemas.microsoft.com/office/drawing/2014/main" xmlns="" id="{0CCC47AF-488B-3047-B8DE-E68E0850B7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65183" y="4065426"/>
            <a:ext cx="335856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Straight Arrow Connector 43">
            <a:extLst>
              <a:ext uri="{FF2B5EF4-FFF2-40B4-BE49-F238E27FC236}">
                <a16:creationId xmlns:a16="http://schemas.microsoft.com/office/drawing/2014/main" xmlns="" id="{4C71B636-35AE-C04D-8762-5D7CE3655ED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001039" y="4065426"/>
            <a:ext cx="8054" cy="28401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" name="Straight Arrow Connector 53">
            <a:extLst>
              <a:ext uri="{FF2B5EF4-FFF2-40B4-BE49-F238E27FC236}">
                <a16:creationId xmlns:a16="http://schemas.microsoft.com/office/drawing/2014/main" xmlns="" id="{549E2098-8653-EA4E-BF27-90176372BC3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54755" y="4305598"/>
            <a:ext cx="2218922" cy="36093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3" name="Group 5">
            <a:extLst>
              <a:ext uri="{FF2B5EF4-FFF2-40B4-BE49-F238E27FC236}">
                <a16:creationId xmlns:a16="http://schemas.microsoft.com/office/drawing/2014/main" xmlns="" id="{28335A45-1D5D-2641-96FB-0A57FAFDCA36}"/>
              </a:ext>
            </a:extLst>
          </p:cNvPr>
          <p:cNvGrpSpPr>
            <a:grpSpLocks/>
          </p:cNvGrpSpPr>
          <p:nvPr/>
        </p:nvGrpSpPr>
        <p:grpSpPr bwMode="auto">
          <a:xfrm>
            <a:off x="9500521" y="3753254"/>
            <a:ext cx="1165609" cy="241979"/>
            <a:chOff x="5410200" y="6003925"/>
            <a:chExt cx="2644572" cy="414136"/>
          </a:xfrm>
        </p:grpSpPr>
        <p:sp>
          <p:nvSpPr>
            <p:cNvPr id="264" name="Rectangle 24">
              <a:extLst>
                <a:ext uri="{FF2B5EF4-FFF2-40B4-BE49-F238E27FC236}">
                  <a16:creationId xmlns:a16="http://schemas.microsoft.com/office/drawing/2014/main" xmlns="" id="{34319E30-0D43-C34A-993D-22805A976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5" name="Rectangle 24">
              <a:extLst>
                <a:ext uri="{FF2B5EF4-FFF2-40B4-BE49-F238E27FC236}">
                  <a16:creationId xmlns:a16="http://schemas.microsoft.com/office/drawing/2014/main" xmlns="" id="{69A924F7-E9A6-4442-A28C-B2C7462D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6" name="Rectangle 24">
              <a:extLst>
                <a:ext uri="{FF2B5EF4-FFF2-40B4-BE49-F238E27FC236}">
                  <a16:creationId xmlns:a16="http://schemas.microsoft.com/office/drawing/2014/main" xmlns="" id="{7D5B5822-3090-6340-A429-76E1AD373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68" name="Rectangle 51">
            <a:extLst>
              <a:ext uri="{FF2B5EF4-FFF2-40B4-BE49-F238E27FC236}">
                <a16:creationId xmlns:a16="http://schemas.microsoft.com/office/drawing/2014/main" xmlns="" id="{24AC8164-2DCD-AD4F-B811-CE9AF1EB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017" y="4330734"/>
            <a:ext cx="790660" cy="27503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WL Sockets</a:t>
            </a:r>
          </a:p>
        </p:txBody>
      </p:sp>
      <p:sp>
        <p:nvSpPr>
          <p:cNvPr id="269" name="Rectangle 30">
            <a:extLst>
              <a:ext uri="{FF2B5EF4-FFF2-40B4-BE49-F238E27FC236}">
                <a16:creationId xmlns:a16="http://schemas.microsoft.com/office/drawing/2014/main" xmlns="" id="{5E39C586-1ED0-2C44-98D4-76C3AC48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521" y="3973224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xmlns="" id="{2A53D2EF-204F-904B-97EA-D3E2060E928F}"/>
              </a:ext>
            </a:extLst>
          </p:cNvPr>
          <p:cNvSpPr/>
          <p:nvPr/>
        </p:nvSpPr>
        <p:spPr bwMode="auto">
          <a:xfrm>
            <a:off x="9500539" y="3602163"/>
            <a:ext cx="242036" cy="1629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xmlns="" id="{AC766E5C-E460-C647-9200-C4A30FCFF811}"/>
              </a:ext>
            </a:extLst>
          </p:cNvPr>
          <p:cNvSpPr/>
          <p:nvPr/>
        </p:nvSpPr>
        <p:spPr bwMode="auto">
          <a:xfrm>
            <a:off x="9500521" y="4122241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xmlns="" id="{403038DA-F8FC-F747-9C7E-5D6E18BC6F44}"/>
              </a:ext>
            </a:extLst>
          </p:cNvPr>
          <p:cNvSpPr/>
          <p:nvPr/>
        </p:nvSpPr>
        <p:spPr bwMode="auto">
          <a:xfrm>
            <a:off x="9960521" y="3602167"/>
            <a:ext cx="243215" cy="17178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xmlns="" id="{FB88540B-6CE5-584B-B2D1-25FB24FDC866}"/>
              </a:ext>
            </a:extLst>
          </p:cNvPr>
          <p:cNvSpPr/>
          <p:nvPr/>
        </p:nvSpPr>
        <p:spPr bwMode="auto">
          <a:xfrm>
            <a:off x="10389787" y="3602157"/>
            <a:ext cx="276349" cy="1749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76" name="Straight Arrow Connector 39">
            <a:extLst>
              <a:ext uri="{FF2B5EF4-FFF2-40B4-BE49-F238E27FC236}">
                <a16:creationId xmlns:a16="http://schemas.microsoft.com/office/drawing/2014/main" xmlns="" id="{41DA0221-DFD2-C04E-95FD-D9BD2BEE7A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41891" y="5369158"/>
            <a:ext cx="335856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Straight Arrow Connector 42">
            <a:extLst>
              <a:ext uri="{FF2B5EF4-FFF2-40B4-BE49-F238E27FC236}">
                <a16:creationId xmlns:a16="http://schemas.microsoft.com/office/drawing/2014/main" xmlns="" id="{BAB105A0-1B15-1E4C-9526-B148219DD3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41891" y="5348965"/>
            <a:ext cx="0" cy="733425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Arrow Connector 53">
            <a:extLst>
              <a:ext uri="{FF2B5EF4-FFF2-40B4-BE49-F238E27FC236}">
                <a16:creationId xmlns:a16="http://schemas.microsoft.com/office/drawing/2014/main" xmlns="" id="{F46E9F50-FCE2-B449-962A-1DFAEBA2430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44656" y="5997847"/>
            <a:ext cx="2272042" cy="19074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1" name="Group 5">
            <a:extLst>
              <a:ext uri="{FF2B5EF4-FFF2-40B4-BE49-F238E27FC236}">
                <a16:creationId xmlns:a16="http://schemas.microsoft.com/office/drawing/2014/main" xmlns="" id="{F02B298E-AE2C-B54D-94C8-9655FCFF8044}"/>
              </a:ext>
            </a:extLst>
          </p:cNvPr>
          <p:cNvGrpSpPr>
            <a:grpSpLocks/>
          </p:cNvGrpSpPr>
          <p:nvPr/>
        </p:nvGrpSpPr>
        <p:grpSpPr bwMode="auto">
          <a:xfrm>
            <a:off x="9577747" y="5440773"/>
            <a:ext cx="1165609" cy="241979"/>
            <a:chOff x="5410200" y="6003925"/>
            <a:chExt cx="2644572" cy="414136"/>
          </a:xfrm>
        </p:grpSpPr>
        <p:sp>
          <p:nvSpPr>
            <p:cNvPr id="282" name="Rectangle 24">
              <a:extLst>
                <a:ext uri="{FF2B5EF4-FFF2-40B4-BE49-F238E27FC236}">
                  <a16:creationId xmlns:a16="http://schemas.microsoft.com/office/drawing/2014/main" xmlns="" id="{CC013555-E688-2648-9BA5-BD3CA044B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3" name="Rectangle 24">
              <a:extLst>
                <a:ext uri="{FF2B5EF4-FFF2-40B4-BE49-F238E27FC236}">
                  <a16:creationId xmlns:a16="http://schemas.microsoft.com/office/drawing/2014/main" xmlns="" id="{DF703DEF-C442-1A4C-B2E4-E477C19B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4" name="Rectangle 24">
              <a:extLst>
                <a:ext uri="{FF2B5EF4-FFF2-40B4-BE49-F238E27FC236}">
                  <a16:creationId xmlns:a16="http://schemas.microsoft.com/office/drawing/2014/main" xmlns="" id="{D45054E7-F4FD-F94C-B6F6-C52159A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85" name="Rectangle 51">
            <a:extLst>
              <a:ext uri="{FF2B5EF4-FFF2-40B4-BE49-F238E27FC236}">
                <a16:creationId xmlns:a16="http://schemas.microsoft.com/office/drawing/2014/main" xmlns="" id="{915DC897-1F86-154D-9427-5F343030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13" y="5993116"/>
            <a:ext cx="723842" cy="2522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BL Sockets</a:t>
            </a:r>
          </a:p>
        </p:txBody>
      </p:sp>
      <p:sp>
        <p:nvSpPr>
          <p:cNvPr id="287" name="Rectangle 30">
            <a:extLst>
              <a:ext uri="{FF2B5EF4-FFF2-40B4-BE49-F238E27FC236}">
                <a16:creationId xmlns:a16="http://schemas.microsoft.com/office/drawing/2014/main" xmlns="" id="{A642EB67-A4EC-DF41-9EE1-096E4FBF8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748" y="56607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xmlns="" id="{C7EC6247-6D40-6A4D-8FB2-A19AE5804F2E}"/>
              </a:ext>
            </a:extLst>
          </p:cNvPr>
          <p:cNvSpPr/>
          <p:nvPr/>
        </p:nvSpPr>
        <p:spPr bwMode="auto">
          <a:xfrm>
            <a:off x="9577764" y="5289681"/>
            <a:ext cx="1209709" cy="18723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xmlns="" id="{E7FB7A66-AF0A-3745-B5F4-51D497875F93}"/>
              </a:ext>
            </a:extLst>
          </p:cNvPr>
          <p:cNvSpPr/>
          <p:nvPr/>
        </p:nvSpPr>
        <p:spPr bwMode="auto">
          <a:xfrm>
            <a:off x="9577747" y="5809760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xmlns="" id="{9B59867E-6FEA-7441-9399-E4DE970796CD}"/>
              </a:ext>
            </a:extLst>
          </p:cNvPr>
          <p:cNvCxnSpPr>
            <a:cxnSpLocks/>
          </p:cNvCxnSpPr>
          <p:nvPr/>
        </p:nvCxnSpPr>
        <p:spPr>
          <a:xfrm flipV="1">
            <a:off x="8885355" y="3380378"/>
            <a:ext cx="2310492" cy="290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xmlns="" id="{C5AAA84D-9FC1-8049-A44A-E5CC4EF83282}"/>
              </a:ext>
            </a:extLst>
          </p:cNvPr>
          <p:cNvCxnSpPr/>
          <p:nvPr/>
        </p:nvCxnSpPr>
        <p:spPr>
          <a:xfrm>
            <a:off x="8885355" y="3409389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xmlns="" id="{9427B652-C113-4842-B7AE-EE671895D9FF}"/>
              </a:ext>
            </a:extLst>
          </p:cNvPr>
          <p:cNvCxnSpPr/>
          <p:nvPr/>
        </p:nvCxnSpPr>
        <p:spPr>
          <a:xfrm>
            <a:off x="11195847" y="3371341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DC9D95A7-29EE-5748-8C17-9BF4B6BE793D}"/>
              </a:ext>
            </a:extLst>
          </p:cNvPr>
          <p:cNvSpPr txBox="1"/>
          <p:nvPr/>
        </p:nvSpPr>
        <p:spPr>
          <a:xfrm>
            <a:off x="8826044" y="3748221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DC7375EF-FDC9-4646-A386-7EBB022A39BE}"/>
              </a:ext>
            </a:extLst>
          </p:cNvPr>
          <p:cNvSpPr txBox="1"/>
          <p:nvPr/>
        </p:nvSpPr>
        <p:spPr>
          <a:xfrm>
            <a:off x="11124081" y="3696850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C3306C22-7039-D947-BCBC-7274CDFEC298}"/>
              </a:ext>
            </a:extLst>
          </p:cNvPr>
          <p:cNvCxnSpPr>
            <a:cxnSpLocks/>
          </p:cNvCxnSpPr>
          <p:nvPr/>
        </p:nvCxnSpPr>
        <p:spPr>
          <a:xfrm flipV="1">
            <a:off x="8913988" y="5129669"/>
            <a:ext cx="2310492" cy="290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xmlns="" id="{6F5669A4-8853-C549-AA25-5ED37DF2DBE7}"/>
              </a:ext>
            </a:extLst>
          </p:cNvPr>
          <p:cNvCxnSpPr/>
          <p:nvPr/>
        </p:nvCxnSpPr>
        <p:spPr>
          <a:xfrm>
            <a:off x="8913988" y="515868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xmlns="" id="{5C223846-8F0A-2745-ADCC-FB1D731643EA}"/>
              </a:ext>
            </a:extLst>
          </p:cNvPr>
          <p:cNvCxnSpPr/>
          <p:nvPr/>
        </p:nvCxnSpPr>
        <p:spPr>
          <a:xfrm>
            <a:off x="11224480" y="5120632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374398D5-2F85-704D-B670-73E51D4E2080}"/>
              </a:ext>
            </a:extLst>
          </p:cNvPr>
          <p:cNvSpPr txBox="1"/>
          <p:nvPr/>
        </p:nvSpPr>
        <p:spPr>
          <a:xfrm>
            <a:off x="8881017" y="5441910"/>
            <a:ext cx="73738" cy="1641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aseline="-250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AEAA23FB-1D3B-2E44-972C-3E72EB716C27}"/>
              </a:ext>
            </a:extLst>
          </p:cNvPr>
          <p:cNvSpPr txBox="1"/>
          <p:nvPr/>
        </p:nvSpPr>
        <p:spPr>
          <a:xfrm>
            <a:off x="11173219" y="5393745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70" name="Rectangle 30">
            <a:extLst>
              <a:ext uri="{FF2B5EF4-FFF2-40B4-BE49-F238E27FC236}">
                <a16:creationId xmlns:a16="http://schemas.microsoft.com/office/drawing/2014/main" xmlns="" id="{F7280238-8949-F441-8F5C-D5FA2DF2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741" y="56549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1" name="Rectangle 30">
            <a:extLst>
              <a:ext uri="{FF2B5EF4-FFF2-40B4-BE49-F238E27FC236}">
                <a16:creationId xmlns:a16="http://schemas.microsoft.com/office/drawing/2014/main" xmlns="" id="{A9DDBAEF-BE3F-5046-85A6-DB0FDF28C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867" y="5660577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xmlns="" id="{50D9CE69-0D4A-4144-B488-BF34A34E75E9}"/>
              </a:ext>
            </a:extLst>
          </p:cNvPr>
          <p:cNvCxnSpPr>
            <a:cxnSpLocks/>
          </p:cNvCxnSpPr>
          <p:nvPr/>
        </p:nvCxnSpPr>
        <p:spPr>
          <a:xfrm flipV="1">
            <a:off x="10902395" y="4129208"/>
            <a:ext cx="197288" cy="1410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41BBE44E-531A-3D4F-A065-3E839E3F3B21}"/>
              </a:ext>
            </a:extLst>
          </p:cNvPr>
          <p:cNvSpPr txBox="1"/>
          <p:nvPr/>
        </p:nvSpPr>
        <p:spPr>
          <a:xfrm>
            <a:off x="11084021" y="4119250"/>
            <a:ext cx="4643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</a:rPr>
              <a:t>4K WL</a:t>
            </a:r>
          </a:p>
        </p:txBody>
      </p: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xmlns="" id="{A11917D4-6B40-2E4C-97C2-83BC271CC68C}"/>
              </a:ext>
            </a:extLst>
          </p:cNvPr>
          <p:cNvCxnSpPr>
            <a:cxnSpLocks/>
          </p:cNvCxnSpPr>
          <p:nvPr/>
        </p:nvCxnSpPr>
        <p:spPr>
          <a:xfrm flipV="1">
            <a:off x="9143277" y="5654016"/>
            <a:ext cx="197288" cy="14104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55AFDC4A-DD57-C241-8515-B3F1AB814924}"/>
              </a:ext>
            </a:extLst>
          </p:cNvPr>
          <p:cNvSpPr txBox="1"/>
          <p:nvPr/>
        </p:nvSpPr>
        <p:spPr>
          <a:xfrm>
            <a:off x="8758037" y="5691829"/>
            <a:ext cx="4643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alibri" panose="020F0502020204030204" pitchFamily="34" charset="0"/>
              </a:rPr>
              <a:t>4K BL</a:t>
            </a:r>
          </a:p>
        </p:txBody>
      </p:sp>
    </p:spTree>
    <p:extLst>
      <p:ext uri="{BB962C8B-B14F-4D97-AF65-F5344CB8AC3E}">
        <p14:creationId xmlns:p14="http://schemas.microsoft.com/office/powerpoint/2010/main" val="4741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58B432B2-6F82-9842-ADDF-220A0E8D39EA}"/>
              </a:ext>
            </a:extLst>
          </p:cNvPr>
          <p:cNvGrpSpPr/>
          <p:nvPr/>
        </p:nvGrpSpPr>
        <p:grpSpPr>
          <a:xfrm>
            <a:off x="2860258" y="4324030"/>
            <a:ext cx="4103356" cy="343540"/>
            <a:chOff x="3124200" y="4324030"/>
            <a:chExt cx="4791914" cy="343540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294A930D-B0C4-0E4D-BE2F-6E909CD6BC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4200" y="43240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C36D8CA1-8B51-CF49-BE1B-B88E805BFC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9000" y="44764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1E03BF98-99E7-2B4E-9076-D78E2CB1A4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7600" y="464820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93CD8-5122-6042-8354-BB09BF46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Dual-Deck Cross Point Memory Array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327CBD2-E4BD-5B40-A003-D50D31481691}"/>
              </a:ext>
            </a:extLst>
          </p:cNvPr>
          <p:cNvSpPr/>
          <p:nvPr/>
        </p:nvSpPr>
        <p:spPr>
          <a:xfrm>
            <a:off x="44958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52CE648-54C2-3B4C-9E97-BABDFC386923}"/>
              </a:ext>
            </a:extLst>
          </p:cNvPr>
          <p:cNvSpPr/>
          <p:nvPr/>
        </p:nvSpPr>
        <p:spPr>
          <a:xfrm>
            <a:off x="43434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4E35234-68A2-D041-A70A-50FA71623359}"/>
              </a:ext>
            </a:extLst>
          </p:cNvPr>
          <p:cNvSpPr/>
          <p:nvPr/>
        </p:nvSpPr>
        <p:spPr>
          <a:xfrm>
            <a:off x="41910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F8CBC16-44BC-5345-B5B6-CFE7E2CABFFD}"/>
              </a:ext>
            </a:extLst>
          </p:cNvPr>
          <p:cNvSpPr/>
          <p:nvPr/>
        </p:nvSpPr>
        <p:spPr>
          <a:xfrm>
            <a:off x="40386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B795F27-B358-CF49-B671-0CA69E6E7174}"/>
              </a:ext>
            </a:extLst>
          </p:cNvPr>
          <p:cNvSpPr/>
          <p:nvPr/>
        </p:nvSpPr>
        <p:spPr>
          <a:xfrm>
            <a:off x="38862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DAD69DD-ADDE-734B-8305-D023594DFD6C}"/>
              </a:ext>
            </a:extLst>
          </p:cNvPr>
          <p:cNvSpPr/>
          <p:nvPr/>
        </p:nvSpPr>
        <p:spPr>
          <a:xfrm>
            <a:off x="37338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3207529-E466-714F-8C20-D7D2D8CBDC69}"/>
              </a:ext>
            </a:extLst>
          </p:cNvPr>
          <p:cNvSpPr/>
          <p:nvPr/>
        </p:nvSpPr>
        <p:spPr>
          <a:xfrm>
            <a:off x="35814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73690AE-5F21-8E44-BCB4-5C5C2F91F3A8}"/>
              </a:ext>
            </a:extLst>
          </p:cNvPr>
          <p:cNvSpPr/>
          <p:nvPr/>
        </p:nvSpPr>
        <p:spPr>
          <a:xfrm>
            <a:off x="34290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15DB3BD-2EB4-DA40-98BD-6DD3A437F1C2}"/>
              </a:ext>
            </a:extLst>
          </p:cNvPr>
          <p:cNvSpPr/>
          <p:nvPr/>
        </p:nvSpPr>
        <p:spPr>
          <a:xfrm>
            <a:off x="32766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D0191B5-CEC9-9F43-B85E-65A999923B07}"/>
              </a:ext>
            </a:extLst>
          </p:cNvPr>
          <p:cNvCxnSpPr>
            <a:endCxn id="61" idx="0"/>
          </p:cNvCxnSpPr>
          <p:nvPr/>
        </p:nvCxnSpPr>
        <p:spPr>
          <a:xfrm flipH="1" flipV="1">
            <a:off x="29042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B43A56E-3A8A-EA48-988C-B1B4D54160EC}"/>
              </a:ext>
            </a:extLst>
          </p:cNvPr>
          <p:cNvCxnSpPr/>
          <p:nvPr/>
        </p:nvCxnSpPr>
        <p:spPr>
          <a:xfrm flipV="1">
            <a:off x="5101060" y="3639264"/>
            <a:ext cx="23376" cy="2761536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897585-B9AE-A341-B22E-646057498F70}"/>
              </a:ext>
            </a:extLst>
          </p:cNvPr>
          <p:cNvSpPr txBox="1"/>
          <p:nvPr/>
        </p:nvSpPr>
        <p:spPr>
          <a:xfrm>
            <a:off x="29337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464490-A85D-9248-9DC0-AEAB09B8BB67}"/>
              </a:ext>
            </a:extLst>
          </p:cNvPr>
          <p:cNvCxnSpPr>
            <a:stCxn id="61" idx="2"/>
            <a:endCxn id="72" idx="0"/>
          </p:cNvCxnSpPr>
          <p:nvPr/>
        </p:nvCxnSpPr>
        <p:spPr>
          <a:xfrm flipH="1" flipV="1">
            <a:off x="19299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A4F3BF0-40B5-AE4D-B834-5E387D0F4AF9}"/>
              </a:ext>
            </a:extLst>
          </p:cNvPr>
          <p:cNvGrpSpPr/>
          <p:nvPr/>
        </p:nvGrpSpPr>
        <p:grpSpPr>
          <a:xfrm>
            <a:off x="4794535" y="3109383"/>
            <a:ext cx="630314" cy="523782"/>
            <a:chOff x="3435659" y="2831977"/>
            <a:chExt cx="630314" cy="52378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261703C-6ABD-5049-BB2B-D7BE67306E21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F18B6AF-293F-224A-8245-56FBCC696BB5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A48BEF0-CABA-C342-9207-F4D4E1044EC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20F3CD3E-F7C2-C74E-8AF4-D12EBB0CEA2C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19E2A77A-236D-B844-9B0C-14B717FFF9B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7448014A-F3A6-9649-8515-03E71FE2502E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5410DCEA-1C1E-E846-990F-A444AF87CFF9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BA7DA25C-8410-784F-83AC-A1265BC27E65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9A56AD17-DAAD-C048-B496-903451900735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37479DA4-F4D0-9742-95CD-2DF332E49856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E467B25-8FFC-7D45-B619-4D21DC7E55EE}"/>
              </a:ext>
            </a:extLst>
          </p:cNvPr>
          <p:cNvSpPr txBox="1"/>
          <p:nvPr/>
        </p:nvSpPr>
        <p:spPr>
          <a:xfrm>
            <a:off x="55938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Local BL Decoder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03595BE-77FF-0A43-B066-E0E49A631D23}"/>
              </a:ext>
            </a:extLst>
          </p:cNvPr>
          <p:cNvGrpSpPr/>
          <p:nvPr/>
        </p:nvGrpSpPr>
        <p:grpSpPr>
          <a:xfrm>
            <a:off x="4794788" y="2453915"/>
            <a:ext cx="630314" cy="523782"/>
            <a:chOff x="3435659" y="2831977"/>
            <a:chExt cx="630314" cy="5237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94E0991-EACF-8D44-806B-1E238C3901FE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4A00F995-495F-BF49-B13C-46605C4500C8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D6C8C954-4624-3744-A224-ABAD15879299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624307DF-C869-534F-BE6D-3D9C370C5F1F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EC5CCB6B-8ED1-B043-B792-D1457A3E9A6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97F0E397-B3D7-A347-A990-2267456B5B29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5B8D2DBB-FA2E-1C46-ADF4-7DE6AF773549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3AC6D5ED-3304-4A40-AC54-0BB433177912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9D1DA27F-CFE0-7B48-B217-556D402477AC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1F5667D2-E214-2A42-87D5-8D265538436D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C92E060-740B-E34A-A333-74434784BD23}"/>
              </a:ext>
            </a:extLst>
          </p:cNvPr>
          <p:cNvSpPr txBox="1"/>
          <p:nvPr/>
        </p:nvSpPr>
        <p:spPr>
          <a:xfrm>
            <a:off x="55916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Global BL Decoder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829DD19-E85E-684A-B74B-832AB980B07B}"/>
              </a:ext>
            </a:extLst>
          </p:cNvPr>
          <p:cNvCxnSpPr>
            <a:stCxn id="21" idx="0"/>
            <a:endCxn id="33" idx="2"/>
          </p:cNvCxnSpPr>
          <p:nvPr/>
        </p:nvCxnSpPr>
        <p:spPr>
          <a:xfrm flipV="1">
            <a:off x="51096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3988640-3A6A-274F-9EEA-419DDB795E62}"/>
              </a:ext>
            </a:extLst>
          </p:cNvPr>
          <p:cNvGrpSpPr/>
          <p:nvPr/>
        </p:nvGrpSpPr>
        <p:grpSpPr>
          <a:xfrm>
            <a:off x="4795630" y="1740906"/>
            <a:ext cx="630314" cy="523782"/>
            <a:chOff x="3435659" y="2831977"/>
            <a:chExt cx="630314" cy="5237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A0F34E5-C013-AC42-8C7D-1E63BEE32425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1709D89D-D339-A04C-8D6E-D0BF9FC8DC0D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DD9F2C08-B175-644A-9919-11D6865100DA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BCAA3C88-58E9-F245-A325-8E66061E0830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C7532FF5-426B-9F4A-B569-FA495F685408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EDB689B9-7F6B-D247-8412-18C95872B9D1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D1E9228E-78BA-1A49-AF92-7C85CFB26A54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3E31AF7A-896C-BE47-A7EA-C1A1BA7CF71F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590D6461-E8B4-5345-930F-B054891802A8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xmlns="" id="{9212C924-5C74-7D42-B989-3FAB57AA5C45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947FE06B-932B-084C-8478-BECBFC90DD7E}"/>
              </a:ext>
            </a:extLst>
          </p:cNvPr>
          <p:cNvCxnSpPr>
            <a:stCxn id="33" idx="0"/>
            <a:endCxn id="46" idx="2"/>
          </p:cNvCxnSpPr>
          <p:nvPr/>
        </p:nvCxnSpPr>
        <p:spPr>
          <a:xfrm flipV="1">
            <a:off x="51099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C6EB980-FC51-8A41-B951-D1159D66CFA5}"/>
              </a:ext>
            </a:extLst>
          </p:cNvPr>
          <p:cNvSpPr txBox="1"/>
          <p:nvPr/>
        </p:nvSpPr>
        <p:spPr>
          <a:xfrm>
            <a:off x="55949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Read/Write circuit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9B9C35C7-3517-6946-98FB-795E711606C9}"/>
              </a:ext>
            </a:extLst>
          </p:cNvPr>
          <p:cNvCxnSpPr/>
          <p:nvPr/>
        </p:nvCxnSpPr>
        <p:spPr>
          <a:xfrm flipV="1">
            <a:off x="49520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91C6BF6E-2FA0-7B44-B7CE-C24886877284}"/>
              </a:ext>
            </a:extLst>
          </p:cNvPr>
          <p:cNvCxnSpPr/>
          <p:nvPr/>
        </p:nvCxnSpPr>
        <p:spPr>
          <a:xfrm flipH="1">
            <a:off x="48295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5FBF878-88C4-A24C-B52E-3BF1E59A101D}"/>
              </a:ext>
            </a:extLst>
          </p:cNvPr>
          <p:cNvSpPr txBox="1"/>
          <p:nvPr/>
        </p:nvSpPr>
        <p:spPr>
          <a:xfrm>
            <a:off x="48504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PP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C0A61654-7433-3F46-BA09-389DAFA3501E}"/>
              </a:ext>
            </a:extLst>
          </p:cNvPr>
          <p:cNvGrpSpPr/>
          <p:nvPr/>
        </p:nvGrpSpPr>
        <p:grpSpPr>
          <a:xfrm rot="5400000">
            <a:off x="2307313" y="4541880"/>
            <a:ext cx="630314" cy="563631"/>
            <a:chOff x="3435658" y="2807851"/>
            <a:chExt cx="630314" cy="56363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0DD8D50E-E9A0-1E44-A7A8-2927EDABC22A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A1B4801A-6430-D146-8B9C-0CD3C8AF6BD2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xmlns="" id="{3703A80E-2609-0148-BB68-F1975D54881F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3EC7EE17-AC74-DB44-A637-F31E6A2CF9C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FDD0A04-0408-8342-BAB5-FC62F4EC6711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B0EFA959-025A-F844-8C52-8CD6C2A0471E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3F271A3F-89A8-8048-9513-71AAEACB3BFB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5F2DA980-E3DC-4946-B506-CC386478E2B0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070681F3-C5E2-4346-AF50-8B164B2CADBF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B03C5267-56DB-DE41-B380-95FCF8494C1C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80F75AE-C2EB-9F41-A17A-DA6E4B6798A9}"/>
              </a:ext>
            </a:extLst>
          </p:cNvPr>
          <p:cNvGrpSpPr/>
          <p:nvPr/>
        </p:nvGrpSpPr>
        <p:grpSpPr>
          <a:xfrm rot="5400000">
            <a:off x="1333014" y="4541383"/>
            <a:ext cx="630314" cy="563631"/>
            <a:chOff x="3435658" y="2807851"/>
            <a:chExt cx="630314" cy="56363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26C7C54D-B4BB-2747-9EFF-D7CBA95CC9BF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7CF10AD6-57E5-9A42-9E6F-89D036DF9954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xmlns="" id="{57976F7D-A295-C946-BC21-B761C4425117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2B5ADBF6-38EB-CF49-BA25-4D2FF53C82C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xmlns="" id="{59A42702-0D96-094B-B222-93C6FAA1AECD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xmlns="" id="{93155AFB-52B7-E242-BCED-5C0DFE3D548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xmlns="" id="{96C8E6FF-F31D-7C45-ACC4-B03F851DAF0D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EF0B1F04-67D7-4C47-BFC6-3745FC354461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82ABA409-DCB4-9D42-85DE-DB610D2F2018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4381CD36-729D-EB4B-AE27-2B1D90A25DF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0DA6D07-0437-054B-BFF8-600130BF6801}"/>
              </a:ext>
            </a:extLst>
          </p:cNvPr>
          <p:cNvGrpSpPr/>
          <p:nvPr/>
        </p:nvGrpSpPr>
        <p:grpSpPr>
          <a:xfrm flipV="1">
            <a:off x="911870" y="4689011"/>
            <a:ext cx="245019" cy="146788"/>
            <a:chOff x="5094875" y="4796976"/>
            <a:chExt cx="245019" cy="14678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21E94750-1F1F-C847-9F54-B952374F839F}"/>
                </a:ext>
              </a:extLst>
            </p:cNvPr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BFA9DCE-282A-2F48-8B58-74AB542E8220}"/>
                </a:ext>
              </a:extLst>
            </p:cNvPr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0C33CE60-D155-EA45-B298-D515272F1BE8}"/>
              </a:ext>
            </a:extLst>
          </p:cNvPr>
          <p:cNvCxnSpPr>
            <a:stCxn id="72" idx="2"/>
          </p:cNvCxnSpPr>
          <p:nvPr/>
        </p:nvCxnSpPr>
        <p:spPr>
          <a:xfrm flipH="1">
            <a:off x="10180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6C3694E-9333-9D4D-8835-DA18E8D68FB4}"/>
              </a:ext>
            </a:extLst>
          </p:cNvPr>
          <p:cNvSpPr txBox="1"/>
          <p:nvPr/>
        </p:nvSpPr>
        <p:spPr>
          <a:xfrm>
            <a:off x="22487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4211F33-E8A9-E641-91A8-7D9E64AD5D9C}"/>
              </a:ext>
            </a:extLst>
          </p:cNvPr>
          <p:cNvSpPr txBox="1"/>
          <p:nvPr/>
        </p:nvSpPr>
        <p:spPr>
          <a:xfrm>
            <a:off x="12205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A27A0BE-A32D-3B47-B417-6E2F64B66062}"/>
              </a:ext>
            </a:extLst>
          </p:cNvPr>
          <p:cNvSpPr txBox="1"/>
          <p:nvPr/>
        </p:nvSpPr>
        <p:spPr>
          <a:xfrm>
            <a:off x="17735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Path</a:t>
            </a:r>
          </a:p>
        </p:txBody>
      </p:sp>
      <p:sp>
        <p:nvSpPr>
          <p:cNvPr id="87" name="Left-Right Arrow 86">
            <a:extLst>
              <a:ext uri="{FF2B5EF4-FFF2-40B4-BE49-F238E27FC236}">
                <a16:creationId xmlns:a16="http://schemas.microsoft.com/office/drawing/2014/main" xmlns="" id="{2BB9DF27-D762-EF4F-90CF-657F71760E58}"/>
              </a:ext>
            </a:extLst>
          </p:cNvPr>
          <p:cNvSpPr/>
          <p:nvPr/>
        </p:nvSpPr>
        <p:spPr>
          <a:xfrm>
            <a:off x="28079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-Right Arrow 87">
            <a:extLst>
              <a:ext uri="{FF2B5EF4-FFF2-40B4-BE49-F238E27FC236}">
                <a16:creationId xmlns:a16="http://schemas.microsoft.com/office/drawing/2014/main" xmlns="" id="{EF01EC1F-54E7-CC4E-B512-CD498F80872F}"/>
              </a:ext>
            </a:extLst>
          </p:cNvPr>
          <p:cNvSpPr/>
          <p:nvPr/>
        </p:nvSpPr>
        <p:spPr>
          <a:xfrm>
            <a:off x="8001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22A42F7-1362-054F-9642-D6A61F1247CE}"/>
              </a:ext>
            </a:extLst>
          </p:cNvPr>
          <p:cNvSpPr txBox="1"/>
          <p:nvPr/>
        </p:nvSpPr>
        <p:spPr>
          <a:xfrm>
            <a:off x="15830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Address Mux</a:t>
            </a:r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xmlns="" id="{0CA1B35D-B882-7C4B-945B-7A1DE96C7A76}"/>
              </a:ext>
            </a:extLst>
          </p:cNvPr>
          <p:cNvSpPr/>
          <p:nvPr/>
        </p:nvSpPr>
        <p:spPr>
          <a:xfrm>
            <a:off x="27965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>
            <a:extLst>
              <a:ext uri="{FF2B5EF4-FFF2-40B4-BE49-F238E27FC236}">
                <a16:creationId xmlns:a16="http://schemas.microsoft.com/office/drawing/2014/main" xmlns="" id="{71291C4E-A54E-C14C-98DC-E11440A85E10}"/>
              </a:ext>
            </a:extLst>
          </p:cNvPr>
          <p:cNvSpPr/>
          <p:nvPr/>
        </p:nvSpPr>
        <p:spPr>
          <a:xfrm>
            <a:off x="19735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xmlns="" id="{23595265-01A9-E84D-AADF-3F2D64B7C97D}"/>
              </a:ext>
            </a:extLst>
          </p:cNvPr>
          <p:cNvSpPr/>
          <p:nvPr/>
        </p:nvSpPr>
        <p:spPr>
          <a:xfrm>
            <a:off x="8229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726D6A77-C165-C44C-8D40-090E4A08036F}"/>
              </a:ext>
            </a:extLst>
          </p:cNvPr>
          <p:cNvGrpSpPr/>
          <p:nvPr/>
        </p:nvGrpSpPr>
        <p:grpSpPr>
          <a:xfrm>
            <a:off x="1699260" y="1684734"/>
            <a:ext cx="891540" cy="777240"/>
            <a:chOff x="3435659" y="2831977"/>
            <a:chExt cx="630314" cy="52378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0EBEA3DB-D90C-2E4D-A213-1660BD20A8D4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04FDE25-DF74-0F40-AC57-745DC8E6340C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FEF162EE-C47B-B340-98C3-1D81DE694B4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05B9ADCC-F015-1746-92F3-6C4633DC4C9B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xmlns="" id="{BB7239E0-5215-CA40-B3B8-FBEA05F2C1AB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xmlns="" id="{48E920EE-3235-1941-9DE8-01169A11B304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6BE8D0F7-A0C6-9C42-BA9D-D79990931998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94E0AFB3-2A35-514E-BCF7-8960B812BFD5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DACD15E2-DA4A-AC4D-8B0B-1B6B4F115BD8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xmlns="" id="{950D92E3-A284-1545-98AF-B88B9EE1C93D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59862672-093F-BF49-A3E1-32F816F0687F}"/>
              </a:ext>
            </a:extLst>
          </p:cNvPr>
          <p:cNvGrpSpPr/>
          <p:nvPr/>
        </p:nvGrpSpPr>
        <p:grpSpPr>
          <a:xfrm>
            <a:off x="1703070" y="2740104"/>
            <a:ext cx="891540" cy="777240"/>
            <a:chOff x="3435659" y="2831977"/>
            <a:chExt cx="630314" cy="52378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8C48E2F8-54AA-6F4D-AE66-5DCAB7FFF4F5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3700C26E-9D1F-124B-97A7-1FB2160D1866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xmlns="" id="{184794BD-A5F4-6042-9B5E-B5607A05EC2C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1B6279A3-0BBD-9E4D-AC17-B12398D37853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0FAB3A67-99DB-7040-9452-4BB5FCA410D2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xmlns="" id="{175CE880-C4C9-EF43-AF66-BA430DAD02C0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xmlns="" id="{D8E05DFD-1CFE-0B4E-9361-4E875C355C75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xmlns="" id="{16E08FC1-C52F-0D4E-B1BA-6583C4E16AEC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xmlns="" id="{7A783AB4-0683-8445-A0F2-6FEBBAC10C9E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xmlns="" id="{47BCFE93-0C8D-0844-B34E-8B7D606EEE7A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DBC15223-C28B-F541-8ACD-B27ECD748FC5}"/>
              </a:ext>
            </a:extLst>
          </p:cNvPr>
          <p:cNvSpPr txBox="1"/>
          <p:nvPr/>
        </p:nvSpPr>
        <p:spPr>
          <a:xfrm>
            <a:off x="51882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RR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C24A1495-2F7C-D34E-8B19-40B4764B90D6}"/>
              </a:ext>
            </a:extLst>
          </p:cNvPr>
          <p:cNvCxnSpPr/>
          <p:nvPr/>
        </p:nvCxnSpPr>
        <p:spPr>
          <a:xfrm flipV="1">
            <a:off x="53013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4354AF3E-38E6-2747-A474-7424B78EDDEE}"/>
              </a:ext>
            </a:extLst>
          </p:cNvPr>
          <p:cNvCxnSpPr/>
          <p:nvPr/>
        </p:nvCxnSpPr>
        <p:spPr>
          <a:xfrm flipH="1">
            <a:off x="51788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2297270-9F1C-C249-A2DE-C6040C3C088E}"/>
              </a:ext>
            </a:extLst>
          </p:cNvPr>
          <p:cNvSpPr txBox="1"/>
          <p:nvPr/>
        </p:nvSpPr>
        <p:spPr>
          <a:xfrm>
            <a:off x="4890584" y="388620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089923EF-A9FB-2748-843D-EDDD0E28BD1F}"/>
              </a:ext>
            </a:extLst>
          </p:cNvPr>
          <p:cNvGrpSpPr/>
          <p:nvPr/>
        </p:nvGrpSpPr>
        <p:grpSpPr>
          <a:xfrm>
            <a:off x="3978113" y="4139891"/>
            <a:ext cx="379859" cy="2260909"/>
            <a:chOff x="9067800" y="1981202"/>
            <a:chExt cx="684581" cy="4074605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D41D3308-7C29-B445-9C7C-991F6C5A3D05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34B32BA7-77B7-ED42-B785-3AA4E5BC32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5CE53920-1443-B945-ADC6-F1A260C2FF03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8B4F53E9-DA98-3F4B-ABB8-85986D1FE145}"/>
                  </a:ext>
                </a:extLst>
              </p:cNvPr>
              <p:cNvCxnSpPr>
                <a:stCxn id="125" idx="2"/>
                <a:endCxn id="125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696187B9-B783-EF41-BEED-D163660B8F7C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6C19DA90-CD69-AA4D-9626-4CC4C36B4251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95C944C4-BA5E-944F-8E3C-8F1C7C34CB19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80A1BF46-E383-6444-8577-C8664B6F6AF7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9A1C0272-D6CC-2E4B-8A9C-CA1092002095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24740896-F700-8044-8F32-A8980B54772C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9F29171-FD80-5F48-BCF7-BC625A915092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4A9CC4DD-0188-A946-A14A-B97619DECC5E}"/>
              </a:ext>
            </a:extLst>
          </p:cNvPr>
          <p:cNvGrpSpPr/>
          <p:nvPr/>
        </p:nvGrpSpPr>
        <p:grpSpPr>
          <a:xfrm>
            <a:off x="4401606" y="4139892"/>
            <a:ext cx="379859" cy="2260908"/>
            <a:chOff x="9067800" y="1981202"/>
            <a:chExt cx="684581" cy="4074603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2EC8AD61-5375-274E-8009-75B9FC826DF3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7E03A0AC-9530-E547-BD73-F221CD1653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0A43D9E2-E7AC-7F40-B43D-6104F823A6D0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05D953D1-B27C-9C42-A4B1-E471312A3D3F}"/>
                  </a:ext>
                </a:extLst>
              </p:cNvPr>
              <p:cNvCxnSpPr>
                <a:stCxn id="137" idx="2"/>
                <a:endCxn id="137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4867F8B5-FBBD-9B4F-826E-05F6B6425EEE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27230536-7B29-F744-BD0B-B9EE31AE1F89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E7263F59-584A-894D-9271-09A42CFACF16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5A7D54E7-4A13-7E44-8B8A-4D9B9A668B3A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E33D4338-8648-2848-9FEE-44B5679A18B4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364DE916-2DB0-EA45-B51D-F1D8BA9A9434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0D8330CD-46FC-2446-B1F0-77A422043E6C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6FEB2C11-A043-9645-B8C5-1C18E2484D96}"/>
              </a:ext>
            </a:extLst>
          </p:cNvPr>
          <p:cNvGrpSpPr/>
          <p:nvPr/>
        </p:nvGrpSpPr>
        <p:grpSpPr>
          <a:xfrm>
            <a:off x="5120395" y="4266735"/>
            <a:ext cx="379859" cy="549662"/>
            <a:chOff x="9067800" y="2209800"/>
            <a:chExt cx="684581" cy="990600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C364B2F0-7DD9-F84A-9447-7724F49756B4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AFB8D98D-08FF-BB43-AD87-3A0BBCC963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xmlns="" id="{B8899A8C-2F38-B547-B58D-0DFD655E4AD7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5ED51842-8F00-C044-AB57-C69ED4A6B947}"/>
                  </a:ext>
                </a:extLst>
              </p:cNvPr>
              <p:cNvCxnSpPr>
                <a:stCxn id="148" idx="2"/>
                <a:endCxn id="148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52404F62-E77C-C040-88E9-B5B119C4CB37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255BBA22-7E29-F044-A7E7-F898489E496E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D410BA5F-46AB-014A-892B-E1EB546D7E64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379F37A8-5A36-0C44-8F4B-E8246A3EE19F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57D5C53C-7A6D-5D47-AC10-362785FAF55F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94C75ED-3747-8841-B369-4B5798E50083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DAFB14BE-56C4-1347-9C42-416D128C5B30}"/>
              </a:ext>
            </a:extLst>
          </p:cNvPr>
          <p:cNvGrpSpPr/>
          <p:nvPr/>
        </p:nvGrpSpPr>
        <p:grpSpPr>
          <a:xfrm>
            <a:off x="5854065" y="4139892"/>
            <a:ext cx="407263" cy="2260908"/>
            <a:chOff x="9018413" y="1981204"/>
            <a:chExt cx="733968" cy="4074603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B4BB41D2-E053-9E4F-BC4D-ABF59376E0DF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39F5CA00-B528-7640-9F0E-09EF7AF696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xmlns="" id="{21950AA1-7B5D-2742-9002-1466CE88F3EB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90B91EDA-BEA2-E747-AEA2-D85CD9586635}"/>
                  </a:ext>
                </a:extLst>
              </p:cNvPr>
              <p:cNvCxnSpPr>
                <a:stCxn id="160" idx="2"/>
                <a:endCxn id="16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89F69C27-1B6D-054D-9A80-52D765E626D6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55DEA2C9-C572-AD46-882A-8CBA4E213DF0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30E50200-0DBD-2F47-AF6E-942B4767DA50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D1650C9A-72AB-244E-ACF7-FF50D565728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33C1CE24-A234-B84B-82EA-CA79FB4BF9AA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A4FCC0B3-0F62-8E48-976A-A87C391CF92C}"/>
                </a:ext>
              </a:extLst>
            </p:cNvPr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4D3824DA-0743-0B45-895D-3EEE4774A854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C3F175F7-D27C-2241-96B4-12C6B18B7268}"/>
              </a:ext>
            </a:extLst>
          </p:cNvPr>
          <p:cNvGrpSpPr/>
          <p:nvPr/>
        </p:nvGrpSpPr>
        <p:grpSpPr>
          <a:xfrm>
            <a:off x="6304283" y="4139892"/>
            <a:ext cx="379859" cy="2260908"/>
            <a:chOff x="9067800" y="1981202"/>
            <a:chExt cx="684581" cy="4074603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C1571ADD-577D-4841-8932-30A97C1044D2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xmlns="" id="{88362F2F-06F3-2A47-8D9C-6CBB881B8C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30E6A4EE-761A-094E-80B1-BCB0FFBF66F3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CEC35FBC-B25B-3546-83BC-49BA2099E807}"/>
                  </a:ext>
                </a:extLst>
              </p:cNvPr>
              <p:cNvCxnSpPr>
                <a:stCxn id="172" idx="2"/>
                <a:endCxn id="172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DBAEBE94-F25A-5542-987C-AB68F2B109C1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43BD59B8-D4EF-EC44-913B-6680C8B5C79C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B9B5A243-213A-2A4D-B99C-AB123D7D3D6D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CFAFE2D7-282E-2F42-A31E-CE9504B47DD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1248D37C-6550-914D-94FA-18376AEEF0B0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1A4E166F-3830-884C-9813-D8EAF9762DF2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8930273F-D037-C241-835A-0AB44370C961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5F6B834B-D134-C34E-A8CE-E59D7E7FA929}"/>
              </a:ext>
            </a:extLst>
          </p:cNvPr>
          <p:cNvSpPr txBox="1"/>
          <p:nvPr/>
        </p:nvSpPr>
        <p:spPr>
          <a:xfrm>
            <a:off x="3848100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919A168C-A068-C34C-B278-935486BDDDF7}"/>
              </a:ext>
            </a:extLst>
          </p:cNvPr>
          <p:cNvSpPr txBox="1"/>
          <p:nvPr/>
        </p:nvSpPr>
        <p:spPr>
          <a:xfrm>
            <a:off x="4270917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CFE7B778-D9DA-CE43-B3FE-D23E3F3C5116}"/>
              </a:ext>
            </a:extLst>
          </p:cNvPr>
          <p:cNvSpPr txBox="1"/>
          <p:nvPr/>
        </p:nvSpPr>
        <p:spPr>
          <a:xfrm>
            <a:off x="6158365" y="39284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b</a:t>
            </a:r>
            <a:r>
              <a:rPr lang="en-US" sz="1200" baseline="-25000" dirty="0" err="1">
                <a:latin typeface="Calibri" panose="020F0502020204030204" pitchFamily="34" charset="0"/>
              </a:rPr>
              <a:t>m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0D0FB169-5A03-2342-B2F5-C68BCF03FFF8}"/>
              </a:ext>
            </a:extLst>
          </p:cNvPr>
          <p:cNvSpPr txBox="1"/>
          <p:nvPr/>
        </p:nvSpPr>
        <p:spPr>
          <a:xfrm>
            <a:off x="5682764" y="392848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xmlns="" id="{A5B62623-7466-4D4F-8DD5-97F07277242B}"/>
              </a:ext>
            </a:extLst>
          </p:cNvPr>
          <p:cNvCxnSpPr/>
          <p:nvPr/>
        </p:nvCxnSpPr>
        <p:spPr>
          <a:xfrm flipH="1" flipV="1">
            <a:off x="30566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2153409E-F40D-114E-ABE2-44AE6EDA45D5}"/>
              </a:ext>
            </a:extLst>
          </p:cNvPr>
          <p:cNvCxnSpPr/>
          <p:nvPr/>
        </p:nvCxnSpPr>
        <p:spPr>
          <a:xfrm flipH="1" flipV="1">
            <a:off x="32090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D5A14B87-F3D8-6C48-803B-369C5560AC31}"/>
              </a:ext>
            </a:extLst>
          </p:cNvPr>
          <p:cNvCxnSpPr/>
          <p:nvPr/>
        </p:nvCxnSpPr>
        <p:spPr>
          <a:xfrm flipH="1" flipV="1">
            <a:off x="33614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91098B90-5959-2847-8029-A5BE69310F7C}"/>
              </a:ext>
            </a:extLst>
          </p:cNvPr>
          <p:cNvCxnSpPr/>
          <p:nvPr/>
        </p:nvCxnSpPr>
        <p:spPr>
          <a:xfrm flipH="1" flipV="1">
            <a:off x="35138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53CF87A6-EFF3-7648-ADEA-16D8F3CBED1E}"/>
              </a:ext>
            </a:extLst>
          </p:cNvPr>
          <p:cNvCxnSpPr/>
          <p:nvPr/>
        </p:nvCxnSpPr>
        <p:spPr>
          <a:xfrm flipH="1" flipV="1">
            <a:off x="36662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CDA749B6-713C-A842-8ADB-0E37B22C964E}"/>
              </a:ext>
            </a:extLst>
          </p:cNvPr>
          <p:cNvCxnSpPr/>
          <p:nvPr/>
        </p:nvCxnSpPr>
        <p:spPr>
          <a:xfrm flipH="1" flipV="1">
            <a:off x="38186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08040165-D8C5-C94E-95ED-EC4F60F92B6C}"/>
              </a:ext>
            </a:extLst>
          </p:cNvPr>
          <p:cNvCxnSpPr/>
          <p:nvPr/>
        </p:nvCxnSpPr>
        <p:spPr>
          <a:xfrm flipH="1" flipV="1">
            <a:off x="39710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8473A3E1-B8D5-F348-8691-554BC276D65A}"/>
              </a:ext>
            </a:extLst>
          </p:cNvPr>
          <p:cNvCxnSpPr/>
          <p:nvPr/>
        </p:nvCxnSpPr>
        <p:spPr>
          <a:xfrm flipH="1" flipV="1">
            <a:off x="41234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D1DC7CA4-6E9B-884D-B5D9-D6016711AFC4}"/>
              </a:ext>
            </a:extLst>
          </p:cNvPr>
          <p:cNvSpPr txBox="1"/>
          <p:nvPr/>
        </p:nvSpPr>
        <p:spPr>
          <a:xfrm>
            <a:off x="28459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</a:rPr>
              <a:t>n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11EF23B4-4091-1C4E-B84B-200319E0286D}"/>
              </a:ext>
            </a:extLst>
          </p:cNvPr>
          <p:cNvSpPr txBox="1"/>
          <p:nvPr/>
        </p:nvSpPr>
        <p:spPr>
          <a:xfrm>
            <a:off x="29470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E003DC41-320B-AA4F-ABB6-EC524F35411F}"/>
              </a:ext>
            </a:extLst>
          </p:cNvPr>
          <p:cNvSpPr txBox="1"/>
          <p:nvPr/>
        </p:nvSpPr>
        <p:spPr>
          <a:xfrm>
            <a:off x="30994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61B624F0-4179-2B40-ACEC-211A85AF6FE5}"/>
              </a:ext>
            </a:extLst>
          </p:cNvPr>
          <p:cNvSpPr txBox="1"/>
          <p:nvPr/>
        </p:nvSpPr>
        <p:spPr>
          <a:xfrm>
            <a:off x="39271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3C1C2A90-451D-1B4E-B309-2E3FED3A4E67}"/>
              </a:ext>
            </a:extLst>
          </p:cNvPr>
          <p:cNvSpPr txBox="1"/>
          <p:nvPr/>
        </p:nvSpPr>
        <p:spPr>
          <a:xfrm>
            <a:off x="9177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NN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C1F68C6E-9134-A14F-BC4E-50535F0C4144}"/>
              </a:ext>
            </a:extLst>
          </p:cNvPr>
          <p:cNvSpPr txBox="1"/>
          <p:nvPr/>
        </p:nvSpPr>
        <p:spPr>
          <a:xfrm>
            <a:off x="7568123" y="2347103"/>
            <a:ext cx="1649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Deck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set of WL drivers, 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BL drivers</a:t>
            </a:r>
          </a:p>
        </p:txBody>
      </p:sp>
      <p:sp>
        <p:nvSpPr>
          <p:cNvPr id="245" name="Rectangle 24">
            <a:extLst>
              <a:ext uri="{FF2B5EF4-FFF2-40B4-BE49-F238E27FC236}">
                <a16:creationId xmlns:a16="http://schemas.microsoft.com/office/drawing/2014/main" xmlns="" id="{38878DAD-C04E-FD43-854F-7ABEA203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32" y="1638800"/>
            <a:ext cx="537546" cy="18335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charset="0"/>
              </a:rPr>
              <a:t>Memory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xmlns="" id="{6933A42D-F323-1744-829B-0A128629B28C}"/>
              </a:ext>
            </a:extLst>
          </p:cNvPr>
          <p:cNvSpPr/>
          <p:nvPr/>
        </p:nvSpPr>
        <p:spPr bwMode="auto">
          <a:xfrm>
            <a:off x="8255485" y="1410200"/>
            <a:ext cx="537546" cy="19217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BL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xmlns="" id="{A1AE8CE7-1E08-0942-8635-1F6CB89DC2F6}"/>
              </a:ext>
            </a:extLst>
          </p:cNvPr>
          <p:cNvSpPr/>
          <p:nvPr/>
        </p:nvSpPr>
        <p:spPr bwMode="auto">
          <a:xfrm>
            <a:off x="8265532" y="1874564"/>
            <a:ext cx="537546" cy="192178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WL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39FC58C7-343A-7646-9145-29D84725B879}"/>
              </a:ext>
            </a:extLst>
          </p:cNvPr>
          <p:cNvSpPr txBox="1"/>
          <p:nvPr/>
        </p:nvSpPr>
        <p:spPr>
          <a:xfrm>
            <a:off x="13289280" y="-2206752"/>
            <a:ext cx="18473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FE60B5D8-8926-CE4D-814E-C04254A31EFB}"/>
              </a:ext>
            </a:extLst>
          </p:cNvPr>
          <p:cNvSpPr/>
          <p:nvPr/>
        </p:nvSpPr>
        <p:spPr bwMode="auto">
          <a:xfrm>
            <a:off x="9343668" y="1506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6210D0AC-D4CE-0D4D-B10B-A9CAAE4ACEC9}"/>
              </a:ext>
            </a:extLst>
          </p:cNvPr>
          <p:cNvSpPr/>
          <p:nvPr/>
        </p:nvSpPr>
        <p:spPr bwMode="auto">
          <a:xfrm>
            <a:off x="9343668" y="1866576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3E06FC53-CCE1-2C4D-B3F8-53D3D002DECB}"/>
              </a:ext>
            </a:extLst>
          </p:cNvPr>
          <p:cNvSpPr/>
          <p:nvPr/>
        </p:nvSpPr>
        <p:spPr bwMode="auto">
          <a:xfrm>
            <a:off x="9343668" y="2268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" name="Rectangle 24">
            <a:extLst>
              <a:ext uri="{FF2B5EF4-FFF2-40B4-BE49-F238E27FC236}">
                <a16:creationId xmlns:a16="http://schemas.microsoft.com/office/drawing/2014/main" xmlns="" id="{B1F27C79-6633-B34D-93E7-C53AF452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934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8" name="Rectangle 24">
            <a:extLst>
              <a:ext uri="{FF2B5EF4-FFF2-40B4-BE49-F238E27FC236}">
                <a16:creationId xmlns:a16="http://schemas.microsoft.com/office/drawing/2014/main" xmlns="" id="{A524A9D9-9F16-1B40-A8A9-9D53EE05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9" y="186657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1" name="Rectangle 24">
            <a:extLst>
              <a:ext uri="{FF2B5EF4-FFF2-40B4-BE49-F238E27FC236}">
                <a16:creationId xmlns:a16="http://schemas.microsoft.com/office/drawing/2014/main" xmlns="" id="{24F6E68E-1691-5940-BED3-06DD9074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8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2" name="Rectangle 24">
            <a:extLst>
              <a:ext uri="{FF2B5EF4-FFF2-40B4-BE49-F238E27FC236}">
                <a16:creationId xmlns:a16="http://schemas.microsoft.com/office/drawing/2014/main" xmlns="" id="{322C3605-E790-4241-930C-663C36EA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" name="Rectangle 24">
            <a:extLst>
              <a:ext uri="{FF2B5EF4-FFF2-40B4-BE49-F238E27FC236}">
                <a16:creationId xmlns:a16="http://schemas.microsoft.com/office/drawing/2014/main" xmlns="" id="{BE44A6E6-4D1A-7C44-911A-4CD8D759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6" name="Rectangle 24">
            <a:extLst>
              <a:ext uri="{FF2B5EF4-FFF2-40B4-BE49-F238E27FC236}">
                <a16:creationId xmlns:a16="http://schemas.microsoft.com/office/drawing/2014/main" xmlns="" id="{A15AE598-EA67-2A49-A711-553D1628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7" name="Rectangle 24">
            <a:extLst>
              <a:ext uri="{FF2B5EF4-FFF2-40B4-BE49-F238E27FC236}">
                <a16:creationId xmlns:a16="http://schemas.microsoft.com/office/drawing/2014/main" xmlns="" id="{FDE11D6A-E245-354F-A0FE-3A660532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1" name="Rectangle 24">
            <a:extLst>
              <a:ext uri="{FF2B5EF4-FFF2-40B4-BE49-F238E27FC236}">
                <a16:creationId xmlns:a16="http://schemas.microsoft.com/office/drawing/2014/main" xmlns="" id="{7B83345C-90C6-1F4C-A34F-7E8836B6E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9" name="Rectangle 24">
            <a:extLst>
              <a:ext uri="{FF2B5EF4-FFF2-40B4-BE49-F238E27FC236}">
                <a16:creationId xmlns:a16="http://schemas.microsoft.com/office/drawing/2014/main" xmlns="" id="{BC4B96FC-A27A-E140-B37E-D78086CD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D27D82E9-34BC-4644-92F1-65EFCBC09F1A}"/>
              </a:ext>
            </a:extLst>
          </p:cNvPr>
          <p:cNvSpPr/>
          <p:nvPr/>
        </p:nvSpPr>
        <p:spPr bwMode="auto">
          <a:xfrm>
            <a:off x="9612034" y="1325762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xmlns="" id="{1FB8DFC6-CBD1-B746-B307-FB2F3EDAA559}"/>
              </a:ext>
            </a:extLst>
          </p:cNvPr>
          <p:cNvSpPr/>
          <p:nvPr/>
        </p:nvSpPr>
        <p:spPr bwMode="auto">
          <a:xfrm>
            <a:off x="9949479" y="1307220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xmlns="" id="{AC379D98-E5E3-5544-8F2E-895C33EA8575}"/>
              </a:ext>
            </a:extLst>
          </p:cNvPr>
          <p:cNvSpPr/>
          <p:nvPr/>
        </p:nvSpPr>
        <p:spPr bwMode="auto">
          <a:xfrm>
            <a:off x="10330479" y="1302227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xmlns="" id="{4F1E6A68-A0D1-674C-9AA3-CB67B5D46BD9}"/>
              </a:ext>
            </a:extLst>
          </p:cNvPr>
          <p:cNvCxnSpPr/>
          <p:nvPr/>
        </p:nvCxnSpPr>
        <p:spPr>
          <a:xfrm>
            <a:off x="9073179" y="1953768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xmlns="" id="{50F2DFBF-0036-CC42-8757-2CDA584C4AD7}"/>
              </a:ext>
            </a:extLst>
          </p:cNvPr>
          <p:cNvCxnSpPr/>
          <p:nvPr/>
        </p:nvCxnSpPr>
        <p:spPr>
          <a:xfrm>
            <a:off x="9073179" y="19537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xmlns="" id="{AD4339E3-2127-DF42-863C-AA414D4D8201}"/>
              </a:ext>
            </a:extLst>
          </p:cNvPr>
          <p:cNvCxnSpPr/>
          <p:nvPr/>
        </p:nvCxnSpPr>
        <p:spPr>
          <a:xfrm>
            <a:off x="10825779" y="194004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43A1B68F-61AB-E743-97CB-F7C1D7E09200}"/>
              </a:ext>
            </a:extLst>
          </p:cNvPr>
          <p:cNvCxnSpPr>
            <a:cxnSpLocks/>
          </p:cNvCxnSpPr>
          <p:nvPr/>
        </p:nvCxnSpPr>
        <p:spPr>
          <a:xfrm rot="5400000">
            <a:off x="8767523" y="2031510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xmlns="" id="{B83C4A8A-602F-B142-9D32-2C25B2B0E3F0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9997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xmlns="" id="{1F893339-012C-704C-B283-0D8C4C3A35CD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27523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F63BB8E3-21DE-9448-96E2-1B77E9948940}"/>
              </a:ext>
            </a:extLst>
          </p:cNvPr>
          <p:cNvSpPr txBox="1"/>
          <p:nvPr/>
        </p:nvSpPr>
        <p:spPr>
          <a:xfrm>
            <a:off x="9013868" y="2292600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E747D5B8-6F2D-B64C-BE82-6C43EEE65897}"/>
              </a:ext>
            </a:extLst>
          </p:cNvPr>
          <p:cNvSpPr txBox="1"/>
          <p:nvPr/>
        </p:nvSpPr>
        <p:spPr>
          <a:xfrm>
            <a:off x="10787476" y="2226246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20BB18EB-6F11-0642-8338-4DCAAB084976}"/>
              </a:ext>
            </a:extLst>
          </p:cNvPr>
          <p:cNvSpPr txBox="1"/>
          <p:nvPr/>
        </p:nvSpPr>
        <p:spPr>
          <a:xfrm>
            <a:off x="10014949" y="281736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5698625A-6577-AE43-AB9B-F7EF8ED2FB5D}"/>
              </a:ext>
            </a:extLst>
          </p:cNvPr>
          <p:cNvSpPr txBox="1"/>
          <p:nvPr/>
        </p:nvSpPr>
        <p:spPr>
          <a:xfrm>
            <a:off x="9995577" y="1007178"/>
            <a:ext cx="112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259" name="Straight Arrow Connector 40">
            <a:extLst>
              <a:ext uri="{FF2B5EF4-FFF2-40B4-BE49-F238E27FC236}">
                <a16:creationId xmlns:a16="http://schemas.microsoft.com/office/drawing/2014/main" xmlns="" id="{0CCC47AF-488B-3047-B8DE-E68E0850B7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65183" y="4065426"/>
            <a:ext cx="335856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Straight Arrow Connector 43">
            <a:extLst>
              <a:ext uri="{FF2B5EF4-FFF2-40B4-BE49-F238E27FC236}">
                <a16:creationId xmlns:a16="http://schemas.microsoft.com/office/drawing/2014/main" xmlns="" id="{4C71B636-35AE-C04D-8762-5D7CE3655ED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009092" y="4074401"/>
            <a:ext cx="0" cy="275034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" name="Straight Arrow Connector 53">
            <a:extLst>
              <a:ext uri="{FF2B5EF4-FFF2-40B4-BE49-F238E27FC236}">
                <a16:creationId xmlns:a16="http://schemas.microsoft.com/office/drawing/2014/main" xmlns="" id="{549E2098-8653-EA4E-BF27-90176372BC3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54755" y="4305598"/>
            <a:ext cx="2218922" cy="36093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3" name="Group 5">
            <a:extLst>
              <a:ext uri="{FF2B5EF4-FFF2-40B4-BE49-F238E27FC236}">
                <a16:creationId xmlns:a16="http://schemas.microsoft.com/office/drawing/2014/main" xmlns="" id="{28335A45-1D5D-2641-96FB-0A57FAFDCA36}"/>
              </a:ext>
            </a:extLst>
          </p:cNvPr>
          <p:cNvGrpSpPr>
            <a:grpSpLocks/>
          </p:cNvGrpSpPr>
          <p:nvPr/>
        </p:nvGrpSpPr>
        <p:grpSpPr bwMode="auto">
          <a:xfrm>
            <a:off x="9500521" y="3753254"/>
            <a:ext cx="1165609" cy="241979"/>
            <a:chOff x="5410200" y="6003925"/>
            <a:chExt cx="2644572" cy="414136"/>
          </a:xfrm>
        </p:grpSpPr>
        <p:sp>
          <p:nvSpPr>
            <p:cNvPr id="264" name="Rectangle 24">
              <a:extLst>
                <a:ext uri="{FF2B5EF4-FFF2-40B4-BE49-F238E27FC236}">
                  <a16:creationId xmlns:a16="http://schemas.microsoft.com/office/drawing/2014/main" xmlns="" id="{34319E30-0D43-C34A-993D-22805A976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5" name="Rectangle 24">
              <a:extLst>
                <a:ext uri="{FF2B5EF4-FFF2-40B4-BE49-F238E27FC236}">
                  <a16:creationId xmlns:a16="http://schemas.microsoft.com/office/drawing/2014/main" xmlns="" id="{69A924F7-E9A6-4442-A28C-B2C7462D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6" name="Rectangle 24">
              <a:extLst>
                <a:ext uri="{FF2B5EF4-FFF2-40B4-BE49-F238E27FC236}">
                  <a16:creationId xmlns:a16="http://schemas.microsoft.com/office/drawing/2014/main" xmlns="" id="{7D5B5822-3090-6340-A429-76E1AD373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68" name="Rectangle 51">
            <a:extLst>
              <a:ext uri="{FF2B5EF4-FFF2-40B4-BE49-F238E27FC236}">
                <a16:creationId xmlns:a16="http://schemas.microsoft.com/office/drawing/2014/main" xmlns="" id="{24AC8164-2DCD-AD4F-B811-CE9AF1EB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016" y="4330735"/>
            <a:ext cx="1187185" cy="24205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2 sets WL 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Sockets</a:t>
            </a:r>
          </a:p>
        </p:txBody>
      </p:sp>
      <p:sp>
        <p:nvSpPr>
          <p:cNvPr id="269" name="Rectangle 30">
            <a:extLst>
              <a:ext uri="{FF2B5EF4-FFF2-40B4-BE49-F238E27FC236}">
                <a16:creationId xmlns:a16="http://schemas.microsoft.com/office/drawing/2014/main" xmlns="" id="{5E39C586-1ED0-2C44-98D4-76C3AC48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521" y="3973224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xmlns="" id="{2A53D2EF-204F-904B-97EA-D3E2060E928F}"/>
              </a:ext>
            </a:extLst>
          </p:cNvPr>
          <p:cNvSpPr/>
          <p:nvPr/>
        </p:nvSpPr>
        <p:spPr bwMode="auto">
          <a:xfrm>
            <a:off x="9500539" y="3602163"/>
            <a:ext cx="242036" cy="1629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xmlns="" id="{AC766E5C-E460-C647-9200-C4A30FCFF811}"/>
              </a:ext>
            </a:extLst>
          </p:cNvPr>
          <p:cNvSpPr/>
          <p:nvPr/>
        </p:nvSpPr>
        <p:spPr bwMode="auto">
          <a:xfrm>
            <a:off x="9500521" y="4122241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xmlns="" id="{403038DA-F8FC-F747-9C7E-5D6E18BC6F44}"/>
              </a:ext>
            </a:extLst>
          </p:cNvPr>
          <p:cNvSpPr/>
          <p:nvPr/>
        </p:nvSpPr>
        <p:spPr bwMode="auto">
          <a:xfrm>
            <a:off x="9960521" y="3602167"/>
            <a:ext cx="243215" cy="17178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xmlns="" id="{FB88540B-6CE5-584B-B2D1-25FB24FDC866}"/>
              </a:ext>
            </a:extLst>
          </p:cNvPr>
          <p:cNvSpPr/>
          <p:nvPr/>
        </p:nvSpPr>
        <p:spPr bwMode="auto">
          <a:xfrm>
            <a:off x="10389787" y="3602157"/>
            <a:ext cx="276349" cy="1749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76" name="Straight Arrow Connector 39">
            <a:extLst>
              <a:ext uri="{FF2B5EF4-FFF2-40B4-BE49-F238E27FC236}">
                <a16:creationId xmlns:a16="http://schemas.microsoft.com/office/drawing/2014/main" xmlns="" id="{41DA0221-DFD2-C04E-95FD-D9BD2BEE7A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41891" y="5418871"/>
            <a:ext cx="335856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Straight Arrow Connector 42">
            <a:extLst>
              <a:ext uri="{FF2B5EF4-FFF2-40B4-BE49-F238E27FC236}">
                <a16:creationId xmlns:a16="http://schemas.microsoft.com/office/drawing/2014/main" xmlns="" id="{BAB105A0-1B15-1E4C-9526-B148219DD3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41891" y="5418871"/>
            <a:ext cx="0" cy="66352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Arrow Connector 53">
            <a:extLst>
              <a:ext uri="{FF2B5EF4-FFF2-40B4-BE49-F238E27FC236}">
                <a16:creationId xmlns:a16="http://schemas.microsoft.com/office/drawing/2014/main" xmlns="" id="{F46E9F50-FCE2-B449-962A-1DFAEBA243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31981" y="5987552"/>
            <a:ext cx="2284239" cy="5566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1" name="Group 5">
            <a:extLst>
              <a:ext uri="{FF2B5EF4-FFF2-40B4-BE49-F238E27FC236}">
                <a16:creationId xmlns:a16="http://schemas.microsoft.com/office/drawing/2014/main" xmlns="" id="{F02B298E-AE2C-B54D-94C8-9655FCFF8044}"/>
              </a:ext>
            </a:extLst>
          </p:cNvPr>
          <p:cNvGrpSpPr>
            <a:grpSpLocks/>
          </p:cNvGrpSpPr>
          <p:nvPr/>
        </p:nvGrpSpPr>
        <p:grpSpPr bwMode="auto">
          <a:xfrm>
            <a:off x="9577747" y="5440773"/>
            <a:ext cx="1165609" cy="241979"/>
            <a:chOff x="5410200" y="6003925"/>
            <a:chExt cx="2644572" cy="414136"/>
          </a:xfrm>
        </p:grpSpPr>
        <p:sp>
          <p:nvSpPr>
            <p:cNvPr id="282" name="Rectangle 24">
              <a:extLst>
                <a:ext uri="{FF2B5EF4-FFF2-40B4-BE49-F238E27FC236}">
                  <a16:creationId xmlns:a16="http://schemas.microsoft.com/office/drawing/2014/main" xmlns="" id="{CC013555-E688-2648-9BA5-BD3CA044B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3" name="Rectangle 24">
              <a:extLst>
                <a:ext uri="{FF2B5EF4-FFF2-40B4-BE49-F238E27FC236}">
                  <a16:creationId xmlns:a16="http://schemas.microsoft.com/office/drawing/2014/main" xmlns="" id="{DF703DEF-C442-1A4C-B2E4-E477C19B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4" name="Rectangle 24">
              <a:extLst>
                <a:ext uri="{FF2B5EF4-FFF2-40B4-BE49-F238E27FC236}">
                  <a16:creationId xmlns:a16="http://schemas.microsoft.com/office/drawing/2014/main" xmlns="" id="{D45054E7-F4FD-F94C-B6F6-C52159A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85" name="Rectangle 51">
            <a:extLst>
              <a:ext uri="{FF2B5EF4-FFF2-40B4-BE49-F238E27FC236}">
                <a16:creationId xmlns:a16="http://schemas.microsoft.com/office/drawing/2014/main" xmlns="" id="{915DC897-1F86-154D-9427-5F343030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13" y="5993116"/>
            <a:ext cx="723842" cy="2522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BL Sockets</a:t>
            </a:r>
          </a:p>
        </p:txBody>
      </p:sp>
      <p:sp>
        <p:nvSpPr>
          <p:cNvPr id="287" name="Rectangle 30">
            <a:extLst>
              <a:ext uri="{FF2B5EF4-FFF2-40B4-BE49-F238E27FC236}">
                <a16:creationId xmlns:a16="http://schemas.microsoft.com/office/drawing/2014/main" xmlns="" id="{A642EB67-A4EC-DF41-9EE1-096E4FBF8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748" y="56607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xmlns="" id="{C7EC6247-6D40-6A4D-8FB2-A19AE5804F2E}"/>
              </a:ext>
            </a:extLst>
          </p:cNvPr>
          <p:cNvSpPr/>
          <p:nvPr/>
        </p:nvSpPr>
        <p:spPr bwMode="auto">
          <a:xfrm>
            <a:off x="9577764" y="5289681"/>
            <a:ext cx="1209709" cy="18723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xmlns="" id="{E7FB7A66-AF0A-3745-B5F4-51D497875F93}"/>
              </a:ext>
            </a:extLst>
          </p:cNvPr>
          <p:cNvSpPr/>
          <p:nvPr/>
        </p:nvSpPr>
        <p:spPr bwMode="auto">
          <a:xfrm>
            <a:off x="9577747" y="5809760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xmlns="" id="{9B59867E-6FEA-7441-9399-E4DE970796CD}"/>
              </a:ext>
            </a:extLst>
          </p:cNvPr>
          <p:cNvCxnSpPr>
            <a:cxnSpLocks/>
          </p:cNvCxnSpPr>
          <p:nvPr/>
        </p:nvCxnSpPr>
        <p:spPr>
          <a:xfrm flipV="1">
            <a:off x="8885355" y="3090925"/>
            <a:ext cx="2517756" cy="380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xmlns="" id="{C5AAA84D-9FC1-8049-A44A-E5CC4EF83282}"/>
              </a:ext>
            </a:extLst>
          </p:cNvPr>
          <p:cNvCxnSpPr/>
          <p:nvPr/>
        </p:nvCxnSpPr>
        <p:spPr>
          <a:xfrm>
            <a:off x="8885355" y="3128973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xmlns="" id="{9427B652-C113-4842-B7AE-EE671895D9FF}"/>
              </a:ext>
            </a:extLst>
          </p:cNvPr>
          <p:cNvCxnSpPr/>
          <p:nvPr/>
        </p:nvCxnSpPr>
        <p:spPr>
          <a:xfrm>
            <a:off x="11403111" y="3090925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DC9D95A7-29EE-5748-8C17-9BF4B6BE793D}"/>
              </a:ext>
            </a:extLst>
          </p:cNvPr>
          <p:cNvSpPr txBox="1"/>
          <p:nvPr/>
        </p:nvSpPr>
        <p:spPr>
          <a:xfrm>
            <a:off x="8826044" y="3467805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DC7375EF-FDC9-4646-A386-7EBB022A39BE}"/>
              </a:ext>
            </a:extLst>
          </p:cNvPr>
          <p:cNvSpPr txBox="1"/>
          <p:nvPr/>
        </p:nvSpPr>
        <p:spPr>
          <a:xfrm>
            <a:off x="11341300" y="3454544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C3306C22-7039-D947-BCBC-7274CDFEC298}"/>
              </a:ext>
            </a:extLst>
          </p:cNvPr>
          <p:cNvCxnSpPr>
            <a:cxnSpLocks/>
          </p:cNvCxnSpPr>
          <p:nvPr/>
        </p:nvCxnSpPr>
        <p:spPr>
          <a:xfrm flipV="1">
            <a:off x="8913988" y="4922405"/>
            <a:ext cx="2310492" cy="290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xmlns="" id="{6F5669A4-8853-C549-AA25-5ED37DF2DBE7}"/>
              </a:ext>
            </a:extLst>
          </p:cNvPr>
          <p:cNvCxnSpPr/>
          <p:nvPr/>
        </p:nvCxnSpPr>
        <p:spPr>
          <a:xfrm>
            <a:off x="8913988" y="4951416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xmlns="" id="{5C223846-8F0A-2745-ADCC-FB1D731643EA}"/>
              </a:ext>
            </a:extLst>
          </p:cNvPr>
          <p:cNvCxnSpPr/>
          <p:nvPr/>
        </p:nvCxnSpPr>
        <p:spPr>
          <a:xfrm>
            <a:off x="11224480" y="49133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374398D5-2F85-704D-B670-73E51D4E2080}"/>
              </a:ext>
            </a:extLst>
          </p:cNvPr>
          <p:cNvSpPr txBox="1"/>
          <p:nvPr/>
        </p:nvSpPr>
        <p:spPr>
          <a:xfrm>
            <a:off x="8854677" y="5290248"/>
            <a:ext cx="73738" cy="1641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aseline="-250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AEAA23FB-1D3B-2E44-972C-3E72EB716C27}"/>
              </a:ext>
            </a:extLst>
          </p:cNvPr>
          <p:cNvSpPr txBox="1"/>
          <p:nvPr/>
        </p:nvSpPr>
        <p:spPr>
          <a:xfrm>
            <a:off x="11152714" y="523887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270" name="Rectangle 30">
            <a:extLst>
              <a:ext uri="{FF2B5EF4-FFF2-40B4-BE49-F238E27FC236}">
                <a16:creationId xmlns:a16="http://schemas.microsoft.com/office/drawing/2014/main" xmlns="" id="{F7280238-8949-F441-8F5C-D5FA2DF2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741" y="56549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1" name="Rectangle 30">
            <a:extLst>
              <a:ext uri="{FF2B5EF4-FFF2-40B4-BE49-F238E27FC236}">
                <a16:creationId xmlns:a16="http://schemas.microsoft.com/office/drawing/2014/main" xmlns="" id="{A9DDBAEF-BE3F-5046-85A6-DB0FDF28C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867" y="5660577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2" name="Group 5">
            <a:extLst>
              <a:ext uri="{FF2B5EF4-FFF2-40B4-BE49-F238E27FC236}">
                <a16:creationId xmlns:a16="http://schemas.microsoft.com/office/drawing/2014/main" xmlns="" id="{38761120-8FEF-E545-A094-67AC1A42AC0E}"/>
              </a:ext>
            </a:extLst>
          </p:cNvPr>
          <p:cNvGrpSpPr>
            <a:grpSpLocks/>
          </p:cNvGrpSpPr>
          <p:nvPr/>
        </p:nvGrpSpPr>
        <p:grpSpPr bwMode="auto">
          <a:xfrm>
            <a:off x="9596035" y="5068917"/>
            <a:ext cx="1165609" cy="241979"/>
            <a:chOff x="5410200" y="6003925"/>
            <a:chExt cx="2644572" cy="414136"/>
          </a:xfrm>
        </p:grpSpPr>
        <p:sp>
          <p:nvSpPr>
            <p:cNvPr id="303" name="Rectangle 24">
              <a:extLst>
                <a:ext uri="{FF2B5EF4-FFF2-40B4-BE49-F238E27FC236}">
                  <a16:creationId xmlns:a16="http://schemas.microsoft.com/office/drawing/2014/main" xmlns="" id="{227DA607-EE54-4942-B67C-5785D429B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4" name="Rectangle 24">
              <a:extLst>
                <a:ext uri="{FF2B5EF4-FFF2-40B4-BE49-F238E27FC236}">
                  <a16:creationId xmlns:a16="http://schemas.microsoft.com/office/drawing/2014/main" xmlns="" id="{E2F71064-7BBA-204D-ACA7-34C8D3EFD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5" name="Rectangle 24">
              <a:extLst>
                <a:ext uri="{FF2B5EF4-FFF2-40B4-BE49-F238E27FC236}">
                  <a16:creationId xmlns:a16="http://schemas.microsoft.com/office/drawing/2014/main" xmlns="" id="{CEF84B59-C52F-D546-8712-2EA9E14EE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6" name="Rectangle 30">
            <a:extLst>
              <a:ext uri="{FF2B5EF4-FFF2-40B4-BE49-F238E27FC236}">
                <a16:creationId xmlns:a16="http://schemas.microsoft.com/office/drawing/2014/main" xmlns="" id="{DEC56374-A9C3-CE4A-BF88-C087926B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036" y="4947512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" name="Rectangle 30">
            <a:extLst>
              <a:ext uri="{FF2B5EF4-FFF2-40B4-BE49-F238E27FC236}">
                <a16:creationId xmlns:a16="http://schemas.microsoft.com/office/drawing/2014/main" xmlns="" id="{69AC959B-48FA-494D-B158-B9FB4E6AA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029" y="4941712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8" name="Rectangle 30">
            <a:extLst>
              <a:ext uri="{FF2B5EF4-FFF2-40B4-BE49-F238E27FC236}">
                <a16:creationId xmlns:a16="http://schemas.microsoft.com/office/drawing/2014/main" xmlns="" id="{D80AF18D-DCF1-9C42-A24D-65B4C8610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0155" y="4947345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9" name="Rectangle 24">
            <a:extLst>
              <a:ext uri="{FF2B5EF4-FFF2-40B4-BE49-F238E27FC236}">
                <a16:creationId xmlns:a16="http://schemas.microsoft.com/office/drawing/2014/main" xmlns="" id="{2F55C187-FAE7-9242-BBA0-5C804249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735" y="3381062"/>
            <a:ext cx="243214" cy="227832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0" name="Rectangle 24">
            <a:extLst>
              <a:ext uri="{FF2B5EF4-FFF2-40B4-BE49-F238E27FC236}">
                <a16:creationId xmlns:a16="http://schemas.microsoft.com/office/drawing/2014/main" xmlns="" id="{3F8F47F0-CF76-0C4A-9406-03AF4088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0535" y="3405871"/>
            <a:ext cx="257397" cy="21717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1" name="Rectangle 24">
            <a:extLst>
              <a:ext uri="{FF2B5EF4-FFF2-40B4-BE49-F238E27FC236}">
                <a16:creationId xmlns:a16="http://schemas.microsoft.com/office/drawing/2014/main" xmlns="" id="{03503453-4CB0-D64A-AF8A-568DEF32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6589" y="3392916"/>
            <a:ext cx="273755" cy="224704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2" name="Rectangle 30">
            <a:extLst>
              <a:ext uri="{FF2B5EF4-FFF2-40B4-BE49-F238E27FC236}">
                <a16:creationId xmlns:a16="http://schemas.microsoft.com/office/drawing/2014/main" xmlns="" id="{27047058-D5D8-B64D-AA1A-B9618B1C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731" y="3224101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13" name="Straight Arrow Connector 43">
            <a:extLst>
              <a:ext uri="{FF2B5EF4-FFF2-40B4-BE49-F238E27FC236}">
                <a16:creationId xmlns:a16="http://schemas.microsoft.com/office/drawing/2014/main" xmlns="" id="{B8864706-82AA-144A-A49A-DEA5FFBAADC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147927" y="3340326"/>
            <a:ext cx="0" cy="1031394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" name="Straight Arrow Connector 40">
            <a:extLst>
              <a:ext uri="{FF2B5EF4-FFF2-40B4-BE49-F238E27FC236}">
                <a16:creationId xmlns:a16="http://schemas.microsoft.com/office/drawing/2014/main" xmlns="" id="{E94517FB-C12F-E943-A72B-C31736870D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57851" y="3362870"/>
            <a:ext cx="490076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xmlns="" id="{9ADF4AAF-8138-7C45-B569-848BB29262C6}"/>
              </a:ext>
            </a:extLst>
          </p:cNvPr>
          <p:cNvCxnSpPr>
            <a:cxnSpLocks/>
          </p:cNvCxnSpPr>
          <p:nvPr/>
        </p:nvCxnSpPr>
        <p:spPr>
          <a:xfrm flipV="1">
            <a:off x="10902395" y="4129208"/>
            <a:ext cx="197288" cy="1410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FC318F86-074E-BE42-B848-CFC9A99F2EBF}"/>
              </a:ext>
            </a:extLst>
          </p:cNvPr>
          <p:cNvSpPr txBox="1"/>
          <p:nvPr/>
        </p:nvSpPr>
        <p:spPr>
          <a:xfrm>
            <a:off x="11277600" y="4096838"/>
            <a:ext cx="4643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</a:rPr>
              <a:t>4K WL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xmlns="" id="{355E5EA5-A743-AA4D-8E88-8F78169CB9F9}"/>
              </a:ext>
            </a:extLst>
          </p:cNvPr>
          <p:cNvCxnSpPr>
            <a:cxnSpLocks/>
          </p:cNvCxnSpPr>
          <p:nvPr/>
        </p:nvCxnSpPr>
        <p:spPr>
          <a:xfrm flipV="1">
            <a:off x="9143277" y="5654016"/>
            <a:ext cx="197288" cy="14104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0310E734-C2B7-4842-8201-C3436468CB87}"/>
              </a:ext>
            </a:extLst>
          </p:cNvPr>
          <p:cNvSpPr txBox="1"/>
          <p:nvPr/>
        </p:nvSpPr>
        <p:spPr>
          <a:xfrm>
            <a:off x="8758037" y="5691829"/>
            <a:ext cx="4643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alibri" panose="020F0502020204030204" pitchFamily="34" charset="0"/>
              </a:rPr>
              <a:t>4K BL</a:t>
            </a:r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xmlns="" id="{7FDD37E7-A087-8944-B362-B9DB783F17C0}"/>
              </a:ext>
            </a:extLst>
          </p:cNvPr>
          <p:cNvCxnSpPr>
            <a:cxnSpLocks/>
          </p:cNvCxnSpPr>
          <p:nvPr/>
        </p:nvCxnSpPr>
        <p:spPr>
          <a:xfrm flipV="1">
            <a:off x="11037179" y="3785811"/>
            <a:ext cx="197288" cy="1410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xmlns="" id="{3A00E666-4DC3-8F4A-B59C-0D4F84605267}"/>
              </a:ext>
            </a:extLst>
          </p:cNvPr>
          <p:cNvSpPr txBox="1"/>
          <p:nvPr/>
        </p:nvSpPr>
        <p:spPr>
          <a:xfrm>
            <a:off x="11272607" y="3727118"/>
            <a:ext cx="4643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</a:rPr>
              <a:t>4K WL </a:t>
            </a:r>
          </a:p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</a:rPr>
              <a:t>     +</a:t>
            </a:r>
          </a:p>
        </p:txBody>
      </p:sp>
    </p:spTree>
    <p:extLst>
      <p:ext uri="{BB962C8B-B14F-4D97-AF65-F5344CB8AC3E}">
        <p14:creationId xmlns:p14="http://schemas.microsoft.com/office/powerpoint/2010/main" val="18592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9A799-B3E6-D94F-B82F-A79C38A6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838200"/>
          </a:xfrm>
        </p:spPr>
        <p:txBody>
          <a:bodyPr/>
          <a:lstStyle/>
          <a:p>
            <a:r>
              <a:rPr lang="en-US" sz="3200" dirty="0"/>
              <a:t>Dual Deck Cross Point Memory Array with Deck Select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181BB3F-3CD8-5B48-9576-C76D0FC4E87A}"/>
              </a:ext>
            </a:extLst>
          </p:cNvPr>
          <p:cNvGrpSpPr/>
          <p:nvPr/>
        </p:nvGrpSpPr>
        <p:grpSpPr>
          <a:xfrm>
            <a:off x="2860258" y="4324030"/>
            <a:ext cx="4103356" cy="343540"/>
            <a:chOff x="3124200" y="4324030"/>
            <a:chExt cx="4791914" cy="34354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2A5E7C4C-E825-E14E-86D0-AC35626D24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4200" y="43240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E8576E39-BF60-F14A-AEE0-FB4591EB90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9000" y="447643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1C4E4C9D-4D7D-664B-8080-66137C63CE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7600" y="4648200"/>
              <a:ext cx="4258514" cy="19370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DA6D9B0-DE2B-554D-B2FA-AB9C5BAAACCD}"/>
              </a:ext>
            </a:extLst>
          </p:cNvPr>
          <p:cNvSpPr/>
          <p:nvPr/>
        </p:nvSpPr>
        <p:spPr>
          <a:xfrm>
            <a:off x="44958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56A345C-7ADB-144F-B79A-4109C9385D74}"/>
              </a:ext>
            </a:extLst>
          </p:cNvPr>
          <p:cNvSpPr/>
          <p:nvPr/>
        </p:nvSpPr>
        <p:spPr>
          <a:xfrm>
            <a:off x="43434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008B277-B2EC-144D-B4C4-DEF2F14EEAF6}"/>
              </a:ext>
            </a:extLst>
          </p:cNvPr>
          <p:cNvSpPr/>
          <p:nvPr/>
        </p:nvSpPr>
        <p:spPr>
          <a:xfrm>
            <a:off x="41910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314D09D-91DD-A44E-981B-1EEDC76251DF}"/>
              </a:ext>
            </a:extLst>
          </p:cNvPr>
          <p:cNvSpPr/>
          <p:nvPr/>
        </p:nvSpPr>
        <p:spPr>
          <a:xfrm>
            <a:off x="40386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D1656EB-1F05-DD4C-88DE-DAF561EBA490}"/>
              </a:ext>
            </a:extLst>
          </p:cNvPr>
          <p:cNvSpPr/>
          <p:nvPr/>
        </p:nvSpPr>
        <p:spPr>
          <a:xfrm>
            <a:off x="38862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E8102DA-3955-D845-9230-0900F54784A0}"/>
              </a:ext>
            </a:extLst>
          </p:cNvPr>
          <p:cNvSpPr/>
          <p:nvPr/>
        </p:nvSpPr>
        <p:spPr>
          <a:xfrm>
            <a:off x="37338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228447A7-1396-3941-ADC4-5F3FED37CEA8}"/>
              </a:ext>
            </a:extLst>
          </p:cNvPr>
          <p:cNvSpPr/>
          <p:nvPr/>
        </p:nvSpPr>
        <p:spPr>
          <a:xfrm>
            <a:off x="35814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E5746D1C-E2A7-2349-8599-380C57ED8D8A}"/>
              </a:ext>
            </a:extLst>
          </p:cNvPr>
          <p:cNvSpPr/>
          <p:nvPr/>
        </p:nvSpPr>
        <p:spPr>
          <a:xfrm>
            <a:off x="34290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9A11EDC-13F1-1441-AC19-914B9E24BB90}"/>
              </a:ext>
            </a:extLst>
          </p:cNvPr>
          <p:cNvSpPr/>
          <p:nvPr/>
        </p:nvSpPr>
        <p:spPr>
          <a:xfrm>
            <a:off x="32766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C9CA08F-444D-944B-81C3-EFDF8A4E1A9E}"/>
              </a:ext>
            </a:extLst>
          </p:cNvPr>
          <p:cNvCxnSpPr>
            <a:endCxn id="64" idx="0"/>
          </p:cNvCxnSpPr>
          <p:nvPr/>
        </p:nvCxnSpPr>
        <p:spPr>
          <a:xfrm flipH="1" flipV="1">
            <a:off x="29042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8F3865E-AA4D-1648-A65C-0A53C28724EC}"/>
              </a:ext>
            </a:extLst>
          </p:cNvPr>
          <p:cNvCxnSpPr>
            <a:cxnSpLocks/>
          </p:cNvCxnSpPr>
          <p:nvPr/>
        </p:nvCxnSpPr>
        <p:spPr>
          <a:xfrm flipV="1">
            <a:off x="5101060" y="4122241"/>
            <a:ext cx="7460" cy="2278559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FBFE4D-55DE-AC42-9335-88BFA86A6D2E}"/>
              </a:ext>
            </a:extLst>
          </p:cNvPr>
          <p:cNvSpPr txBox="1"/>
          <p:nvPr/>
        </p:nvSpPr>
        <p:spPr>
          <a:xfrm>
            <a:off x="29337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EE8F8D8-5FE6-3D40-A0CB-76CDCC3EFFD0}"/>
              </a:ext>
            </a:extLst>
          </p:cNvPr>
          <p:cNvCxnSpPr>
            <a:stCxn id="64" idx="2"/>
            <a:endCxn id="75" idx="0"/>
          </p:cNvCxnSpPr>
          <p:nvPr/>
        </p:nvCxnSpPr>
        <p:spPr>
          <a:xfrm flipH="1" flipV="1">
            <a:off x="19299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A93CD65-6AF4-F84F-A0AC-96B4AA66C967}"/>
              </a:ext>
            </a:extLst>
          </p:cNvPr>
          <p:cNvGrpSpPr/>
          <p:nvPr/>
        </p:nvGrpSpPr>
        <p:grpSpPr>
          <a:xfrm>
            <a:off x="4794535" y="3109383"/>
            <a:ext cx="630314" cy="523782"/>
            <a:chOff x="3435659" y="2831977"/>
            <a:chExt cx="630314" cy="5237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F04CB9E-41FD-8D46-A833-460558637936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3BABC98-7E2F-394B-B1B6-2A5730183B9C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09884E4C-A9B2-8247-A531-7B44514D2C01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92E3C117-D830-F34B-8850-2F710A36C03A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9201D6CC-991C-8B41-826A-D21B3EC9426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DA1C9A07-A265-F24B-B733-982CA5EF9BCD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26E6427D-3FE1-7C4D-9836-28F21316477B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3B981E4B-757D-B34C-AC3A-ABE1928DC0B8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F8247153-3D79-A14B-B2C4-7769DCF56391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B36106D7-A818-9948-BB4E-FD0D059E3427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074E345-64ED-594C-82A6-C0E03F5FB567}"/>
              </a:ext>
            </a:extLst>
          </p:cNvPr>
          <p:cNvSpPr txBox="1"/>
          <p:nvPr/>
        </p:nvSpPr>
        <p:spPr>
          <a:xfrm>
            <a:off x="55938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Local BL Decoder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82048DD-6B56-F649-B181-B31E0E512D50}"/>
              </a:ext>
            </a:extLst>
          </p:cNvPr>
          <p:cNvGrpSpPr/>
          <p:nvPr/>
        </p:nvGrpSpPr>
        <p:grpSpPr>
          <a:xfrm>
            <a:off x="4794788" y="2453915"/>
            <a:ext cx="630314" cy="523782"/>
            <a:chOff x="3435659" y="2831977"/>
            <a:chExt cx="630314" cy="52378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4A72378-998F-5C46-AC75-DBB8EE9E3C8F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18CDF5C0-398E-E145-94E0-6FE64D2A460D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BF1B572A-E5C6-E540-B215-162C6968EB01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B99C4118-BCB8-0C44-ADDF-CBF6C5E77C44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2AD627B2-2DD6-3949-A474-D0D773C269B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E3440FE7-C29D-FC40-8749-0EACD57A44F9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047307DE-821E-D648-AF81-6A473E207AD6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0B7B0740-2821-764B-B6F3-9660DBF58446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5AB77558-B002-8C44-A05C-1989D301A5C5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D1AF8CB1-E09E-F547-8836-8EEFEB3582A4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75275DB-E7EB-C84E-9451-A7F9810A9877}"/>
              </a:ext>
            </a:extLst>
          </p:cNvPr>
          <p:cNvSpPr txBox="1"/>
          <p:nvPr/>
        </p:nvSpPr>
        <p:spPr>
          <a:xfrm>
            <a:off x="55916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Global BL Decoder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13492678-2DF6-A44B-8ADA-82C78763F4B8}"/>
              </a:ext>
            </a:extLst>
          </p:cNvPr>
          <p:cNvCxnSpPr>
            <a:stCxn id="24" idx="0"/>
            <a:endCxn id="36" idx="2"/>
          </p:cNvCxnSpPr>
          <p:nvPr/>
        </p:nvCxnSpPr>
        <p:spPr>
          <a:xfrm flipV="1">
            <a:off x="51096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98271A0-B8F7-AA48-9358-FA7251E09505}"/>
              </a:ext>
            </a:extLst>
          </p:cNvPr>
          <p:cNvGrpSpPr/>
          <p:nvPr/>
        </p:nvGrpSpPr>
        <p:grpSpPr>
          <a:xfrm>
            <a:off x="4795630" y="1740906"/>
            <a:ext cx="630314" cy="523782"/>
            <a:chOff x="3435659" y="2831977"/>
            <a:chExt cx="630314" cy="52378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CFB6684-40E1-D749-A083-9840064FA5D6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63C8CB51-2465-824A-BE2E-178245E4F0F3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ED1E6342-0E78-D046-82E9-D6071EAB5515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2B421DE0-68C0-E646-8A0F-C9FDB832CD39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D08E26CC-CD5B-F34F-9B1F-7800ACD9B181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F9AF0BE9-EFA6-A948-BBD0-32F13D496920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43571C68-7CA7-0D48-A510-0EE988833C61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1C48A4E4-0D48-DF45-89C0-183833D6B0A3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59A3F147-2FDC-3446-89D0-944E146C6D1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xmlns="" id="{0BFB533C-CC14-214C-99F8-C6BF341F55A1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C739CCDA-44FA-1A4F-9D57-0710FF754199}"/>
              </a:ext>
            </a:extLst>
          </p:cNvPr>
          <p:cNvCxnSpPr>
            <a:stCxn id="36" idx="0"/>
            <a:endCxn id="49" idx="2"/>
          </p:cNvCxnSpPr>
          <p:nvPr/>
        </p:nvCxnSpPr>
        <p:spPr>
          <a:xfrm flipV="1">
            <a:off x="51099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51C801E-13B4-EF47-A1E7-DA18EFA49377}"/>
              </a:ext>
            </a:extLst>
          </p:cNvPr>
          <p:cNvSpPr txBox="1"/>
          <p:nvPr/>
        </p:nvSpPr>
        <p:spPr>
          <a:xfrm>
            <a:off x="55949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Read/Write circuit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C353A370-FCFB-2A4F-ABBC-F189F1F68F6F}"/>
              </a:ext>
            </a:extLst>
          </p:cNvPr>
          <p:cNvCxnSpPr/>
          <p:nvPr/>
        </p:nvCxnSpPr>
        <p:spPr>
          <a:xfrm flipV="1">
            <a:off x="49520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0EBE050F-4D01-1E4D-8FE2-31DAA1551B03}"/>
              </a:ext>
            </a:extLst>
          </p:cNvPr>
          <p:cNvCxnSpPr/>
          <p:nvPr/>
        </p:nvCxnSpPr>
        <p:spPr>
          <a:xfrm flipH="1">
            <a:off x="48295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B762419-4938-9A46-B92E-DABE2DC5736D}"/>
              </a:ext>
            </a:extLst>
          </p:cNvPr>
          <p:cNvSpPr txBox="1"/>
          <p:nvPr/>
        </p:nvSpPr>
        <p:spPr>
          <a:xfrm>
            <a:off x="48504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PP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9F254B1-45EE-A44A-86F9-DE1AD1B35375}"/>
              </a:ext>
            </a:extLst>
          </p:cNvPr>
          <p:cNvGrpSpPr/>
          <p:nvPr/>
        </p:nvGrpSpPr>
        <p:grpSpPr>
          <a:xfrm rot="5400000">
            <a:off x="2307313" y="4541880"/>
            <a:ext cx="630314" cy="563631"/>
            <a:chOff x="3435658" y="2807851"/>
            <a:chExt cx="630314" cy="56363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F2CCAD7B-B1F7-4B4C-8019-72DB68094A43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1CC3DE64-C283-B64F-9448-79370513D854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xmlns="" id="{D47B49E1-CC27-3F41-A7E7-AF429B573B54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E5A436C0-4FAC-894A-B075-F6E7DEC6B39B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1F36E6B3-1CD1-2B4D-B15A-217854B2A4EA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17E3C020-1BAA-0D40-8787-9C5BED92BD32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1513F54A-5F87-4941-A47C-B302A5160CB8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xmlns="" id="{64B98475-1972-C340-9C71-36DE852A92C4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xmlns="" id="{29BA49E6-BE8D-F845-9D1D-24D86842EE7C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xmlns="" id="{8C313B5E-DAF8-AC4D-9090-A2F65C5D763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D59292B8-2764-6947-9E6F-C8B8D388AAF2}"/>
              </a:ext>
            </a:extLst>
          </p:cNvPr>
          <p:cNvGrpSpPr/>
          <p:nvPr/>
        </p:nvGrpSpPr>
        <p:grpSpPr>
          <a:xfrm rot="5400000">
            <a:off x="1333014" y="4541383"/>
            <a:ext cx="630314" cy="563631"/>
            <a:chOff x="3435658" y="2807851"/>
            <a:chExt cx="630314" cy="56363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4DC95D72-34FD-5741-BD6F-920FDF7C1E0A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C619F7D0-A2E6-414B-874A-43EA0A751FE0}"/>
                </a:ext>
              </a:extLst>
            </p:cNvPr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xmlns="" id="{B64D0AE4-D27D-0545-9D8E-415A6CD2F0CF}"/>
                  </a:ext>
                </a:extLst>
              </p:cNvPr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xmlns="" id="{73267DC7-131D-2745-8CB2-193ACA3FD35E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1275E1DC-84D9-C24F-ACEC-28FB6FF683DB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89A7921B-00E9-DA47-91E7-B8DA3E733C55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DE48554A-06B8-2742-B5BF-147B3EBFE148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xmlns="" id="{83BC4329-9B14-7047-9C70-E173F9B85B08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xmlns="" id="{076F8FFA-8D57-0A45-8DCF-39043431E3B8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xmlns="" id="{3A35B81B-22C9-4241-8F52-ED6DED79DC77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B82517BF-CE57-A54F-B60A-AA2FA910F40B}"/>
              </a:ext>
            </a:extLst>
          </p:cNvPr>
          <p:cNvGrpSpPr/>
          <p:nvPr/>
        </p:nvGrpSpPr>
        <p:grpSpPr>
          <a:xfrm flipV="1">
            <a:off x="911870" y="4689011"/>
            <a:ext cx="245019" cy="146788"/>
            <a:chOff x="5094875" y="4796976"/>
            <a:chExt cx="245019" cy="146788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6FC423A-2016-2447-B0E2-2B76BA45956D}"/>
                </a:ext>
              </a:extLst>
            </p:cNvPr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34EB4584-AABB-474A-9112-A55D067BD480}"/>
                </a:ext>
              </a:extLst>
            </p:cNvPr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4B76F93E-7DAD-484A-940C-DAFFC3EC14A7}"/>
              </a:ext>
            </a:extLst>
          </p:cNvPr>
          <p:cNvCxnSpPr>
            <a:stCxn id="75" idx="2"/>
          </p:cNvCxnSpPr>
          <p:nvPr/>
        </p:nvCxnSpPr>
        <p:spPr>
          <a:xfrm flipH="1">
            <a:off x="10180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64634CB-F71E-7246-A0D9-11372C9EF300}"/>
              </a:ext>
            </a:extLst>
          </p:cNvPr>
          <p:cNvSpPr txBox="1"/>
          <p:nvPr/>
        </p:nvSpPr>
        <p:spPr>
          <a:xfrm>
            <a:off x="22487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4F06CC3-6C88-544A-AEE3-2851479B24B9}"/>
              </a:ext>
            </a:extLst>
          </p:cNvPr>
          <p:cNvSpPr txBox="1"/>
          <p:nvPr/>
        </p:nvSpPr>
        <p:spPr>
          <a:xfrm>
            <a:off x="12205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50FA8A3-477A-1044-B4C6-82797543B6AE}"/>
              </a:ext>
            </a:extLst>
          </p:cNvPr>
          <p:cNvSpPr txBox="1"/>
          <p:nvPr/>
        </p:nvSpPr>
        <p:spPr>
          <a:xfrm>
            <a:off x="17735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Path</a:t>
            </a:r>
          </a:p>
        </p:txBody>
      </p:sp>
      <p:sp>
        <p:nvSpPr>
          <p:cNvPr id="90" name="Left-Right Arrow 89">
            <a:extLst>
              <a:ext uri="{FF2B5EF4-FFF2-40B4-BE49-F238E27FC236}">
                <a16:creationId xmlns:a16="http://schemas.microsoft.com/office/drawing/2014/main" xmlns="" id="{57F278AC-7DA1-304F-96BD-7108F469537B}"/>
              </a:ext>
            </a:extLst>
          </p:cNvPr>
          <p:cNvSpPr/>
          <p:nvPr/>
        </p:nvSpPr>
        <p:spPr>
          <a:xfrm>
            <a:off x="28079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Left-Right Arrow 90">
            <a:extLst>
              <a:ext uri="{FF2B5EF4-FFF2-40B4-BE49-F238E27FC236}">
                <a16:creationId xmlns:a16="http://schemas.microsoft.com/office/drawing/2014/main" xmlns="" id="{BC9FA22F-03C5-E948-A988-414FA283D49A}"/>
              </a:ext>
            </a:extLst>
          </p:cNvPr>
          <p:cNvSpPr/>
          <p:nvPr/>
        </p:nvSpPr>
        <p:spPr>
          <a:xfrm>
            <a:off x="8001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2918FC2-2428-8B44-A843-2A693EA56D16}"/>
              </a:ext>
            </a:extLst>
          </p:cNvPr>
          <p:cNvSpPr txBox="1"/>
          <p:nvPr/>
        </p:nvSpPr>
        <p:spPr>
          <a:xfrm>
            <a:off x="15830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Address Mux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xmlns="" id="{36BFBF8B-F7F3-0A45-BC63-386AAF6111E0}"/>
              </a:ext>
            </a:extLst>
          </p:cNvPr>
          <p:cNvSpPr/>
          <p:nvPr/>
        </p:nvSpPr>
        <p:spPr>
          <a:xfrm>
            <a:off x="27965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own Arrow 93">
            <a:extLst>
              <a:ext uri="{FF2B5EF4-FFF2-40B4-BE49-F238E27FC236}">
                <a16:creationId xmlns:a16="http://schemas.microsoft.com/office/drawing/2014/main" xmlns="" id="{FE74EA40-1736-A14E-B67E-167FA0627FCA}"/>
              </a:ext>
            </a:extLst>
          </p:cNvPr>
          <p:cNvSpPr/>
          <p:nvPr/>
        </p:nvSpPr>
        <p:spPr>
          <a:xfrm>
            <a:off x="19735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xmlns="" id="{3A04AEB0-105A-4843-A7B6-D185EE7FD388}"/>
              </a:ext>
            </a:extLst>
          </p:cNvPr>
          <p:cNvSpPr/>
          <p:nvPr/>
        </p:nvSpPr>
        <p:spPr>
          <a:xfrm>
            <a:off x="8229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B3A49596-ED1C-4B46-9CDB-C52D48684428}"/>
              </a:ext>
            </a:extLst>
          </p:cNvPr>
          <p:cNvGrpSpPr/>
          <p:nvPr/>
        </p:nvGrpSpPr>
        <p:grpSpPr>
          <a:xfrm>
            <a:off x="1699260" y="1684734"/>
            <a:ext cx="891540" cy="777240"/>
            <a:chOff x="3435659" y="2831977"/>
            <a:chExt cx="630314" cy="52378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72C36512-38BF-A341-85D4-507D91C842BE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F3E09F70-EFC7-AB47-BBB1-0F45852193A2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30C320A2-5157-D544-B95D-937BF42B5D51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F96C7CEC-E730-6C47-88A9-5BDC4599F72F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0D39E1A7-85AB-144B-B70B-73138EAC7757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D2FEC479-FC4E-7A47-A862-BDBD6BD23BE5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95F795D0-0B64-0E42-AE70-BADFFBFC67B4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50C9315E-B2BF-7C49-9349-169BCF1CDFDB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xmlns="" id="{05C56C62-F8AC-F84E-9546-86894721058F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xmlns="" id="{79F59544-08A2-C042-AC34-CDFE01A0253B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E00C6266-0628-2C44-9974-1F559152AE6F}"/>
              </a:ext>
            </a:extLst>
          </p:cNvPr>
          <p:cNvGrpSpPr/>
          <p:nvPr/>
        </p:nvGrpSpPr>
        <p:grpSpPr>
          <a:xfrm>
            <a:off x="1703070" y="2740104"/>
            <a:ext cx="891540" cy="777240"/>
            <a:chOff x="3435659" y="2831977"/>
            <a:chExt cx="630314" cy="52378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C90DF233-CFE0-7F4C-A38F-7C4C7CE6DACB}"/>
                </a:ext>
              </a:extLst>
            </p:cNvPr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D8B937EA-9620-A84B-9DC3-0C06F6DE0017}"/>
                </a:ext>
              </a:extLst>
            </p:cNvPr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CCCBCC8D-E73D-6A48-BC50-047746CA1DDC}"/>
                  </a:ext>
                </a:extLst>
              </p:cNvPr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xmlns="" id="{88C24780-6CA4-5540-8927-30C1A7B80457}"/>
                    </a:ext>
                  </a:extLst>
                </p:cNvPr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xmlns="" id="{2C3713A7-DFFC-6D44-B0CD-0AC47B6AF646}"/>
                    </a:ext>
                  </a:extLst>
                </p:cNvPr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xmlns="" id="{7E2069FF-13F5-7949-ADA1-359FD5B99EB6}"/>
                    </a:ext>
                  </a:extLst>
                </p:cNvPr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xmlns="" id="{83C62E01-36D9-F74E-A77F-7ECF820456A6}"/>
                    </a:ext>
                  </a:extLst>
                </p:cNvPr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xmlns="" id="{61D9AA21-C180-A340-AD84-3BFD771D12D3}"/>
                    </a:ext>
                  </a:extLst>
                </p:cNvPr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xmlns="" id="{66A063C3-B18F-1446-9419-F400580A27F9}"/>
                    </a:ext>
                  </a:extLst>
                </p:cNvPr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xmlns="" id="{011D64B3-D7E1-714D-AF72-90E0A8522114}"/>
                  </a:ext>
                </a:extLst>
              </p:cNvPr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C86E93B-CA2C-894A-8805-91A3A7A7802E}"/>
              </a:ext>
            </a:extLst>
          </p:cNvPr>
          <p:cNvSpPr txBox="1"/>
          <p:nvPr/>
        </p:nvSpPr>
        <p:spPr>
          <a:xfrm>
            <a:off x="51882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RR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00F84B45-2BD4-CE4F-8DA6-C02BA0636E85}"/>
              </a:ext>
            </a:extLst>
          </p:cNvPr>
          <p:cNvCxnSpPr/>
          <p:nvPr/>
        </p:nvCxnSpPr>
        <p:spPr>
          <a:xfrm flipV="1">
            <a:off x="53013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CE604E49-C9F6-A74F-B759-AAA52D0061EB}"/>
              </a:ext>
            </a:extLst>
          </p:cNvPr>
          <p:cNvCxnSpPr/>
          <p:nvPr/>
        </p:nvCxnSpPr>
        <p:spPr>
          <a:xfrm flipH="1">
            <a:off x="51788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183A50A8-74F9-334A-9851-FFB9CDBD93D4}"/>
              </a:ext>
            </a:extLst>
          </p:cNvPr>
          <p:cNvSpPr txBox="1"/>
          <p:nvPr/>
        </p:nvSpPr>
        <p:spPr>
          <a:xfrm>
            <a:off x="4890584" y="3569208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751DD01F-BB3B-9142-BD59-ECD202047827}"/>
              </a:ext>
            </a:extLst>
          </p:cNvPr>
          <p:cNvGrpSpPr/>
          <p:nvPr/>
        </p:nvGrpSpPr>
        <p:grpSpPr>
          <a:xfrm>
            <a:off x="3978113" y="4139891"/>
            <a:ext cx="379859" cy="2260909"/>
            <a:chOff x="9067800" y="1981202"/>
            <a:chExt cx="684581" cy="4074605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8B4E7333-89EA-5D4D-8554-BDA75ECAD89F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E4E98363-9B35-2D49-BCBD-C4042B47C9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15944DFC-83CF-E642-9184-B369626D5F5A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ED46B04F-B536-0240-B696-77AB0E2EF550}"/>
                  </a:ext>
                </a:extLst>
              </p:cNvPr>
              <p:cNvCxnSpPr>
                <a:stCxn id="128" idx="2"/>
                <a:endCxn id="128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C0675D3F-99BA-C843-9F70-97E6C154A3C1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FCE69BB8-E9D3-F141-BDE2-3152535B3C30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6316879A-31A6-D948-A758-451B3B60A637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EA8C4922-85F9-D845-B8AC-8717202F8A26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6051216A-D083-8E45-A283-A16A73152066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ECDFB320-7937-1046-9423-22A20B46C256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89685498-32DB-2F44-BD43-5AC68A2C393F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4E9D11A8-EFF6-FF49-83CE-2A1ECB19E432}"/>
              </a:ext>
            </a:extLst>
          </p:cNvPr>
          <p:cNvGrpSpPr/>
          <p:nvPr/>
        </p:nvGrpSpPr>
        <p:grpSpPr>
          <a:xfrm>
            <a:off x="4401606" y="4139892"/>
            <a:ext cx="379859" cy="2260908"/>
            <a:chOff x="9067800" y="1981202"/>
            <a:chExt cx="684581" cy="407460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350F93B-786A-2141-BB59-A387A51B74CC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0BF018A9-5E67-5843-BAC8-F17E7FA596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xmlns="" id="{7D3A10BE-0F9D-8B47-9CD5-F5CB164C2E97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10C1F218-DA7A-6D40-B606-4559EC53811B}"/>
                  </a:ext>
                </a:extLst>
              </p:cNvPr>
              <p:cNvCxnSpPr>
                <a:stCxn id="140" idx="2"/>
                <a:endCxn id="14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E40CDABF-AD6A-F14A-97FE-C21B921BA91C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E59A5717-0253-9B41-957B-C38794B00EEA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E3A7057D-171E-4744-92AB-F7FF91518FD9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31ABBA23-3F17-844F-8A45-CE44E3E06A0D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3BD3241B-4800-DA4E-8F72-EECE67533429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93B00626-618C-2E48-9043-B1172597FB66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0693536-FAF5-0048-9357-300D82BA0DE0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D14E0438-1A1E-854C-81B0-DBDE2A517767}"/>
              </a:ext>
            </a:extLst>
          </p:cNvPr>
          <p:cNvGrpSpPr/>
          <p:nvPr/>
        </p:nvGrpSpPr>
        <p:grpSpPr>
          <a:xfrm>
            <a:off x="5120395" y="4266735"/>
            <a:ext cx="379859" cy="549662"/>
            <a:chOff x="9067800" y="2209800"/>
            <a:chExt cx="684581" cy="990600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90B7360A-AD34-264D-A50A-9177F4ACE578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C5535447-0E4F-464E-B177-D273125379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C68CCD3D-B0BB-4844-904D-6C315D159757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604D15DE-28EC-6048-9D58-759ECA10BCD6}"/>
                  </a:ext>
                </a:extLst>
              </p:cNvPr>
              <p:cNvCxnSpPr>
                <a:stCxn id="151" idx="2"/>
                <a:endCxn id="151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F6E76559-13BA-3C45-9D40-8D5D90293A5D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8279FBAA-05CC-8A40-B144-25D8E8F6970E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8556AEBF-523F-8548-8262-D4E2F7371A51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2197CDEE-BC4F-844F-B3CA-8C5C95ED02B5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0C29A96F-88DA-BF48-98B2-E658F6DF8B29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0BB3ABAE-64A5-FE40-96DD-E0BF3272E663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C1BC1C28-3CF1-024B-A1B2-087F67C1B3E0}"/>
              </a:ext>
            </a:extLst>
          </p:cNvPr>
          <p:cNvGrpSpPr/>
          <p:nvPr/>
        </p:nvGrpSpPr>
        <p:grpSpPr>
          <a:xfrm>
            <a:off x="5854065" y="4139892"/>
            <a:ext cx="407263" cy="2260908"/>
            <a:chOff x="9018413" y="1981204"/>
            <a:chExt cx="733968" cy="4074603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EB9799B4-E131-C64A-994D-2CFBC2BB3911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6E5C866A-8C74-904A-A613-9649F7A0B9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647E2B36-280A-584E-B675-1C57D6FE7435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BF2B56CA-DCA9-B543-A381-D69A91C19C0B}"/>
                  </a:ext>
                </a:extLst>
              </p:cNvPr>
              <p:cNvCxnSpPr>
                <a:stCxn id="163" idx="2"/>
                <a:endCxn id="163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77E84198-2A98-3640-A60F-E7D412357788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3624D0FE-7A9F-7B4E-94C6-D244DD57142C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88D124F1-B439-0442-B51B-76F49D755D89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1F046E09-0F1D-2C4B-8D2D-2AB4903A562F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81682E9E-491A-D04C-8925-A9FDFD4A3865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87258ABF-950C-254F-9DD7-87BF85E0292F}"/>
                </a:ext>
              </a:extLst>
            </p:cNvPr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B0832441-94FE-8646-861F-9626246211CF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7EBD5718-A5B9-F04F-AF72-03EE236572EB}"/>
              </a:ext>
            </a:extLst>
          </p:cNvPr>
          <p:cNvGrpSpPr/>
          <p:nvPr/>
        </p:nvGrpSpPr>
        <p:grpSpPr>
          <a:xfrm>
            <a:off x="6304283" y="4139892"/>
            <a:ext cx="379859" cy="2260908"/>
            <a:chOff x="9067800" y="1981202"/>
            <a:chExt cx="684581" cy="4074603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6B07EAB2-6B9E-8643-B6C4-F7B700F4C4E9}"/>
                </a:ext>
              </a:extLst>
            </p:cNvPr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8052EEAA-FCD1-5C46-B8BC-B9F584FED5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xmlns="" id="{8F9CBB98-B00F-EC44-A337-2F8E4C1B0AEF}"/>
                  </a:ext>
                </a:extLst>
              </p:cNvPr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249AE09A-C331-C44B-8239-E0B5FA7CFEFC}"/>
                  </a:ext>
                </a:extLst>
              </p:cNvPr>
              <p:cNvCxnSpPr>
                <a:stCxn id="175" idx="2"/>
                <a:endCxn id="175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9779728A-BD02-4F48-8E5A-9D4E757DAA50}"/>
                  </a:ext>
                </a:extLst>
              </p:cNvPr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xmlns="" id="{9E11BAA9-8140-3041-AE3A-150913930256}"/>
                  </a:ext>
                </a:extLst>
              </p:cNvPr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FB4D9F3B-F44F-B644-BB99-5D7A7E25E413}"/>
                  </a:ext>
                </a:extLst>
              </p:cNvPr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xmlns="" id="{B470E2DE-99A6-6D44-8CD8-2CB674E91F6C}"/>
                  </a:ext>
                </a:extLst>
              </p:cNvPr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4E7CD6BB-B8FA-4C40-91C0-7A2662F15AB3}"/>
                </a:ext>
              </a:extLst>
            </p:cNvPr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2E677288-1051-5147-95C5-290FB573C82D}"/>
                </a:ext>
              </a:extLst>
            </p:cNvPr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23EEDB7C-1075-9C49-9A00-09D1ACA3945A}"/>
                </a:ext>
              </a:extLst>
            </p:cNvPr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FF21D6B9-A83D-7E44-897D-DC49EED537A9}"/>
              </a:ext>
            </a:extLst>
          </p:cNvPr>
          <p:cNvSpPr txBox="1"/>
          <p:nvPr/>
        </p:nvSpPr>
        <p:spPr>
          <a:xfrm>
            <a:off x="3848100" y="3569756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9F6D400C-A822-0647-B7A5-8C88195B39D7}"/>
              </a:ext>
            </a:extLst>
          </p:cNvPr>
          <p:cNvSpPr txBox="1"/>
          <p:nvPr/>
        </p:nvSpPr>
        <p:spPr>
          <a:xfrm>
            <a:off x="4270917" y="3569756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227E49DD-EE2E-CF45-9AC3-E5FE4C3514C5}"/>
              </a:ext>
            </a:extLst>
          </p:cNvPr>
          <p:cNvSpPr txBox="1"/>
          <p:nvPr/>
        </p:nvSpPr>
        <p:spPr>
          <a:xfrm>
            <a:off x="6158365" y="356216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b</a:t>
            </a:r>
            <a:r>
              <a:rPr lang="en-US" sz="1200" baseline="-25000" dirty="0" err="1">
                <a:latin typeface="Calibri" panose="020F0502020204030204" pitchFamily="34" charset="0"/>
              </a:rPr>
              <a:t>m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72CEA67B-C507-8A49-BCEB-58C5DC153689}"/>
              </a:ext>
            </a:extLst>
          </p:cNvPr>
          <p:cNvSpPr txBox="1"/>
          <p:nvPr/>
        </p:nvSpPr>
        <p:spPr>
          <a:xfrm>
            <a:off x="5682764" y="3562168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F0AD3CA9-D6F8-2245-80EF-C956D9F4EBB0}"/>
              </a:ext>
            </a:extLst>
          </p:cNvPr>
          <p:cNvCxnSpPr/>
          <p:nvPr/>
        </p:nvCxnSpPr>
        <p:spPr>
          <a:xfrm flipH="1" flipV="1">
            <a:off x="30566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B17A0096-C947-5945-990C-2CB4506D9A18}"/>
              </a:ext>
            </a:extLst>
          </p:cNvPr>
          <p:cNvCxnSpPr/>
          <p:nvPr/>
        </p:nvCxnSpPr>
        <p:spPr>
          <a:xfrm flipH="1" flipV="1">
            <a:off x="32090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C2D2A965-0879-3E4B-9AD2-3C4B590704F5}"/>
              </a:ext>
            </a:extLst>
          </p:cNvPr>
          <p:cNvCxnSpPr/>
          <p:nvPr/>
        </p:nvCxnSpPr>
        <p:spPr>
          <a:xfrm flipH="1" flipV="1">
            <a:off x="33614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54E89172-A738-184A-B110-B284245D1E0F}"/>
              </a:ext>
            </a:extLst>
          </p:cNvPr>
          <p:cNvCxnSpPr/>
          <p:nvPr/>
        </p:nvCxnSpPr>
        <p:spPr>
          <a:xfrm flipH="1" flipV="1">
            <a:off x="35138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20FA48C4-1FAA-6647-ABC6-1B4E1369D2BC}"/>
              </a:ext>
            </a:extLst>
          </p:cNvPr>
          <p:cNvCxnSpPr/>
          <p:nvPr/>
        </p:nvCxnSpPr>
        <p:spPr>
          <a:xfrm flipH="1" flipV="1">
            <a:off x="36662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714CF39A-07F5-254E-A119-BD903D75B866}"/>
              </a:ext>
            </a:extLst>
          </p:cNvPr>
          <p:cNvCxnSpPr/>
          <p:nvPr/>
        </p:nvCxnSpPr>
        <p:spPr>
          <a:xfrm flipH="1" flipV="1">
            <a:off x="38186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xmlns="" id="{823CB72E-5D36-D84E-9EAB-4E7295F95FD8}"/>
              </a:ext>
            </a:extLst>
          </p:cNvPr>
          <p:cNvCxnSpPr/>
          <p:nvPr/>
        </p:nvCxnSpPr>
        <p:spPr>
          <a:xfrm flipH="1" flipV="1">
            <a:off x="39710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xmlns="" id="{21AEE2A7-930E-D949-9AF8-0B32D2594D55}"/>
              </a:ext>
            </a:extLst>
          </p:cNvPr>
          <p:cNvCxnSpPr/>
          <p:nvPr/>
        </p:nvCxnSpPr>
        <p:spPr>
          <a:xfrm flipH="1" flipV="1">
            <a:off x="41234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295F7038-B9B9-8643-9211-6DE67CFE8177}"/>
              </a:ext>
            </a:extLst>
          </p:cNvPr>
          <p:cNvSpPr txBox="1"/>
          <p:nvPr/>
        </p:nvSpPr>
        <p:spPr>
          <a:xfrm>
            <a:off x="28459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</a:rPr>
              <a:t>n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20665885-3D0B-A94D-87AD-E6A08AD15C32}"/>
              </a:ext>
            </a:extLst>
          </p:cNvPr>
          <p:cNvSpPr txBox="1"/>
          <p:nvPr/>
        </p:nvSpPr>
        <p:spPr>
          <a:xfrm>
            <a:off x="29470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57CD9086-A4F6-F042-95B1-05FE2518548F}"/>
              </a:ext>
            </a:extLst>
          </p:cNvPr>
          <p:cNvSpPr txBox="1"/>
          <p:nvPr/>
        </p:nvSpPr>
        <p:spPr>
          <a:xfrm>
            <a:off x="30994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64C1EA88-9939-1447-BFEE-BC4DEABDC52C}"/>
              </a:ext>
            </a:extLst>
          </p:cNvPr>
          <p:cNvSpPr txBox="1"/>
          <p:nvPr/>
        </p:nvSpPr>
        <p:spPr>
          <a:xfrm>
            <a:off x="39271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657850C5-F3EE-AA47-8626-D51ED5DC582E}"/>
              </a:ext>
            </a:extLst>
          </p:cNvPr>
          <p:cNvSpPr txBox="1"/>
          <p:nvPr/>
        </p:nvSpPr>
        <p:spPr>
          <a:xfrm>
            <a:off x="9177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NN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xmlns="" id="{0C622D53-9B46-7943-ABEA-C828B27CB5D6}"/>
              </a:ext>
            </a:extLst>
          </p:cNvPr>
          <p:cNvGrpSpPr/>
          <p:nvPr/>
        </p:nvGrpSpPr>
        <p:grpSpPr>
          <a:xfrm>
            <a:off x="3203004" y="3781675"/>
            <a:ext cx="3861779" cy="357113"/>
            <a:chOff x="1763867" y="2928281"/>
            <a:chExt cx="4134186" cy="342354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16DC4169-2E4D-204F-8337-91D01D4979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3867" y="3111914"/>
              <a:ext cx="413418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xmlns="" id="{C4062FD0-9F1B-5C4B-8317-2260CF242553}"/>
                </a:ext>
              </a:extLst>
            </p:cNvPr>
            <p:cNvGrpSpPr/>
            <p:nvPr/>
          </p:nvGrpSpPr>
          <p:grpSpPr>
            <a:xfrm>
              <a:off x="3663106" y="2928281"/>
              <a:ext cx="139338" cy="342354"/>
              <a:chOff x="1122613" y="4320596"/>
              <a:chExt cx="139338" cy="342354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xmlns="" id="{16CE2D71-C2C8-F541-90B2-601820C8E1D2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xmlns="" id="{A5843352-7039-FD40-8F4F-7D98E17EFBE1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xmlns="" id="{C3996155-328A-754A-BE14-C8E0FF103CDE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xmlns="" id="{EDCB279A-8010-F04E-85C8-4CD54ADBFE9A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xmlns="" id="{F46D7EF6-5246-0344-B7F6-29E5507E740F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xmlns="" id="{F0C6DFDF-0DAF-2846-8639-DF7D872E93F8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xmlns="" id="{8A9E63EE-A43A-6A44-B2A5-0C713D2B2572}"/>
              </a:ext>
            </a:extLst>
          </p:cNvPr>
          <p:cNvGrpSpPr/>
          <p:nvPr/>
        </p:nvGrpSpPr>
        <p:grpSpPr>
          <a:xfrm>
            <a:off x="4278321" y="3789398"/>
            <a:ext cx="130157" cy="357113"/>
            <a:chOff x="1122613" y="4320596"/>
            <a:chExt cx="139338" cy="342354"/>
          </a:xfrm>
        </p:grpSpPr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xmlns="" id="{BC6C8B19-04BF-BC4F-B9A9-540BEBBC36AA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xmlns="" id="{FD81C024-4F82-224B-B1D4-EF5F73229A24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xmlns="" id="{ADF16B0C-171C-5C4F-9789-83677EE4A1C2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xmlns="" id="{6A924976-8758-B54D-AEEB-674FAECDD3CD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xmlns="" id="{D4693CF4-A0B1-7D44-BF46-49568134DEAF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xmlns="" id="{4507D052-AEFA-9B40-8AEB-A599910948C6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xmlns="" id="{29773F68-1D18-2F40-9390-E33716ABFE93}"/>
              </a:ext>
            </a:extLst>
          </p:cNvPr>
          <p:cNvGrpSpPr/>
          <p:nvPr/>
        </p:nvGrpSpPr>
        <p:grpSpPr>
          <a:xfrm>
            <a:off x="3848197" y="3787973"/>
            <a:ext cx="130157" cy="357113"/>
            <a:chOff x="1122613" y="4320596"/>
            <a:chExt cx="139338" cy="342354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xmlns="" id="{F227AD9C-F599-9C40-83F9-55AE79743192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xmlns="" id="{50352003-4B38-0C45-9618-FD3680A16BEA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xmlns="" id="{71713BFE-0C4B-A84D-97A5-3290BFD8033C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xmlns="" id="{A83C033B-0267-734D-801A-391B8502F7A2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xmlns="" id="{E70D7CA9-4C8C-8B4D-93AF-24039B9B6097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xmlns="" id="{EAB13DCE-7EE2-5D46-B722-9D70BC0436D0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xmlns="" id="{10114D53-8B01-114C-BEE8-E88717504994}"/>
              </a:ext>
            </a:extLst>
          </p:cNvPr>
          <p:cNvGrpSpPr/>
          <p:nvPr/>
        </p:nvGrpSpPr>
        <p:grpSpPr>
          <a:xfrm>
            <a:off x="5755325" y="3797052"/>
            <a:ext cx="130157" cy="357113"/>
            <a:chOff x="1122613" y="4320596"/>
            <a:chExt cx="139338" cy="342354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259AC331-FA48-C74D-B05D-8335F496023A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F8DF6B37-A256-F341-B5C1-6D36B673A450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BB527BDB-53A5-9148-8CB9-156A4A65DD3E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B910DB0F-F8E6-4544-8271-572C28D2707F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0625548C-FBD9-9E4A-A24B-903EC9DDCF89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CA288F3F-FE97-0244-BCFE-83124DC60535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xmlns="" id="{86FA753F-0382-1145-A0A3-89C61FBD4CEB}"/>
              </a:ext>
            </a:extLst>
          </p:cNvPr>
          <p:cNvGrpSpPr/>
          <p:nvPr/>
        </p:nvGrpSpPr>
        <p:grpSpPr>
          <a:xfrm>
            <a:off x="6174538" y="3797052"/>
            <a:ext cx="130157" cy="357113"/>
            <a:chOff x="1122613" y="4320596"/>
            <a:chExt cx="139338" cy="342354"/>
          </a:xfrm>
        </p:grpSpPr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E4D3F55B-0241-114E-BF0B-C75788D08562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D8B54F4A-001E-AE4F-BF99-203C58EC2B59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A877FA0C-BA6D-2F4D-9805-C7468D46F5A3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6FE7527F-D64E-4C4B-90A8-1CFCA1E84BBD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7B33A3A9-36BB-0F46-A25F-AA254C917E9D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8D1CC79B-3051-F14F-8734-2E12D800CF41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2" name="TextBox 311">
            <a:extLst>
              <a:ext uri="{FF2B5EF4-FFF2-40B4-BE49-F238E27FC236}">
                <a16:creationId xmlns:a16="http://schemas.microsoft.com/office/drawing/2014/main" xmlns="" id="{C9627CC8-56B0-3E40-B72F-B6EDFF707D51}"/>
              </a:ext>
            </a:extLst>
          </p:cNvPr>
          <p:cNvSpPr txBox="1"/>
          <p:nvPr/>
        </p:nvSpPr>
        <p:spPr>
          <a:xfrm>
            <a:off x="2556659" y="3818562"/>
            <a:ext cx="710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Deck </a:t>
            </a:r>
            <a:r>
              <a:rPr lang="en-US" sz="1200" dirty="0" err="1">
                <a:solidFill>
                  <a:srgbClr val="C00000"/>
                </a:solidFill>
                <a:latin typeface="Calibri" panose="020F0502020204030204" pitchFamily="34" charset="0"/>
              </a:rPr>
              <a:t>Sel</a:t>
            </a:r>
            <a:endParaRPr lang="en-US" sz="1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8C913287-604A-1E47-86DA-76EBAB7963CD}"/>
              </a:ext>
            </a:extLst>
          </p:cNvPr>
          <p:cNvSpPr txBox="1"/>
          <p:nvPr/>
        </p:nvSpPr>
        <p:spPr>
          <a:xfrm>
            <a:off x="7568123" y="2347103"/>
            <a:ext cx="1649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Deck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WL drivers, </a:t>
            </a:r>
          </a:p>
          <a:p>
            <a:pPr marL="228600" defTabSz="9144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BL drivers</a:t>
            </a:r>
          </a:p>
        </p:txBody>
      </p:sp>
      <p:sp>
        <p:nvSpPr>
          <p:cNvPr id="314" name="Rectangle 24">
            <a:extLst>
              <a:ext uri="{FF2B5EF4-FFF2-40B4-BE49-F238E27FC236}">
                <a16:creationId xmlns:a16="http://schemas.microsoft.com/office/drawing/2014/main" xmlns="" id="{6D69C323-3066-254D-96ED-0F2385B3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32" y="1638800"/>
            <a:ext cx="537546" cy="18335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charset="0"/>
              </a:rPr>
              <a:t>Memory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xmlns="" id="{36C335D2-B046-CA4E-BD7B-7CFB9545525F}"/>
              </a:ext>
            </a:extLst>
          </p:cNvPr>
          <p:cNvSpPr/>
          <p:nvPr/>
        </p:nvSpPr>
        <p:spPr bwMode="auto">
          <a:xfrm>
            <a:off x="8255485" y="1410200"/>
            <a:ext cx="537546" cy="19217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BL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xmlns="" id="{A0D3EBE2-A5F9-D148-87EF-A7D4BB5E629C}"/>
              </a:ext>
            </a:extLst>
          </p:cNvPr>
          <p:cNvSpPr/>
          <p:nvPr/>
        </p:nvSpPr>
        <p:spPr bwMode="auto">
          <a:xfrm>
            <a:off x="8265532" y="1874564"/>
            <a:ext cx="537546" cy="192178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WL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xmlns="" id="{3EA523B9-7A99-B040-BC69-B93C70F3F9F3}"/>
              </a:ext>
            </a:extLst>
          </p:cNvPr>
          <p:cNvSpPr/>
          <p:nvPr/>
        </p:nvSpPr>
        <p:spPr bwMode="auto">
          <a:xfrm>
            <a:off x="9343668" y="1506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xmlns="" id="{BDD9F1E6-0850-CD42-BA8F-5536B2C9408B}"/>
              </a:ext>
            </a:extLst>
          </p:cNvPr>
          <p:cNvSpPr/>
          <p:nvPr/>
        </p:nvSpPr>
        <p:spPr bwMode="auto">
          <a:xfrm>
            <a:off x="9343668" y="1866576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xmlns="" id="{6F6F613F-CB1A-9B48-B86E-9071412E1CE3}"/>
              </a:ext>
            </a:extLst>
          </p:cNvPr>
          <p:cNvSpPr/>
          <p:nvPr/>
        </p:nvSpPr>
        <p:spPr bwMode="auto">
          <a:xfrm>
            <a:off x="9343668" y="2268289"/>
            <a:ext cx="1257195" cy="131687"/>
          </a:xfrm>
          <a:prstGeom prst="rect">
            <a:avLst/>
          </a:prstGeom>
          <a:solidFill>
            <a:srgbClr val="00B05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0" name="Rectangle 24">
            <a:extLst>
              <a:ext uri="{FF2B5EF4-FFF2-40B4-BE49-F238E27FC236}">
                <a16:creationId xmlns:a16="http://schemas.microsoft.com/office/drawing/2014/main" xmlns="" id="{E68F1447-9D0C-8F43-9995-695A2587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934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1" name="Rectangle 24">
            <a:extLst>
              <a:ext uri="{FF2B5EF4-FFF2-40B4-BE49-F238E27FC236}">
                <a16:creationId xmlns:a16="http://schemas.microsoft.com/office/drawing/2014/main" xmlns="" id="{4DA6B973-A422-F542-A79F-9D6FC2D7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9" y="186657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2" name="Rectangle 24">
            <a:extLst>
              <a:ext uri="{FF2B5EF4-FFF2-40B4-BE49-F238E27FC236}">
                <a16:creationId xmlns:a16="http://schemas.microsoft.com/office/drawing/2014/main" xmlns="" id="{FF59543D-2CF2-054D-86DB-DD394409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558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3" name="Rectangle 24">
            <a:extLst>
              <a:ext uri="{FF2B5EF4-FFF2-40B4-BE49-F238E27FC236}">
                <a16:creationId xmlns:a16="http://schemas.microsoft.com/office/drawing/2014/main" xmlns="" id="{F6E4D58D-6D34-B448-8108-448E44F2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4" name="Rectangle 24">
            <a:extLst>
              <a:ext uri="{FF2B5EF4-FFF2-40B4-BE49-F238E27FC236}">
                <a16:creationId xmlns:a16="http://schemas.microsoft.com/office/drawing/2014/main" xmlns="" id="{3E43C2C1-58A4-AF49-95E6-8785A6CB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5" name="Rectangle 24">
            <a:extLst>
              <a:ext uri="{FF2B5EF4-FFF2-40B4-BE49-F238E27FC236}">
                <a16:creationId xmlns:a16="http://schemas.microsoft.com/office/drawing/2014/main" xmlns="" id="{D8CD2E86-F87B-7045-8036-CB65FFAC2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6" name="Rectangle 24">
            <a:extLst>
              <a:ext uri="{FF2B5EF4-FFF2-40B4-BE49-F238E27FC236}">
                <a16:creationId xmlns:a16="http://schemas.microsoft.com/office/drawing/2014/main" xmlns="" id="{DC285987-33F7-CD41-8118-404C9CECE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143" y="1498756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" name="Rectangle 24">
            <a:extLst>
              <a:ext uri="{FF2B5EF4-FFF2-40B4-BE49-F238E27FC236}">
                <a16:creationId xmlns:a16="http://schemas.microsoft.com/office/drawing/2014/main" xmlns="" id="{527D0C42-C113-2446-98A0-C19093181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8" y="1883838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8" name="Rectangle 24">
            <a:extLst>
              <a:ext uri="{FF2B5EF4-FFF2-40B4-BE49-F238E27FC236}">
                <a16:creationId xmlns:a16="http://schemas.microsoft.com/office/drawing/2014/main" xmlns="" id="{7EEA82B7-D8C0-E64F-AE62-6C664812C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767" y="2284005"/>
            <a:ext cx="157467" cy="184463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xmlns="" id="{0D5E6921-2411-4A48-86D2-CDB0FE15B99B}"/>
              </a:ext>
            </a:extLst>
          </p:cNvPr>
          <p:cNvSpPr/>
          <p:nvPr/>
        </p:nvSpPr>
        <p:spPr bwMode="auto">
          <a:xfrm>
            <a:off x="9612034" y="1325762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xmlns="" id="{C30684DA-26A7-7344-9CE6-EC5D787364FF}"/>
              </a:ext>
            </a:extLst>
          </p:cNvPr>
          <p:cNvSpPr/>
          <p:nvPr/>
        </p:nvSpPr>
        <p:spPr bwMode="auto">
          <a:xfrm>
            <a:off x="9949479" y="1307220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xmlns="" id="{4F906AAF-D537-1242-BBA4-CE713F3BF9CB}"/>
              </a:ext>
            </a:extLst>
          </p:cNvPr>
          <p:cNvSpPr/>
          <p:nvPr/>
        </p:nvSpPr>
        <p:spPr bwMode="auto">
          <a:xfrm>
            <a:off x="10330479" y="1302227"/>
            <a:ext cx="119755" cy="1354972"/>
          </a:xfrm>
          <a:prstGeom prst="rect">
            <a:avLst/>
          </a:prstGeom>
          <a:solidFill>
            <a:srgbClr val="0066FF">
              <a:alpha val="50196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xmlns="" id="{098C5424-EFBB-E547-9917-428AECA9E7B9}"/>
              </a:ext>
            </a:extLst>
          </p:cNvPr>
          <p:cNvCxnSpPr/>
          <p:nvPr/>
        </p:nvCxnSpPr>
        <p:spPr>
          <a:xfrm>
            <a:off x="9073179" y="1953768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xmlns="" id="{5A646B8A-925D-134D-A2F9-BBC65672A1B3}"/>
              </a:ext>
            </a:extLst>
          </p:cNvPr>
          <p:cNvCxnSpPr/>
          <p:nvPr/>
        </p:nvCxnSpPr>
        <p:spPr>
          <a:xfrm>
            <a:off x="9073179" y="19537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xmlns="" id="{3F0EE45F-4651-E64A-AF9D-9A6F6B965775}"/>
              </a:ext>
            </a:extLst>
          </p:cNvPr>
          <p:cNvCxnSpPr/>
          <p:nvPr/>
        </p:nvCxnSpPr>
        <p:spPr>
          <a:xfrm>
            <a:off x="10825779" y="194004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xmlns="" id="{5BB4409E-3846-D94C-B38C-DA2597F6F10B}"/>
              </a:ext>
            </a:extLst>
          </p:cNvPr>
          <p:cNvCxnSpPr>
            <a:cxnSpLocks/>
          </p:cNvCxnSpPr>
          <p:nvPr/>
        </p:nvCxnSpPr>
        <p:spPr>
          <a:xfrm rot="5400000">
            <a:off x="8767523" y="2031510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xmlns="" id="{00337992-EC6B-0A49-929C-C06447661EA3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9997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xmlns="" id="{60A03143-FAC6-A04C-9068-7CACA1661475}"/>
              </a:ext>
            </a:extLst>
          </p:cNvPr>
          <p:cNvCxnSpPr>
            <a:cxnSpLocks/>
          </p:cNvCxnSpPr>
          <p:nvPr/>
        </p:nvCxnSpPr>
        <p:spPr>
          <a:xfrm rot="16200000">
            <a:off x="9799283" y="2752350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>
            <a:extLst>
              <a:ext uri="{FF2B5EF4-FFF2-40B4-BE49-F238E27FC236}">
                <a16:creationId xmlns:a16="http://schemas.microsoft.com/office/drawing/2014/main" xmlns="" id="{762330E8-8432-BA4C-A94F-E5C93C4C0074}"/>
              </a:ext>
            </a:extLst>
          </p:cNvPr>
          <p:cNvSpPr txBox="1"/>
          <p:nvPr/>
        </p:nvSpPr>
        <p:spPr>
          <a:xfrm>
            <a:off x="9013868" y="2292600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xmlns="" id="{9EEB9193-0592-8049-920D-DE03018BFCEC}"/>
              </a:ext>
            </a:extLst>
          </p:cNvPr>
          <p:cNvSpPr txBox="1"/>
          <p:nvPr/>
        </p:nvSpPr>
        <p:spPr>
          <a:xfrm>
            <a:off x="10787476" y="2226246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xmlns="" id="{071C055C-CEB4-6446-837D-789FBD3123BD}"/>
              </a:ext>
            </a:extLst>
          </p:cNvPr>
          <p:cNvSpPr txBox="1"/>
          <p:nvPr/>
        </p:nvSpPr>
        <p:spPr>
          <a:xfrm>
            <a:off x="10014949" y="281736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xmlns="" id="{C4F5E11F-37C0-1840-8035-DED5AAD710C2}"/>
              </a:ext>
            </a:extLst>
          </p:cNvPr>
          <p:cNvSpPr txBox="1"/>
          <p:nvPr/>
        </p:nvSpPr>
        <p:spPr>
          <a:xfrm>
            <a:off x="9995577" y="1007178"/>
            <a:ext cx="112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342" name="Straight Arrow Connector 40">
            <a:extLst>
              <a:ext uri="{FF2B5EF4-FFF2-40B4-BE49-F238E27FC236}">
                <a16:creationId xmlns:a16="http://schemas.microsoft.com/office/drawing/2014/main" xmlns="" id="{6F31BDDE-6D9C-E049-817B-0B39559BF5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65184" y="4065426"/>
            <a:ext cx="285798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4" name="Straight Arrow Connector 53">
            <a:extLst>
              <a:ext uri="{FF2B5EF4-FFF2-40B4-BE49-F238E27FC236}">
                <a16:creationId xmlns:a16="http://schemas.microsoft.com/office/drawing/2014/main" xmlns="" id="{50B4800B-DF7A-DB4B-A4F6-D0E2417A1BE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54755" y="4305599"/>
            <a:ext cx="2939938" cy="7081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5" name="Group 5">
            <a:extLst>
              <a:ext uri="{FF2B5EF4-FFF2-40B4-BE49-F238E27FC236}">
                <a16:creationId xmlns:a16="http://schemas.microsoft.com/office/drawing/2014/main" xmlns="" id="{82529FB2-F36A-DE41-AAE9-ABD4704BDD85}"/>
              </a:ext>
            </a:extLst>
          </p:cNvPr>
          <p:cNvGrpSpPr>
            <a:grpSpLocks/>
          </p:cNvGrpSpPr>
          <p:nvPr/>
        </p:nvGrpSpPr>
        <p:grpSpPr bwMode="auto">
          <a:xfrm>
            <a:off x="9500521" y="3753254"/>
            <a:ext cx="1165609" cy="241979"/>
            <a:chOff x="5410200" y="6003925"/>
            <a:chExt cx="2644572" cy="414136"/>
          </a:xfrm>
        </p:grpSpPr>
        <p:sp>
          <p:nvSpPr>
            <p:cNvPr id="346" name="Rectangle 24">
              <a:extLst>
                <a:ext uri="{FF2B5EF4-FFF2-40B4-BE49-F238E27FC236}">
                  <a16:creationId xmlns:a16="http://schemas.microsoft.com/office/drawing/2014/main" xmlns="" id="{3F43E1E2-F0E7-8A45-BDC1-779C9BBA0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7" name="Rectangle 24">
              <a:extLst>
                <a:ext uri="{FF2B5EF4-FFF2-40B4-BE49-F238E27FC236}">
                  <a16:creationId xmlns:a16="http://schemas.microsoft.com/office/drawing/2014/main" xmlns="" id="{AC404843-20AD-AA49-B8B4-189683130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" name="Rectangle 24">
              <a:extLst>
                <a:ext uri="{FF2B5EF4-FFF2-40B4-BE49-F238E27FC236}">
                  <a16:creationId xmlns:a16="http://schemas.microsoft.com/office/drawing/2014/main" xmlns="" id="{A78A63B8-CB06-4C4D-8171-A2D74E511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0" name="Rectangle 51">
            <a:extLst>
              <a:ext uri="{FF2B5EF4-FFF2-40B4-BE49-F238E27FC236}">
                <a16:creationId xmlns:a16="http://schemas.microsoft.com/office/drawing/2014/main" xmlns="" id="{18EEB19F-2FDA-BA4F-B895-2A15C9E4F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0902" y="4330735"/>
            <a:ext cx="643791" cy="26506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WL 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Sockets</a:t>
            </a:r>
          </a:p>
        </p:txBody>
      </p:sp>
      <p:sp>
        <p:nvSpPr>
          <p:cNvPr id="351" name="Rectangle 30">
            <a:extLst>
              <a:ext uri="{FF2B5EF4-FFF2-40B4-BE49-F238E27FC236}">
                <a16:creationId xmlns:a16="http://schemas.microsoft.com/office/drawing/2014/main" xmlns="" id="{30AAA704-D26A-2D4D-8FA4-6F50110B9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521" y="3973224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xmlns="" id="{8A773E7F-7B7B-E244-B33B-737095679C9E}"/>
              </a:ext>
            </a:extLst>
          </p:cNvPr>
          <p:cNvSpPr/>
          <p:nvPr/>
        </p:nvSpPr>
        <p:spPr bwMode="auto">
          <a:xfrm>
            <a:off x="9500539" y="3602163"/>
            <a:ext cx="242036" cy="1629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xmlns="" id="{6116B665-179A-DF41-A8F2-FDD826AD8EDC}"/>
              </a:ext>
            </a:extLst>
          </p:cNvPr>
          <p:cNvSpPr/>
          <p:nvPr/>
        </p:nvSpPr>
        <p:spPr bwMode="auto">
          <a:xfrm>
            <a:off x="9500521" y="4122241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xmlns="" id="{2AD54593-065A-9143-99F9-E2DC0288F364}"/>
              </a:ext>
            </a:extLst>
          </p:cNvPr>
          <p:cNvSpPr/>
          <p:nvPr/>
        </p:nvSpPr>
        <p:spPr bwMode="auto">
          <a:xfrm>
            <a:off x="9960521" y="3602167"/>
            <a:ext cx="243215" cy="17178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xmlns="" id="{4BA3D113-3FE6-3E4F-83F3-58735F3922BB}"/>
              </a:ext>
            </a:extLst>
          </p:cNvPr>
          <p:cNvSpPr/>
          <p:nvPr/>
        </p:nvSpPr>
        <p:spPr bwMode="auto">
          <a:xfrm>
            <a:off x="10389787" y="3602157"/>
            <a:ext cx="276349" cy="1749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56" name="Straight Arrow Connector 39">
            <a:extLst>
              <a:ext uri="{FF2B5EF4-FFF2-40B4-BE49-F238E27FC236}">
                <a16:creationId xmlns:a16="http://schemas.microsoft.com/office/drawing/2014/main" xmlns="" id="{E29260C0-FEFD-AC40-9D41-356A6A1DAD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41891" y="5418871"/>
            <a:ext cx="335856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" name="Straight Arrow Connector 42">
            <a:extLst>
              <a:ext uri="{FF2B5EF4-FFF2-40B4-BE49-F238E27FC236}">
                <a16:creationId xmlns:a16="http://schemas.microsoft.com/office/drawing/2014/main" xmlns="" id="{DEF5B9D2-A4AC-CF46-9100-5CCCE6838D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41891" y="5418871"/>
            <a:ext cx="0" cy="66352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" name="Straight Arrow Connector 53">
            <a:extLst>
              <a:ext uri="{FF2B5EF4-FFF2-40B4-BE49-F238E27FC236}">
                <a16:creationId xmlns:a16="http://schemas.microsoft.com/office/drawing/2014/main" xmlns="" id="{A318D694-97FF-E341-BFDC-2F88690D9EE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31981" y="5993117"/>
            <a:ext cx="2218921" cy="1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9" name="Group 5">
            <a:extLst>
              <a:ext uri="{FF2B5EF4-FFF2-40B4-BE49-F238E27FC236}">
                <a16:creationId xmlns:a16="http://schemas.microsoft.com/office/drawing/2014/main" xmlns="" id="{338B5CF7-F018-0948-A95C-0A2577DB923E}"/>
              </a:ext>
            </a:extLst>
          </p:cNvPr>
          <p:cNvGrpSpPr>
            <a:grpSpLocks/>
          </p:cNvGrpSpPr>
          <p:nvPr/>
        </p:nvGrpSpPr>
        <p:grpSpPr bwMode="auto">
          <a:xfrm>
            <a:off x="9577747" y="5440773"/>
            <a:ext cx="1165609" cy="241979"/>
            <a:chOff x="5410200" y="6003925"/>
            <a:chExt cx="2644572" cy="414136"/>
          </a:xfrm>
        </p:grpSpPr>
        <p:sp>
          <p:nvSpPr>
            <p:cNvPr id="360" name="Rectangle 24">
              <a:extLst>
                <a:ext uri="{FF2B5EF4-FFF2-40B4-BE49-F238E27FC236}">
                  <a16:creationId xmlns:a16="http://schemas.microsoft.com/office/drawing/2014/main" xmlns="" id="{EB39F6C7-855F-6443-AAC1-B741C9437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1" name="Rectangle 24">
              <a:extLst>
                <a:ext uri="{FF2B5EF4-FFF2-40B4-BE49-F238E27FC236}">
                  <a16:creationId xmlns:a16="http://schemas.microsoft.com/office/drawing/2014/main" xmlns="" id="{F2F37B1E-3389-3C42-9E89-33B0A5C72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2" name="Rectangle 24">
              <a:extLst>
                <a:ext uri="{FF2B5EF4-FFF2-40B4-BE49-F238E27FC236}">
                  <a16:creationId xmlns:a16="http://schemas.microsoft.com/office/drawing/2014/main" xmlns="" id="{E4D8D6BB-B5E9-F24A-8A66-613EF7846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3" name="Rectangle 51">
            <a:extLst>
              <a:ext uri="{FF2B5EF4-FFF2-40B4-BE49-F238E27FC236}">
                <a16:creationId xmlns:a16="http://schemas.microsoft.com/office/drawing/2014/main" xmlns="" id="{CA51475C-B08F-AC4E-A174-22DF9E21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13" y="5993116"/>
            <a:ext cx="723842" cy="2522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1 set BL Sockets</a:t>
            </a:r>
          </a:p>
        </p:txBody>
      </p:sp>
      <p:sp>
        <p:nvSpPr>
          <p:cNvPr id="365" name="Rectangle 30">
            <a:extLst>
              <a:ext uri="{FF2B5EF4-FFF2-40B4-BE49-F238E27FC236}">
                <a16:creationId xmlns:a16="http://schemas.microsoft.com/office/drawing/2014/main" xmlns="" id="{B4E77877-7D8B-E24D-8B1F-95191C33C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748" y="56607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xmlns="" id="{1913BD13-8E1A-4B45-9B2D-DFFDC3D0157D}"/>
              </a:ext>
            </a:extLst>
          </p:cNvPr>
          <p:cNvSpPr/>
          <p:nvPr/>
        </p:nvSpPr>
        <p:spPr bwMode="auto">
          <a:xfrm>
            <a:off x="9577764" y="5289681"/>
            <a:ext cx="1209709" cy="18723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xmlns="" id="{6F712A34-B662-A040-8585-CD102DFBFF76}"/>
              </a:ext>
            </a:extLst>
          </p:cNvPr>
          <p:cNvSpPr/>
          <p:nvPr/>
        </p:nvSpPr>
        <p:spPr bwMode="auto">
          <a:xfrm>
            <a:off x="9577747" y="5809760"/>
            <a:ext cx="1165613" cy="179355"/>
          </a:xfrm>
          <a:prstGeom prst="rect">
            <a:avLst/>
          </a:prstGeom>
          <a:solidFill>
            <a:srgbClr val="FFFFFF">
              <a:lumMod val="50000"/>
            </a:srgb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  <a:latin typeface="Arial" charset="0"/>
              </a:rPr>
              <a:t>Isolation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xmlns="" id="{5E48BE9E-B6FE-F043-AEE4-23667836C132}"/>
              </a:ext>
            </a:extLst>
          </p:cNvPr>
          <p:cNvCxnSpPr>
            <a:cxnSpLocks/>
          </p:cNvCxnSpPr>
          <p:nvPr/>
        </p:nvCxnSpPr>
        <p:spPr>
          <a:xfrm flipV="1">
            <a:off x="8885355" y="3118193"/>
            <a:ext cx="2769114" cy="1078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xmlns="" id="{BA44E86D-B4D0-9741-8093-E750A4318249}"/>
              </a:ext>
            </a:extLst>
          </p:cNvPr>
          <p:cNvCxnSpPr/>
          <p:nvPr/>
        </p:nvCxnSpPr>
        <p:spPr>
          <a:xfrm>
            <a:off x="8885355" y="3128973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xmlns="" id="{F475475D-1C27-EB45-BAEA-DB608F4BB0B7}"/>
              </a:ext>
            </a:extLst>
          </p:cNvPr>
          <p:cNvCxnSpPr/>
          <p:nvPr/>
        </p:nvCxnSpPr>
        <p:spPr>
          <a:xfrm>
            <a:off x="11654469" y="3090925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xmlns="" id="{C1F5529D-E730-8D44-BD5D-396BB07F1DF0}"/>
              </a:ext>
            </a:extLst>
          </p:cNvPr>
          <p:cNvSpPr txBox="1"/>
          <p:nvPr/>
        </p:nvSpPr>
        <p:spPr>
          <a:xfrm>
            <a:off x="8826044" y="3467805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xmlns="" id="{3F6CEA8F-FB0D-434B-B53D-6AA9CE7423DE}"/>
              </a:ext>
            </a:extLst>
          </p:cNvPr>
          <p:cNvSpPr txBox="1"/>
          <p:nvPr/>
        </p:nvSpPr>
        <p:spPr>
          <a:xfrm>
            <a:off x="11572716" y="3454446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xmlns="" id="{BCEDE39B-4A2A-F249-BE59-B7E803470861}"/>
              </a:ext>
            </a:extLst>
          </p:cNvPr>
          <p:cNvCxnSpPr>
            <a:cxnSpLocks/>
          </p:cNvCxnSpPr>
          <p:nvPr/>
        </p:nvCxnSpPr>
        <p:spPr>
          <a:xfrm flipV="1">
            <a:off x="8913988" y="4922405"/>
            <a:ext cx="2310492" cy="290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xmlns="" id="{D8472421-E975-C945-9A6B-05039C1F14E0}"/>
              </a:ext>
            </a:extLst>
          </p:cNvPr>
          <p:cNvCxnSpPr/>
          <p:nvPr/>
        </p:nvCxnSpPr>
        <p:spPr>
          <a:xfrm>
            <a:off x="8913988" y="4951416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xmlns="" id="{0F1D95AC-BC6B-AA4A-91DE-31A969F40E13}"/>
              </a:ext>
            </a:extLst>
          </p:cNvPr>
          <p:cNvCxnSpPr/>
          <p:nvPr/>
        </p:nvCxnSpPr>
        <p:spPr>
          <a:xfrm>
            <a:off x="11224480" y="4913368"/>
            <a:ext cx="0" cy="310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TextBox 375">
            <a:extLst>
              <a:ext uri="{FF2B5EF4-FFF2-40B4-BE49-F238E27FC236}">
                <a16:creationId xmlns:a16="http://schemas.microsoft.com/office/drawing/2014/main" xmlns="" id="{7CBC491E-57C4-5047-9516-3F551FDF03BE}"/>
              </a:ext>
            </a:extLst>
          </p:cNvPr>
          <p:cNvSpPr txBox="1"/>
          <p:nvPr/>
        </p:nvSpPr>
        <p:spPr>
          <a:xfrm>
            <a:off x="8854677" y="5290248"/>
            <a:ext cx="73738" cy="1641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aseline="-250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xmlns="" id="{C612E8BD-A322-1846-A67B-1F8204A1BCDF}"/>
              </a:ext>
            </a:extLst>
          </p:cNvPr>
          <p:cNvSpPr txBox="1"/>
          <p:nvPr/>
        </p:nvSpPr>
        <p:spPr>
          <a:xfrm>
            <a:off x="11152714" y="5238877"/>
            <a:ext cx="163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B’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78" name="Rectangle 30">
            <a:extLst>
              <a:ext uri="{FF2B5EF4-FFF2-40B4-BE49-F238E27FC236}">
                <a16:creationId xmlns:a16="http://schemas.microsoft.com/office/drawing/2014/main" xmlns="" id="{78B11586-3A10-854C-BC05-96A9EFA4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741" y="5654944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9" name="Rectangle 30">
            <a:extLst>
              <a:ext uri="{FF2B5EF4-FFF2-40B4-BE49-F238E27FC236}">
                <a16:creationId xmlns:a16="http://schemas.microsoft.com/office/drawing/2014/main" xmlns="" id="{46F0AD35-9659-9840-B0BA-7ABE912FF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867" y="5660577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80" name="Group 5">
            <a:extLst>
              <a:ext uri="{FF2B5EF4-FFF2-40B4-BE49-F238E27FC236}">
                <a16:creationId xmlns:a16="http://schemas.microsoft.com/office/drawing/2014/main" xmlns="" id="{4312D8B1-E7D6-5E42-A5F3-E65C4D6D8F0C}"/>
              </a:ext>
            </a:extLst>
          </p:cNvPr>
          <p:cNvGrpSpPr>
            <a:grpSpLocks/>
          </p:cNvGrpSpPr>
          <p:nvPr/>
        </p:nvGrpSpPr>
        <p:grpSpPr bwMode="auto">
          <a:xfrm>
            <a:off x="9596035" y="5068917"/>
            <a:ext cx="1165609" cy="241979"/>
            <a:chOff x="5410200" y="6003925"/>
            <a:chExt cx="2644572" cy="414136"/>
          </a:xfrm>
        </p:grpSpPr>
        <p:sp>
          <p:nvSpPr>
            <p:cNvPr id="381" name="Rectangle 24">
              <a:extLst>
                <a:ext uri="{FF2B5EF4-FFF2-40B4-BE49-F238E27FC236}">
                  <a16:creationId xmlns:a16="http://schemas.microsoft.com/office/drawing/2014/main" xmlns="" id="{04F8AAF4-10DD-5E42-BCB3-5E13EAE07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6003925"/>
              <a:ext cx="551812" cy="38992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2" name="Rectangle 24">
              <a:extLst>
                <a:ext uri="{FF2B5EF4-FFF2-40B4-BE49-F238E27FC236}">
                  <a16:creationId xmlns:a16="http://schemas.microsoft.com/office/drawing/2014/main" xmlns="" id="{DCE599E9-3D3C-7045-8F43-03CC2A2CA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646" y="6046384"/>
              <a:ext cx="583991" cy="371677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3" name="Rectangle 24">
              <a:extLst>
                <a:ext uri="{FF2B5EF4-FFF2-40B4-BE49-F238E27FC236}">
                  <a16:creationId xmlns:a16="http://schemas.microsoft.com/office/drawing/2014/main" xmlns="" id="{4C709320-3614-914F-861E-EC0CC4BC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668" y="6024213"/>
              <a:ext cx="621104" cy="384571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84" name="Rectangle 30">
            <a:extLst>
              <a:ext uri="{FF2B5EF4-FFF2-40B4-BE49-F238E27FC236}">
                <a16:creationId xmlns:a16="http://schemas.microsoft.com/office/drawing/2014/main" xmlns="" id="{1C70E303-A535-8D41-A35F-DDE81548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036" y="4947512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5" name="Rectangle 30">
            <a:extLst>
              <a:ext uri="{FF2B5EF4-FFF2-40B4-BE49-F238E27FC236}">
                <a16:creationId xmlns:a16="http://schemas.microsoft.com/office/drawing/2014/main" xmlns="" id="{815F41EA-2C01-CE48-B141-849305199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029" y="4941712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6" name="Rectangle 30">
            <a:extLst>
              <a:ext uri="{FF2B5EF4-FFF2-40B4-BE49-F238E27FC236}">
                <a16:creationId xmlns:a16="http://schemas.microsoft.com/office/drawing/2014/main" xmlns="" id="{3F69F1FD-4DB8-B447-84D0-D17067FA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0155" y="4947345"/>
            <a:ext cx="242036" cy="1744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7" name="Rectangle 24">
            <a:extLst>
              <a:ext uri="{FF2B5EF4-FFF2-40B4-BE49-F238E27FC236}">
                <a16:creationId xmlns:a16="http://schemas.microsoft.com/office/drawing/2014/main" xmlns="" id="{895EC2F6-C5B7-B840-8B4C-172389F71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735" y="3381062"/>
            <a:ext cx="243214" cy="227832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8" name="Rectangle 24">
            <a:extLst>
              <a:ext uri="{FF2B5EF4-FFF2-40B4-BE49-F238E27FC236}">
                <a16:creationId xmlns:a16="http://schemas.microsoft.com/office/drawing/2014/main" xmlns="" id="{4A362AC6-A983-644D-8FAD-30006E825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0535" y="3405871"/>
            <a:ext cx="257397" cy="217170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9" name="Rectangle 24">
            <a:extLst>
              <a:ext uri="{FF2B5EF4-FFF2-40B4-BE49-F238E27FC236}">
                <a16:creationId xmlns:a16="http://schemas.microsoft.com/office/drawing/2014/main" xmlns="" id="{5ADC0621-0A1B-224B-84F7-D3909649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6589" y="3392916"/>
            <a:ext cx="273755" cy="224704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0" name="Rectangle 30">
            <a:extLst>
              <a:ext uri="{FF2B5EF4-FFF2-40B4-BE49-F238E27FC236}">
                <a16:creationId xmlns:a16="http://schemas.microsoft.com/office/drawing/2014/main" xmlns="" id="{4AAA475E-CF9B-7E44-97B9-E8A0914E3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731" y="3224101"/>
            <a:ext cx="1165613" cy="18440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91" name="Straight Arrow Connector 43">
            <a:extLst>
              <a:ext uri="{FF2B5EF4-FFF2-40B4-BE49-F238E27FC236}">
                <a16:creationId xmlns:a16="http://schemas.microsoft.com/office/drawing/2014/main" xmlns="" id="{2AF4CB0D-FB3B-1A47-85C2-612CB0571B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468548" y="3330510"/>
            <a:ext cx="0" cy="1031394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2" name="Straight Arrow Connector 40">
            <a:extLst>
              <a:ext uri="{FF2B5EF4-FFF2-40B4-BE49-F238E27FC236}">
                <a16:creationId xmlns:a16="http://schemas.microsoft.com/office/drawing/2014/main" xmlns="" id="{12F61EC7-718C-B74B-8C0A-71230C3AF8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657851" y="3362870"/>
            <a:ext cx="293131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8" name="Group 397">
            <a:extLst>
              <a:ext uri="{FF2B5EF4-FFF2-40B4-BE49-F238E27FC236}">
                <a16:creationId xmlns:a16="http://schemas.microsoft.com/office/drawing/2014/main" xmlns="" id="{1DE0D4A1-8EF4-F247-896C-3EED71D26EA7}"/>
              </a:ext>
            </a:extLst>
          </p:cNvPr>
          <p:cNvGrpSpPr/>
          <p:nvPr/>
        </p:nvGrpSpPr>
        <p:grpSpPr>
          <a:xfrm rot="16200000">
            <a:off x="10948422" y="3248092"/>
            <a:ext cx="130157" cy="357113"/>
            <a:chOff x="1122613" y="4320596"/>
            <a:chExt cx="139338" cy="342354"/>
          </a:xfrm>
        </p:grpSpPr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xmlns="" id="{E84622EE-A3AE-7841-9604-B68B14DFA031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xmlns="" id="{1DC0EA23-AED4-8048-9B0A-5B8D6E75864F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0F85FB28-01B6-FC47-85B9-B8446A5FD0DF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BBD199E0-A08D-9B43-9F3F-E0A229375664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37C870B6-8CD0-E04A-A12E-FD24B1612060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428ADDCC-CFB8-EF4E-82D6-BE4FA6680546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xmlns="" id="{0019BB2F-628C-B249-91C9-469FB4032764}"/>
              </a:ext>
            </a:extLst>
          </p:cNvPr>
          <p:cNvGrpSpPr/>
          <p:nvPr/>
        </p:nvGrpSpPr>
        <p:grpSpPr>
          <a:xfrm rot="16200000">
            <a:off x="10939193" y="3950000"/>
            <a:ext cx="130157" cy="357113"/>
            <a:chOff x="1122613" y="4320596"/>
            <a:chExt cx="139338" cy="342354"/>
          </a:xfrm>
        </p:grpSpPr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6AF053D0-D2F7-2647-8BF3-9D1C19EFBA7B}"/>
                </a:ext>
              </a:extLst>
            </p:cNvPr>
            <p:cNvCxnSpPr/>
            <p:nvPr/>
          </p:nvCxnSpPr>
          <p:spPr>
            <a:xfrm flipH="1">
              <a:off x="1260216" y="4320596"/>
              <a:ext cx="831" cy="1152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87B6D5E5-27CC-7140-BDCB-F44C59DFE56B}"/>
                </a:ext>
              </a:extLst>
            </p:cNvPr>
            <p:cNvCxnSpPr/>
            <p:nvPr/>
          </p:nvCxnSpPr>
          <p:spPr>
            <a:xfrm flipH="1">
              <a:off x="1147310" y="4429993"/>
              <a:ext cx="0" cy="13375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xmlns="" id="{A79B2C7F-B6FE-7D4D-8EC6-87CA299FAABC}"/>
                </a:ext>
              </a:extLst>
            </p:cNvPr>
            <p:cNvCxnSpPr/>
            <p:nvPr/>
          </p:nvCxnSpPr>
          <p:spPr>
            <a:xfrm flipH="1">
              <a:off x="1122613" y="4421497"/>
              <a:ext cx="905" cy="1467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146CA1B8-CDF2-E843-9619-DEBB61724E81}"/>
                </a:ext>
              </a:extLst>
            </p:cNvPr>
            <p:cNvCxnSpPr/>
            <p:nvPr/>
          </p:nvCxnSpPr>
          <p:spPr>
            <a:xfrm flipH="1">
              <a:off x="1144963" y="4429994"/>
              <a:ext cx="113456" cy="19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1987E651-998C-2A40-A94C-2DFCBAE09957}"/>
                </a:ext>
              </a:extLst>
            </p:cNvPr>
            <p:cNvCxnSpPr/>
            <p:nvPr/>
          </p:nvCxnSpPr>
          <p:spPr>
            <a:xfrm flipH="1">
              <a:off x="1147310" y="4554668"/>
              <a:ext cx="113456" cy="19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21AF7865-779D-6740-A9C7-D75EC5995C6F}"/>
                </a:ext>
              </a:extLst>
            </p:cNvPr>
            <p:cNvCxnSpPr/>
            <p:nvPr/>
          </p:nvCxnSpPr>
          <p:spPr>
            <a:xfrm flipH="1">
              <a:off x="1261047" y="4547287"/>
              <a:ext cx="904" cy="1156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3" name="Straight Arrow Connector 43">
            <a:extLst>
              <a:ext uri="{FF2B5EF4-FFF2-40B4-BE49-F238E27FC236}">
                <a16:creationId xmlns:a16="http://schemas.microsoft.com/office/drawing/2014/main" xmlns="" id="{121DF3D2-9C93-AB44-A0E7-902C74C5530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186410" y="3362870"/>
            <a:ext cx="276938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6" name="Straight Arrow Connector 43">
            <a:extLst>
              <a:ext uri="{FF2B5EF4-FFF2-40B4-BE49-F238E27FC236}">
                <a16:creationId xmlns:a16="http://schemas.microsoft.com/office/drawing/2014/main" xmlns="" id="{D59AB5D4-1E68-2E4B-9095-223E1DD1156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177751" y="4065426"/>
            <a:ext cx="276938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" name="Straight Arrow Connector 43">
            <a:extLst>
              <a:ext uri="{FF2B5EF4-FFF2-40B4-BE49-F238E27FC236}">
                <a16:creationId xmlns:a16="http://schemas.microsoft.com/office/drawing/2014/main" xmlns="" id="{89621514-6B3A-B644-8973-D50DA2E2072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017594" y="3484140"/>
            <a:ext cx="0" cy="831857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" name="Rectangle 51">
            <a:extLst>
              <a:ext uri="{FF2B5EF4-FFF2-40B4-BE49-F238E27FC236}">
                <a16:creationId xmlns:a16="http://schemas.microsoft.com/office/drawing/2014/main" xmlns="" id="{6D77C619-CA71-3B4A-9254-1B3FE2CA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173" y="4321716"/>
            <a:ext cx="576888" cy="267001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Deck </a:t>
            </a:r>
            <a:r>
              <a:rPr lang="en-US" sz="800" b="1" dirty="0" err="1">
                <a:solidFill>
                  <a:srgbClr val="FFFFFF"/>
                </a:solidFill>
                <a:latin typeface="Arial" charset="0"/>
              </a:rPr>
              <a:t>Sel</a:t>
            </a:r>
            <a:r>
              <a:rPr lang="en-US" sz="800" b="1" dirty="0">
                <a:solidFill>
                  <a:srgbClr val="FFFFFF"/>
                </a:solidFill>
                <a:latin typeface="Arial" charset="0"/>
              </a:rPr>
              <a:t> Mux</a:t>
            </a:r>
          </a:p>
        </p:txBody>
      </p: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xmlns="" id="{F8F6802C-110D-5549-8D3C-B5E59C916B96}"/>
              </a:ext>
            </a:extLst>
          </p:cNvPr>
          <p:cNvCxnSpPr>
            <a:cxnSpLocks/>
          </p:cNvCxnSpPr>
          <p:nvPr/>
        </p:nvCxnSpPr>
        <p:spPr>
          <a:xfrm flipV="1">
            <a:off x="11391090" y="4107643"/>
            <a:ext cx="197288" cy="1410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xmlns="" id="{565AC01A-9E40-654F-8CC1-7CFF927F4BEB}"/>
              </a:ext>
            </a:extLst>
          </p:cNvPr>
          <p:cNvSpPr txBox="1"/>
          <p:nvPr/>
        </p:nvSpPr>
        <p:spPr>
          <a:xfrm>
            <a:off x="11572716" y="4097685"/>
            <a:ext cx="4643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</a:rPr>
              <a:t>4K WL</a:t>
            </a:r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xmlns="" id="{EA48F76C-33D4-1D40-AA3E-1A7389635B59}"/>
              </a:ext>
            </a:extLst>
          </p:cNvPr>
          <p:cNvCxnSpPr>
            <a:cxnSpLocks/>
          </p:cNvCxnSpPr>
          <p:nvPr/>
        </p:nvCxnSpPr>
        <p:spPr>
          <a:xfrm flipV="1">
            <a:off x="9143277" y="5654016"/>
            <a:ext cx="197288" cy="14104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xmlns="" id="{17E64ADB-67A4-0443-88E5-5A0F1DD681F0}"/>
              </a:ext>
            </a:extLst>
          </p:cNvPr>
          <p:cNvSpPr txBox="1"/>
          <p:nvPr/>
        </p:nvSpPr>
        <p:spPr>
          <a:xfrm>
            <a:off x="8758037" y="5691829"/>
            <a:ext cx="4643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alibri" panose="020F0502020204030204" pitchFamily="34" charset="0"/>
              </a:rPr>
              <a:t>4K BL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xmlns="" id="{EF6AF563-6442-514C-9324-A750349CEFE3}"/>
              </a:ext>
            </a:extLst>
          </p:cNvPr>
          <p:cNvCxnSpPr>
            <a:cxnSpLocks/>
          </p:cNvCxnSpPr>
          <p:nvPr/>
        </p:nvCxnSpPr>
        <p:spPr>
          <a:xfrm flipV="1">
            <a:off x="10914847" y="3770999"/>
            <a:ext cx="197288" cy="14104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394">
            <a:extLst>
              <a:ext uri="{FF2B5EF4-FFF2-40B4-BE49-F238E27FC236}">
                <a16:creationId xmlns:a16="http://schemas.microsoft.com/office/drawing/2014/main" xmlns="" id="{4DC699A1-3758-964C-B021-AB90E5C8B395}"/>
              </a:ext>
            </a:extLst>
          </p:cNvPr>
          <p:cNvSpPr txBox="1"/>
          <p:nvPr/>
        </p:nvSpPr>
        <p:spPr>
          <a:xfrm>
            <a:off x="11092681" y="3777082"/>
            <a:ext cx="1425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027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D4973-188C-EF4F-A7B6-7DEA579D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5" y="432510"/>
            <a:ext cx="3304376" cy="1623659"/>
          </a:xfrm>
        </p:spPr>
        <p:txBody>
          <a:bodyPr/>
          <a:lstStyle/>
          <a:p>
            <a:r>
              <a:rPr lang="en-US" dirty="0"/>
              <a:t>Quad-Deck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F20FD2-58C5-B24E-9D1B-120DA9C5EA8E}"/>
              </a:ext>
            </a:extLst>
          </p:cNvPr>
          <p:cNvSpPr txBox="1"/>
          <p:nvPr/>
        </p:nvSpPr>
        <p:spPr>
          <a:xfrm>
            <a:off x="3361524" y="1259423"/>
            <a:ext cx="2063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defTabSz="9144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set of WL drivers, 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set of BL drivers</a:t>
            </a:r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xmlns="" id="{78D7DABD-E05B-A04F-964A-51F3B2D6280A}"/>
              </a:ext>
            </a:extLst>
          </p:cNvPr>
          <p:cNvGrpSpPr/>
          <p:nvPr/>
        </p:nvGrpSpPr>
        <p:grpSpPr>
          <a:xfrm>
            <a:off x="883742" y="2408425"/>
            <a:ext cx="2075863" cy="2482819"/>
            <a:chOff x="883742" y="2408425"/>
            <a:chExt cx="2075863" cy="2482819"/>
          </a:xfrm>
        </p:grpSpPr>
        <p:sp>
          <p:nvSpPr>
            <p:cNvPr id="4" name="Rectangle 24">
              <a:extLst>
                <a:ext uri="{FF2B5EF4-FFF2-40B4-BE49-F238E27FC236}">
                  <a16:creationId xmlns:a16="http://schemas.microsoft.com/office/drawing/2014/main" xmlns="" id="{3C673544-4381-4547-AB96-A475871EF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89" y="2637025"/>
              <a:ext cx="537546" cy="18335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03096E6-3448-4E4D-BC7B-D4CC8599F72A}"/>
                </a:ext>
              </a:extLst>
            </p:cNvPr>
            <p:cNvSpPr/>
            <p:nvPr/>
          </p:nvSpPr>
          <p:spPr bwMode="auto">
            <a:xfrm>
              <a:off x="883742" y="2408425"/>
              <a:ext cx="537546" cy="19217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BL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B329EA7-57D1-1B47-9A96-BE0CA43B8D03}"/>
                </a:ext>
              </a:extLst>
            </p:cNvPr>
            <p:cNvSpPr/>
            <p:nvPr/>
          </p:nvSpPr>
          <p:spPr bwMode="auto">
            <a:xfrm>
              <a:off x="893789" y="2872789"/>
              <a:ext cx="537546" cy="192178"/>
            </a:xfrm>
            <a:prstGeom prst="rect">
              <a:avLst/>
            </a:prstGeom>
            <a:solidFill>
              <a:srgbClr val="00B05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WL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A412677-6CEC-964F-8188-A49213D9896C}"/>
                </a:ext>
              </a:extLst>
            </p:cNvPr>
            <p:cNvSpPr/>
            <p:nvPr/>
          </p:nvSpPr>
          <p:spPr bwMode="auto">
            <a:xfrm>
              <a:off x="1352291" y="3333945"/>
              <a:ext cx="1257195" cy="131687"/>
            </a:xfrm>
            <a:prstGeom prst="rect">
              <a:avLst/>
            </a:prstGeom>
            <a:solidFill>
              <a:srgbClr val="00B05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A216FB3-79B8-0749-B736-652089F0E194}"/>
                </a:ext>
              </a:extLst>
            </p:cNvPr>
            <p:cNvSpPr/>
            <p:nvPr/>
          </p:nvSpPr>
          <p:spPr bwMode="auto">
            <a:xfrm>
              <a:off x="1352291" y="3694232"/>
              <a:ext cx="1257195" cy="131687"/>
            </a:xfrm>
            <a:prstGeom prst="rect">
              <a:avLst/>
            </a:prstGeom>
            <a:solidFill>
              <a:srgbClr val="00B05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2DA70A5-9674-544E-BE08-3BF1D5E4110E}"/>
                </a:ext>
              </a:extLst>
            </p:cNvPr>
            <p:cNvSpPr/>
            <p:nvPr/>
          </p:nvSpPr>
          <p:spPr bwMode="auto">
            <a:xfrm>
              <a:off x="1352291" y="4095945"/>
              <a:ext cx="1257195" cy="131687"/>
            </a:xfrm>
            <a:prstGeom prst="rect">
              <a:avLst/>
            </a:prstGeom>
            <a:solidFill>
              <a:srgbClr val="00B05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xmlns="" id="{0DFC127F-253B-EB4E-A3A7-A84FA44F3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557" y="3326412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xmlns="" id="{40CFE462-6678-0345-B847-23821B364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182" y="3694232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xmlns="" id="{DDBD034D-15FF-2F46-8B6F-F3B3B7A3A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181" y="4111661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xmlns="" id="{E3F19479-B801-B540-944B-9FD4D6251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766" y="3326412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xmlns="" id="{BD3F47CE-446F-8745-9E73-6FDFD663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391" y="3711494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xmlns="" id="{5CF40666-4A66-8940-9876-8EB0D5FCA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390" y="4111661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Rectangle 24">
              <a:extLst>
                <a:ext uri="{FF2B5EF4-FFF2-40B4-BE49-F238E27FC236}">
                  <a16:creationId xmlns:a16="http://schemas.microsoft.com/office/drawing/2014/main" xmlns="" id="{3ECAAFB9-B3AE-C941-9889-C9FDFAB3B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766" y="3326412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xmlns="" id="{0C21CF55-7899-6A43-8EE6-93FE0ADBC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391" y="3711494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xmlns="" id="{40C6CCE8-498D-5B45-95AD-06BACFED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390" y="4111661"/>
              <a:ext cx="157467" cy="184463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731E1D9-0972-C246-8F94-9573BCC5D59F}"/>
                </a:ext>
              </a:extLst>
            </p:cNvPr>
            <p:cNvSpPr/>
            <p:nvPr/>
          </p:nvSpPr>
          <p:spPr bwMode="auto">
            <a:xfrm>
              <a:off x="1620657" y="3153418"/>
              <a:ext cx="119755" cy="1354972"/>
            </a:xfrm>
            <a:prstGeom prst="rect">
              <a:avLst/>
            </a:prstGeom>
            <a:solidFill>
              <a:srgbClr val="0066FF">
                <a:alpha val="50196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E6D3403A-BEF1-9A44-8E08-7878BC629326}"/>
                </a:ext>
              </a:extLst>
            </p:cNvPr>
            <p:cNvSpPr/>
            <p:nvPr/>
          </p:nvSpPr>
          <p:spPr bwMode="auto">
            <a:xfrm>
              <a:off x="1958102" y="3134876"/>
              <a:ext cx="119755" cy="1354972"/>
            </a:xfrm>
            <a:prstGeom prst="rect">
              <a:avLst/>
            </a:prstGeom>
            <a:solidFill>
              <a:srgbClr val="0066FF">
                <a:alpha val="50196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DB4E99F-A6D1-794D-86D8-1FF1C39C1B00}"/>
                </a:ext>
              </a:extLst>
            </p:cNvPr>
            <p:cNvSpPr/>
            <p:nvPr/>
          </p:nvSpPr>
          <p:spPr bwMode="auto">
            <a:xfrm>
              <a:off x="2339102" y="3129883"/>
              <a:ext cx="119755" cy="1354972"/>
            </a:xfrm>
            <a:prstGeom prst="rect">
              <a:avLst/>
            </a:prstGeom>
            <a:solidFill>
              <a:srgbClr val="0066FF">
                <a:alpha val="50196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4BFFBFCA-74B1-864F-A126-607C7F777646}"/>
                </a:ext>
              </a:extLst>
            </p:cNvPr>
            <p:cNvCxnSpPr/>
            <p:nvPr/>
          </p:nvCxnSpPr>
          <p:spPr>
            <a:xfrm>
              <a:off x="1081802" y="3781424"/>
              <a:ext cx="1752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A6A2BD7E-BA11-DB4A-8761-692356007D72}"/>
                </a:ext>
              </a:extLst>
            </p:cNvPr>
            <p:cNvCxnSpPr/>
            <p:nvPr/>
          </p:nvCxnSpPr>
          <p:spPr>
            <a:xfrm>
              <a:off x="1081802" y="3781424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98A559B0-8828-DF4B-9B2D-68E05385A186}"/>
                </a:ext>
              </a:extLst>
            </p:cNvPr>
            <p:cNvCxnSpPr/>
            <p:nvPr/>
          </p:nvCxnSpPr>
          <p:spPr>
            <a:xfrm>
              <a:off x="2834402" y="3767696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A595036-F26C-0C46-BF06-87661EFE95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6146" y="3859166"/>
              <a:ext cx="1752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29EECE43-AA24-264C-9F52-2DD721A35A9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07906" y="2827406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F13156A5-97E8-5A43-BF3B-025CCA4598F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07906" y="4580006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907F74D-E87F-6944-887C-925D343E408A}"/>
                </a:ext>
              </a:extLst>
            </p:cNvPr>
            <p:cNvSpPr txBox="1"/>
            <p:nvPr/>
          </p:nvSpPr>
          <p:spPr>
            <a:xfrm>
              <a:off x="1022491" y="4120256"/>
              <a:ext cx="11862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96EAF89-14CB-274E-A443-CB5966CAC159}"/>
                </a:ext>
              </a:extLst>
            </p:cNvPr>
            <p:cNvSpPr txBox="1"/>
            <p:nvPr/>
          </p:nvSpPr>
          <p:spPr>
            <a:xfrm>
              <a:off x="2796099" y="4053902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1E1069F-7117-9845-8F57-C50C49B6BC0D}"/>
                </a:ext>
              </a:extLst>
            </p:cNvPr>
            <p:cNvSpPr txBox="1"/>
            <p:nvPr/>
          </p:nvSpPr>
          <p:spPr>
            <a:xfrm>
              <a:off x="2023572" y="4645023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B’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82EBBD4-A748-7F4B-9F5B-B4FA999D32BB}"/>
                </a:ext>
              </a:extLst>
            </p:cNvPr>
            <p:cNvSpPr txBox="1"/>
            <p:nvPr/>
          </p:nvSpPr>
          <p:spPr>
            <a:xfrm>
              <a:off x="2004200" y="2834834"/>
              <a:ext cx="11221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B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xmlns="" id="{E8157390-DACA-004A-A18C-BC5C1857EAB4}"/>
              </a:ext>
            </a:extLst>
          </p:cNvPr>
          <p:cNvGrpSpPr/>
          <p:nvPr/>
        </p:nvGrpSpPr>
        <p:grpSpPr>
          <a:xfrm>
            <a:off x="4972121" y="244434"/>
            <a:ext cx="2744157" cy="2407682"/>
            <a:chOff x="4972121" y="244434"/>
            <a:chExt cx="2744157" cy="2407682"/>
          </a:xfrm>
        </p:grpSpPr>
        <p:cxnSp>
          <p:nvCxnSpPr>
            <p:cNvPr id="99" name="Straight Arrow Connector 40">
              <a:extLst>
                <a:ext uri="{FF2B5EF4-FFF2-40B4-BE49-F238E27FC236}">
                  <a16:creationId xmlns:a16="http://schemas.microsoft.com/office/drawing/2014/main" xmlns="" id="{96760BD7-3FDB-E247-9052-E5C9DC1123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11260" y="2035799"/>
              <a:ext cx="335856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Arrow Connector 43">
              <a:extLst>
                <a:ext uri="{FF2B5EF4-FFF2-40B4-BE49-F238E27FC236}">
                  <a16:creationId xmlns:a16="http://schemas.microsoft.com/office/drawing/2014/main" xmlns="" id="{E23C0699-4FAC-B448-928C-DC30263B5865}"/>
                </a:ext>
              </a:extLst>
            </p:cNvPr>
            <p:cNvCxnSpPr>
              <a:cxnSpLocks noChangeShapeType="1"/>
              <a:stCxn id="107" idx="0"/>
              <a:endCxn id="168" idx="3"/>
            </p:cNvCxnSpPr>
            <p:nvPr/>
          </p:nvCxnSpPr>
          <p:spPr bwMode="auto">
            <a:xfrm flipH="1" flipV="1">
              <a:off x="7120211" y="1586847"/>
              <a:ext cx="2475" cy="71426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Arrow Connector 53">
              <a:extLst>
                <a:ext uri="{FF2B5EF4-FFF2-40B4-BE49-F238E27FC236}">
                  <a16:creationId xmlns:a16="http://schemas.microsoft.com/office/drawing/2014/main" xmlns="" id="{E0EE0609-E15B-C445-BFAC-C0A0EB3C42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100832" y="2275972"/>
              <a:ext cx="2175482" cy="25136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" name="Group 5">
              <a:extLst>
                <a:ext uri="{FF2B5EF4-FFF2-40B4-BE49-F238E27FC236}">
                  <a16:creationId xmlns:a16="http://schemas.microsoft.com/office/drawing/2014/main" xmlns="" id="{49E05846-C486-9B42-9881-49C0FE7B1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98" y="1723627"/>
              <a:ext cx="1165609" cy="241979"/>
              <a:chOff x="5410200" y="6003925"/>
              <a:chExt cx="2644572" cy="414136"/>
            </a:xfrm>
          </p:grpSpPr>
          <p:sp>
            <p:nvSpPr>
              <p:cNvPr id="103" name="Rectangle 24">
                <a:extLst>
                  <a:ext uri="{FF2B5EF4-FFF2-40B4-BE49-F238E27FC236}">
                    <a16:creationId xmlns:a16="http://schemas.microsoft.com/office/drawing/2014/main" xmlns="" id="{1737034B-ED5D-9E43-A8A0-A6D8E7112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" name="Rectangle 24">
                <a:extLst>
                  <a:ext uri="{FF2B5EF4-FFF2-40B4-BE49-F238E27FC236}">
                    <a16:creationId xmlns:a16="http://schemas.microsoft.com/office/drawing/2014/main" xmlns="" id="{E7E9A0AC-3C5A-F947-BC79-37EA81EEF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5" name="Rectangle 24">
                <a:extLst>
                  <a:ext uri="{FF2B5EF4-FFF2-40B4-BE49-F238E27FC236}">
                    <a16:creationId xmlns:a16="http://schemas.microsoft.com/office/drawing/2014/main" xmlns="" id="{238F324C-1A97-1347-B2CE-E86F96217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07" name="Rectangle 51">
              <a:extLst>
                <a:ext uri="{FF2B5EF4-FFF2-40B4-BE49-F238E27FC236}">
                  <a16:creationId xmlns:a16="http://schemas.microsoft.com/office/drawing/2014/main" xmlns="" id="{1224FDC4-7B97-4A42-A785-693734656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093" y="2301107"/>
              <a:ext cx="1187185" cy="3510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2 set WL </a:t>
              </a:r>
            </a:p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Sockets</a:t>
              </a:r>
            </a:p>
          </p:txBody>
        </p:sp>
        <p:sp>
          <p:nvSpPr>
            <p:cNvPr id="108" name="Rectangle 30">
              <a:extLst>
                <a:ext uri="{FF2B5EF4-FFF2-40B4-BE49-F238E27FC236}">
                  <a16:creationId xmlns:a16="http://schemas.microsoft.com/office/drawing/2014/main" xmlns="" id="{7761999E-6EED-4145-977C-AF1E7243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598" y="1943597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0F2AAE05-1592-9644-AFBF-5C7D3E2EDC1F}"/>
                </a:ext>
              </a:extLst>
            </p:cNvPr>
            <p:cNvSpPr/>
            <p:nvPr/>
          </p:nvSpPr>
          <p:spPr bwMode="auto">
            <a:xfrm>
              <a:off x="5646616" y="1572536"/>
              <a:ext cx="242036" cy="16294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60C12E50-2CD3-B141-8ECB-FBBD176F48F7}"/>
                </a:ext>
              </a:extLst>
            </p:cNvPr>
            <p:cNvSpPr/>
            <p:nvPr/>
          </p:nvSpPr>
          <p:spPr bwMode="auto">
            <a:xfrm>
              <a:off x="5646598" y="2092614"/>
              <a:ext cx="1165613" cy="17935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FF47118-E7B1-1746-A94A-021D18D59182}"/>
                </a:ext>
              </a:extLst>
            </p:cNvPr>
            <p:cNvSpPr/>
            <p:nvPr/>
          </p:nvSpPr>
          <p:spPr bwMode="auto">
            <a:xfrm>
              <a:off x="6106598" y="1572540"/>
              <a:ext cx="243215" cy="17178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77D85C3D-3EAA-224A-B87F-B0BD8D6743E1}"/>
                </a:ext>
              </a:extLst>
            </p:cNvPr>
            <p:cNvSpPr/>
            <p:nvPr/>
          </p:nvSpPr>
          <p:spPr bwMode="auto">
            <a:xfrm>
              <a:off x="6535864" y="1572530"/>
              <a:ext cx="276349" cy="1749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99430CC2-0A48-DC4E-934E-A174EC2362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1432" y="271131"/>
              <a:ext cx="2517756" cy="1135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xmlns="" id="{33EC7989-39AC-BD41-AB4E-2DA88CF2F921}"/>
                </a:ext>
              </a:extLst>
            </p:cNvPr>
            <p:cNvCxnSpPr/>
            <p:nvPr/>
          </p:nvCxnSpPr>
          <p:spPr>
            <a:xfrm>
              <a:off x="5031432" y="282482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xmlns="" id="{A05DE009-043C-9C43-8017-B8A459258192}"/>
                </a:ext>
              </a:extLst>
            </p:cNvPr>
            <p:cNvCxnSpPr/>
            <p:nvPr/>
          </p:nvCxnSpPr>
          <p:spPr>
            <a:xfrm>
              <a:off x="7549188" y="244434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E14D6581-92AB-9041-BD76-F317C51C2164}"/>
                </a:ext>
              </a:extLst>
            </p:cNvPr>
            <p:cNvSpPr txBox="1"/>
            <p:nvPr/>
          </p:nvSpPr>
          <p:spPr>
            <a:xfrm>
              <a:off x="4972121" y="621314"/>
              <a:ext cx="11862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1C05A5D6-2ABA-724F-BD0F-C6B6C57D3BE2}"/>
                </a:ext>
              </a:extLst>
            </p:cNvPr>
            <p:cNvSpPr txBox="1"/>
            <p:nvPr/>
          </p:nvSpPr>
          <p:spPr>
            <a:xfrm>
              <a:off x="7487377" y="608053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44" name="Rectangle 24">
              <a:extLst>
                <a:ext uri="{FF2B5EF4-FFF2-40B4-BE49-F238E27FC236}">
                  <a16:creationId xmlns:a16="http://schemas.microsoft.com/office/drawing/2014/main" xmlns="" id="{EB6B4F42-525C-1641-92D2-95F75D25D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812" y="1351435"/>
              <a:ext cx="243214" cy="227832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5" name="Rectangle 24">
              <a:extLst>
                <a:ext uri="{FF2B5EF4-FFF2-40B4-BE49-F238E27FC236}">
                  <a16:creationId xmlns:a16="http://schemas.microsoft.com/office/drawing/2014/main" xmlns="" id="{B0E11276-30B4-6846-8C2E-47DFC83F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612" y="1376244"/>
              <a:ext cx="257397" cy="21717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xmlns="" id="{A1D0A1BA-198A-E941-A8DB-385ED8C60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666" y="1363289"/>
              <a:ext cx="273755" cy="22470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7" name="Rectangle 30">
              <a:extLst>
                <a:ext uri="{FF2B5EF4-FFF2-40B4-BE49-F238E27FC236}">
                  <a16:creationId xmlns:a16="http://schemas.microsoft.com/office/drawing/2014/main" xmlns="" id="{2D7711D5-1CFC-D546-B6F4-D64240A7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808" y="1194474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148" name="Straight Arrow Connector 43">
              <a:extLst>
                <a:ext uri="{FF2B5EF4-FFF2-40B4-BE49-F238E27FC236}">
                  <a16:creationId xmlns:a16="http://schemas.microsoft.com/office/drawing/2014/main" xmlns="" id="{17E5443A-8F33-2643-8C34-1253166CA2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487958" y="1288414"/>
              <a:ext cx="0" cy="103139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40">
              <a:extLst>
                <a:ext uri="{FF2B5EF4-FFF2-40B4-BE49-F238E27FC236}">
                  <a16:creationId xmlns:a16="http://schemas.microsoft.com/office/drawing/2014/main" xmlns="" id="{31140446-8B25-AB44-84A3-38D405692C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03928" y="1317800"/>
              <a:ext cx="683449" cy="15443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2" name="Group 5">
              <a:extLst>
                <a:ext uri="{FF2B5EF4-FFF2-40B4-BE49-F238E27FC236}">
                  <a16:creationId xmlns:a16="http://schemas.microsoft.com/office/drawing/2014/main" xmlns="" id="{DAA9C669-E7F0-F546-84DF-BE1D798FA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899" y="961663"/>
              <a:ext cx="1165609" cy="241979"/>
              <a:chOff x="5410200" y="6003925"/>
              <a:chExt cx="2644572" cy="414136"/>
            </a:xfrm>
          </p:grpSpPr>
          <p:sp>
            <p:nvSpPr>
              <p:cNvPr id="153" name="Rectangle 24">
                <a:extLst>
                  <a:ext uri="{FF2B5EF4-FFF2-40B4-BE49-F238E27FC236}">
                    <a16:creationId xmlns:a16="http://schemas.microsoft.com/office/drawing/2014/main" xmlns="" id="{9D0F10AB-5B8B-1E43-AA5D-B3873EFCE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" name="Rectangle 24">
                <a:extLst>
                  <a:ext uri="{FF2B5EF4-FFF2-40B4-BE49-F238E27FC236}">
                    <a16:creationId xmlns:a16="http://schemas.microsoft.com/office/drawing/2014/main" xmlns="" id="{A1FEC9C8-9BD6-B44F-A9AD-2A10D36D4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5" name="Rectangle 24">
                <a:extLst>
                  <a:ext uri="{FF2B5EF4-FFF2-40B4-BE49-F238E27FC236}">
                    <a16:creationId xmlns:a16="http://schemas.microsoft.com/office/drawing/2014/main" xmlns="" id="{A0C05F34-BFD9-8542-9827-1FFAC70E3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F4C72D45-B02A-A040-BAC5-D5C7DF2EDF5F}"/>
                </a:ext>
              </a:extLst>
            </p:cNvPr>
            <p:cNvSpPr/>
            <p:nvPr/>
          </p:nvSpPr>
          <p:spPr bwMode="auto">
            <a:xfrm>
              <a:off x="5640917" y="810572"/>
              <a:ext cx="242036" cy="16294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F8C1EFB7-1274-A542-A51B-8EEB57188275}"/>
                </a:ext>
              </a:extLst>
            </p:cNvPr>
            <p:cNvSpPr/>
            <p:nvPr/>
          </p:nvSpPr>
          <p:spPr bwMode="auto">
            <a:xfrm>
              <a:off x="6100899" y="810576"/>
              <a:ext cx="243215" cy="17178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590DA2F4-DCE9-D843-B826-211308287D8E}"/>
                </a:ext>
              </a:extLst>
            </p:cNvPr>
            <p:cNvSpPr/>
            <p:nvPr/>
          </p:nvSpPr>
          <p:spPr bwMode="auto">
            <a:xfrm>
              <a:off x="6530165" y="810566"/>
              <a:ext cx="276349" cy="1749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9" name="Rectangle 24">
              <a:extLst>
                <a:ext uri="{FF2B5EF4-FFF2-40B4-BE49-F238E27FC236}">
                  <a16:creationId xmlns:a16="http://schemas.microsoft.com/office/drawing/2014/main" xmlns="" id="{DE0AEC67-A9DC-7B41-A3AB-C39B801A9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113" y="589471"/>
              <a:ext cx="243214" cy="227832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0" name="Rectangle 24">
              <a:extLst>
                <a:ext uri="{FF2B5EF4-FFF2-40B4-BE49-F238E27FC236}">
                  <a16:creationId xmlns:a16="http://schemas.microsoft.com/office/drawing/2014/main" xmlns="" id="{8CD480B2-B8DE-D847-86D5-C2FD56A99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913" y="614280"/>
              <a:ext cx="257397" cy="21717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1" name="Rectangle 24">
              <a:extLst>
                <a:ext uri="{FF2B5EF4-FFF2-40B4-BE49-F238E27FC236}">
                  <a16:creationId xmlns:a16="http://schemas.microsoft.com/office/drawing/2014/main" xmlns="" id="{969ABC2A-6C6A-2742-8D33-B00807E71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967" y="601325"/>
              <a:ext cx="273755" cy="22470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2" name="Rectangle 30">
              <a:extLst>
                <a:ext uri="{FF2B5EF4-FFF2-40B4-BE49-F238E27FC236}">
                  <a16:creationId xmlns:a16="http://schemas.microsoft.com/office/drawing/2014/main" xmlns="" id="{44C98150-A26D-664C-9F3F-50CD5D145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109" y="432510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163" name="Straight Arrow Connector 40">
              <a:extLst>
                <a:ext uri="{FF2B5EF4-FFF2-40B4-BE49-F238E27FC236}">
                  <a16:creationId xmlns:a16="http://schemas.microsoft.com/office/drawing/2014/main" xmlns="" id="{480F17C0-A43E-1E44-B8E9-ED7D11CB42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776426" y="555354"/>
              <a:ext cx="335856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Straight Arrow Connector 43">
              <a:extLst>
                <a:ext uri="{FF2B5EF4-FFF2-40B4-BE49-F238E27FC236}">
                  <a16:creationId xmlns:a16="http://schemas.microsoft.com/office/drawing/2014/main" xmlns="" id="{FE8743C7-5173-8140-83C0-F2B3396033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21426" y="529042"/>
              <a:ext cx="0" cy="650463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xmlns="" id="{C859A4C7-5007-5843-BE52-EF1D5117C9FD}"/>
                </a:ext>
              </a:extLst>
            </p:cNvPr>
            <p:cNvSpPr/>
            <p:nvPr/>
          </p:nvSpPr>
          <p:spPr>
            <a:xfrm>
              <a:off x="7120211" y="1172353"/>
              <a:ext cx="124513" cy="414494"/>
            </a:xfrm>
            <a:custGeom>
              <a:avLst/>
              <a:gdLst>
                <a:gd name="connsiteX0" fmla="*/ 24384 w 143296"/>
                <a:gd name="connsiteY0" fmla="*/ 0 h 316992"/>
                <a:gd name="connsiteX1" fmla="*/ 134112 w 143296"/>
                <a:gd name="connsiteY1" fmla="*/ 97536 h 316992"/>
                <a:gd name="connsiteX2" fmla="*/ 121920 w 143296"/>
                <a:gd name="connsiteY2" fmla="*/ 280416 h 316992"/>
                <a:gd name="connsiteX3" fmla="*/ 0 w 143296"/>
                <a:gd name="connsiteY3" fmla="*/ 316992 h 3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96" h="316992">
                  <a:moveTo>
                    <a:pt x="24384" y="0"/>
                  </a:moveTo>
                  <a:cubicBezTo>
                    <a:pt x="71120" y="25400"/>
                    <a:pt x="117856" y="50800"/>
                    <a:pt x="134112" y="97536"/>
                  </a:cubicBezTo>
                  <a:cubicBezTo>
                    <a:pt x="150368" y="144272"/>
                    <a:pt x="144272" y="243840"/>
                    <a:pt x="121920" y="280416"/>
                  </a:cubicBezTo>
                  <a:cubicBezTo>
                    <a:pt x="99568" y="316992"/>
                    <a:pt x="49784" y="316992"/>
                    <a:pt x="0" y="31699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xmlns="" id="{13665506-B9FA-CA4A-AE38-12953C8E35A9}"/>
              </a:ext>
            </a:extLst>
          </p:cNvPr>
          <p:cNvGrpSpPr/>
          <p:nvPr/>
        </p:nvGrpSpPr>
        <p:grpSpPr>
          <a:xfrm>
            <a:off x="9440567" y="302420"/>
            <a:ext cx="2470050" cy="2299963"/>
            <a:chOff x="9440567" y="302420"/>
            <a:chExt cx="2470050" cy="2299963"/>
          </a:xfrm>
        </p:grpSpPr>
        <p:cxnSp>
          <p:nvCxnSpPr>
            <p:cNvPr id="113" name="Straight Arrow Connector 39">
              <a:extLst>
                <a:ext uri="{FF2B5EF4-FFF2-40B4-BE49-F238E27FC236}">
                  <a16:creationId xmlns:a16="http://schemas.microsoft.com/office/drawing/2014/main" xmlns="" id="{68EF50D8-7D8A-AC4B-B65B-9895390F8B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836288" y="1783283"/>
              <a:ext cx="335856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Arrow Connector 42">
              <a:extLst>
                <a:ext uri="{FF2B5EF4-FFF2-40B4-BE49-F238E27FC236}">
                  <a16:creationId xmlns:a16="http://schemas.microsoft.com/office/drawing/2014/main" xmlns="" id="{E7EC6388-BA09-9941-B993-B6DD305FAB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836288" y="1783283"/>
              <a:ext cx="0" cy="66352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Arrow Connector 53">
              <a:extLst>
                <a:ext uri="{FF2B5EF4-FFF2-40B4-BE49-F238E27FC236}">
                  <a16:creationId xmlns:a16="http://schemas.microsoft.com/office/drawing/2014/main" xmlns="" id="{C14CCBC5-9988-F34A-9FAC-B674EDB795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626378" y="2349343"/>
              <a:ext cx="2275732" cy="8187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6" name="Group 5">
              <a:extLst>
                <a:ext uri="{FF2B5EF4-FFF2-40B4-BE49-F238E27FC236}">
                  <a16:creationId xmlns:a16="http://schemas.microsoft.com/office/drawing/2014/main" xmlns="" id="{5616A0C5-200C-B047-94CD-B5EB13C7E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2144" y="1805185"/>
              <a:ext cx="1165609" cy="241979"/>
              <a:chOff x="5410200" y="6003925"/>
              <a:chExt cx="2644572" cy="414136"/>
            </a:xfrm>
          </p:grpSpPr>
          <p:sp>
            <p:nvSpPr>
              <p:cNvPr id="117" name="Rectangle 24">
                <a:extLst>
                  <a:ext uri="{FF2B5EF4-FFF2-40B4-BE49-F238E27FC236}">
                    <a16:creationId xmlns:a16="http://schemas.microsoft.com/office/drawing/2014/main" xmlns="" id="{BB115C81-4473-4D46-BD1E-67F5038AB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8" name="Rectangle 24">
                <a:extLst>
                  <a:ext uri="{FF2B5EF4-FFF2-40B4-BE49-F238E27FC236}">
                    <a16:creationId xmlns:a16="http://schemas.microsoft.com/office/drawing/2014/main" xmlns="" id="{C251C18F-18B5-3C4E-941E-C890FBCC0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" name="Rectangle 24">
                <a:extLst>
                  <a:ext uri="{FF2B5EF4-FFF2-40B4-BE49-F238E27FC236}">
                    <a16:creationId xmlns:a16="http://schemas.microsoft.com/office/drawing/2014/main" xmlns="" id="{6BB81E29-D63C-0A44-842B-B26309082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xmlns="" id="{A8709AE5-0696-DF48-AC09-DBD492613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567" y="2357529"/>
              <a:ext cx="915485" cy="2448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2set BL Sockets</a:t>
              </a:r>
            </a:p>
          </p:txBody>
        </p:sp>
        <p:sp>
          <p:nvSpPr>
            <p:cNvPr id="122" name="Rectangle 30">
              <a:extLst>
                <a:ext uri="{FF2B5EF4-FFF2-40B4-BE49-F238E27FC236}">
                  <a16:creationId xmlns:a16="http://schemas.microsoft.com/office/drawing/2014/main" xmlns="" id="{2565C358-0616-254A-9038-263B3344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2145" y="2025156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8E87A26B-9E0F-D94B-AF5F-AD1ED40D3A21}"/>
                </a:ext>
              </a:extLst>
            </p:cNvPr>
            <p:cNvSpPr/>
            <p:nvPr/>
          </p:nvSpPr>
          <p:spPr bwMode="auto">
            <a:xfrm>
              <a:off x="10172161" y="1654093"/>
              <a:ext cx="1209709" cy="1872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4E0D4E4-B5FC-AE4A-8CC9-69837CC4F0A7}"/>
                </a:ext>
              </a:extLst>
            </p:cNvPr>
            <p:cNvSpPr/>
            <p:nvPr/>
          </p:nvSpPr>
          <p:spPr bwMode="auto">
            <a:xfrm>
              <a:off x="10172144" y="2174172"/>
              <a:ext cx="1165613" cy="17935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463083FD-D527-5841-8B70-A67B66ECF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8385" y="311457"/>
              <a:ext cx="2310492" cy="2901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xmlns="" id="{2E95DCF8-CE75-304D-9E55-4F51E0A761E6}"/>
                </a:ext>
              </a:extLst>
            </p:cNvPr>
            <p:cNvCxnSpPr/>
            <p:nvPr/>
          </p:nvCxnSpPr>
          <p:spPr>
            <a:xfrm>
              <a:off x="9508385" y="340468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xmlns="" id="{A029C522-E835-7B4A-8440-D3800CABB5E5}"/>
                </a:ext>
              </a:extLst>
            </p:cNvPr>
            <p:cNvCxnSpPr/>
            <p:nvPr/>
          </p:nvCxnSpPr>
          <p:spPr>
            <a:xfrm>
              <a:off x="11818877" y="302420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5F535A0E-8B79-E041-8A35-8A4D50402407}"/>
                </a:ext>
              </a:extLst>
            </p:cNvPr>
            <p:cNvSpPr txBox="1"/>
            <p:nvPr/>
          </p:nvSpPr>
          <p:spPr>
            <a:xfrm>
              <a:off x="9449074" y="679300"/>
              <a:ext cx="73738" cy="1641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aseline="-250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273F8309-309B-8E4B-B594-42178FA19B35}"/>
                </a:ext>
              </a:extLst>
            </p:cNvPr>
            <p:cNvSpPr txBox="1"/>
            <p:nvPr/>
          </p:nvSpPr>
          <p:spPr>
            <a:xfrm>
              <a:off x="11747111" y="627929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B’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35" name="Rectangle 30">
              <a:extLst>
                <a:ext uri="{FF2B5EF4-FFF2-40B4-BE49-F238E27FC236}">
                  <a16:creationId xmlns:a16="http://schemas.microsoft.com/office/drawing/2014/main" xmlns="" id="{44E19D3E-D746-9441-B688-67542F20C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8138" y="2019356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6" name="Rectangle 30">
              <a:extLst>
                <a:ext uri="{FF2B5EF4-FFF2-40B4-BE49-F238E27FC236}">
                  <a16:creationId xmlns:a16="http://schemas.microsoft.com/office/drawing/2014/main" xmlns="" id="{2A87319A-6DC2-D141-8ABA-34021319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6264" y="2024989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37" name="Group 5">
              <a:extLst>
                <a:ext uri="{FF2B5EF4-FFF2-40B4-BE49-F238E27FC236}">
                  <a16:creationId xmlns:a16="http://schemas.microsoft.com/office/drawing/2014/main" xmlns="" id="{1E17C1F2-93A2-1C41-9C71-3AE86EDAD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0432" y="1433329"/>
              <a:ext cx="1165609" cy="241979"/>
              <a:chOff x="5410200" y="6003925"/>
              <a:chExt cx="2644572" cy="414136"/>
            </a:xfrm>
          </p:grpSpPr>
          <p:sp>
            <p:nvSpPr>
              <p:cNvPr id="138" name="Rectangle 24">
                <a:extLst>
                  <a:ext uri="{FF2B5EF4-FFF2-40B4-BE49-F238E27FC236}">
                    <a16:creationId xmlns:a16="http://schemas.microsoft.com/office/drawing/2014/main" xmlns="" id="{0F2F1A87-1F53-224E-A72D-6297255F1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9" name="Rectangle 24">
                <a:extLst>
                  <a:ext uri="{FF2B5EF4-FFF2-40B4-BE49-F238E27FC236}">
                    <a16:creationId xmlns:a16="http://schemas.microsoft.com/office/drawing/2014/main" xmlns="" id="{CE51C207-CF94-844F-A041-41F507F14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0" name="Rectangle 24">
                <a:extLst>
                  <a:ext uri="{FF2B5EF4-FFF2-40B4-BE49-F238E27FC236}">
                    <a16:creationId xmlns:a16="http://schemas.microsoft.com/office/drawing/2014/main" xmlns="" id="{46187DE8-E44E-7348-9D28-39B8A090A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41" name="Rectangle 30">
              <a:extLst>
                <a:ext uri="{FF2B5EF4-FFF2-40B4-BE49-F238E27FC236}">
                  <a16:creationId xmlns:a16="http://schemas.microsoft.com/office/drawing/2014/main" xmlns="" id="{D9EC0780-12B5-0347-B90E-F95B91B0D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0433" y="1311924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2" name="Rectangle 30">
              <a:extLst>
                <a:ext uri="{FF2B5EF4-FFF2-40B4-BE49-F238E27FC236}">
                  <a16:creationId xmlns:a16="http://schemas.microsoft.com/office/drawing/2014/main" xmlns="" id="{754F2B7E-FB01-6E42-B153-DC86A3DB6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6426" y="1306124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" name="Rectangle 30">
              <a:extLst>
                <a:ext uri="{FF2B5EF4-FFF2-40B4-BE49-F238E27FC236}">
                  <a16:creationId xmlns:a16="http://schemas.microsoft.com/office/drawing/2014/main" xmlns="" id="{5D024E27-512F-F346-A26C-97C20AF10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552" y="1311757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172" name="Straight Arrow Connector 39">
              <a:extLst>
                <a:ext uri="{FF2B5EF4-FFF2-40B4-BE49-F238E27FC236}">
                  <a16:creationId xmlns:a16="http://schemas.microsoft.com/office/drawing/2014/main" xmlns="" id="{26365AC5-3FDD-F84B-BAE2-0AE44247B6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527692" y="1013082"/>
              <a:ext cx="668832" cy="15838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Arrow Connector 42">
              <a:extLst>
                <a:ext uri="{FF2B5EF4-FFF2-40B4-BE49-F238E27FC236}">
                  <a16:creationId xmlns:a16="http://schemas.microsoft.com/office/drawing/2014/main" xmlns="" id="{127123E0-250D-FB41-B5C6-A10981510B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508385" y="1008015"/>
              <a:ext cx="14959" cy="134951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AB2EB306-4EB1-8548-8D38-F70D46DCB514}"/>
                </a:ext>
              </a:extLst>
            </p:cNvPr>
            <p:cNvSpPr/>
            <p:nvPr/>
          </p:nvSpPr>
          <p:spPr bwMode="auto">
            <a:xfrm>
              <a:off x="10175142" y="916691"/>
              <a:ext cx="1209709" cy="1872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86" name="Group 5">
              <a:extLst>
                <a:ext uri="{FF2B5EF4-FFF2-40B4-BE49-F238E27FC236}">
                  <a16:creationId xmlns:a16="http://schemas.microsoft.com/office/drawing/2014/main" xmlns="" id="{1AC3873D-FC4E-9944-A268-A576A889A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3413" y="695927"/>
              <a:ext cx="1165609" cy="241979"/>
              <a:chOff x="5410200" y="6003925"/>
              <a:chExt cx="2644572" cy="414136"/>
            </a:xfrm>
          </p:grpSpPr>
          <p:sp>
            <p:nvSpPr>
              <p:cNvPr id="187" name="Rectangle 24">
                <a:extLst>
                  <a:ext uri="{FF2B5EF4-FFF2-40B4-BE49-F238E27FC236}">
                    <a16:creationId xmlns:a16="http://schemas.microsoft.com/office/drawing/2014/main" xmlns="" id="{96905030-B094-B347-8ACD-0C840A491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8" name="Rectangle 24">
                <a:extLst>
                  <a:ext uri="{FF2B5EF4-FFF2-40B4-BE49-F238E27FC236}">
                    <a16:creationId xmlns:a16="http://schemas.microsoft.com/office/drawing/2014/main" xmlns="" id="{79FE6464-5364-FF41-9B00-228660E8E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" name="Rectangle 24">
                <a:extLst>
                  <a:ext uri="{FF2B5EF4-FFF2-40B4-BE49-F238E27FC236}">
                    <a16:creationId xmlns:a16="http://schemas.microsoft.com/office/drawing/2014/main" xmlns="" id="{DC310A28-0351-224F-ACDD-8152C64D1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90" name="Rectangle 30">
              <a:extLst>
                <a:ext uri="{FF2B5EF4-FFF2-40B4-BE49-F238E27FC236}">
                  <a16:creationId xmlns:a16="http://schemas.microsoft.com/office/drawing/2014/main" xmlns="" id="{93B9883B-670F-3F45-AF0F-A50DA983F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3414" y="574522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1" name="Rectangle 30">
              <a:extLst>
                <a:ext uri="{FF2B5EF4-FFF2-40B4-BE49-F238E27FC236}">
                  <a16:creationId xmlns:a16="http://schemas.microsoft.com/office/drawing/2014/main" xmlns="" id="{6D09C3D7-EA65-7C47-86EA-4BAEC27FD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9407" y="568722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2" name="Rectangle 30">
              <a:extLst>
                <a:ext uri="{FF2B5EF4-FFF2-40B4-BE49-F238E27FC236}">
                  <a16:creationId xmlns:a16="http://schemas.microsoft.com/office/drawing/2014/main" xmlns="" id="{71E64A68-F628-E848-B9BF-43FFBBD41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533" y="574355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93" name="Group 5">
              <a:extLst>
                <a:ext uri="{FF2B5EF4-FFF2-40B4-BE49-F238E27FC236}">
                  <a16:creationId xmlns:a16="http://schemas.microsoft.com/office/drawing/2014/main" xmlns="" id="{828A0232-6F2D-6946-A4A7-F9F83C70B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84336" y="1085857"/>
              <a:ext cx="1165609" cy="241979"/>
              <a:chOff x="5410200" y="6003925"/>
              <a:chExt cx="2644572" cy="414136"/>
            </a:xfrm>
          </p:grpSpPr>
          <p:sp>
            <p:nvSpPr>
              <p:cNvPr id="194" name="Rectangle 24">
                <a:extLst>
                  <a:ext uri="{FF2B5EF4-FFF2-40B4-BE49-F238E27FC236}">
                    <a16:creationId xmlns:a16="http://schemas.microsoft.com/office/drawing/2014/main" xmlns="" id="{36A0BB3A-2D54-E940-8D20-09B87E9EE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5" name="Rectangle 24">
                <a:extLst>
                  <a:ext uri="{FF2B5EF4-FFF2-40B4-BE49-F238E27FC236}">
                    <a16:creationId xmlns:a16="http://schemas.microsoft.com/office/drawing/2014/main" xmlns="" id="{3982BB34-ABFD-5644-B992-6740B114F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6" name="Rectangle 24">
                <a:extLst>
                  <a:ext uri="{FF2B5EF4-FFF2-40B4-BE49-F238E27FC236}">
                    <a16:creationId xmlns:a16="http://schemas.microsoft.com/office/drawing/2014/main" xmlns="" id="{625746E2-922B-A248-AABA-42DBC300A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xmlns="" id="{B272D572-9596-4840-9858-85DCCE2D05B3}"/>
              </a:ext>
            </a:extLst>
          </p:cNvPr>
          <p:cNvGrpSpPr/>
          <p:nvPr/>
        </p:nvGrpSpPr>
        <p:grpSpPr>
          <a:xfrm>
            <a:off x="4995421" y="3016633"/>
            <a:ext cx="3302813" cy="2383299"/>
            <a:chOff x="4995421" y="3016633"/>
            <a:chExt cx="3302813" cy="2383299"/>
          </a:xfrm>
        </p:grpSpPr>
        <p:cxnSp>
          <p:nvCxnSpPr>
            <p:cNvPr id="200" name="Straight Arrow Connector 40">
              <a:extLst>
                <a:ext uri="{FF2B5EF4-FFF2-40B4-BE49-F238E27FC236}">
                  <a16:creationId xmlns:a16="http://schemas.microsoft.com/office/drawing/2014/main" xmlns="" id="{268356A4-4439-2B40-B7C1-6CD2FF85CB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34560" y="4783614"/>
              <a:ext cx="335856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Straight Arrow Connector 53">
              <a:extLst>
                <a:ext uri="{FF2B5EF4-FFF2-40B4-BE49-F238E27FC236}">
                  <a16:creationId xmlns:a16="http://schemas.microsoft.com/office/drawing/2014/main" xmlns="" id="{D795BA2A-C824-ED4B-8866-AB60B6A56F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124132" y="5023787"/>
              <a:ext cx="3174102" cy="25136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3" name="Group 5">
              <a:extLst>
                <a:ext uri="{FF2B5EF4-FFF2-40B4-BE49-F238E27FC236}">
                  <a16:creationId xmlns:a16="http://schemas.microsoft.com/office/drawing/2014/main" xmlns="" id="{5F4DDCDD-0C85-B749-B2C6-2C146DF8C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9898" y="4471442"/>
              <a:ext cx="1165609" cy="241979"/>
              <a:chOff x="5410200" y="6003925"/>
              <a:chExt cx="2644572" cy="414136"/>
            </a:xfrm>
          </p:grpSpPr>
          <p:sp>
            <p:nvSpPr>
              <p:cNvPr id="204" name="Rectangle 24">
                <a:extLst>
                  <a:ext uri="{FF2B5EF4-FFF2-40B4-BE49-F238E27FC236}">
                    <a16:creationId xmlns:a16="http://schemas.microsoft.com/office/drawing/2014/main" xmlns="" id="{21118F02-7AC5-3848-AB27-4F1BD1DE6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" name="Rectangle 24">
                <a:extLst>
                  <a:ext uri="{FF2B5EF4-FFF2-40B4-BE49-F238E27FC236}">
                    <a16:creationId xmlns:a16="http://schemas.microsoft.com/office/drawing/2014/main" xmlns="" id="{75B327D6-F6A7-5B4D-9B68-41ABEBE88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" name="Rectangle 24">
                <a:extLst>
                  <a:ext uri="{FF2B5EF4-FFF2-40B4-BE49-F238E27FC236}">
                    <a16:creationId xmlns:a16="http://schemas.microsoft.com/office/drawing/2014/main" xmlns="" id="{D776AC31-41CF-8A47-A9FF-F4B8F251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7" name="Rectangle 51">
              <a:extLst>
                <a:ext uri="{FF2B5EF4-FFF2-40B4-BE49-F238E27FC236}">
                  <a16:creationId xmlns:a16="http://schemas.microsoft.com/office/drawing/2014/main" xmlns="" id="{024A7B03-C1F1-D141-A1F3-2484569E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941" y="5048923"/>
              <a:ext cx="820293" cy="3510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1 set WL </a:t>
              </a:r>
            </a:p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Sockets</a:t>
              </a:r>
            </a:p>
          </p:txBody>
        </p:sp>
        <p:sp>
          <p:nvSpPr>
            <p:cNvPr id="208" name="Rectangle 30">
              <a:extLst>
                <a:ext uri="{FF2B5EF4-FFF2-40B4-BE49-F238E27FC236}">
                  <a16:creationId xmlns:a16="http://schemas.microsoft.com/office/drawing/2014/main" xmlns="" id="{1CF93155-5075-BB45-BAF5-63B3A83F8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898" y="4691412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504AFD46-7E06-A54B-8E53-FDD19E8BCE01}"/>
                </a:ext>
              </a:extLst>
            </p:cNvPr>
            <p:cNvSpPr/>
            <p:nvPr/>
          </p:nvSpPr>
          <p:spPr bwMode="auto">
            <a:xfrm>
              <a:off x="5669916" y="4320351"/>
              <a:ext cx="242036" cy="16294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AB798665-0F26-8D4D-BEF5-AFED8499497D}"/>
                </a:ext>
              </a:extLst>
            </p:cNvPr>
            <p:cNvSpPr/>
            <p:nvPr/>
          </p:nvSpPr>
          <p:spPr bwMode="auto">
            <a:xfrm>
              <a:off x="5669898" y="4840429"/>
              <a:ext cx="1165613" cy="17935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0B4460E1-2DA5-8D4F-8327-BB0AC31406C9}"/>
                </a:ext>
              </a:extLst>
            </p:cNvPr>
            <p:cNvSpPr/>
            <p:nvPr/>
          </p:nvSpPr>
          <p:spPr bwMode="auto">
            <a:xfrm>
              <a:off x="6129898" y="4320355"/>
              <a:ext cx="243215" cy="17178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6DD18186-99B1-A644-85BC-72BBEDBB59C2}"/>
                </a:ext>
              </a:extLst>
            </p:cNvPr>
            <p:cNvSpPr/>
            <p:nvPr/>
          </p:nvSpPr>
          <p:spPr bwMode="auto">
            <a:xfrm>
              <a:off x="6559164" y="4320345"/>
              <a:ext cx="276349" cy="1749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807A2E16-03E6-F740-986C-746528C843CA}"/>
                </a:ext>
              </a:extLst>
            </p:cNvPr>
            <p:cNvCxnSpPr>
              <a:cxnSpLocks/>
            </p:cNvCxnSpPr>
            <p:nvPr/>
          </p:nvCxnSpPr>
          <p:spPr>
            <a:xfrm>
              <a:off x="5054732" y="3030302"/>
              <a:ext cx="2833355" cy="994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xmlns="" id="{47A9E631-0DF8-B24B-87E5-4C257383FC90}"/>
                </a:ext>
              </a:extLst>
            </p:cNvPr>
            <p:cNvCxnSpPr/>
            <p:nvPr/>
          </p:nvCxnSpPr>
          <p:spPr>
            <a:xfrm>
              <a:off x="5054732" y="3030297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xmlns="" id="{AE361DBA-01F5-CE48-A7F5-E19E7ABC5602}"/>
                </a:ext>
              </a:extLst>
            </p:cNvPr>
            <p:cNvCxnSpPr/>
            <p:nvPr/>
          </p:nvCxnSpPr>
          <p:spPr>
            <a:xfrm>
              <a:off x="7888087" y="3016633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635AB18A-F5F6-6047-8520-8806EF3C3B3E}"/>
                </a:ext>
              </a:extLst>
            </p:cNvPr>
            <p:cNvSpPr txBox="1"/>
            <p:nvPr/>
          </p:nvSpPr>
          <p:spPr>
            <a:xfrm>
              <a:off x="4995421" y="3369129"/>
              <a:ext cx="11862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8ADF7A6E-50EE-0C44-97FC-BC04551512DB}"/>
                </a:ext>
              </a:extLst>
            </p:cNvPr>
            <p:cNvSpPr txBox="1"/>
            <p:nvPr/>
          </p:nvSpPr>
          <p:spPr>
            <a:xfrm>
              <a:off x="7808925" y="3320740"/>
              <a:ext cx="43264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18" name="Rectangle 24">
              <a:extLst>
                <a:ext uri="{FF2B5EF4-FFF2-40B4-BE49-F238E27FC236}">
                  <a16:creationId xmlns:a16="http://schemas.microsoft.com/office/drawing/2014/main" xmlns="" id="{0DD45085-96D2-8446-BEDC-37B20E4E6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112" y="4099250"/>
              <a:ext cx="243214" cy="227832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9" name="Rectangle 24">
              <a:extLst>
                <a:ext uri="{FF2B5EF4-FFF2-40B4-BE49-F238E27FC236}">
                  <a16:creationId xmlns:a16="http://schemas.microsoft.com/office/drawing/2014/main" xmlns="" id="{310599EF-25E9-3F4A-840D-62E5FB4DE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9912" y="4124059"/>
              <a:ext cx="257397" cy="21717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0" name="Rectangle 24">
              <a:extLst>
                <a:ext uri="{FF2B5EF4-FFF2-40B4-BE49-F238E27FC236}">
                  <a16:creationId xmlns:a16="http://schemas.microsoft.com/office/drawing/2014/main" xmlns="" id="{52B0D928-04FC-CB4A-9FD7-69BC449E1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5966" y="4111104"/>
              <a:ext cx="273755" cy="22470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1" name="Rectangle 30">
              <a:extLst>
                <a:ext uri="{FF2B5EF4-FFF2-40B4-BE49-F238E27FC236}">
                  <a16:creationId xmlns:a16="http://schemas.microsoft.com/office/drawing/2014/main" xmlns="" id="{82A2D285-A049-AF48-A2EC-7D9A61276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108" y="3942289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222" name="Straight Arrow Connector 43">
              <a:extLst>
                <a:ext uri="{FF2B5EF4-FFF2-40B4-BE49-F238E27FC236}">
                  <a16:creationId xmlns:a16="http://schemas.microsoft.com/office/drawing/2014/main" xmlns="" id="{ECB76F4D-4945-D640-95F9-7F04420960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16278" y="3289282"/>
              <a:ext cx="0" cy="179358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Straight Arrow Connector 40">
              <a:extLst>
                <a:ext uri="{FF2B5EF4-FFF2-40B4-BE49-F238E27FC236}">
                  <a16:creationId xmlns:a16="http://schemas.microsoft.com/office/drawing/2014/main" xmlns="" id="{8B7D8187-D091-7541-9762-E11C316844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827229" y="4081058"/>
              <a:ext cx="285053" cy="2032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4" name="Group 5">
              <a:extLst>
                <a:ext uri="{FF2B5EF4-FFF2-40B4-BE49-F238E27FC236}">
                  <a16:creationId xmlns:a16="http://schemas.microsoft.com/office/drawing/2014/main" xmlns="" id="{E2ECE1E2-89F3-2145-8F75-00C376921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4199" y="3709478"/>
              <a:ext cx="1165609" cy="241979"/>
              <a:chOff x="5410200" y="6003925"/>
              <a:chExt cx="2644572" cy="414136"/>
            </a:xfrm>
          </p:grpSpPr>
          <p:sp>
            <p:nvSpPr>
              <p:cNvPr id="225" name="Rectangle 24">
                <a:extLst>
                  <a:ext uri="{FF2B5EF4-FFF2-40B4-BE49-F238E27FC236}">
                    <a16:creationId xmlns:a16="http://schemas.microsoft.com/office/drawing/2014/main" xmlns="" id="{4B51CD65-DEA0-B546-A7CF-A405D9168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6" name="Rectangle 24">
                <a:extLst>
                  <a:ext uri="{FF2B5EF4-FFF2-40B4-BE49-F238E27FC236}">
                    <a16:creationId xmlns:a16="http://schemas.microsoft.com/office/drawing/2014/main" xmlns="" id="{06C6328A-21D6-854F-A791-6D6E123F1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7" name="Rectangle 24">
                <a:extLst>
                  <a:ext uri="{FF2B5EF4-FFF2-40B4-BE49-F238E27FC236}">
                    <a16:creationId xmlns:a16="http://schemas.microsoft.com/office/drawing/2014/main" xmlns="" id="{942DC0FA-7C64-714A-9E97-890E618C8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D4E69326-7174-2C4D-A893-70C231635242}"/>
                </a:ext>
              </a:extLst>
            </p:cNvPr>
            <p:cNvSpPr/>
            <p:nvPr/>
          </p:nvSpPr>
          <p:spPr bwMode="auto">
            <a:xfrm>
              <a:off x="5664217" y="3558387"/>
              <a:ext cx="242036" cy="16294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ED19D2EB-8D55-F445-BAA5-1B48E6B00CD8}"/>
                </a:ext>
              </a:extLst>
            </p:cNvPr>
            <p:cNvSpPr/>
            <p:nvPr/>
          </p:nvSpPr>
          <p:spPr bwMode="auto">
            <a:xfrm>
              <a:off x="6124199" y="3558391"/>
              <a:ext cx="243215" cy="17178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xmlns="" id="{AD71BA1F-7532-464B-A8EA-F7B4AEFBD80A}"/>
                </a:ext>
              </a:extLst>
            </p:cNvPr>
            <p:cNvSpPr/>
            <p:nvPr/>
          </p:nvSpPr>
          <p:spPr bwMode="auto">
            <a:xfrm>
              <a:off x="6553465" y="3558381"/>
              <a:ext cx="276349" cy="1749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1" name="Rectangle 24">
              <a:extLst>
                <a:ext uri="{FF2B5EF4-FFF2-40B4-BE49-F238E27FC236}">
                  <a16:creationId xmlns:a16="http://schemas.microsoft.com/office/drawing/2014/main" xmlns="" id="{99E60FAF-7182-A74C-970C-4B9D1253D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413" y="3337286"/>
              <a:ext cx="243214" cy="227832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2" name="Rectangle 24">
              <a:extLst>
                <a:ext uri="{FF2B5EF4-FFF2-40B4-BE49-F238E27FC236}">
                  <a16:creationId xmlns:a16="http://schemas.microsoft.com/office/drawing/2014/main" xmlns="" id="{82BD5C18-1974-F14F-808F-79984F81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4213" y="3362095"/>
              <a:ext cx="257397" cy="217170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3" name="Rectangle 24">
              <a:extLst>
                <a:ext uri="{FF2B5EF4-FFF2-40B4-BE49-F238E27FC236}">
                  <a16:creationId xmlns:a16="http://schemas.microsoft.com/office/drawing/2014/main" xmlns="" id="{9E9DFEAA-F3F6-6248-9A23-937D60C85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267" y="3349140"/>
              <a:ext cx="273755" cy="22470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4" name="Rectangle 30">
              <a:extLst>
                <a:ext uri="{FF2B5EF4-FFF2-40B4-BE49-F238E27FC236}">
                  <a16:creationId xmlns:a16="http://schemas.microsoft.com/office/drawing/2014/main" xmlns="" id="{4A01A8C1-190A-C84A-9C79-E574B41CF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409" y="3180325"/>
              <a:ext cx="1165613" cy="1844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235" name="Straight Arrow Connector 40">
              <a:extLst>
                <a:ext uri="{FF2B5EF4-FFF2-40B4-BE49-F238E27FC236}">
                  <a16:creationId xmlns:a16="http://schemas.microsoft.com/office/drawing/2014/main" xmlns="" id="{564188ED-219C-9F4D-A504-09982883EB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799726" y="3303169"/>
              <a:ext cx="335856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xmlns="" id="{43290B0C-0ED9-9F42-8395-4DB7A5DEDC16}"/>
                </a:ext>
              </a:extLst>
            </p:cNvPr>
            <p:cNvGrpSpPr/>
            <p:nvPr/>
          </p:nvGrpSpPr>
          <p:grpSpPr>
            <a:xfrm rot="16200000">
              <a:off x="7222177" y="3178284"/>
              <a:ext cx="130157" cy="357113"/>
              <a:chOff x="1122613" y="4320596"/>
              <a:chExt cx="139338" cy="342354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xmlns="" id="{F3077EBF-FA37-4A40-84CB-4C25BFC4DF80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xmlns="" id="{8E3EC088-7AAB-E04B-960A-47C0F0C0F360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xmlns="" id="{BF98675A-9785-E743-B6B1-6F1AB9359581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xmlns="" id="{AF59DDD5-9223-F742-AF79-D9B79A577BA0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xmlns="" id="{5D49DD65-B1EF-E24F-AD6A-BF78C6A8767D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xmlns="" id="{BE91AC2F-9743-7A4F-897E-485C510E33C5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xmlns="" id="{5E333145-8D7D-7B46-8D09-FA82AB85649B}"/>
                </a:ext>
              </a:extLst>
            </p:cNvPr>
            <p:cNvGrpSpPr/>
            <p:nvPr/>
          </p:nvGrpSpPr>
          <p:grpSpPr>
            <a:xfrm rot="16200000">
              <a:off x="7225759" y="3989416"/>
              <a:ext cx="130157" cy="357113"/>
              <a:chOff x="1122613" y="4320596"/>
              <a:chExt cx="139338" cy="342354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xmlns="" id="{4949133A-986D-764E-B3A9-922AEC4766A5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xmlns="" id="{BC3B651E-D53A-A845-90D4-5059F64B7946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xmlns="" id="{CD80364D-22E0-9845-8202-4D4F1EC6922A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xmlns="" id="{89DB5253-8A7E-204D-B257-1E3159425788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xmlns="" id="{FE26DE39-BE20-4C4F-8A9B-596E433609CA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xmlns="" id="{5B00523A-3E42-F646-B235-CB289BE2308A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Arrow Connector 43">
              <a:extLst>
                <a:ext uri="{FF2B5EF4-FFF2-40B4-BE49-F238E27FC236}">
                  <a16:creationId xmlns:a16="http://schemas.microsoft.com/office/drawing/2014/main" xmlns="" id="{CC8B7EB4-2155-B146-A6DF-BE85966B5D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97332" y="3423740"/>
              <a:ext cx="0" cy="1647728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xmlns="" id="{27880528-075F-4A40-A357-856A1539486B}"/>
                </a:ext>
              </a:extLst>
            </p:cNvPr>
            <p:cNvGrpSpPr/>
            <p:nvPr/>
          </p:nvGrpSpPr>
          <p:grpSpPr>
            <a:xfrm rot="16200000">
              <a:off x="7234746" y="4665781"/>
              <a:ext cx="130157" cy="357113"/>
              <a:chOff x="1122613" y="4320596"/>
              <a:chExt cx="139338" cy="342354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xmlns="" id="{498D815F-90EA-3D42-A4BA-E046495CBE7B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xmlns="" id="{7C1C053D-CFD3-6040-80C6-399A23A27E02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xmlns="" id="{DD070B14-A901-704E-8E0E-2DE975211181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xmlns="" id="{8167ED7C-B09F-1549-98C5-7C9835DD07F1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xmlns="" id="{60B02A81-D302-8F46-BE23-54CFF974E061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xmlns="" id="{B651FE95-ADF7-6B4B-9515-6038DF401F2A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5" name="Straight Arrow Connector 43">
              <a:extLst>
                <a:ext uri="{FF2B5EF4-FFF2-40B4-BE49-F238E27FC236}">
                  <a16:creationId xmlns:a16="http://schemas.microsoft.com/office/drawing/2014/main" xmlns="" id="{B71BECB1-B3BA-C641-B104-245CD7A901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30661" y="3284300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Arrow Connector 43">
              <a:extLst>
                <a:ext uri="{FF2B5EF4-FFF2-40B4-BE49-F238E27FC236}">
                  <a16:creationId xmlns:a16="http://schemas.microsoft.com/office/drawing/2014/main" xmlns="" id="{A169A2E8-1C55-454E-8499-A966DDFAD2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39340" y="4101378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Straight Arrow Connector 43">
              <a:extLst>
                <a:ext uri="{FF2B5EF4-FFF2-40B4-BE49-F238E27FC236}">
                  <a16:creationId xmlns:a16="http://schemas.microsoft.com/office/drawing/2014/main" xmlns="" id="{C05E6C04-6210-8E4B-86EC-C3617DF01F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39340" y="4771422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" name="Rectangle 51">
              <a:extLst>
                <a:ext uri="{FF2B5EF4-FFF2-40B4-BE49-F238E27FC236}">
                  <a16:creationId xmlns:a16="http://schemas.microsoft.com/office/drawing/2014/main" xmlns="" id="{711304E0-5409-BF4E-8563-CEEBDE0F8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493" y="5057104"/>
              <a:ext cx="576888" cy="26700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Deck 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</a:rPr>
                <a:t>Sel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 Mux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xmlns="" id="{9CA83488-28D6-734C-ACB0-AE6A5DAC5918}"/>
              </a:ext>
            </a:extLst>
          </p:cNvPr>
          <p:cNvGrpSpPr/>
          <p:nvPr/>
        </p:nvGrpSpPr>
        <p:grpSpPr>
          <a:xfrm>
            <a:off x="8723322" y="3000409"/>
            <a:ext cx="3135499" cy="2374871"/>
            <a:chOff x="8723322" y="3000409"/>
            <a:chExt cx="3135499" cy="2374871"/>
          </a:xfrm>
        </p:grpSpPr>
        <p:cxnSp>
          <p:nvCxnSpPr>
            <p:cNvPr id="273" name="Straight Arrow Connector 53">
              <a:extLst>
                <a:ext uri="{FF2B5EF4-FFF2-40B4-BE49-F238E27FC236}">
                  <a16:creationId xmlns:a16="http://schemas.microsoft.com/office/drawing/2014/main" xmlns="" id="{D346399B-B5E6-494B-9650-B5D9185E10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723322" y="5036355"/>
              <a:ext cx="3126992" cy="10977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4" name="Group 5">
              <a:extLst>
                <a:ext uri="{FF2B5EF4-FFF2-40B4-BE49-F238E27FC236}">
                  <a16:creationId xmlns:a16="http://schemas.microsoft.com/office/drawing/2014/main" xmlns="" id="{EFD60039-63A2-074F-A165-49603B1DD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20348" y="4503174"/>
              <a:ext cx="1165609" cy="241979"/>
              <a:chOff x="5410200" y="6003925"/>
              <a:chExt cx="2644572" cy="414136"/>
            </a:xfrm>
          </p:grpSpPr>
          <p:sp>
            <p:nvSpPr>
              <p:cNvPr id="275" name="Rectangle 24">
                <a:extLst>
                  <a:ext uri="{FF2B5EF4-FFF2-40B4-BE49-F238E27FC236}">
                    <a16:creationId xmlns:a16="http://schemas.microsoft.com/office/drawing/2014/main" xmlns="" id="{1F13D3CD-72BD-2545-AC1D-5D0F37E7E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" name="Rectangle 24">
                <a:extLst>
                  <a:ext uri="{FF2B5EF4-FFF2-40B4-BE49-F238E27FC236}">
                    <a16:creationId xmlns:a16="http://schemas.microsoft.com/office/drawing/2014/main" xmlns="" id="{96898814-3589-5E4B-AE2F-4FF7BFDD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7" name="Rectangle 24">
                <a:extLst>
                  <a:ext uri="{FF2B5EF4-FFF2-40B4-BE49-F238E27FC236}">
                    <a16:creationId xmlns:a16="http://schemas.microsoft.com/office/drawing/2014/main" xmlns="" id="{5F478EFB-7964-B04F-A521-BD085B483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78" name="Rectangle 51">
              <a:extLst>
                <a:ext uri="{FF2B5EF4-FFF2-40B4-BE49-F238E27FC236}">
                  <a16:creationId xmlns:a16="http://schemas.microsoft.com/office/drawing/2014/main" xmlns="" id="{3ACD4F56-049C-BF4C-9CE9-85D0E7821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587" y="5048923"/>
              <a:ext cx="719487" cy="3263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1set BL Sockets</a:t>
              </a:r>
            </a:p>
          </p:txBody>
        </p:sp>
        <p:sp>
          <p:nvSpPr>
            <p:cNvPr id="279" name="Rectangle 30">
              <a:extLst>
                <a:ext uri="{FF2B5EF4-FFF2-40B4-BE49-F238E27FC236}">
                  <a16:creationId xmlns:a16="http://schemas.microsoft.com/office/drawing/2014/main" xmlns="" id="{08695241-F103-DF42-A525-E0A234D4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0349" y="4723145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xmlns="" id="{7D38867C-90E4-5343-9B97-EFCCAFD26120}"/>
                </a:ext>
              </a:extLst>
            </p:cNvPr>
            <p:cNvSpPr/>
            <p:nvPr/>
          </p:nvSpPr>
          <p:spPr bwMode="auto">
            <a:xfrm>
              <a:off x="10120365" y="4352082"/>
              <a:ext cx="1209709" cy="1872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xmlns="" id="{8B288C75-79F1-DC46-ABC0-69246690188C}"/>
                </a:ext>
              </a:extLst>
            </p:cNvPr>
            <p:cNvSpPr/>
            <p:nvPr/>
          </p:nvSpPr>
          <p:spPr bwMode="auto">
            <a:xfrm>
              <a:off x="10108259" y="4920025"/>
              <a:ext cx="1165613" cy="17935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xmlns="" id="{C0FA3C08-E690-1941-9791-BFD8A126F1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0141" y="3009448"/>
              <a:ext cx="2846940" cy="2900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xmlns="" id="{4AA33ABA-042E-6143-806C-464A1582B820}"/>
                </a:ext>
              </a:extLst>
            </p:cNvPr>
            <p:cNvCxnSpPr/>
            <p:nvPr/>
          </p:nvCxnSpPr>
          <p:spPr>
            <a:xfrm>
              <a:off x="8920141" y="3038457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xmlns="" id="{E6234909-9E96-8B42-AA97-3E133424F29C}"/>
                </a:ext>
              </a:extLst>
            </p:cNvPr>
            <p:cNvCxnSpPr/>
            <p:nvPr/>
          </p:nvCxnSpPr>
          <p:spPr>
            <a:xfrm>
              <a:off x="11767081" y="3000409"/>
              <a:ext cx="0" cy="31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xmlns="" id="{F3380509-A67F-5C48-A18B-A2D9BB14A250}"/>
                </a:ext>
              </a:extLst>
            </p:cNvPr>
            <p:cNvSpPr txBox="1"/>
            <p:nvPr/>
          </p:nvSpPr>
          <p:spPr>
            <a:xfrm>
              <a:off x="9397278" y="3377289"/>
              <a:ext cx="73738" cy="1641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aseline="-250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xmlns="" id="{576B1B78-940B-FC4A-BFF1-569E02AE39C2}"/>
                </a:ext>
              </a:extLst>
            </p:cNvPr>
            <p:cNvSpPr txBox="1"/>
            <p:nvPr/>
          </p:nvSpPr>
          <p:spPr>
            <a:xfrm>
              <a:off x="11695315" y="3325918"/>
              <a:ext cx="1635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B’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87" name="Rectangle 30">
              <a:extLst>
                <a:ext uri="{FF2B5EF4-FFF2-40B4-BE49-F238E27FC236}">
                  <a16:creationId xmlns:a16="http://schemas.microsoft.com/office/drawing/2014/main" xmlns="" id="{4EBA7C89-12AF-AD40-BC46-ED169F713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6342" y="4717345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8" name="Rectangle 30">
              <a:extLst>
                <a:ext uri="{FF2B5EF4-FFF2-40B4-BE49-F238E27FC236}">
                  <a16:creationId xmlns:a16="http://schemas.microsoft.com/office/drawing/2014/main" xmlns="" id="{39D8EB31-04AC-1F4E-B79C-CD307C79A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4468" y="4722978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89" name="Group 5">
              <a:extLst>
                <a:ext uri="{FF2B5EF4-FFF2-40B4-BE49-F238E27FC236}">
                  <a16:creationId xmlns:a16="http://schemas.microsoft.com/office/drawing/2014/main" xmlns="" id="{C7E0850D-C826-9B44-9808-3A33CDC630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8636" y="4131318"/>
              <a:ext cx="1165609" cy="241979"/>
              <a:chOff x="5410200" y="6003925"/>
              <a:chExt cx="2644572" cy="414136"/>
            </a:xfrm>
          </p:grpSpPr>
          <p:sp>
            <p:nvSpPr>
              <p:cNvPr id="290" name="Rectangle 24">
                <a:extLst>
                  <a:ext uri="{FF2B5EF4-FFF2-40B4-BE49-F238E27FC236}">
                    <a16:creationId xmlns:a16="http://schemas.microsoft.com/office/drawing/2014/main" xmlns="" id="{610B91BB-E4D3-D945-B7B4-FBD2B40A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1" name="Rectangle 24">
                <a:extLst>
                  <a:ext uri="{FF2B5EF4-FFF2-40B4-BE49-F238E27FC236}">
                    <a16:creationId xmlns:a16="http://schemas.microsoft.com/office/drawing/2014/main" xmlns="" id="{26144E10-8E4E-EF4E-9D9F-B5955340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2" name="Rectangle 24">
                <a:extLst>
                  <a:ext uri="{FF2B5EF4-FFF2-40B4-BE49-F238E27FC236}">
                    <a16:creationId xmlns:a16="http://schemas.microsoft.com/office/drawing/2014/main" xmlns="" id="{0A8EAC1A-1317-F646-9686-2923DA21D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93" name="Rectangle 30">
              <a:extLst>
                <a:ext uri="{FF2B5EF4-FFF2-40B4-BE49-F238E27FC236}">
                  <a16:creationId xmlns:a16="http://schemas.microsoft.com/office/drawing/2014/main" xmlns="" id="{2AF0F3C0-F7C4-1745-8D53-BBF1E91B1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637" y="4009913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4" name="Rectangle 30">
              <a:extLst>
                <a:ext uri="{FF2B5EF4-FFF2-40B4-BE49-F238E27FC236}">
                  <a16:creationId xmlns:a16="http://schemas.microsoft.com/office/drawing/2014/main" xmlns="" id="{91F97B7E-969E-3E46-96A2-E54719B63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630" y="4004113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5" name="Rectangle 30">
              <a:extLst>
                <a:ext uri="{FF2B5EF4-FFF2-40B4-BE49-F238E27FC236}">
                  <a16:creationId xmlns:a16="http://schemas.microsoft.com/office/drawing/2014/main" xmlns="" id="{737F1045-BDC7-1E4F-B51B-D80E845EB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2756" y="4009746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xmlns="" id="{9AB1A0C1-5F39-AE4B-BF6E-2F68AC67AF67}"/>
                </a:ext>
              </a:extLst>
            </p:cNvPr>
            <p:cNvSpPr/>
            <p:nvPr/>
          </p:nvSpPr>
          <p:spPr bwMode="auto">
            <a:xfrm>
              <a:off x="10123346" y="3614680"/>
              <a:ext cx="1209709" cy="1872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99" name="Group 5">
              <a:extLst>
                <a:ext uri="{FF2B5EF4-FFF2-40B4-BE49-F238E27FC236}">
                  <a16:creationId xmlns:a16="http://schemas.microsoft.com/office/drawing/2014/main" xmlns="" id="{DD899E01-93AA-B34B-B5C8-C6BDE2032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1617" y="3393916"/>
              <a:ext cx="1165609" cy="241979"/>
              <a:chOff x="5410200" y="6003925"/>
              <a:chExt cx="2644572" cy="414136"/>
            </a:xfrm>
          </p:grpSpPr>
          <p:sp>
            <p:nvSpPr>
              <p:cNvPr id="300" name="Rectangle 24">
                <a:extLst>
                  <a:ext uri="{FF2B5EF4-FFF2-40B4-BE49-F238E27FC236}">
                    <a16:creationId xmlns:a16="http://schemas.microsoft.com/office/drawing/2014/main" xmlns="" id="{D3E782E1-A89F-B844-BC6B-D42334176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1" name="Rectangle 24">
                <a:extLst>
                  <a:ext uri="{FF2B5EF4-FFF2-40B4-BE49-F238E27FC236}">
                    <a16:creationId xmlns:a16="http://schemas.microsoft.com/office/drawing/2014/main" xmlns="" id="{10058558-CE24-7A46-B206-04F08986B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2" name="Rectangle 24">
                <a:extLst>
                  <a:ext uri="{FF2B5EF4-FFF2-40B4-BE49-F238E27FC236}">
                    <a16:creationId xmlns:a16="http://schemas.microsoft.com/office/drawing/2014/main" xmlns="" id="{F0C9D28D-41DF-AF47-A36C-4534AD886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03" name="Rectangle 30">
              <a:extLst>
                <a:ext uri="{FF2B5EF4-FFF2-40B4-BE49-F238E27FC236}">
                  <a16:creationId xmlns:a16="http://schemas.microsoft.com/office/drawing/2014/main" xmlns="" id="{D8931700-82D2-D34E-9321-8C5D14BB0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618" y="3272511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4" name="Rectangle 30">
              <a:extLst>
                <a:ext uri="{FF2B5EF4-FFF2-40B4-BE49-F238E27FC236}">
                  <a16:creationId xmlns:a16="http://schemas.microsoft.com/office/drawing/2014/main" xmlns="" id="{970493E2-BA4D-2149-9655-EC0C74477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7611" y="3266711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5" name="Rectangle 30">
              <a:extLst>
                <a:ext uri="{FF2B5EF4-FFF2-40B4-BE49-F238E27FC236}">
                  <a16:creationId xmlns:a16="http://schemas.microsoft.com/office/drawing/2014/main" xmlns="" id="{33F067DF-F2F4-604B-92C1-5149F6CA4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5737" y="3272344"/>
              <a:ext cx="242036" cy="1744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06" name="Group 5">
              <a:extLst>
                <a:ext uri="{FF2B5EF4-FFF2-40B4-BE49-F238E27FC236}">
                  <a16:creationId xmlns:a16="http://schemas.microsoft.com/office/drawing/2014/main" xmlns="" id="{3FF1C5FC-5F68-D843-B32D-9C8632B4B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2540" y="3783846"/>
              <a:ext cx="1165609" cy="241979"/>
              <a:chOff x="5410200" y="6003925"/>
              <a:chExt cx="2644572" cy="414136"/>
            </a:xfrm>
          </p:grpSpPr>
          <p:sp>
            <p:nvSpPr>
              <p:cNvPr id="307" name="Rectangle 24">
                <a:extLst>
                  <a:ext uri="{FF2B5EF4-FFF2-40B4-BE49-F238E27FC236}">
                    <a16:creationId xmlns:a16="http://schemas.microsoft.com/office/drawing/2014/main" xmlns="" id="{9E83AFD2-9483-1641-871C-3CF11B238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6003925"/>
                <a:ext cx="551812" cy="389924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" name="Rectangle 24">
                <a:extLst>
                  <a:ext uri="{FF2B5EF4-FFF2-40B4-BE49-F238E27FC236}">
                    <a16:creationId xmlns:a16="http://schemas.microsoft.com/office/drawing/2014/main" xmlns="" id="{644AFFA7-B14F-BC45-8CEE-240112015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646" y="6046384"/>
                <a:ext cx="583991" cy="371677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" name="Rectangle 24">
                <a:extLst>
                  <a:ext uri="{FF2B5EF4-FFF2-40B4-BE49-F238E27FC236}">
                    <a16:creationId xmlns:a16="http://schemas.microsoft.com/office/drawing/2014/main" xmlns="" id="{45E30E01-C9CE-3C45-B835-E6EBB511F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668" y="6024213"/>
                <a:ext cx="621104" cy="384571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cxnSp>
          <p:nvCxnSpPr>
            <p:cNvPr id="314" name="Straight Arrow Connector 43">
              <a:extLst>
                <a:ext uri="{FF2B5EF4-FFF2-40B4-BE49-F238E27FC236}">
                  <a16:creationId xmlns:a16="http://schemas.microsoft.com/office/drawing/2014/main" xmlns="" id="{D6B52EFE-3EA1-A946-A103-7227A21749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198833" y="3674386"/>
              <a:ext cx="0" cy="1361969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5" name="Straight Arrow Connector 40">
              <a:extLst>
                <a:ext uri="{FF2B5EF4-FFF2-40B4-BE49-F238E27FC236}">
                  <a16:creationId xmlns:a16="http://schemas.microsoft.com/office/drawing/2014/main" xmlns="" id="{22D98944-411E-3044-96A0-32C5A0DF22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837358" y="4473137"/>
              <a:ext cx="285053" cy="2032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" name="Straight Arrow Connector 40">
              <a:extLst>
                <a:ext uri="{FF2B5EF4-FFF2-40B4-BE49-F238E27FC236}">
                  <a16:creationId xmlns:a16="http://schemas.microsoft.com/office/drawing/2014/main" xmlns="" id="{C6C11E42-D307-A941-9F4F-C12CA3C9E4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836288" y="3706212"/>
              <a:ext cx="335856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xmlns="" id="{EDE981E5-6454-A44E-BB8B-E13A28781E64}"/>
                </a:ext>
              </a:extLst>
            </p:cNvPr>
            <p:cNvGrpSpPr/>
            <p:nvPr/>
          </p:nvGrpSpPr>
          <p:grpSpPr>
            <a:xfrm rot="5400000" flipH="1">
              <a:off x="9592653" y="3587967"/>
              <a:ext cx="130157" cy="357113"/>
              <a:chOff x="1122613" y="4320596"/>
              <a:chExt cx="139338" cy="342354"/>
            </a:xfrm>
          </p:grpSpPr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xmlns="" id="{6052A668-C9E8-2349-AB31-2587ECF5BE91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xmlns="" id="{B2FDE92D-219A-B04E-AEBD-9619CD8CD3C6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xmlns="" id="{C3D2DA77-41EE-454D-A224-3EC4EED13A03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xmlns="" id="{4D5F2650-4022-4E4F-978F-481C9CE83D1A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xmlns="" id="{260B745B-B393-DE4F-9082-EECC8463F65D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xmlns="" id="{5AE5D6D7-C3CB-AE45-830B-734463770DDD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xmlns="" id="{E919ABE9-CED4-B649-B17B-E6FE78AC52E5}"/>
                </a:ext>
              </a:extLst>
            </p:cNvPr>
            <p:cNvGrpSpPr/>
            <p:nvPr/>
          </p:nvGrpSpPr>
          <p:grpSpPr>
            <a:xfrm rot="5400000" flipH="1">
              <a:off x="9583979" y="4361521"/>
              <a:ext cx="130157" cy="357113"/>
              <a:chOff x="1122613" y="4320596"/>
              <a:chExt cx="139338" cy="342354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xmlns="" id="{A82E377D-6F76-314D-9447-D774732C27AC}"/>
                  </a:ext>
                </a:extLst>
              </p:cNvPr>
              <p:cNvCxnSpPr/>
              <p:nvPr/>
            </p:nvCxnSpPr>
            <p:spPr>
              <a:xfrm flipH="1">
                <a:off x="1260216" y="4320596"/>
                <a:ext cx="831" cy="1152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xmlns="" id="{1F53BB7A-452B-6A45-A986-2AF81601B263}"/>
                  </a:ext>
                </a:extLst>
              </p:cNvPr>
              <p:cNvCxnSpPr/>
              <p:nvPr/>
            </p:nvCxnSpPr>
            <p:spPr>
              <a:xfrm flipH="1">
                <a:off x="1147310" y="4429993"/>
                <a:ext cx="0" cy="1337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xmlns="" id="{CA8611BE-0764-6C41-BF94-DFFAD7F507BD}"/>
                  </a:ext>
                </a:extLst>
              </p:cNvPr>
              <p:cNvCxnSpPr/>
              <p:nvPr/>
            </p:nvCxnSpPr>
            <p:spPr>
              <a:xfrm flipH="1">
                <a:off x="1122613" y="4421497"/>
                <a:ext cx="905" cy="1467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xmlns="" id="{5F9128AA-B848-0347-A04E-A96DDA7011AE}"/>
                  </a:ext>
                </a:extLst>
              </p:cNvPr>
              <p:cNvCxnSpPr/>
              <p:nvPr/>
            </p:nvCxnSpPr>
            <p:spPr>
              <a:xfrm flipH="1">
                <a:off x="1144963" y="4429994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xmlns="" id="{C7DE1B06-B351-5A44-A5DC-7AEA65088796}"/>
                  </a:ext>
                </a:extLst>
              </p:cNvPr>
              <p:cNvCxnSpPr/>
              <p:nvPr/>
            </p:nvCxnSpPr>
            <p:spPr>
              <a:xfrm flipH="1">
                <a:off x="1147310" y="4554668"/>
                <a:ext cx="113456" cy="19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xmlns="" id="{AE163401-53FC-BF47-8DE8-3572CEAB53EB}"/>
                  </a:ext>
                </a:extLst>
              </p:cNvPr>
              <p:cNvCxnSpPr/>
              <p:nvPr/>
            </p:nvCxnSpPr>
            <p:spPr>
              <a:xfrm flipH="1">
                <a:off x="1261047" y="4547287"/>
                <a:ext cx="904" cy="1156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3" name="Straight Arrow Connector 43">
              <a:extLst>
                <a:ext uri="{FF2B5EF4-FFF2-40B4-BE49-F238E27FC236}">
                  <a16:creationId xmlns:a16="http://schemas.microsoft.com/office/drawing/2014/main" xmlns="" id="{73F9DF96-0FBC-D548-8559-F673F33180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634175" y="3813841"/>
              <a:ext cx="0" cy="1269025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1" name="Straight Arrow Connector 43">
              <a:extLst>
                <a:ext uri="{FF2B5EF4-FFF2-40B4-BE49-F238E27FC236}">
                  <a16:creationId xmlns:a16="http://schemas.microsoft.com/office/drawing/2014/main" xmlns="" id="{AD57C2A6-2912-7940-AB74-1BEAD9EDC6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09005" y="3696949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2" name="Straight Arrow Connector 43">
              <a:extLst>
                <a:ext uri="{FF2B5EF4-FFF2-40B4-BE49-F238E27FC236}">
                  <a16:creationId xmlns:a16="http://schemas.microsoft.com/office/drawing/2014/main" xmlns="" id="{5F029F23-F1EE-F644-B0B7-870294A8E8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09005" y="4479948"/>
              <a:ext cx="276938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6" name="Rectangle 51">
              <a:extLst>
                <a:ext uri="{FF2B5EF4-FFF2-40B4-BE49-F238E27FC236}">
                  <a16:creationId xmlns:a16="http://schemas.microsoft.com/office/drawing/2014/main" xmlns="" id="{6E4B3B1A-AD4A-CC49-B653-DCA51C3DB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102" y="5060783"/>
              <a:ext cx="576888" cy="26700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Deck 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</a:rPr>
                <a:t>Sel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 Mux</a:t>
              </a:r>
            </a:p>
          </p:txBody>
        </p:sp>
      </p:grpSp>
      <p:sp>
        <p:nvSpPr>
          <p:cNvPr id="349" name="TextBox 348">
            <a:extLst>
              <a:ext uri="{FF2B5EF4-FFF2-40B4-BE49-F238E27FC236}">
                <a16:creationId xmlns:a16="http://schemas.microsoft.com/office/drawing/2014/main" xmlns="" id="{53D60631-F92F-4546-9D72-E936093FE907}"/>
              </a:ext>
            </a:extLst>
          </p:cNvPr>
          <p:cNvSpPr txBox="1"/>
          <p:nvPr/>
        </p:nvSpPr>
        <p:spPr>
          <a:xfrm>
            <a:off x="3148822" y="3764089"/>
            <a:ext cx="26614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defTabSz="914400"/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Deck Select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WL drivers, 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set of BL drivers</a:t>
            </a:r>
          </a:p>
          <a:p>
            <a:pPr marL="228600" defTabSz="914400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levels of Deck Select mux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xmlns="" id="{DCE7B77E-2E12-DB48-8F0A-CA68358BC573}"/>
              </a:ext>
            </a:extLst>
          </p:cNvPr>
          <p:cNvSpPr txBox="1"/>
          <p:nvPr/>
        </p:nvSpPr>
        <p:spPr>
          <a:xfrm>
            <a:off x="723896" y="5616523"/>
            <a:ext cx="1079545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a 20nm Quad Deck 256Gb product, POR implementation (P1240/ALF32) is 200mm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invention enabled by Deck Select TFT can reduce die size by 45mm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(&gt; 20% of die size reduction)</a:t>
            </a:r>
          </a:p>
        </p:txBody>
      </p:sp>
      <p:sp>
        <p:nvSpPr>
          <p:cNvPr id="359" name="Rounded Rectangle 358">
            <a:extLst>
              <a:ext uri="{FF2B5EF4-FFF2-40B4-BE49-F238E27FC236}">
                <a16:creationId xmlns:a16="http://schemas.microsoft.com/office/drawing/2014/main" xmlns="" id="{080575DB-68D1-BC40-AD45-EF1B51E77E94}"/>
              </a:ext>
            </a:extLst>
          </p:cNvPr>
          <p:cNvSpPr/>
          <p:nvPr/>
        </p:nvSpPr>
        <p:spPr>
          <a:xfrm>
            <a:off x="3361524" y="146304"/>
            <a:ext cx="8745132" cy="256032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359">
            <a:extLst>
              <a:ext uri="{FF2B5EF4-FFF2-40B4-BE49-F238E27FC236}">
                <a16:creationId xmlns:a16="http://schemas.microsoft.com/office/drawing/2014/main" xmlns="" id="{5869B911-6768-9C4E-8EB3-29015160F65B}"/>
              </a:ext>
            </a:extLst>
          </p:cNvPr>
          <p:cNvSpPr/>
          <p:nvPr/>
        </p:nvSpPr>
        <p:spPr>
          <a:xfrm>
            <a:off x="3361524" y="2871217"/>
            <a:ext cx="8745132" cy="256032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xmlns="" id="{F625DA21-7E0D-BC42-A4BB-D80560E500CF}"/>
              </a:ext>
            </a:extLst>
          </p:cNvPr>
          <p:cNvCxnSpPr>
            <a:cxnSpLocks/>
          </p:cNvCxnSpPr>
          <p:nvPr/>
        </p:nvCxnSpPr>
        <p:spPr>
          <a:xfrm flipV="1">
            <a:off x="9741935" y="2068837"/>
            <a:ext cx="197288" cy="14104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7BF565A1-F789-C24A-8903-0235D206E049}"/>
              </a:ext>
            </a:extLst>
          </p:cNvPr>
          <p:cNvSpPr txBox="1"/>
          <p:nvPr/>
        </p:nvSpPr>
        <p:spPr>
          <a:xfrm>
            <a:off x="9707024" y="1174784"/>
            <a:ext cx="46439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alibri" panose="020F0502020204030204" pitchFamily="34" charset="0"/>
              </a:rPr>
              <a:t>4K BL</a:t>
            </a:r>
          </a:p>
          <a:p>
            <a:r>
              <a:rPr lang="en-US" sz="1100" dirty="0">
                <a:solidFill>
                  <a:srgbClr val="00B0F0"/>
                </a:solidFill>
                <a:latin typeface="Calibri" panose="020F0502020204030204" pitchFamily="34" charset="0"/>
              </a:rPr>
              <a:t>   +</a:t>
            </a:r>
          </a:p>
          <a:p>
            <a:r>
              <a:rPr lang="en-US" sz="1100" dirty="0">
                <a:solidFill>
                  <a:srgbClr val="00B0F0"/>
                </a:solidFill>
                <a:latin typeface="Calibri" panose="020F0502020204030204" pitchFamily="34" charset="0"/>
              </a:rPr>
              <a:t>4K BL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xmlns="" id="{CFF2280E-FEDA-364B-98C7-62226FC8D990}"/>
              </a:ext>
            </a:extLst>
          </p:cNvPr>
          <p:cNvCxnSpPr>
            <a:cxnSpLocks/>
          </p:cNvCxnSpPr>
          <p:nvPr/>
        </p:nvCxnSpPr>
        <p:spPr>
          <a:xfrm flipV="1">
            <a:off x="7193464" y="4537683"/>
            <a:ext cx="197288" cy="14104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46949898-D734-9049-B0BE-9E20096E0D34}"/>
              </a:ext>
            </a:extLst>
          </p:cNvPr>
          <p:cNvSpPr txBox="1"/>
          <p:nvPr/>
        </p:nvSpPr>
        <p:spPr>
          <a:xfrm>
            <a:off x="7371298" y="4543766"/>
            <a:ext cx="1425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xmlns="" id="{B45E2310-0CC4-F246-A548-0E9A70675E18}"/>
              </a:ext>
            </a:extLst>
          </p:cNvPr>
          <p:cNvCxnSpPr>
            <a:cxnSpLocks/>
          </p:cNvCxnSpPr>
          <p:nvPr/>
        </p:nvCxnSpPr>
        <p:spPr>
          <a:xfrm flipV="1">
            <a:off x="9443721" y="1355938"/>
            <a:ext cx="197288" cy="14104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xmlns="" id="{F63FDDE6-EFFF-C44C-9F3E-967B5F3BF713}"/>
              </a:ext>
            </a:extLst>
          </p:cNvPr>
          <p:cNvCxnSpPr>
            <a:cxnSpLocks/>
          </p:cNvCxnSpPr>
          <p:nvPr/>
        </p:nvCxnSpPr>
        <p:spPr>
          <a:xfrm flipV="1">
            <a:off x="7386038" y="1591523"/>
            <a:ext cx="197288" cy="1410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33BA94F2-706F-204C-92CE-7C447F93640F}"/>
              </a:ext>
            </a:extLst>
          </p:cNvPr>
          <p:cNvSpPr txBox="1"/>
          <p:nvPr/>
        </p:nvSpPr>
        <p:spPr>
          <a:xfrm>
            <a:off x="7555252" y="1709660"/>
            <a:ext cx="46439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</a:rPr>
              <a:t>4K WL</a:t>
            </a:r>
          </a:p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</a:rPr>
              <a:t>    +</a:t>
            </a:r>
          </a:p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</a:rPr>
              <a:t>4K WL</a:t>
            </a:r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xmlns="" id="{8358E42A-3D17-2043-8DF1-2DE242511A5B}"/>
              </a:ext>
            </a:extLst>
          </p:cNvPr>
          <p:cNvCxnSpPr>
            <a:cxnSpLocks/>
          </p:cNvCxnSpPr>
          <p:nvPr/>
        </p:nvCxnSpPr>
        <p:spPr>
          <a:xfrm flipV="1">
            <a:off x="7028075" y="2090420"/>
            <a:ext cx="197288" cy="1410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xmlns="" id="{40D75771-E93F-754F-AEA2-436F51831924}"/>
              </a:ext>
            </a:extLst>
          </p:cNvPr>
          <p:cNvCxnSpPr>
            <a:cxnSpLocks/>
          </p:cNvCxnSpPr>
          <p:nvPr/>
        </p:nvCxnSpPr>
        <p:spPr>
          <a:xfrm flipV="1">
            <a:off x="7641286" y="4288973"/>
            <a:ext cx="197288" cy="1410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xmlns="" id="{BC611938-6BB8-A24A-A0DC-7FE8E2F52EE3}"/>
              </a:ext>
            </a:extLst>
          </p:cNvPr>
          <p:cNvSpPr txBox="1"/>
          <p:nvPr/>
        </p:nvSpPr>
        <p:spPr>
          <a:xfrm>
            <a:off x="7894154" y="4232173"/>
            <a:ext cx="4643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</a:rPr>
              <a:t>4K WL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xmlns="" id="{BD10EAE9-4E3F-CB43-9278-325FCBAE7BDC}"/>
              </a:ext>
            </a:extLst>
          </p:cNvPr>
          <p:cNvCxnSpPr>
            <a:cxnSpLocks/>
          </p:cNvCxnSpPr>
          <p:nvPr/>
        </p:nvCxnSpPr>
        <p:spPr>
          <a:xfrm flipV="1">
            <a:off x="9098573" y="4232173"/>
            <a:ext cx="197288" cy="14104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xmlns="" id="{7CFC25DC-2F85-6247-B36E-C38F7103EDB6}"/>
              </a:ext>
            </a:extLst>
          </p:cNvPr>
          <p:cNvSpPr txBox="1"/>
          <p:nvPr/>
        </p:nvSpPr>
        <p:spPr>
          <a:xfrm>
            <a:off x="8760024" y="4218058"/>
            <a:ext cx="4643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alibri" panose="020F0502020204030204" pitchFamily="34" charset="0"/>
              </a:rPr>
              <a:t>4K BL</a:t>
            </a: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xmlns="" id="{4D447AF9-629A-B54C-8BAF-8293F51E4B1E}"/>
              </a:ext>
            </a:extLst>
          </p:cNvPr>
          <p:cNvCxnSpPr>
            <a:cxnSpLocks/>
          </p:cNvCxnSpPr>
          <p:nvPr/>
        </p:nvCxnSpPr>
        <p:spPr>
          <a:xfrm flipV="1">
            <a:off x="9529190" y="4750585"/>
            <a:ext cx="197288" cy="14104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>
            <a:extLst>
              <a:ext uri="{FF2B5EF4-FFF2-40B4-BE49-F238E27FC236}">
                <a16:creationId xmlns:a16="http://schemas.microsoft.com/office/drawing/2014/main" xmlns="" id="{24043A0E-F6FC-AE4B-8B0D-C5BC1C003A41}"/>
              </a:ext>
            </a:extLst>
          </p:cNvPr>
          <p:cNvSpPr txBox="1"/>
          <p:nvPr/>
        </p:nvSpPr>
        <p:spPr>
          <a:xfrm>
            <a:off x="9707024" y="4756668"/>
            <a:ext cx="1425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705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0C7EB-82EA-2F44-9CE6-85D3359A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3DXP Deck Select Architecture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EDCBA4-DD72-584F-A76E-6BB7A0CFA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Deck Select Transistors integrated with Cross Point Array Technology</a:t>
            </a:r>
          </a:p>
          <a:p>
            <a:r>
              <a:rPr lang="en-US" dirty="0"/>
              <a:t>3 Deck Select TFT ideas –  </a:t>
            </a:r>
            <a:r>
              <a:rPr lang="en-US" dirty="0" err="1"/>
              <a:t>Ω</a:t>
            </a:r>
            <a:r>
              <a:rPr lang="en-US" dirty="0"/>
              <a:t>, Fin, Saddle </a:t>
            </a:r>
          </a:p>
          <a:p>
            <a:r>
              <a:rPr lang="en-US" dirty="0"/>
              <a:t>Saddle TFT embodiment </a:t>
            </a:r>
          </a:p>
          <a:p>
            <a:r>
              <a:rPr lang="en-US" dirty="0"/>
              <a:t>Fin TFT embodiment </a:t>
            </a:r>
          </a:p>
        </p:txBody>
      </p:sp>
    </p:spTree>
    <p:extLst>
      <p:ext uri="{BB962C8B-B14F-4D97-AF65-F5344CB8AC3E}">
        <p14:creationId xmlns:p14="http://schemas.microsoft.com/office/powerpoint/2010/main" val="258856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½ </a:t>
            </a:r>
            <a:r>
              <a:rPr lang="en-US" dirty="0" err="1"/>
              <a:t>Kb</a:t>
            </a:r>
            <a:r>
              <a:rPr lang="en-US" dirty="0"/>
              <a:t> Array: 8 decks of </a:t>
            </a:r>
            <a:r>
              <a:rPr lang="en-US"/>
              <a:t>8x8 cross point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666C2CF-8DFA-4245-8B57-006D57F60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343" y="1219200"/>
            <a:ext cx="638731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04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90b7a245-a7c3-4504-88b2-cf85318e6b78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1786</TotalTime>
  <Words>849</Words>
  <Application>Microsoft Office PowerPoint</Application>
  <PresentationFormat>Widescreen</PresentationFormat>
  <Paragraphs>250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Neo Sans Intel</vt:lpstr>
      <vt:lpstr>Neo Sans Intel Medium</vt:lpstr>
      <vt:lpstr>Wingdings</vt:lpstr>
      <vt:lpstr>blank</vt:lpstr>
      <vt:lpstr>Deck Select </vt:lpstr>
      <vt:lpstr>Snap-On Cross Point Memory Array Value Proposition</vt:lpstr>
      <vt:lpstr>Deck Select TFTs enable decoder sharing cross decks</vt:lpstr>
      <vt:lpstr>Single-Deck Cross Point Memory Array</vt:lpstr>
      <vt:lpstr>Dual-Deck Cross Point Memory Array</vt:lpstr>
      <vt:lpstr>Dual Deck Cross Point Memory Array with Deck Select</vt:lpstr>
      <vt:lpstr>Quad-Deck Comparison</vt:lpstr>
      <vt:lpstr>3DXP Deck Select Architecture </vt:lpstr>
      <vt:lpstr>½ Kb Array: 8 decks of 8x8 cross point </vt:lpstr>
      <vt:lpstr>3 ideas</vt:lpstr>
      <vt:lpstr>Saddle TFT Process Flow</vt:lpstr>
      <vt:lpstr>Saddle TFT Process Flow (cont.)</vt:lpstr>
      <vt:lpstr>FinTFT Process Flow</vt:lpstr>
      <vt:lpstr>Fin TFT Process Flow (cont.)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39</cp:revision>
  <dcterms:created xsi:type="dcterms:W3CDTF">2019-01-28T18:22:35Z</dcterms:created>
  <dcterms:modified xsi:type="dcterms:W3CDTF">2019-06-26T16:29:32Z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