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0"/>
  </p:notesMasterIdLst>
  <p:sldIdLst>
    <p:sldId id="4239" r:id="rId5"/>
    <p:sldId id="4243" r:id="rId6"/>
    <p:sldId id="4241" r:id="rId7"/>
    <p:sldId id="4240" r:id="rId8"/>
    <p:sldId id="424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62168-7792-4F27-8CCC-95009EAC9682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1203E-ABAB-4A6E-BEA1-E6D7372F2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1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203E-ABAB-4A6E-BEA1-E6D7372F23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9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203E-ABAB-4A6E-BEA1-E6D7372F23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203E-ABAB-4A6E-BEA1-E6D7372F23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17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203E-ABAB-4A6E-BEA1-E6D7372F23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4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5370482" y="1509902"/>
            <a:ext cx="1526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417828"/>
                </a:solidFill>
                <a:latin typeface="Intel Clear Pro" panose="020B0804020202060201" pitchFamily="34" charset="0"/>
                <a:ea typeface="Intel Clear Pro" panose="020B0804020202060201" pitchFamily="34" charset="0"/>
                <a:cs typeface="Intel Clear Pro" panose="020B0804020202060201" pitchFamily="34" charset="0"/>
              </a:rPr>
              <a:t>Alder Lake</a:t>
            </a:r>
          </a:p>
        </p:txBody>
      </p:sp>
      <p:sp>
        <p:nvSpPr>
          <p:cNvPr id="8" name="Freeform: Shape 7"/>
          <p:cNvSpPr>
            <a:spLocks noChangeAspect="1"/>
          </p:cNvSpPr>
          <p:nvPr userDrawn="1"/>
        </p:nvSpPr>
        <p:spPr>
          <a:xfrm flipV="1">
            <a:off x="5447871" y="2082335"/>
            <a:ext cx="1371600" cy="143432"/>
          </a:xfrm>
          <a:custGeom>
            <a:avLst/>
            <a:gdLst>
              <a:gd name="connsiteX0" fmla="*/ 3943 w 880752"/>
              <a:gd name="connsiteY0" fmla="*/ 130628 h 235131"/>
              <a:gd name="connsiteX1" fmla="*/ 62726 w 880752"/>
              <a:gd name="connsiteY1" fmla="*/ 91440 h 235131"/>
              <a:gd name="connsiteX2" fmla="*/ 82320 w 880752"/>
              <a:gd name="connsiteY2" fmla="*/ 78377 h 235131"/>
              <a:gd name="connsiteX3" fmla="*/ 108446 w 880752"/>
              <a:gd name="connsiteY3" fmla="*/ 65314 h 235131"/>
              <a:gd name="connsiteX4" fmla="*/ 180292 w 880752"/>
              <a:gd name="connsiteY4" fmla="*/ 19594 h 235131"/>
              <a:gd name="connsiteX5" fmla="*/ 206417 w 880752"/>
              <a:gd name="connsiteY5" fmla="*/ 13063 h 235131"/>
              <a:gd name="connsiteX6" fmla="*/ 271732 w 880752"/>
              <a:gd name="connsiteY6" fmla="*/ 0 h 235131"/>
              <a:gd name="connsiteX7" fmla="*/ 389297 w 880752"/>
              <a:gd name="connsiteY7" fmla="*/ 6531 h 235131"/>
              <a:gd name="connsiteX8" fmla="*/ 421955 w 880752"/>
              <a:gd name="connsiteY8" fmla="*/ 13063 h 235131"/>
              <a:gd name="connsiteX9" fmla="*/ 480737 w 880752"/>
              <a:gd name="connsiteY9" fmla="*/ 26125 h 235131"/>
              <a:gd name="connsiteX10" fmla="*/ 565646 w 880752"/>
              <a:gd name="connsiteY10" fmla="*/ 71845 h 235131"/>
              <a:gd name="connsiteX11" fmla="*/ 611366 w 880752"/>
              <a:gd name="connsiteY11" fmla="*/ 84908 h 235131"/>
              <a:gd name="connsiteX12" fmla="*/ 709337 w 880752"/>
              <a:gd name="connsiteY12" fmla="*/ 78377 h 235131"/>
              <a:gd name="connsiteX13" fmla="*/ 741995 w 880752"/>
              <a:gd name="connsiteY13" fmla="*/ 71845 h 235131"/>
              <a:gd name="connsiteX14" fmla="*/ 781183 w 880752"/>
              <a:gd name="connsiteY14" fmla="*/ 65314 h 235131"/>
              <a:gd name="connsiteX15" fmla="*/ 800777 w 880752"/>
              <a:gd name="connsiteY15" fmla="*/ 58783 h 235131"/>
              <a:gd name="connsiteX16" fmla="*/ 859560 w 880752"/>
              <a:gd name="connsiteY16" fmla="*/ 45720 h 235131"/>
              <a:gd name="connsiteX17" fmla="*/ 866092 w 880752"/>
              <a:gd name="connsiteY17" fmla="*/ 65314 h 235131"/>
              <a:gd name="connsiteX18" fmla="*/ 833435 w 880752"/>
              <a:gd name="connsiteY18" fmla="*/ 104503 h 235131"/>
              <a:gd name="connsiteX19" fmla="*/ 807309 w 880752"/>
              <a:gd name="connsiteY19" fmla="*/ 143691 h 235131"/>
              <a:gd name="connsiteX20" fmla="*/ 794246 w 880752"/>
              <a:gd name="connsiteY20" fmla="*/ 163285 h 235131"/>
              <a:gd name="connsiteX21" fmla="*/ 702806 w 880752"/>
              <a:gd name="connsiteY21" fmla="*/ 209005 h 235131"/>
              <a:gd name="connsiteX22" fmla="*/ 657086 w 880752"/>
              <a:gd name="connsiteY22" fmla="*/ 215537 h 235131"/>
              <a:gd name="connsiteX23" fmla="*/ 506863 w 880752"/>
              <a:gd name="connsiteY23" fmla="*/ 235131 h 235131"/>
              <a:gd name="connsiteX24" fmla="*/ 376235 w 880752"/>
              <a:gd name="connsiteY24" fmla="*/ 228600 h 235131"/>
              <a:gd name="connsiteX25" fmla="*/ 330515 w 880752"/>
              <a:gd name="connsiteY25" fmla="*/ 222068 h 235131"/>
              <a:gd name="connsiteX26" fmla="*/ 310920 w 880752"/>
              <a:gd name="connsiteY26" fmla="*/ 182880 h 235131"/>
              <a:gd name="connsiteX27" fmla="*/ 245606 w 880752"/>
              <a:gd name="connsiteY27" fmla="*/ 150223 h 235131"/>
              <a:gd name="connsiteX28" fmla="*/ 226012 w 880752"/>
              <a:gd name="connsiteY28" fmla="*/ 130628 h 235131"/>
              <a:gd name="connsiteX29" fmla="*/ 180292 w 880752"/>
              <a:gd name="connsiteY29" fmla="*/ 117565 h 235131"/>
              <a:gd name="connsiteX30" fmla="*/ 3943 w 880752"/>
              <a:gd name="connsiteY30" fmla="*/ 130628 h 235131"/>
              <a:gd name="connsiteX0" fmla="*/ 3837 w 880646"/>
              <a:gd name="connsiteY0" fmla="*/ 130628 h 235131"/>
              <a:gd name="connsiteX1" fmla="*/ 62620 w 880646"/>
              <a:gd name="connsiteY1" fmla="*/ 91440 h 235131"/>
              <a:gd name="connsiteX2" fmla="*/ 108340 w 880646"/>
              <a:gd name="connsiteY2" fmla="*/ 65314 h 235131"/>
              <a:gd name="connsiteX3" fmla="*/ 180186 w 880646"/>
              <a:gd name="connsiteY3" fmla="*/ 19594 h 235131"/>
              <a:gd name="connsiteX4" fmla="*/ 206311 w 880646"/>
              <a:gd name="connsiteY4" fmla="*/ 13063 h 235131"/>
              <a:gd name="connsiteX5" fmla="*/ 271626 w 880646"/>
              <a:gd name="connsiteY5" fmla="*/ 0 h 235131"/>
              <a:gd name="connsiteX6" fmla="*/ 389191 w 880646"/>
              <a:gd name="connsiteY6" fmla="*/ 6531 h 235131"/>
              <a:gd name="connsiteX7" fmla="*/ 421849 w 880646"/>
              <a:gd name="connsiteY7" fmla="*/ 13063 h 235131"/>
              <a:gd name="connsiteX8" fmla="*/ 480631 w 880646"/>
              <a:gd name="connsiteY8" fmla="*/ 26125 h 235131"/>
              <a:gd name="connsiteX9" fmla="*/ 565540 w 880646"/>
              <a:gd name="connsiteY9" fmla="*/ 71845 h 235131"/>
              <a:gd name="connsiteX10" fmla="*/ 611260 w 880646"/>
              <a:gd name="connsiteY10" fmla="*/ 84908 h 235131"/>
              <a:gd name="connsiteX11" fmla="*/ 709231 w 880646"/>
              <a:gd name="connsiteY11" fmla="*/ 78377 h 235131"/>
              <a:gd name="connsiteX12" fmla="*/ 741889 w 880646"/>
              <a:gd name="connsiteY12" fmla="*/ 71845 h 235131"/>
              <a:gd name="connsiteX13" fmla="*/ 781077 w 880646"/>
              <a:gd name="connsiteY13" fmla="*/ 65314 h 235131"/>
              <a:gd name="connsiteX14" fmla="*/ 800671 w 880646"/>
              <a:gd name="connsiteY14" fmla="*/ 58783 h 235131"/>
              <a:gd name="connsiteX15" fmla="*/ 859454 w 880646"/>
              <a:gd name="connsiteY15" fmla="*/ 45720 h 235131"/>
              <a:gd name="connsiteX16" fmla="*/ 865986 w 880646"/>
              <a:gd name="connsiteY16" fmla="*/ 65314 h 235131"/>
              <a:gd name="connsiteX17" fmla="*/ 833329 w 880646"/>
              <a:gd name="connsiteY17" fmla="*/ 104503 h 235131"/>
              <a:gd name="connsiteX18" fmla="*/ 807203 w 880646"/>
              <a:gd name="connsiteY18" fmla="*/ 143691 h 235131"/>
              <a:gd name="connsiteX19" fmla="*/ 794140 w 880646"/>
              <a:gd name="connsiteY19" fmla="*/ 163285 h 235131"/>
              <a:gd name="connsiteX20" fmla="*/ 702700 w 880646"/>
              <a:gd name="connsiteY20" fmla="*/ 209005 h 235131"/>
              <a:gd name="connsiteX21" fmla="*/ 656980 w 880646"/>
              <a:gd name="connsiteY21" fmla="*/ 215537 h 235131"/>
              <a:gd name="connsiteX22" fmla="*/ 506757 w 880646"/>
              <a:gd name="connsiteY22" fmla="*/ 235131 h 235131"/>
              <a:gd name="connsiteX23" fmla="*/ 376129 w 880646"/>
              <a:gd name="connsiteY23" fmla="*/ 228600 h 235131"/>
              <a:gd name="connsiteX24" fmla="*/ 330409 w 880646"/>
              <a:gd name="connsiteY24" fmla="*/ 222068 h 235131"/>
              <a:gd name="connsiteX25" fmla="*/ 310814 w 880646"/>
              <a:gd name="connsiteY25" fmla="*/ 182880 h 235131"/>
              <a:gd name="connsiteX26" fmla="*/ 245500 w 880646"/>
              <a:gd name="connsiteY26" fmla="*/ 150223 h 235131"/>
              <a:gd name="connsiteX27" fmla="*/ 225906 w 880646"/>
              <a:gd name="connsiteY27" fmla="*/ 130628 h 235131"/>
              <a:gd name="connsiteX28" fmla="*/ 180186 w 880646"/>
              <a:gd name="connsiteY28" fmla="*/ 117565 h 235131"/>
              <a:gd name="connsiteX29" fmla="*/ 3837 w 880646"/>
              <a:gd name="connsiteY29" fmla="*/ 130628 h 235131"/>
              <a:gd name="connsiteX0" fmla="*/ 1123 w 877932"/>
              <a:gd name="connsiteY0" fmla="*/ 130628 h 235131"/>
              <a:gd name="connsiteX1" fmla="*/ 105626 w 877932"/>
              <a:gd name="connsiteY1" fmla="*/ 65314 h 235131"/>
              <a:gd name="connsiteX2" fmla="*/ 177472 w 877932"/>
              <a:gd name="connsiteY2" fmla="*/ 19594 h 235131"/>
              <a:gd name="connsiteX3" fmla="*/ 203597 w 877932"/>
              <a:gd name="connsiteY3" fmla="*/ 13063 h 235131"/>
              <a:gd name="connsiteX4" fmla="*/ 268912 w 877932"/>
              <a:gd name="connsiteY4" fmla="*/ 0 h 235131"/>
              <a:gd name="connsiteX5" fmla="*/ 386477 w 877932"/>
              <a:gd name="connsiteY5" fmla="*/ 6531 h 235131"/>
              <a:gd name="connsiteX6" fmla="*/ 419135 w 877932"/>
              <a:gd name="connsiteY6" fmla="*/ 13063 h 235131"/>
              <a:gd name="connsiteX7" fmla="*/ 477917 w 877932"/>
              <a:gd name="connsiteY7" fmla="*/ 26125 h 235131"/>
              <a:gd name="connsiteX8" fmla="*/ 562826 w 877932"/>
              <a:gd name="connsiteY8" fmla="*/ 71845 h 235131"/>
              <a:gd name="connsiteX9" fmla="*/ 608546 w 877932"/>
              <a:gd name="connsiteY9" fmla="*/ 84908 h 235131"/>
              <a:gd name="connsiteX10" fmla="*/ 706517 w 877932"/>
              <a:gd name="connsiteY10" fmla="*/ 78377 h 235131"/>
              <a:gd name="connsiteX11" fmla="*/ 739175 w 877932"/>
              <a:gd name="connsiteY11" fmla="*/ 71845 h 235131"/>
              <a:gd name="connsiteX12" fmla="*/ 778363 w 877932"/>
              <a:gd name="connsiteY12" fmla="*/ 65314 h 235131"/>
              <a:gd name="connsiteX13" fmla="*/ 797957 w 877932"/>
              <a:gd name="connsiteY13" fmla="*/ 58783 h 235131"/>
              <a:gd name="connsiteX14" fmla="*/ 856740 w 877932"/>
              <a:gd name="connsiteY14" fmla="*/ 45720 h 235131"/>
              <a:gd name="connsiteX15" fmla="*/ 863272 w 877932"/>
              <a:gd name="connsiteY15" fmla="*/ 65314 h 235131"/>
              <a:gd name="connsiteX16" fmla="*/ 830615 w 877932"/>
              <a:gd name="connsiteY16" fmla="*/ 104503 h 235131"/>
              <a:gd name="connsiteX17" fmla="*/ 804489 w 877932"/>
              <a:gd name="connsiteY17" fmla="*/ 143691 h 235131"/>
              <a:gd name="connsiteX18" fmla="*/ 791426 w 877932"/>
              <a:gd name="connsiteY18" fmla="*/ 163285 h 235131"/>
              <a:gd name="connsiteX19" fmla="*/ 699986 w 877932"/>
              <a:gd name="connsiteY19" fmla="*/ 209005 h 235131"/>
              <a:gd name="connsiteX20" fmla="*/ 654266 w 877932"/>
              <a:gd name="connsiteY20" fmla="*/ 215537 h 235131"/>
              <a:gd name="connsiteX21" fmla="*/ 504043 w 877932"/>
              <a:gd name="connsiteY21" fmla="*/ 235131 h 235131"/>
              <a:gd name="connsiteX22" fmla="*/ 373415 w 877932"/>
              <a:gd name="connsiteY22" fmla="*/ 228600 h 235131"/>
              <a:gd name="connsiteX23" fmla="*/ 327695 w 877932"/>
              <a:gd name="connsiteY23" fmla="*/ 222068 h 235131"/>
              <a:gd name="connsiteX24" fmla="*/ 308100 w 877932"/>
              <a:gd name="connsiteY24" fmla="*/ 182880 h 235131"/>
              <a:gd name="connsiteX25" fmla="*/ 242786 w 877932"/>
              <a:gd name="connsiteY25" fmla="*/ 150223 h 235131"/>
              <a:gd name="connsiteX26" fmla="*/ 223192 w 877932"/>
              <a:gd name="connsiteY26" fmla="*/ 130628 h 235131"/>
              <a:gd name="connsiteX27" fmla="*/ 177472 w 877932"/>
              <a:gd name="connsiteY27" fmla="*/ 117565 h 235131"/>
              <a:gd name="connsiteX28" fmla="*/ 1123 w 877932"/>
              <a:gd name="connsiteY28" fmla="*/ 130628 h 235131"/>
              <a:gd name="connsiteX0" fmla="*/ 1174 w 877983"/>
              <a:gd name="connsiteY0" fmla="*/ 130628 h 235131"/>
              <a:gd name="connsiteX1" fmla="*/ 105677 w 877983"/>
              <a:gd name="connsiteY1" fmla="*/ 65314 h 235131"/>
              <a:gd name="connsiteX2" fmla="*/ 203648 w 877983"/>
              <a:gd name="connsiteY2" fmla="*/ 13063 h 235131"/>
              <a:gd name="connsiteX3" fmla="*/ 268963 w 877983"/>
              <a:gd name="connsiteY3" fmla="*/ 0 h 235131"/>
              <a:gd name="connsiteX4" fmla="*/ 386528 w 877983"/>
              <a:gd name="connsiteY4" fmla="*/ 6531 h 235131"/>
              <a:gd name="connsiteX5" fmla="*/ 419186 w 877983"/>
              <a:gd name="connsiteY5" fmla="*/ 13063 h 235131"/>
              <a:gd name="connsiteX6" fmla="*/ 477968 w 877983"/>
              <a:gd name="connsiteY6" fmla="*/ 26125 h 235131"/>
              <a:gd name="connsiteX7" fmla="*/ 562877 w 877983"/>
              <a:gd name="connsiteY7" fmla="*/ 71845 h 235131"/>
              <a:gd name="connsiteX8" fmla="*/ 608597 w 877983"/>
              <a:gd name="connsiteY8" fmla="*/ 84908 h 235131"/>
              <a:gd name="connsiteX9" fmla="*/ 706568 w 877983"/>
              <a:gd name="connsiteY9" fmla="*/ 78377 h 235131"/>
              <a:gd name="connsiteX10" fmla="*/ 739226 w 877983"/>
              <a:gd name="connsiteY10" fmla="*/ 71845 h 235131"/>
              <a:gd name="connsiteX11" fmla="*/ 778414 w 877983"/>
              <a:gd name="connsiteY11" fmla="*/ 65314 h 235131"/>
              <a:gd name="connsiteX12" fmla="*/ 798008 w 877983"/>
              <a:gd name="connsiteY12" fmla="*/ 58783 h 235131"/>
              <a:gd name="connsiteX13" fmla="*/ 856791 w 877983"/>
              <a:gd name="connsiteY13" fmla="*/ 45720 h 235131"/>
              <a:gd name="connsiteX14" fmla="*/ 863323 w 877983"/>
              <a:gd name="connsiteY14" fmla="*/ 65314 h 235131"/>
              <a:gd name="connsiteX15" fmla="*/ 830666 w 877983"/>
              <a:gd name="connsiteY15" fmla="*/ 104503 h 235131"/>
              <a:gd name="connsiteX16" fmla="*/ 804540 w 877983"/>
              <a:gd name="connsiteY16" fmla="*/ 143691 h 235131"/>
              <a:gd name="connsiteX17" fmla="*/ 791477 w 877983"/>
              <a:gd name="connsiteY17" fmla="*/ 163285 h 235131"/>
              <a:gd name="connsiteX18" fmla="*/ 700037 w 877983"/>
              <a:gd name="connsiteY18" fmla="*/ 209005 h 235131"/>
              <a:gd name="connsiteX19" fmla="*/ 654317 w 877983"/>
              <a:gd name="connsiteY19" fmla="*/ 215537 h 235131"/>
              <a:gd name="connsiteX20" fmla="*/ 504094 w 877983"/>
              <a:gd name="connsiteY20" fmla="*/ 235131 h 235131"/>
              <a:gd name="connsiteX21" fmla="*/ 373466 w 877983"/>
              <a:gd name="connsiteY21" fmla="*/ 228600 h 235131"/>
              <a:gd name="connsiteX22" fmla="*/ 327746 w 877983"/>
              <a:gd name="connsiteY22" fmla="*/ 222068 h 235131"/>
              <a:gd name="connsiteX23" fmla="*/ 308151 w 877983"/>
              <a:gd name="connsiteY23" fmla="*/ 182880 h 235131"/>
              <a:gd name="connsiteX24" fmla="*/ 242837 w 877983"/>
              <a:gd name="connsiteY24" fmla="*/ 150223 h 235131"/>
              <a:gd name="connsiteX25" fmla="*/ 223243 w 877983"/>
              <a:gd name="connsiteY25" fmla="*/ 130628 h 235131"/>
              <a:gd name="connsiteX26" fmla="*/ 177523 w 877983"/>
              <a:gd name="connsiteY26" fmla="*/ 117565 h 235131"/>
              <a:gd name="connsiteX27" fmla="*/ 1174 w 877983"/>
              <a:gd name="connsiteY27" fmla="*/ 130628 h 235131"/>
              <a:gd name="connsiteX0" fmla="*/ 1174 w 877983"/>
              <a:gd name="connsiteY0" fmla="*/ 124620 h 229123"/>
              <a:gd name="connsiteX1" fmla="*/ 105677 w 877983"/>
              <a:gd name="connsiteY1" fmla="*/ 59306 h 229123"/>
              <a:gd name="connsiteX2" fmla="*/ 203648 w 877983"/>
              <a:gd name="connsiteY2" fmla="*/ 7055 h 229123"/>
              <a:gd name="connsiteX3" fmla="*/ 386528 w 877983"/>
              <a:gd name="connsiteY3" fmla="*/ 523 h 229123"/>
              <a:gd name="connsiteX4" fmla="*/ 419186 w 877983"/>
              <a:gd name="connsiteY4" fmla="*/ 7055 h 229123"/>
              <a:gd name="connsiteX5" fmla="*/ 477968 w 877983"/>
              <a:gd name="connsiteY5" fmla="*/ 20117 h 229123"/>
              <a:gd name="connsiteX6" fmla="*/ 562877 w 877983"/>
              <a:gd name="connsiteY6" fmla="*/ 65837 h 229123"/>
              <a:gd name="connsiteX7" fmla="*/ 608597 w 877983"/>
              <a:gd name="connsiteY7" fmla="*/ 78900 h 229123"/>
              <a:gd name="connsiteX8" fmla="*/ 706568 w 877983"/>
              <a:gd name="connsiteY8" fmla="*/ 72369 h 229123"/>
              <a:gd name="connsiteX9" fmla="*/ 739226 w 877983"/>
              <a:gd name="connsiteY9" fmla="*/ 65837 h 229123"/>
              <a:gd name="connsiteX10" fmla="*/ 778414 w 877983"/>
              <a:gd name="connsiteY10" fmla="*/ 59306 h 229123"/>
              <a:gd name="connsiteX11" fmla="*/ 798008 w 877983"/>
              <a:gd name="connsiteY11" fmla="*/ 52775 h 229123"/>
              <a:gd name="connsiteX12" fmla="*/ 856791 w 877983"/>
              <a:gd name="connsiteY12" fmla="*/ 39712 h 229123"/>
              <a:gd name="connsiteX13" fmla="*/ 863323 w 877983"/>
              <a:gd name="connsiteY13" fmla="*/ 59306 h 229123"/>
              <a:gd name="connsiteX14" fmla="*/ 830666 w 877983"/>
              <a:gd name="connsiteY14" fmla="*/ 98495 h 229123"/>
              <a:gd name="connsiteX15" fmla="*/ 804540 w 877983"/>
              <a:gd name="connsiteY15" fmla="*/ 137683 h 229123"/>
              <a:gd name="connsiteX16" fmla="*/ 791477 w 877983"/>
              <a:gd name="connsiteY16" fmla="*/ 157277 h 229123"/>
              <a:gd name="connsiteX17" fmla="*/ 700037 w 877983"/>
              <a:gd name="connsiteY17" fmla="*/ 202997 h 229123"/>
              <a:gd name="connsiteX18" fmla="*/ 654317 w 877983"/>
              <a:gd name="connsiteY18" fmla="*/ 209529 h 229123"/>
              <a:gd name="connsiteX19" fmla="*/ 504094 w 877983"/>
              <a:gd name="connsiteY19" fmla="*/ 229123 h 229123"/>
              <a:gd name="connsiteX20" fmla="*/ 373466 w 877983"/>
              <a:gd name="connsiteY20" fmla="*/ 222592 h 229123"/>
              <a:gd name="connsiteX21" fmla="*/ 327746 w 877983"/>
              <a:gd name="connsiteY21" fmla="*/ 216060 h 229123"/>
              <a:gd name="connsiteX22" fmla="*/ 308151 w 877983"/>
              <a:gd name="connsiteY22" fmla="*/ 176872 h 229123"/>
              <a:gd name="connsiteX23" fmla="*/ 242837 w 877983"/>
              <a:gd name="connsiteY23" fmla="*/ 144215 h 229123"/>
              <a:gd name="connsiteX24" fmla="*/ 223243 w 877983"/>
              <a:gd name="connsiteY24" fmla="*/ 124620 h 229123"/>
              <a:gd name="connsiteX25" fmla="*/ 177523 w 877983"/>
              <a:gd name="connsiteY25" fmla="*/ 111557 h 229123"/>
              <a:gd name="connsiteX26" fmla="*/ 1174 w 877983"/>
              <a:gd name="connsiteY26" fmla="*/ 124620 h 229123"/>
              <a:gd name="connsiteX0" fmla="*/ 1174 w 877983"/>
              <a:gd name="connsiteY0" fmla="*/ 125570 h 230073"/>
              <a:gd name="connsiteX1" fmla="*/ 105677 w 877983"/>
              <a:gd name="connsiteY1" fmla="*/ 60256 h 230073"/>
              <a:gd name="connsiteX2" fmla="*/ 203648 w 877983"/>
              <a:gd name="connsiteY2" fmla="*/ 8005 h 230073"/>
              <a:gd name="connsiteX3" fmla="*/ 386528 w 877983"/>
              <a:gd name="connsiteY3" fmla="*/ 1473 h 230073"/>
              <a:gd name="connsiteX4" fmla="*/ 477968 w 877983"/>
              <a:gd name="connsiteY4" fmla="*/ 21067 h 230073"/>
              <a:gd name="connsiteX5" fmla="*/ 562877 w 877983"/>
              <a:gd name="connsiteY5" fmla="*/ 66787 h 230073"/>
              <a:gd name="connsiteX6" fmla="*/ 608597 w 877983"/>
              <a:gd name="connsiteY6" fmla="*/ 79850 h 230073"/>
              <a:gd name="connsiteX7" fmla="*/ 706568 w 877983"/>
              <a:gd name="connsiteY7" fmla="*/ 73319 h 230073"/>
              <a:gd name="connsiteX8" fmla="*/ 739226 w 877983"/>
              <a:gd name="connsiteY8" fmla="*/ 66787 h 230073"/>
              <a:gd name="connsiteX9" fmla="*/ 778414 w 877983"/>
              <a:gd name="connsiteY9" fmla="*/ 60256 h 230073"/>
              <a:gd name="connsiteX10" fmla="*/ 798008 w 877983"/>
              <a:gd name="connsiteY10" fmla="*/ 53725 h 230073"/>
              <a:gd name="connsiteX11" fmla="*/ 856791 w 877983"/>
              <a:gd name="connsiteY11" fmla="*/ 40662 h 230073"/>
              <a:gd name="connsiteX12" fmla="*/ 863323 w 877983"/>
              <a:gd name="connsiteY12" fmla="*/ 60256 h 230073"/>
              <a:gd name="connsiteX13" fmla="*/ 830666 w 877983"/>
              <a:gd name="connsiteY13" fmla="*/ 99445 h 230073"/>
              <a:gd name="connsiteX14" fmla="*/ 804540 w 877983"/>
              <a:gd name="connsiteY14" fmla="*/ 138633 h 230073"/>
              <a:gd name="connsiteX15" fmla="*/ 791477 w 877983"/>
              <a:gd name="connsiteY15" fmla="*/ 158227 h 230073"/>
              <a:gd name="connsiteX16" fmla="*/ 700037 w 877983"/>
              <a:gd name="connsiteY16" fmla="*/ 203947 h 230073"/>
              <a:gd name="connsiteX17" fmla="*/ 654317 w 877983"/>
              <a:gd name="connsiteY17" fmla="*/ 210479 h 230073"/>
              <a:gd name="connsiteX18" fmla="*/ 504094 w 877983"/>
              <a:gd name="connsiteY18" fmla="*/ 230073 h 230073"/>
              <a:gd name="connsiteX19" fmla="*/ 373466 w 877983"/>
              <a:gd name="connsiteY19" fmla="*/ 223542 h 230073"/>
              <a:gd name="connsiteX20" fmla="*/ 327746 w 877983"/>
              <a:gd name="connsiteY20" fmla="*/ 217010 h 230073"/>
              <a:gd name="connsiteX21" fmla="*/ 308151 w 877983"/>
              <a:gd name="connsiteY21" fmla="*/ 177822 h 230073"/>
              <a:gd name="connsiteX22" fmla="*/ 242837 w 877983"/>
              <a:gd name="connsiteY22" fmla="*/ 145165 h 230073"/>
              <a:gd name="connsiteX23" fmla="*/ 223243 w 877983"/>
              <a:gd name="connsiteY23" fmla="*/ 125570 h 230073"/>
              <a:gd name="connsiteX24" fmla="*/ 177523 w 877983"/>
              <a:gd name="connsiteY24" fmla="*/ 112507 h 230073"/>
              <a:gd name="connsiteX25" fmla="*/ 1174 w 877983"/>
              <a:gd name="connsiteY25" fmla="*/ 125570 h 230073"/>
              <a:gd name="connsiteX0" fmla="*/ 1174 w 877983"/>
              <a:gd name="connsiteY0" fmla="*/ 128943 h 233446"/>
              <a:gd name="connsiteX1" fmla="*/ 105677 w 877983"/>
              <a:gd name="connsiteY1" fmla="*/ 63629 h 233446"/>
              <a:gd name="connsiteX2" fmla="*/ 203648 w 877983"/>
              <a:gd name="connsiteY2" fmla="*/ 11378 h 233446"/>
              <a:gd name="connsiteX3" fmla="*/ 386528 w 877983"/>
              <a:gd name="connsiteY3" fmla="*/ 4846 h 233446"/>
              <a:gd name="connsiteX4" fmla="*/ 562877 w 877983"/>
              <a:gd name="connsiteY4" fmla="*/ 70160 h 233446"/>
              <a:gd name="connsiteX5" fmla="*/ 608597 w 877983"/>
              <a:gd name="connsiteY5" fmla="*/ 83223 h 233446"/>
              <a:gd name="connsiteX6" fmla="*/ 706568 w 877983"/>
              <a:gd name="connsiteY6" fmla="*/ 76692 h 233446"/>
              <a:gd name="connsiteX7" fmla="*/ 739226 w 877983"/>
              <a:gd name="connsiteY7" fmla="*/ 70160 h 233446"/>
              <a:gd name="connsiteX8" fmla="*/ 778414 w 877983"/>
              <a:gd name="connsiteY8" fmla="*/ 63629 h 233446"/>
              <a:gd name="connsiteX9" fmla="*/ 798008 w 877983"/>
              <a:gd name="connsiteY9" fmla="*/ 57098 h 233446"/>
              <a:gd name="connsiteX10" fmla="*/ 856791 w 877983"/>
              <a:gd name="connsiteY10" fmla="*/ 44035 h 233446"/>
              <a:gd name="connsiteX11" fmla="*/ 863323 w 877983"/>
              <a:gd name="connsiteY11" fmla="*/ 63629 h 233446"/>
              <a:gd name="connsiteX12" fmla="*/ 830666 w 877983"/>
              <a:gd name="connsiteY12" fmla="*/ 102818 h 233446"/>
              <a:gd name="connsiteX13" fmla="*/ 804540 w 877983"/>
              <a:gd name="connsiteY13" fmla="*/ 142006 h 233446"/>
              <a:gd name="connsiteX14" fmla="*/ 791477 w 877983"/>
              <a:gd name="connsiteY14" fmla="*/ 161600 h 233446"/>
              <a:gd name="connsiteX15" fmla="*/ 700037 w 877983"/>
              <a:gd name="connsiteY15" fmla="*/ 207320 h 233446"/>
              <a:gd name="connsiteX16" fmla="*/ 654317 w 877983"/>
              <a:gd name="connsiteY16" fmla="*/ 213852 h 233446"/>
              <a:gd name="connsiteX17" fmla="*/ 504094 w 877983"/>
              <a:gd name="connsiteY17" fmla="*/ 233446 h 233446"/>
              <a:gd name="connsiteX18" fmla="*/ 373466 w 877983"/>
              <a:gd name="connsiteY18" fmla="*/ 226915 h 233446"/>
              <a:gd name="connsiteX19" fmla="*/ 327746 w 877983"/>
              <a:gd name="connsiteY19" fmla="*/ 220383 h 233446"/>
              <a:gd name="connsiteX20" fmla="*/ 308151 w 877983"/>
              <a:gd name="connsiteY20" fmla="*/ 181195 h 233446"/>
              <a:gd name="connsiteX21" fmla="*/ 242837 w 877983"/>
              <a:gd name="connsiteY21" fmla="*/ 148538 h 233446"/>
              <a:gd name="connsiteX22" fmla="*/ 223243 w 877983"/>
              <a:gd name="connsiteY22" fmla="*/ 128943 h 233446"/>
              <a:gd name="connsiteX23" fmla="*/ 177523 w 877983"/>
              <a:gd name="connsiteY23" fmla="*/ 115880 h 233446"/>
              <a:gd name="connsiteX24" fmla="*/ 1174 w 877983"/>
              <a:gd name="connsiteY24" fmla="*/ 128943 h 233446"/>
              <a:gd name="connsiteX0" fmla="*/ 1174 w 877983"/>
              <a:gd name="connsiteY0" fmla="*/ 129909 h 234412"/>
              <a:gd name="connsiteX1" fmla="*/ 105677 w 877983"/>
              <a:gd name="connsiteY1" fmla="*/ 64595 h 234412"/>
              <a:gd name="connsiteX2" fmla="*/ 203648 w 877983"/>
              <a:gd name="connsiteY2" fmla="*/ 12344 h 234412"/>
              <a:gd name="connsiteX3" fmla="*/ 386528 w 877983"/>
              <a:gd name="connsiteY3" fmla="*/ 5812 h 234412"/>
              <a:gd name="connsiteX4" fmla="*/ 608597 w 877983"/>
              <a:gd name="connsiteY4" fmla="*/ 84189 h 234412"/>
              <a:gd name="connsiteX5" fmla="*/ 706568 w 877983"/>
              <a:gd name="connsiteY5" fmla="*/ 77658 h 234412"/>
              <a:gd name="connsiteX6" fmla="*/ 739226 w 877983"/>
              <a:gd name="connsiteY6" fmla="*/ 71126 h 234412"/>
              <a:gd name="connsiteX7" fmla="*/ 778414 w 877983"/>
              <a:gd name="connsiteY7" fmla="*/ 64595 h 234412"/>
              <a:gd name="connsiteX8" fmla="*/ 798008 w 877983"/>
              <a:gd name="connsiteY8" fmla="*/ 58064 h 234412"/>
              <a:gd name="connsiteX9" fmla="*/ 856791 w 877983"/>
              <a:gd name="connsiteY9" fmla="*/ 45001 h 234412"/>
              <a:gd name="connsiteX10" fmla="*/ 863323 w 877983"/>
              <a:gd name="connsiteY10" fmla="*/ 64595 h 234412"/>
              <a:gd name="connsiteX11" fmla="*/ 830666 w 877983"/>
              <a:gd name="connsiteY11" fmla="*/ 103784 h 234412"/>
              <a:gd name="connsiteX12" fmla="*/ 804540 w 877983"/>
              <a:gd name="connsiteY12" fmla="*/ 142972 h 234412"/>
              <a:gd name="connsiteX13" fmla="*/ 791477 w 877983"/>
              <a:gd name="connsiteY13" fmla="*/ 162566 h 234412"/>
              <a:gd name="connsiteX14" fmla="*/ 700037 w 877983"/>
              <a:gd name="connsiteY14" fmla="*/ 208286 h 234412"/>
              <a:gd name="connsiteX15" fmla="*/ 654317 w 877983"/>
              <a:gd name="connsiteY15" fmla="*/ 214818 h 234412"/>
              <a:gd name="connsiteX16" fmla="*/ 504094 w 877983"/>
              <a:gd name="connsiteY16" fmla="*/ 234412 h 234412"/>
              <a:gd name="connsiteX17" fmla="*/ 373466 w 877983"/>
              <a:gd name="connsiteY17" fmla="*/ 227881 h 234412"/>
              <a:gd name="connsiteX18" fmla="*/ 327746 w 877983"/>
              <a:gd name="connsiteY18" fmla="*/ 221349 h 234412"/>
              <a:gd name="connsiteX19" fmla="*/ 308151 w 877983"/>
              <a:gd name="connsiteY19" fmla="*/ 182161 h 234412"/>
              <a:gd name="connsiteX20" fmla="*/ 242837 w 877983"/>
              <a:gd name="connsiteY20" fmla="*/ 149504 h 234412"/>
              <a:gd name="connsiteX21" fmla="*/ 223243 w 877983"/>
              <a:gd name="connsiteY21" fmla="*/ 129909 h 234412"/>
              <a:gd name="connsiteX22" fmla="*/ 177523 w 877983"/>
              <a:gd name="connsiteY22" fmla="*/ 116846 h 234412"/>
              <a:gd name="connsiteX23" fmla="*/ 1174 w 877983"/>
              <a:gd name="connsiteY23" fmla="*/ 129909 h 234412"/>
              <a:gd name="connsiteX0" fmla="*/ 1174 w 877983"/>
              <a:gd name="connsiteY0" fmla="*/ 129909 h 234412"/>
              <a:gd name="connsiteX1" fmla="*/ 105677 w 877983"/>
              <a:gd name="connsiteY1" fmla="*/ 64595 h 234412"/>
              <a:gd name="connsiteX2" fmla="*/ 203648 w 877983"/>
              <a:gd name="connsiteY2" fmla="*/ 12344 h 234412"/>
              <a:gd name="connsiteX3" fmla="*/ 386528 w 877983"/>
              <a:gd name="connsiteY3" fmla="*/ 5812 h 234412"/>
              <a:gd name="connsiteX4" fmla="*/ 608597 w 877983"/>
              <a:gd name="connsiteY4" fmla="*/ 84189 h 234412"/>
              <a:gd name="connsiteX5" fmla="*/ 739226 w 877983"/>
              <a:gd name="connsiteY5" fmla="*/ 71126 h 234412"/>
              <a:gd name="connsiteX6" fmla="*/ 778414 w 877983"/>
              <a:gd name="connsiteY6" fmla="*/ 64595 h 234412"/>
              <a:gd name="connsiteX7" fmla="*/ 798008 w 877983"/>
              <a:gd name="connsiteY7" fmla="*/ 58064 h 234412"/>
              <a:gd name="connsiteX8" fmla="*/ 856791 w 877983"/>
              <a:gd name="connsiteY8" fmla="*/ 45001 h 234412"/>
              <a:gd name="connsiteX9" fmla="*/ 863323 w 877983"/>
              <a:gd name="connsiteY9" fmla="*/ 64595 h 234412"/>
              <a:gd name="connsiteX10" fmla="*/ 830666 w 877983"/>
              <a:gd name="connsiteY10" fmla="*/ 103784 h 234412"/>
              <a:gd name="connsiteX11" fmla="*/ 804540 w 877983"/>
              <a:gd name="connsiteY11" fmla="*/ 142972 h 234412"/>
              <a:gd name="connsiteX12" fmla="*/ 791477 w 877983"/>
              <a:gd name="connsiteY12" fmla="*/ 162566 h 234412"/>
              <a:gd name="connsiteX13" fmla="*/ 700037 w 877983"/>
              <a:gd name="connsiteY13" fmla="*/ 208286 h 234412"/>
              <a:gd name="connsiteX14" fmla="*/ 654317 w 877983"/>
              <a:gd name="connsiteY14" fmla="*/ 214818 h 234412"/>
              <a:gd name="connsiteX15" fmla="*/ 504094 w 877983"/>
              <a:gd name="connsiteY15" fmla="*/ 234412 h 234412"/>
              <a:gd name="connsiteX16" fmla="*/ 373466 w 877983"/>
              <a:gd name="connsiteY16" fmla="*/ 227881 h 234412"/>
              <a:gd name="connsiteX17" fmla="*/ 327746 w 877983"/>
              <a:gd name="connsiteY17" fmla="*/ 221349 h 234412"/>
              <a:gd name="connsiteX18" fmla="*/ 308151 w 877983"/>
              <a:gd name="connsiteY18" fmla="*/ 182161 h 234412"/>
              <a:gd name="connsiteX19" fmla="*/ 242837 w 877983"/>
              <a:gd name="connsiteY19" fmla="*/ 149504 h 234412"/>
              <a:gd name="connsiteX20" fmla="*/ 223243 w 877983"/>
              <a:gd name="connsiteY20" fmla="*/ 129909 h 234412"/>
              <a:gd name="connsiteX21" fmla="*/ 177523 w 877983"/>
              <a:gd name="connsiteY21" fmla="*/ 116846 h 234412"/>
              <a:gd name="connsiteX22" fmla="*/ 1174 w 877983"/>
              <a:gd name="connsiteY22" fmla="*/ 129909 h 234412"/>
              <a:gd name="connsiteX0" fmla="*/ 1174 w 877983"/>
              <a:gd name="connsiteY0" fmla="*/ 129909 h 234412"/>
              <a:gd name="connsiteX1" fmla="*/ 105677 w 877983"/>
              <a:gd name="connsiteY1" fmla="*/ 64595 h 234412"/>
              <a:gd name="connsiteX2" fmla="*/ 203648 w 877983"/>
              <a:gd name="connsiteY2" fmla="*/ 12344 h 234412"/>
              <a:gd name="connsiteX3" fmla="*/ 386528 w 877983"/>
              <a:gd name="connsiteY3" fmla="*/ 5812 h 234412"/>
              <a:gd name="connsiteX4" fmla="*/ 608597 w 877983"/>
              <a:gd name="connsiteY4" fmla="*/ 84189 h 234412"/>
              <a:gd name="connsiteX5" fmla="*/ 739226 w 877983"/>
              <a:gd name="connsiteY5" fmla="*/ 71126 h 234412"/>
              <a:gd name="connsiteX6" fmla="*/ 778414 w 877983"/>
              <a:gd name="connsiteY6" fmla="*/ 64595 h 234412"/>
              <a:gd name="connsiteX7" fmla="*/ 856791 w 877983"/>
              <a:gd name="connsiteY7" fmla="*/ 45001 h 234412"/>
              <a:gd name="connsiteX8" fmla="*/ 863323 w 877983"/>
              <a:gd name="connsiteY8" fmla="*/ 64595 h 234412"/>
              <a:gd name="connsiteX9" fmla="*/ 830666 w 877983"/>
              <a:gd name="connsiteY9" fmla="*/ 103784 h 234412"/>
              <a:gd name="connsiteX10" fmla="*/ 804540 w 877983"/>
              <a:gd name="connsiteY10" fmla="*/ 142972 h 234412"/>
              <a:gd name="connsiteX11" fmla="*/ 791477 w 877983"/>
              <a:gd name="connsiteY11" fmla="*/ 162566 h 234412"/>
              <a:gd name="connsiteX12" fmla="*/ 700037 w 877983"/>
              <a:gd name="connsiteY12" fmla="*/ 208286 h 234412"/>
              <a:gd name="connsiteX13" fmla="*/ 654317 w 877983"/>
              <a:gd name="connsiteY13" fmla="*/ 214818 h 234412"/>
              <a:gd name="connsiteX14" fmla="*/ 504094 w 877983"/>
              <a:gd name="connsiteY14" fmla="*/ 234412 h 234412"/>
              <a:gd name="connsiteX15" fmla="*/ 373466 w 877983"/>
              <a:gd name="connsiteY15" fmla="*/ 227881 h 234412"/>
              <a:gd name="connsiteX16" fmla="*/ 327746 w 877983"/>
              <a:gd name="connsiteY16" fmla="*/ 221349 h 234412"/>
              <a:gd name="connsiteX17" fmla="*/ 308151 w 877983"/>
              <a:gd name="connsiteY17" fmla="*/ 182161 h 234412"/>
              <a:gd name="connsiteX18" fmla="*/ 242837 w 877983"/>
              <a:gd name="connsiteY18" fmla="*/ 149504 h 234412"/>
              <a:gd name="connsiteX19" fmla="*/ 223243 w 877983"/>
              <a:gd name="connsiteY19" fmla="*/ 129909 h 234412"/>
              <a:gd name="connsiteX20" fmla="*/ 177523 w 877983"/>
              <a:gd name="connsiteY20" fmla="*/ 116846 h 234412"/>
              <a:gd name="connsiteX21" fmla="*/ 1174 w 877983"/>
              <a:gd name="connsiteY21" fmla="*/ 129909 h 234412"/>
              <a:gd name="connsiteX0" fmla="*/ 1174 w 877983"/>
              <a:gd name="connsiteY0" fmla="*/ 129909 h 234412"/>
              <a:gd name="connsiteX1" fmla="*/ 105677 w 877983"/>
              <a:gd name="connsiteY1" fmla="*/ 64595 h 234412"/>
              <a:gd name="connsiteX2" fmla="*/ 203648 w 877983"/>
              <a:gd name="connsiteY2" fmla="*/ 12344 h 234412"/>
              <a:gd name="connsiteX3" fmla="*/ 386528 w 877983"/>
              <a:gd name="connsiteY3" fmla="*/ 5812 h 234412"/>
              <a:gd name="connsiteX4" fmla="*/ 608597 w 877983"/>
              <a:gd name="connsiteY4" fmla="*/ 84189 h 234412"/>
              <a:gd name="connsiteX5" fmla="*/ 739226 w 877983"/>
              <a:gd name="connsiteY5" fmla="*/ 71126 h 234412"/>
              <a:gd name="connsiteX6" fmla="*/ 856791 w 877983"/>
              <a:gd name="connsiteY6" fmla="*/ 45001 h 234412"/>
              <a:gd name="connsiteX7" fmla="*/ 863323 w 877983"/>
              <a:gd name="connsiteY7" fmla="*/ 64595 h 234412"/>
              <a:gd name="connsiteX8" fmla="*/ 830666 w 877983"/>
              <a:gd name="connsiteY8" fmla="*/ 103784 h 234412"/>
              <a:gd name="connsiteX9" fmla="*/ 804540 w 877983"/>
              <a:gd name="connsiteY9" fmla="*/ 142972 h 234412"/>
              <a:gd name="connsiteX10" fmla="*/ 791477 w 877983"/>
              <a:gd name="connsiteY10" fmla="*/ 162566 h 234412"/>
              <a:gd name="connsiteX11" fmla="*/ 700037 w 877983"/>
              <a:gd name="connsiteY11" fmla="*/ 208286 h 234412"/>
              <a:gd name="connsiteX12" fmla="*/ 654317 w 877983"/>
              <a:gd name="connsiteY12" fmla="*/ 214818 h 234412"/>
              <a:gd name="connsiteX13" fmla="*/ 504094 w 877983"/>
              <a:gd name="connsiteY13" fmla="*/ 234412 h 234412"/>
              <a:gd name="connsiteX14" fmla="*/ 373466 w 877983"/>
              <a:gd name="connsiteY14" fmla="*/ 227881 h 234412"/>
              <a:gd name="connsiteX15" fmla="*/ 327746 w 877983"/>
              <a:gd name="connsiteY15" fmla="*/ 221349 h 234412"/>
              <a:gd name="connsiteX16" fmla="*/ 308151 w 877983"/>
              <a:gd name="connsiteY16" fmla="*/ 182161 h 234412"/>
              <a:gd name="connsiteX17" fmla="*/ 242837 w 877983"/>
              <a:gd name="connsiteY17" fmla="*/ 149504 h 234412"/>
              <a:gd name="connsiteX18" fmla="*/ 223243 w 877983"/>
              <a:gd name="connsiteY18" fmla="*/ 129909 h 234412"/>
              <a:gd name="connsiteX19" fmla="*/ 177523 w 877983"/>
              <a:gd name="connsiteY19" fmla="*/ 116846 h 234412"/>
              <a:gd name="connsiteX20" fmla="*/ 1174 w 877983"/>
              <a:gd name="connsiteY20" fmla="*/ 129909 h 234412"/>
              <a:gd name="connsiteX0" fmla="*/ 1174 w 872858"/>
              <a:gd name="connsiteY0" fmla="*/ 129909 h 234412"/>
              <a:gd name="connsiteX1" fmla="*/ 105677 w 872858"/>
              <a:gd name="connsiteY1" fmla="*/ 64595 h 234412"/>
              <a:gd name="connsiteX2" fmla="*/ 203648 w 872858"/>
              <a:gd name="connsiteY2" fmla="*/ 12344 h 234412"/>
              <a:gd name="connsiteX3" fmla="*/ 386528 w 872858"/>
              <a:gd name="connsiteY3" fmla="*/ 5812 h 234412"/>
              <a:gd name="connsiteX4" fmla="*/ 608597 w 872858"/>
              <a:gd name="connsiteY4" fmla="*/ 84189 h 234412"/>
              <a:gd name="connsiteX5" fmla="*/ 739226 w 872858"/>
              <a:gd name="connsiteY5" fmla="*/ 71126 h 234412"/>
              <a:gd name="connsiteX6" fmla="*/ 856791 w 872858"/>
              <a:gd name="connsiteY6" fmla="*/ 45001 h 234412"/>
              <a:gd name="connsiteX7" fmla="*/ 863323 w 872858"/>
              <a:gd name="connsiteY7" fmla="*/ 64595 h 234412"/>
              <a:gd name="connsiteX8" fmla="*/ 804540 w 872858"/>
              <a:gd name="connsiteY8" fmla="*/ 142972 h 234412"/>
              <a:gd name="connsiteX9" fmla="*/ 791477 w 872858"/>
              <a:gd name="connsiteY9" fmla="*/ 162566 h 234412"/>
              <a:gd name="connsiteX10" fmla="*/ 700037 w 872858"/>
              <a:gd name="connsiteY10" fmla="*/ 208286 h 234412"/>
              <a:gd name="connsiteX11" fmla="*/ 654317 w 872858"/>
              <a:gd name="connsiteY11" fmla="*/ 214818 h 234412"/>
              <a:gd name="connsiteX12" fmla="*/ 504094 w 872858"/>
              <a:gd name="connsiteY12" fmla="*/ 234412 h 234412"/>
              <a:gd name="connsiteX13" fmla="*/ 373466 w 872858"/>
              <a:gd name="connsiteY13" fmla="*/ 227881 h 234412"/>
              <a:gd name="connsiteX14" fmla="*/ 327746 w 872858"/>
              <a:gd name="connsiteY14" fmla="*/ 221349 h 234412"/>
              <a:gd name="connsiteX15" fmla="*/ 308151 w 872858"/>
              <a:gd name="connsiteY15" fmla="*/ 182161 h 234412"/>
              <a:gd name="connsiteX16" fmla="*/ 242837 w 872858"/>
              <a:gd name="connsiteY16" fmla="*/ 149504 h 234412"/>
              <a:gd name="connsiteX17" fmla="*/ 223243 w 872858"/>
              <a:gd name="connsiteY17" fmla="*/ 129909 h 234412"/>
              <a:gd name="connsiteX18" fmla="*/ 177523 w 872858"/>
              <a:gd name="connsiteY18" fmla="*/ 116846 h 234412"/>
              <a:gd name="connsiteX19" fmla="*/ 1174 w 872858"/>
              <a:gd name="connsiteY19" fmla="*/ 129909 h 234412"/>
              <a:gd name="connsiteX0" fmla="*/ 1174 w 872858"/>
              <a:gd name="connsiteY0" fmla="*/ 129909 h 234412"/>
              <a:gd name="connsiteX1" fmla="*/ 105677 w 872858"/>
              <a:gd name="connsiteY1" fmla="*/ 64595 h 234412"/>
              <a:gd name="connsiteX2" fmla="*/ 203648 w 872858"/>
              <a:gd name="connsiteY2" fmla="*/ 12344 h 234412"/>
              <a:gd name="connsiteX3" fmla="*/ 386528 w 872858"/>
              <a:gd name="connsiteY3" fmla="*/ 5812 h 234412"/>
              <a:gd name="connsiteX4" fmla="*/ 608597 w 872858"/>
              <a:gd name="connsiteY4" fmla="*/ 84189 h 234412"/>
              <a:gd name="connsiteX5" fmla="*/ 739226 w 872858"/>
              <a:gd name="connsiteY5" fmla="*/ 71126 h 234412"/>
              <a:gd name="connsiteX6" fmla="*/ 856791 w 872858"/>
              <a:gd name="connsiteY6" fmla="*/ 45001 h 234412"/>
              <a:gd name="connsiteX7" fmla="*/ 863323 w 872858"/>
              <a:gd name="connsiteY7" fmla="*/ 64595 h 234412"/>
              <a:gd name="connsiteX8" fmla="*/ 804540 w 872858"/>
              <a:gd name="connsiteY8" fmla="*/ 142972 h 234412"/>
              <a:gd name="connsiteX9" fmla="*/ 700037 w 872858"/>
              <a:gd name="connsiteY9" fmla="*/ 208286 h 234412"/>
              <a:gd name="connsiteX10" fmla="*/ 654317 w 872858"/>
              <a:gd name="connsiteY10" fmla="*/ 214818 h 234412"/>
              <a:gd name="connsiteX11" fmla="*/ 504094 w 872858"/>
              <a:gd name="connsiteY11" fmla="*/ 234412 h 234412"/>
              <a:gd name="connsiteX12" fmla="*/ 373466 w 872858"/>
              <a:gd name="connsiteY12" fmla="*/ 227881 h 234412"/>
              <a:gd name="connsiteX13" fmla="*/ 327746 w 872858"/>
              <a:gd name="connsiteY13" fmla="*/ 221349 h 234412"/>
              <a:gd name="connsiteX14" fmla="*/ 308151 w 872858"/>
              <a:gd name="connsiteY14" fmla="*/ 182161 h 234412"/>
              <a:gd name="connsiteX15" fmla="*/ 242837 w 872858"/>
              <a:gd name="connsiteY15" fmla="*/ 149504 h 234412"/>
              <a:gd name="connsiteX16" fmla="*/ 223243 w 872858"/>
              <a:gd name="connsiteY16" fmla="*/ 129909 h 234412"/>
              <a:gd name="connsiteX17" fmla="*/ 177523 w 872858"/>
              <a:gd name="connsiteY17" fmla="*/ 116846 h 234412"/>
              <a:gd name="connsiteX18" fmla="*/ 1174 w 872858"/>
              <a:gd name="connsiteY18" fmla="*/ 129909 h 234412"/>
              <a:gd name="connsiteX0" fmla="*/ 1174 w 872858"/>
              <a:gd name="connsiteY0" fmla="*/ 129909 h 234412"/>
              <a:gd name="connsiteX1" fmla="*/ 105677 w 872858"/>
              <a:gd name="connsiteY1" fmla="*/ 64595 h 234412"/>
              <a:gd name="connsiteX2" fmla="*/ 203648 w 872858"/>
              <a:gd name="connsiteY2" fmla="*/ 12344 h 234412"/>
              <a:gd name="connsiteX3" fmla="*/ 386528 w 872858"/>
              <a:gd name="connsiteY3" fmla="*/ 5812 h 234412"/>
              <a:gd name="connsiteX4" fmla="*/ 608597 w 872858"/>
              <a:gd name="connsiteY4" fmla="*/ 84189 h 234412"/>
              <a:gd name="connsiteX5" fmla="*/ 739226 w 872858"/>
              <a:gd name="connsiteY5" fmla="*/ 71126 h 234412"/>
              <a:gd name="connsiteX6" fmla="*/ 856791 w 872858"/>
              <a:gd name="connsiteY6" fmla="*/ 45001 h 234412"/>
              <a:gd name="connsiteX7" fmla="*/ 863323 w 872858"/>
              <a:gd name="connsiteY7" fmla="*/ 64595 h 234412"/>
              <a:gd name="connsiteX8" fmla="*/ 804540 w 872858"/>
              <a:gd name="connsiteY8" fmla="*/ 142972 h 234412"/>
              <a:gd name="connsiteX9" fmla="*/ 700037 w 872858"/>
              <a:gd name="connsiteY9" fmla="*/ 208286 h 234412"/>
              <a:gd name="connsiteX10" fmla="*/ 504094 w 872858"/>
              <a:gd name="connsiteY10" fmla="*/ 234412 h 234412"/>
              <a:gd name="connsiteX11" fmla="*/ 373466 w 872858"/>
              <a:gd name="connsiteY11" fmla="*/ 227881 h 234412"/>
              <a:gd name="connsiteX12" fmla="*/ 327746 w 872858"/>
              <a:gd name="connsiteY12" fmla="*/ 221349 h 234412"/>
              <a:gd name="connsiteX13" fmla="*/ 308151 w 872858"/>
              <a:gd name="connsiteY13" fmla="*/ 182161 h 234412"/>
              <a:gd name="connsiteX14" fmla="*/ 242837 w 872858"/>
              <a:gd name="connsiteY14" fmla="*/ 149504 h 234412"/>
              <a:gd name="connsiteX15" fmla="*/ 223243 w 872858"/>
              <a:gd name="connsiteY15" fmla="*/ 129909 h 234412"/>
              <a:gd name="connsiteX16" fmla="*/ 177523 w 872858"/>
              <a:gd name="connsiteY16" fmla="*/ 116846 h 234412"/>
              <a:gd name="connsiteX17" fmla="*/ 1174 w 872858"/>
              <a:gd name="connsiteY17" fmla="*/ 129909 h 234412"/>
              <a:gd name="connsiteX0" fmla="*/ 1174 w 872858"/>
              <a:gd name="connsiteY0" fmla="*/ 129909 h 234412"/>
              <a:gd name="connsiteX1" fmla="*/ 105677 w 872858"/>
              <a:gd name="connsiteY1" fmla="*/ 64595 h 234412"/>
              <a:gd name="connsiteX2" fmla="*/ 203648 w 872858"/>
              <a:gd name="connsiteY2" fmla="*/ 12344 h 234412"/>
              <a:gd name="connsiteX3" fmla="*/ 386528 w 872858"/>
              <a:gd name="connsiteY3" fmla="*/ 5812 h 234412"/>
              <a:gd name="connsiteX4" fmla="*/ 608597 w 872858"/>
              <a:gd name="connsiteY4" fmla="*/ 84189 h 234412"/>
              <a:gd name="connsiteX5" fmla="*/ 739226 w 872858"/>
              <a:gd name="connsiteY5" fmla="*/ 71126 h 234412"/>
              <a:gd name="connsiteX6" fmla="*/ 856791 w 872858"/>
              <a:gd name="connsiteY6" fmla="*/ 45001 h 234412"/>
              <a:gd name="connsiteX7" fmla="*/ 863323 w 872858"/>
              <a:gd name="connsiteY7" fmla="*/ 64595 h 234412"/>
              <a:gd name="connsiteX8" fmla="*/ 804540 w 872858"/>
              <a:gd name="connsiteY8" fmla="*/ 142972 h 234412"/>
              <a:gd name="connsiteX9" fmla="*/ 700037 w 872858"/>
              <a:gd name="connsiteY9" fmla="*/ 208286 h 234412"/>
              <a:gd name="connsiteX10" fmla="*/ 504094 w 872858"/>
              <a:gd name="connsiteY10" fmla="*/ 234412 h 234412"/>
              <a:gd name="connsiteX11" fmla="*/ 373466 w 872858"/>
              <a:gd name="connsiteY11" fmla="*/ 227881 h 234412"/>
              <a:gd name="connsiteX12" fmla="*/ 327746 w 872858"/>
              <a:gd name="connsiteY12" fmla="*/ 221349 h 234412"/>
              <a:gd name="connsiteX13" fmla="*/ 308151 w 872858"/>
              <a:gd name="connsiteY13" fmla="*/ 182161 h 234412"/>
              <a:gd name="connsiteX14" fmla="*/ 223243 w 872858"/>
              <a:gd name="connsiteY14" fmla="*/ 129909 h 234412"/>
              <a:gd name="connsiteX15" fmla="*/ 177523 w 872858"/>
              <a:gd name="connsiteY15" fmla="*/ 116846 h 234412"/>
              <a:gd name="connsiteX16" fmla="*/ 1174 w 872858"/>
              <a:gd name="connsiteY16" fmla="*/ 129909 h 234412"/>
              <a:gd name="connsiteX0" fmla="*/ 1174 w 872858"/>
              <a:gd name="connsiteY0" fmla="*/ 129909 h 234412"/>
              <a:gd name="connsiteX1" fmla="*/ 105677 w 872858"/>
              <a:gd name="connsiteY1" fmla="*/ 64595 h 234412"/>
              <a:gd name="connsiteX2" fmla="*/ 203648 w 872858"/>
              <a:gd name="connsiteY2" fmla="*/ 12344 h 234412"/>
              <a:gd name="connsiteX3" fmla="*/ 386528 w 872858"/>
              <a:gd name="connsiteY3" fmla="*/ 5812 h 234412"/>
              <a:gd name="connsiteX4" fmla="*/ 608597 w 872858"/>
              <a:gd name="connsiteY4" fmla="*/ 84189 h 234412"/>
              <a:gd name="connsiteX5" fmla="*/ 739226 w 872858"/>
              <a:gd name="connsiteY5" fmla="*/ 71126 h 234412"/>
              <a:gd name="connsiteX6" fmla="*/ 856791 w 872858"/>
              <a:gd name="connsiteY6" fmla="*/ 45001 h 234412"/>
              <a:gd name="connsiteX7" fmla="*/ 863323 w 872858"/>
              <a:gd name="connsiteY7" fmla="*/ 64595 h 234412"/>
              <a:gd name="connsiteX8" fmla="*/ 804540 w 872858"/>
              <a:gd name="connsiteY8" fmla="*/ 142972 h 234412"/>
              <a:gd name="connsiteX9" fmla="*/ 700037 w 872858"/>
              <a:gd name="connsiteY9" fmla="*/ 208286 h 234412"/>
              <a:gd name="connsiteX10" fmla="*/ 504094 w 872858"/>
              <a:gd name="connsiteY10" fmla="*/ 234412 h 234412"/>
              <a:gd name="connsiteX11" fmla="*/ 373466 w 872858"/>
              <a:gd name="connsiteY11" fmla="*/ 227881 h 234412"/>
              <a:gd name="connsiteX12" fmla="*/ 308151 w 872858"/>
              <a:gd name="connsiteY12" fmla="*/ 182161 h 234412"/>
              <a:gd name="connsiteX13" fmla="*/ 223243 w 872858"/>
              <a:gd name="connsiteY13" fmla="*/ 129909 h 234412"/>
              <a:gd name="connsiteX14" fmla="*/ 177523 w 872858"/>
              <a:gd name="connsiteY14" fmla="*/ 116846 h 234412"/>
              <a:gd name="connsiteX15" fmla="*/ 1174 w 872858"/>
              <a:gd name="connsiteY15" fmla="*/ 129909 h 234412"/>
              <a:gd name="connsiteX0" fmla="*/ 1139 w 876186"/>
              <a:gd name="connsiteY0" fmla="*/ 183952 h 234412"/>
              <a:gd name="connsiteX1" fmla="*/ 109005 w 876186"/>
              <a:gd name="connsiteY1" fmla="*/ 64595 h 234412"/>
              <a:gd name="connsiteX2" fmla="*/ 206976 w 876186"/>
              <a:gd name="connsiteY2" fmla="*/ 12344 h 234412"/>
              <a:gd name="connsiteX3" fmla="*/ 389856 w 876186"/>
              <a:gd name="connsiteY3" fmla="*/ 5812 h 234412"/>
              <a:gd name="connsiteX4" fmla="*/ 611925 w 876186"/>
              <a:gd name="connsiteY4" fmla="*/ 84189 h 234412"/>
              <a:gd name="connsiteX5" fmla="*/ 742554 w 876186"/>
              <a:gd name="connsiteY5" fmla="*/ 71126 h 234412"/>
              <a:gd name="connsiteX6" fmla="*/ 860119 w 876186"/>
              <a:gd name="connsiteY6" fmla="*/ 45001 h 234412"/>
              <a:gd name="connsiteX7" fmla="*/ 866651 w 876186"/>
              <a:gd name="connsiteY7" fmla="*/ 64595 h 234412"/>
              <a:gd name="connsiteX8" fmla="*/ 807868 w 876186"/>
              <a:gd name="connsiteY8" fmla="*/ 142972 h 234412"/>
              <a:gd name="connsiteX9" fmla="*/ 703365 w 876186"/>
              <a:gd name="connsiteY9" fmla="*/ 208286 h 234412"/>
              <a:gd name="connsiteX10" fmla="*/ 507422 w 876186"/>
              <a:gd name="connsiteY10" fmla="*/ 234412 h 234412"/>
              <a:gd name="connsiteX11" fmla="*/ 376794 w 876186"/>
              <a:gd name="connsiteY11" fmla="*/ 227881 h 234412"/>
              <a:gd name="connsiteX12" fmla="*/ 311479 w 876186"/>
              <a:gd name="connsiteY12" fmla="*/ 182161 h 234412"/>
              <a:gd name="connsiteX13" fmla="*/ 226571 w 876186"/>
              <a:gd name="connsiteY13" fmla="*/ 129909 h 234412"/>
              <a:gd name="connsiteX14" fmla="*/ 180851 w 876186"/>
              <a:gd name="connsiteY14" fmla="*/ 116846 h 234412"/>
              <a:gd name="connsiteX15" fmla="*/ 1139 w 876186"/>
              <a:gd name="connsiteY15" fmla="*/ 183952 h 234412"/>
              <a:gd name="connsiteX0" fmla="*/ 1139 w 876186"/>
              <a:gd name="connsiteY0" fmla="*/ 183952 h 234412"/>
              <a:gd name="connsiteX1" fmla="*/ 109005 w 876186"/>
              <a:gd name="connsiteY1" fmla="*/ 64595 h 234412"/>
              <a:gd name="connsiteX2" fmla="*/ 206976 w 876186"/>
              <a:gd name="connsiteY2" fmla="*/ 12344 h 234412"/>
              <a:gd name="connsiteX3" fmla="*/ 389856 w 876186"/>
              <a:gd name="connsiteY3" fmla="*/ 5812 h 234412"/>
              <a:gd name="connsiteX4" fmla="*/ 611925 w 876186"/>
              <a:gd name="connsiteY4" fmla="*/ 84189 h 234412"/>
              <a:gd name="connsiteX5" fmla="*/ 742554 w 876186"/>
              <a:gd name="connsiteY5" fmla="*/ 71126 h 234412"/>
              <a:gd name="connsiteX6" fmla="*/ 860119 w 876186"/>
              <a:gd name="connsiteY6" fmla="*/ 45001 h 234412"/>
              <a:gd name="connsiteX7" fmla="*/ 866651 w 876186"/>
              <a:gd name="connsiteY7" fmla="*/ 64595 h 234412"/>
              <a:gd name="connsiteX8" fmla="*/ 807868 w 876186"/>
              <a:gd name="connsiteY8" fmla="*/ 142972 h 234412"/>
              <a:gd name="connsiteX9" fmla="*/ 703365 w 876186"/>
              <a:gd name="connsiteY9" fmla="*/ 208286 h 234412"/>
              <a:gd name="connsiteX10" fmla="*/ 507422 w 876186"/>
              <a:gd name="connsiteY10" fmla="*/ 234412 h 234412"/>
              <a:gd name="connsiteX11" fmla="*/ 376794 w 876186"/>
              <a:gd name="connsiteY11" fmla="*/ 227881 h 234412"/>
              <a:gd name="connsiteX12" fmla="*/ 311479 w 876186"/>
              <a:gd name="connsiteY12" fmla="*/ 182161 h 234412"/>
              <a:gd name="connsiteX13" fmla="*/ 226571 w 876186"/>
              <a:gd name="connsiteY13" fmla="*/ 129909 h 234412"/>
              <a:gd name="connsiteX14" fmla="*/ 180851 w 876186"/>
              <a:gd name="connsiteY14" fmla="*/ 116846 h 234412"/>
              <a:gd name="connsiteX15" fmla="*/ 1139 w 876186"/>
              <a:gd name="connsiteY15" fmla="*/ 183952 h 234412"/>
              <a:gd name="connsiteX0" fmla="*/ 1139 w 876186"/>
              <a:gd name="connsiteY0" fmla="*/ 183952 h 234412"/>
              <a:gd name="connsiteX1" fmla="*/ 109005 w 876186"/>
              <a:gd name="connsiteY1" fmla="*/ 64595 h 234412"/>
              <a:gd name="connsiteX2" fmla="*/ 206976 w 876186"/>
              <a:gd name="connsiteY2" fmla="*/ 12344 h 234412"/>
              <a:gd name="connsiteX3" fmla="*/ 389856 w 876186"/>
              <a:gd name="connsiteY3" fmla="*/ 5812 h 234412"/>
              <a:gd name="connsiteX4" fmla="*/ 611925 w 876186"/>
              <a:gd name="connsiteY4" fmla="*/ 84189 h 234412"/>
              <a:gd name="connsiteX5" fmla="*/ 742554 w 876186"/>
              <a:gd name="connsiteY5" fmla="*/ 71126 h 234412"/>
              <a:gd name="connsiteX6" fmla="*/ 860119 w 876186"/>
              <a:gd name="connsiteY6" fmla="*/ 45001 h 234412"/>
              <a:gd name="connsiteX7" fmla="*/ 866651 w 876186"/>
              <a:gd name="connsiteY7" fmla="*/ 64595 h 234412"/>
              <a:gd name="connsiteX8" fmla="*/ 807868 w 876186"/>
              <a:gd name="connsiteY8" fmla="*/ 142972 h 234412"/>
              <a:gd name="connsiteX9" fmla="*/ 703365 w 876186"/>
              <a:gd name="connsiteY9" fmla="*/ 208286 h 234412"/>
              <a:gd name="connsiteX10" fmla="*/ 507422 w 876186"/>
              <a:gd name="connsiteY10" fmla="*/ 234412 h 234412"/>
              <a:gd name="connsiteX11" fmla="*/ 376794 w 876186"/>
              <a:gd name="connsiteY11" fmla="*/ 227881 h 234412"/>
              <a:gd name="connsiteX12" fmla="*/ 311479 w 876186"/>
              <a:gd name="connsiteY12" fmla="*/ 182161 h 234412"/>
              <a:gd name="connsiteX13" fmla="*/ 226571 w 876186"/>
              <a:gd name="connsiteY13" fmla="*/ 129909 h 234412"/>
              <a:gd name="connsiteX14" fmla="*/ 180851 w 876186"/>
              <a:gd name="connsiteY14" fmla="*/ 116846 h 234412"/>
              <a:gd name="connsiteX15" fmla="*/ 1139 w 876186"/>
              <a:gd name="connsiteY15" fmla="*/ 183952 h 234412"/>
              <a:gd name="connsiteX0" fmla="*/ 0 w 875047"/>
              <a:gd name="connsiteY0" fmla="*/ 183952 h 234412"/>
              <a:gd name="connsiteX1" fmla="*/ 107866 w 875047"/>
              <a:gd name="connsiteY1" fmla="*/ 64595 h 234412"/>
              <a:gd name="connsiteX2" fmla="*/ 205837 w 875047"/>
              <a:gd name="connsiteY2" fmla="*/ 12344 h 234412"/>
              <a:gd name="connsiteX3" fmla="*/ 388717 w 875047"/>
              <a:gd name="connsiteY3" fmla="*/ 5812 h 234412"/>
              <a:gd name="connsiteX4" fmla="*/ 610786 w 875047"/>
              <a:gd name="connsiteY4" fmla="*/ 84189 h 234412"/>
              <a:gd name="connsiteX5" fmla="*/ 741415 w 875047"/>
              <a:gd name="connsiteY5" fmla="*/ 71126 h 234412"/>
              <a:gd name="connsiteX6" fmla="*/ 858980 w 875047"/>
              <a:gd name="connsiteY6" fmla="*/ 45001 h 234412"/>
              <a:gd name="connsiteX7" fmla="*/ 865512 w 875047"/>
              <a:gd name="connsiteY7" fmla="*/ 64595 h 234412"/>
              <a:gd name="connsiteX8" fmla="*/ 806729 w 875047"/>
              <a:gd name="connsiteY8" fmla="*/ 142972 h 234412"/>
              <a:gd name="connsiteX9" fmla="*/ 702226 w 875047"/>
              <a:gd name="connsiteY9" fmla="*/ 208286 h 234412"/>
              <a:gd name="connsiteX10" fmla="*/ 506283 w 875047"/>
              <a:gd name="connsiteY10" fmla="*/ 234412 h 234412"/>
              <a:gd name="connsiteX11" fmla="*/ 375655 w 875047"/>
              <a:gd name="connsiteY11" fmla="*/ 227881 h 234412"/>
              <a:gd name="connsiteX12" fmla="*/ 310340 w 875047"/>
              <a:gd name="connsiteY12" fmla="*/ 182161 h 234412"/>
              <a:gd name="connsiteX13" fmla="*/ 225432 w 875047"/>
              <a:gd name="connsiteY13" fmla="*/ 129909 h 234412"/>
              <a:gd name="connsiteX14" fmla="*/ 179712 w 875047"/>
              <a:gd name="connsiteY14" fmla="*/ 116846 h 234412"/>
              <a:gd name="connsiteX15" fmla="*/ 0 w 875047"/>
              <a:gd name="connsiteY15" fmla="*/ 183952 h 234412"/>
              <a:gd name="connsiteX0" fmla="*/ 0 w 871062"/>
              <a:gd name="connsiteY0" fmla="*/ 183952 h 234412"/>
              <a:gd name="connsiteX1" fmla="*/ 107866 w 871062"/>
              <a:gd name="connsiteY1" fmla="*/ 64595 h 234412"/>
              <a:gd name="connsiteX2" fmla="*/ 205837 w 871062"/>
              <a:gd name="connsiteY2" fmla="*/ 12344 h 234412"/>
              <a:gd name="connsiteX3" fmla="*/ 388717 w 871062"/>
              <a:gd name="connsiteY3" fmla="*/ 5812 h 234412"/>
              <a:gd name="connsiteX4" fmla="*/ 610786 w 871062"/>
              <a:gd name="connsiteY4" fmla="*/ 84189 h 234412"/>
              <a:gd name="connsiteX5" fmla="*/ 741415 w 871062"/>
              <a:gd name="connsiteY5" fmla="*/ 71126 h 234412"/>
              <a:gd name="connsiteX6" fmla="*/ 858980 w 871062"/>
              <a:gd name="connsiteY6" fmla="*/ 45001 h 234412"/>
              <a:gd name="connsiteX7" fmla="*/ 854583 w 871062"/>
              <a:gd name="connsiteY7" fmla="*/ 86917 h 234412"/>
              <a:gd name="connsiteX8" fmla="*/ 806729 w 871062"/>
              <a:gd name="connsiteY8" fmla="*/ 142972 h 234412"/>
              <a:gd name="connsiteX9" fmla="*/ 702226 w 871062"/>
              <a:gd name="connsiteY9" fmla="*/ 208286 h 234412"/>
              <a:gd name="connsiteX10" fmla="*/ 506283 w 871062"/>
              <a:gd name="connsiteY10" fmla="*/ 234412 h 234412"/>
              <a:gd name="connsiteX11" fmla="*/ 375655 w 871062"/>
              <a:gd name="connsiteY11" fmla="*/ 227881 h 234412"/>
              <a:gd name="connsiteX12" fmla="*/ 310340 w 871062"/>
              <a:gd name="connsiteY12" fmla="*/ 182161 h 234412"/>
              <a:gd name="connsiteX13" fmla="*/ 225432 w 871062"/>
              <a:gd name="connsiteY13" fmla="*/ 129909 h 234412"/>
              <a:gd name="connsiteX14" fmla="*/ 179712 w 871062"/>
              <a:gd name="connsiteY14" fmla="*/ 116846 h 234412"/>
              <a:gd name="connsiteX15" fmla="*/ 0 w 871062"/>
              <a:gd name="connsiteY15" fmla="*/ 183952 h 234412"/>
              <a:gd name="connsiteX0" fmla="*/ 0 w 879094"/>
              <a:gd name="connsiteY0" fmla="*/ 183952 h 234412"/>
              <a:gd name="connsiteX1" fmla="*/ 107866 w 879094"/>
              <a:gd name="connsiteY1" fmla="*/ 64595 h 234412"/>
              <a:gd name="connsiteX2" fmla="*/ 205837 w 879094"/>
              <a:gd name="connsiteY2" fmla="*/ 12344 h 234412"/>
              <a:gd name="connsiteX3" fmla="*/ 388717 w 879094"/>
              <a:gd name="connsiteY3" fmla="*/ 5812 h 234412"/>
              <a:gd name="connsiteX4" fmla="*/ 610786 w 879094"/>
              <a:gd name="connsiteY4" fmla="*/ 84189 h 234412"/>
              <a:gd name="connsiteX5" fmla="*/ 741415 w 879094"/>
              <a:gd name="connsiteY5" fmla="*/ 71126 h 234412"/>
              <a:gd name="connsiteX6" fmla="*/ 869068 w 879094"/>
              <a:gd name="connsiteY6" fmla="*/ 49701 h 234412"/>
              <a:gd name="connsiteX7" fmla="*/ 854583 w 879094"/>
              <a:gd name="connsiteY7" fmla="*/ 86917 h 234412"/>
              <a:gd name="connsiteX8" fmla="*/ 806729 w 879094"/>
              <a:gd name="connsiteY8" fmla="*/ 142972 h 234412"/>
              <a:gd name="connsiteX9" fmla="*/ 702226 w 879094"/>
              <a:gd name="connsiteY9" fmla="*/ 208286 h 234412"/>
              <a:gd name="connsiteX10" fmla="*/ 506283 w 879094"/>
              <a:gd name="connsiteY10" fmla="*/ 234412 h 234412"/>
              <a:gd name="connsiteX11" fmla="*/ 375655 w 879094"/>
              <a:gd name="connsiteY11" fmla="*/ 227881 h 234412"/>
              <a:gd name="connsiteX12" fmla="*/ 310340 w 879094"/>
              <a:gd name="connsiteY12" fmla="*/ 182161 h 234412"/>
              <a:gd name="connsiteX13" fmla="*/ 225432 w 879094"/>
              <a:gd name="connsiteY13" fmla="*/ 129909 h 234412"/>
              <a:gd name="connsiteX14" fmla="*/ 179712 w 879094"/>
              <a:gd name="connsiteY14" fmla="*/ 116846 h 234412"/>
              <a:gd name="connsiteX15" fmla="*/ 0 w 879094"/>
              <a:gd name="connsiteY15" fmla="*/ 183952 h 234412"/>
              <a:gd name="connsiteX0" fmla="*/ 0 w 879094"/>
              <a:gd name="connsiteY0" fmla="*/ 183952 h 234412"/>
              <a:gd name="connsiteX1" fmla="*/ 107866 w 879094"/>
              <a:gd name="connsiteY1" fmla="*/ 64595 h 234412"/>
              <a:gd name="connsiteX2" fmla="*/ 205837 w 879094"/>
              <a:gd name="connsiteY2" fmla="*/ 12344 h 234412"/>
              <a:gd name="connsiteX3" fmla="*/ 388717 w 879094"/>
              <a:gd name="connsiteY3" fmla="*/ 5812 h 234412"/>
              <a:gd name="connsiteX4" fmla="*/ 610786 w 879094"/>
              <a:gd name="connsiteY4" fmla="*/ 84189 h 234412"/>
              <a:gd name="connsiteX5" fmla="*/ 741415 w 879094"/>
              <a:gd name="connsiteY5" fmla="*/ 71126 h 234412"/>
              <a:gd name="connsiteX6" fmla="*/ 869068 w 879094"/>
              <a:gd name="connsiteY6" fmla="*/ 49701 h 234412"/>
              <a:gd name="connsiteX7" fmla="*/ 854583 w 879094"/>
              <a:gd name="connsiteY7" fmla="*/ 86917 h 234412"/>
              <a:gd name="connsiteX8" fmla="*/ 806729 w 879094"/>
              <a:gd name="connsiteY8" fmla="*/ 142972 h 234412"/>
              <a:gd name="connsiteX9" fmla="*/ 702226 w 879094"/>
              <a:gd name="connsiteY9" fmla="*/ 208286 h 234412"/>
              <a:gd name="connsiteX10" fmla="*/ 506283 w 879094"/>
              <a:gd name="connsiteY10" fmla="*/ 234412 h 234412"/>
              <a:gd name="connsiteX11" fmla="*/ 375655 w 879094"/>
              <a:gd name="connsiteY11" fmla="*/ 227881 h 234412"/>
              <a:gd name="connsiteX12" fmla="*/ 310340 w 879094"/>
              <a:gd name="connsiteY12" fmla="*/ 182161 h 234412"/>
              <a:gd name="connsiteX13" fmla="*/ 225432 w 879094"/>
              <a:gd name="connsiteY13" fmla="*/ 129909 h 234412"/>
              <a:gd name="connsiteX14" fmla="*/ 179712 w 879094"/>
              <a:gd name="connsiteY14" fmla="*/ 116846 h 234412"/>
              <a:gd name="connsiteX15" fmla="*/ 0 w 879094"/>
              <a:gd name="connsiteY15" fmla="*/ 183952 h 234412"/>
              <a:gd name="connsiteX0" fmla="*/ 0 w 869068"/>
              <a:gd name="connsiteY0" fmla="*/ 183952 h 234412"/>
              <a:gd name="connsiteX1" fmla="*/ 107866 w 869068"/>
              <a:gd name="connsiteY1" fmla="*/ 64595 h 234412"/>
              <a:gd name="connsiteX2" fmla="*/ 205837 w 869068"/>
              <a:gd name="connsiteY2" fmla="*/ 12344 h 234412"/>
              <a:gd name="connsiteX3" fmla="*/ 388717 w 869068"/>
              <a:gd name="connsiteY3" fmla="*/ 5812 h 234412"/>
              <a:gd name="connsiteX4" fmla="*/ 610786 w 869068"/>
              <a:gd name="connsiteY4" fmla="*/ 84189 h 234412"/>
              <a:gd name="connsiteX5" fmla="*/ 741415 w 869068"/>
              <a:gd name="connsiteY5" fmla="*/ 71126 h 234412"/>
              <a:gd name="connsiteX6" fmla="*/ 869068 w 869068"/>
              <a:gd name="connsiteY6" fmla="*/ 49701 h 234412"/>
              <a:gd name="connsiteX7" fmla="*/ 854583 w 869068"/>
              <a:gd name="connsiteY7" fmla="*/ 86917 h 234412"/>
              <a:gd name="connsiteX8" fmla="*/ 806729 w 869068"/>
              <a:gd name="connsiteY8" fmla="*/ 142972 h 234412"/>
              <a:gd name="connsiteX9" fmla="*/ 702226 w 869068"/>
              <a:gd name="connsiteY9" fmla="*/ 208286 h 234412"/>
              <a:gd name="connsiteX10" fmla="*/ 506283 w 869068"/>
              <a:gd name="connsiteY10" fmla="*/ 234412 h 234412"/>
              <a:gd name="connsiteX11" fmla="*/ 375655 w 869068"/>
              <a:gd name="connsiteY11" fmla="*/ 227881 h 234412"/>
              <a:gd name="connsiteX12" fmla="*/ 310340 w 869068"/>
              <a:gd name="connsiteY12" fmla="*/ 182161 h 234412"/>
              <a:gd name="connsiteX13" fmla="*/ 225432 w 869068"/>
              <a:gd name="connsiteY13" fmla="*/ 129909 h 234412"/>
              <a:gd name="connsiteX14" fmla="*/ 179712 w 869068"/>
              <a:gd name="connsiteY14" fmla="*/ 116846 h 234412"/>
              <a:gd name="connsiteX15" fmla="*/ 0 w 869068"/>
              <a:gd name="connsiteY15" fmla="*/ 183952 h 234412"/>
              <a:gd name="connsiteX0" fmla="*/ 0 w 869909"/>
              <a:gd name="connsiteY0" fmla="*/ 183952 h 234412"/>
              <a:gd name="connsiteX1" fmla="*/ 107866 w 869909"/>
              <a:gd name="connsiteY1" fmla="*/ 64595 h 234412"/>
              <a:gd name="connsiteX2" fmla="*/ 205837 w 869909"/>
              <a:gd name="connsiteY2" fmla="*/ 12344 h 234412"/>
              <a:gd name="connsiteX3" fmla="*/ 388717 w 869909"/>
              <a:gd name="connsiteY3" fmla="*/ 5812 h 234412"/>
              <a:gd name="connsiteX4" fmla="*/ 610786 w 869909"/>
              <a:gd name="connsiteY4" fmla="*/ 84189 h 234412"/>
              <a:gd name="connsiteX5" fmla="*/ 741415 w 869909"/>
              <a:gd name="connsiteY5" fmla="*/ 71126 h 234412"/>
              <a:gd name="connsiteX6" fmla="*/ 869909 w 869909"/>
              <a:gd name="connsiteY6" fmla="*/ 56750 h 234412"/>
              <a:gd name="connsiteX7" fmla="*/ 854583 w 869909"/>
              <a:gd name="connsiteY7" fmla="*/ 86917 h 234412"/>
              <a:gd name="connsiteX8" fmla="*/ 806729 w 869909"/>
              <a:gd name="connsiteY8" fmla="*/ 142972 h 234412"/>
              <a:gd name="connsiteX9" fmla="*/ 702226 w 869909"/>
              <a:gd name="connsiteY9" fmla="*/ 208286 h 234412"/>
              <a:gd name="connsiteX10" fmla="*/ 506283 w 869909"/>
              <a:gd name="connsiteY10" fmla="*/ 234412 h 234412"/>
              <a:gd name="connsiteX11" fmla="*/ 375655 w 869909"/>
              <a:gd name="connsiteY11" fmla="*/ 227881 h 234412"/>
              <a:gd name="connsiteX12" fmla="*/ 310340 w 869909"/>
              <a:gd name="connsiteY12" fmla="*/ 182161 h 234412"/>
              <a:gd name="connsiteX13" fmla="*/ 225432 w 869909"/>
              <a:gd name="connsiteY13" fmla="*/ 129909 h 234412"/>
              <a:gd name="connsiteX14" fmla="*/ 179712 w 869909"/>
              <a:gd name="connsiteY14" fmla="*/ 116846 h 234412"/>
              <a:gd name="connsiteX15" fmla="*/ 0 w 869909"/>
              <a:gd name="connsiteY15" fmla="*/ 183952 h 234412"/>
              <a:gd name="connsiteX0" fmla="*/ 0 w 871540"/>
              <a:gd name="connsiteY0" fmla="*/ 183952 h 234412"/>
              <a:gd name="connsiteX1" fmla="*/ 107866 w 871540"/>
              <a:gd name="connsiteY1" fmla="*/ 64595 h 234412"/>
              <a:gd name="connsiteX2" fmla="*/ 205837 w 871540"/>
              <a:gd name="connsiteY2" fmla="*/ 12344 h 234412"/>
              <a:gd name="connsiteX3" fmla="*/ 388717 w 871540"/>
              <a:gd name="connsiteY3" fmla="*/ 5812 h 234412"/>
              <a:gd name="connsiteX4" fmla="*/ 610786 w 871540"/>
              <a:gd name="connsiteY4" fmla="*/ 84189 h 234412"/>
              <a:gd name="connsiteX5" fmla="*/ 741415 w 871540"/>
              <a:gd name="connsiteY5" fmla="*/ 71126 h 234412"/>
              <a:gd name="connsiteX6" fmla="*/ 869909 w 871540"/>
              <a:gd name="connsiteY6" fmla="*/ 56750 h 234412"/>
              <a:gd name="connsiteX7" fmla="*/ 806729 w 871540"/>
              <a:gd name="connsiteY7" fmla="*/ 142972 h 234412"/>
              <a:gd name="connsiteX8" fmla="*/ 702226 w 871540"/>
              <a:gd name="connsiteY8" fmla="*/ 208286 h 234412"/>
              <a:gd name="connsiteX9" fmla="*/ 506283 w 871540"/>
              <a:gd name="connsiteY9" fmla="*/ 234412 h 234412"/>
              <a:gd name="connsiteX10" fmla="*/ 375655 w 871540"/>
              <a:gd name="connsiteY10" fmla="*/ 227881 h 234412"/>
              <a:gd name="connsiteX11" fmla="*/ 310340 w 871540"/>
              <a:gd name="connsiteY11" fmla="*/ 182161 h 234412"/>
              <a:gd name="connsiteX12" fmla="*/ 225432 w 871540"/>
              <a:gd name="connsiteY12" fmla="*/ 129909 h 234412"/>
              <a:gd name="connsiteX13" fmla="*/ 179712 w 871540"/>
              <a:gd name="connsiteY13" fmla="*/ 116846 h 234412"/>
              <a:gd name="connsiteX14" fmla="*/ 0 w 871540"/>
              <a:gd name="connsiteY14" fmla="*/ 183952 h 234412"/>
              <a:gd name="connsiteX0" fmla="*/ 0 w 869909"/>
              <a:gd name="connsiteY0" fmla="*/ 183952 h 234412"/>
              <a:gd name="connsiteX1" fmla="*/ 107866 w 869909"/>
              <a:gd name="connsiteY1" fmla="*/ 64595 h 234412"/>
              <a:gd name="connsiteX2" fmla="*/ 205837 w 869909"/>
              <a:gd name="connsiteY2" fmla="*/ 12344 h 234412"/>
              <a:gd name="connsiteX3" fmla="*/ 388717 w 869909"/>
              <a:gd name="connsiteY3" fmla="*/ 5812 h 234412"/>
              <a:gd name="connsiteX4" fmla="*/ 610786 w 869909"/>
              <a:gd name="connsiteY4" fmla="*/ 84189 h 234412"/>
              <a:gd name="connsiteX5" fmla="*/ 741415 w 869909"/>
              <a:gd name="connsiteY5" fmla="*/ 71126 h 234412"/>
              <a:gd name="connsiteX6" fmla="*/ 869909 w 869909"/>
              <a:gd name="connsiteY6" fmla="*/ 56750 h 234412"/>
              <a:gd name="connsiteX7" fmla="*/ 806729 w 869909"/>
              <a:gd name="connsiteY7" fmla="*/ 142972 h 234412"/>
              <a:gd name="connsiteX8" fmla="*/ 702226 w 869909"/>
              <a:gd name="connsiteY8" fmla="*/ 208286 h 234412"/>
              <a:gd name="connsiteX9" fmla="*/ 506283 w 869909"/>
              <a:gd name="connsiteY9" fmla="*/ 234412 h 234412"/>
              <a:gd name="connsiteX10" fmla="*/ 375655 w 869909"/>
              <a:gd name="connsiteY10" fmla="*/ 227881 h 234412"/>
              <a:gd name="connsiteX11" fmla="*/ 310340 w 869909"/>
              <a:gd name="connsiteY11" fmla="*/ 182161 h 234412"/>
              <a:gd name="connsiteX12" fmla="*/ 225432 w 869909"/>
              <a:gd name="connsiteY12" fmla="*/ 129909 h 234412"/>
              <a:gd name="connsiteX13" fmla="*/ 179712 w 869909"/>
              <a:gd name="connsiteY13" fmla="*/ 116846 h 234412"/>
              <a:gd name="connsiteX14" fmla="*/ 0 w 869909"/>
              <a:gd name="connsiteY14" fmla="*/ 183952 h 234412"/>
              <a:gd name="connsiteX0" fmla="*/ 0 w 869909"/>
              <a:gd name="connsiteY0" fmla="*/ 183599 h 234059"/>
              <a:gd name="connsiteX1" fmla="*/ 98618 w 869909"/>
              <a:gd name="connsiteY1" fmla="*/ 54843 h 234059"/>
              <a:gd name="connsiteX2" fmla="*/ 205837 w 869909"/>
              <a:gd name="connsiteY2" fmla="*/ 11991 h 234059"/>
              <a:gd name="connsiteX3" fmla="*/ 388717 w 869909"/>
              <a:gd name="connsiteY3" fmla="*/ 5459 h 234059"/>
              <a:gd name="connsiteX4" fmla="*/ 610786 w 869909"/>
              <a:gd name="connsiteY4" fmla="*/ 83836 h 234059"/>
              <a:gd name="connsiteX5" fmla="*/ 741415 w 869909"/>
              <a:gd name="connsiteY5" fmla="*/ 70773 h 234059"/>
              <a:gd name="connsiteX6" fmla="*/ 869909 w 869909"/>
              <a:gd name="connsiteY6" fmla="*/ 56397 h 234059"/>
              <a:gd name="connsiteX7" fmla="*/ 806729 w 869909"/>
              <a:gd name="connsiteY7" fmla="*/ 142619 h 234059"/>
              <a:gd name="connsiteX8" fmla="*/ 702226 w 869909"/>
              <a:gd name="connsiteY8" fmla="*/ 207933 h 234059"/>
              <a:gd name="connsiteX9" fmla="*/ 506283 w 869909"/>
              <a:gd name="connsiteY9" fmla="*/ 234059 h 234059"/>
              <a:gd name="connsiteX10" fmla="*/ 375655 w 869909"/>
              <a:gd name="connsiteY10" fmla="*/ 227528 h 234059"/>
              <a:gd name="connsiteX11" fmla="*/ 310340 w 869909"/>
              <a:gd name="connsiteY11" fmla="*/ 181808 h 234059"/>
              <a:gd name="connsiteX12" fmla="*/ 225432 w 869909"/>
              <a:gd name="connsiteY12" fmla="*/ 129556 h 234059"/>
              <a:gd name="connsiteX13" fmla="*/ 179712 w 869909"/>
              <a:gd name="connsiteY13" fmla="*/ 116493 h 234059"/>
              <a:gd name="connsiteX14" fmla="*/ 0 w 869909"/>
              <a:gd name="connsiteY14" fmla="*/ 183599 h 234059"/>
              <a:gd name="connsiteX0" fmla="*/ 0 w 869909"/>
              <a:gd name="connsiteY0" fmla="*/ 171709 h 222169"/>
              <a:gd name="connsiteX1" fmla="*/ 98618 w 869909"/>
              <a:gd name="connsiteY1" fmla="*/ 42953 h 222169"/>
              <a:gd name="connsiteX2" fmla="*/ 205837 w 869909"/>
              <a:gd name="connsiteY2" fmla="*/ 101 h 222169"/>
              <a:gd name="connsiteX3" fmla="*/ 446725 w 869909"/>
              <a:gd name="connsiteY3" fmla="*/ 32339 h 222169"/>
              <a:gd name="connsiteX4" fmla="*/ 610786 w 869909"/>
              <a:gd name="connsiteY4" fmla="*/ 71946 h 222169"/>
              <a:gd name="connsiteX5" fmla="*/ 741415 w 869909"/>
              <a:gd name="connsiteY5" fmla="*/ 58883 h 222169"/>
              <a:gd name="connsiteX6" fmla="*/ 869909 w 869909"/>
              <a:gd name="connsiteY6" fmla="*/ 44507 h 222169"/>
              <a:gd name="connsiteX7" fmla="*/ 806729 w 869909"/>
              <a:gd name="connsiteY7" fmla="*/ 130729 h 222169"/>
              <a:gd name="connsiteX8" fmla="*/ 702226 w 869909"/>
              <a:gd name="connsiteY8" fmla="*/ 196043 h 222169"/>
              <a:gd name="connsiteX9" fmla="*/ 506283 w 869909"/>
              <a:gd name="connsiteY9" fmla="*/ 222169 h 222169"/>
              <a:gd name="connsiteX10" fmla="*/ 375655 w 869909"/>
              <a:gd name="connsiteY10" fmla="*/ 215638 h 222169"/>
              <a:gd name="connsiteX11" fmla="*/ 310340 w 869909"/>
              <a:gd name="connsiteY11" fmla="*/ 169918 h 222169"/>
              <a:gd name="connsiteX12" fmla="*/ 225432 w 869909"/>
              <a:gd name="connsiteY12" fmla="*/ 117666 h 222169"/>
              <a:gd name="connsiteX13" fmla="*/ 179712 w 869909"/>
              <a:gd name="connsiteY13" fmla="*/ 104603 h 222169"/>
              <a:gd name="connsiteX14" fmla="*/ 0 w 869909"/>
              <a:gd name="connsiteY14" fmla="*/ 171709 h 222169"/>
              <a:gd name="connsiteX0" fmla="*/ 0 w 869909"/>
              <a:gd name="connsiteY0" fmla="*/ 171709 h 222169"/>
              <a:gd name="connsiteX1" fmla="*/ 98618 w 869909"/>
              <a:gd name="connsiteY1" fmla="*/ 42953 h 222169"/>
              <a:gd name="connsiteX2" fmla="*/ 205837 w 869909"/>
              <a:gd name="connsiteY2" fmla="*/ 101 h 222169"/>
              <a:gd name="connsiteX3" fmla="*/ 446725 w 869909"/>
              <a:gd name="connsiteY3" fmla="*/ 32339 h 222169"/>
              <a:gd name="connsiteX4" fmla="*/ 610786 w 869909"/>
              <a:gd name="connsiteY4" fmla="*/ 71946 h 222169"/>
              <a:gd name="connsiteX5" fmla="*/ 740574 w 869909"/>
              <a:gd name="connsiteY5" fmla="*/ 82380 h 222169"/>
              <a:gd name="connsiteX6" fmla="*/ 869909 w 869909"/>
              <a:gd name="connsiteY6" fmla="*/ 44507 h 222169"/>
              <a:gd name="connsiteX7" fmla="*/ 806729 w 869909"/>
              <a:gd name="connsiteY7" fmla="*/ 130729 h 222169"/>
              <a:gd name="connsiteX8" fmla="*/ 702226 w 869909"/>
              <a:gd name="connsiteY8" fmla="*/ 196043 h 222169"/>
              <a:gd name="connsiteX9" fmla="*/ 506283 w 869909"/>
              <a:gd name="connsiteY9" fmla="*/ 222169 h 222169"/>
              <a:gd name="connsiteX10" fmla="*/ 375655 w 869909"/>
              <a:gd name="connsiteY10" fmla="*/ 215638 h 222169"/>
              <a:gd name="connsiteX11" fmla="*/ 310340 w 869909"/>
              <a:gd name="connsiteY11" fmla="*/ 169918 h 222169"/>
              <a:gd name="connsiteX12" fmla="*/ 225432 w 869909"/>
              <a:gd name="connsiteY12" fmla="*/ 117666 h 222169"/>
              <a:gd name="connsiteX13" fmla="*/ 179712 w 869909"/>
              <a:gd name="connsiteY13" fmla="*/ 104603 h 222169"/>
              <a:gd name="connsiteX14" fmla="*/ 0 w 869909"/>
              <a:gd name="connsiteY14" fmla="*/ 171709 h 222169"/>
              <a:gd name="connsiteX0" fmla="*/ 0 w 869909"/>
              <a:gd name="connsiteY0" fmla="*/ 171716 h 222176"/>
              <a:gd name="connsiteX1" fmla="*/ 98618 w 869909"/>
              <a:gd name="connsiteY1" fmla="*/ 42960 h 222176"/>
              <a:gd name="connsiteX2" fmla="*/ 205837 w 869909"/>
              <a:gd name="connsiteY2" fmla="*/ 108 h 222176"/>
              <a:gd name="connsiteX3" fmla="*/ 446725 w 869909"/>
              <a:gd name="connsiteY3" fmla="*/ 32346 h 222176"/>
              <a:gd name="connsiteX4" fmla="*/ 740574 w 869909"/>
              <a:gd name="connsiteY4" fmla="*/ 82387 h 222176"/>
              <a:gd name="connsiteX5" fmla="*/ 869909 w 869909"/>
              <a:gd name="connsiteY5" fmla="*/ 44514 h 222176"/>
              <a:gd name="connsiteX6" fmla="*/ 806729 w 869909"/>
              <a:gd name="connsiteY6" fmla="*/ 130736 h 222176"/>
              <a:gd name="connsiteX7" fmla="*/ 702226 w 869909"/>
              <a:gd name="connsiteY7" fmla="*/ 196050 h 222176"/>
              <a:gd name="connsiteX8" fmla="*/ 506283 w 869909"/>
              <a:gd name="connsiteY8" fmla="*/ 222176 h 222176"/>
              <a:gd name="connsiteX9" fmla="*/ 375655 w 869909"/>
              <a:gd name="connsiteY9" fmla="*/ 215645 h 222176"/>
              <a:gd name="connsiteX10" fmla="*/ 310340 w 869909"/>
              <a:gd name="connsiteY10" fmla="*/ 169925 h 222176"/>
              <a:gd name="connsiteX11" fmla="*/ 225432 w 869909"/>
              <a:gd name="connsiteY11" fmla="*/ 117673 h 222176"/>
              <a:gd name="connsiteX12" fmla="*/ 179712 w 869909"/>
              <a:gd name="connsiteY12" fmla="*/ 104610 h 222176"/>
              <a:gd name="connsiteX13" fmla="*/ 0 w 869909"/>
              <a:gd name="connsiteY13" fmla="*/ 171716 h 222176"/>
              <a:gd name="connsiteX0" fmla="*/ 0 w 869909"/>
              <a:gd name="connsiteY0" fmla="*/ 171718 h 222178"/>
              <a:gd name="connsiteX1" fmla="*/ 98618 w 869909"/>
              <a:gd name="connsiteY1" fmla="*/ 42962 h 222178"/>
              <a:gd name="connsiteX2" fmla="*/ 205837 w 869909"/>
              <a:gd name="connsiteY2" fmla="*/ 110 h 222178"/>
              <a:gd name="connsiteX3" fmla="*/ 446725 w 869909"/>
              <a:gd name="connsiteY3" fmla="*/ 32348 h 222178"/>
              <a:gd name="connsiteX4" fmla="*/ 708628 w 869909"/>
              <a:gd name="connsiteY4" fmla="*/ 84739 h 222178"/>
              <a:gd name="connsiteX5" fmla="*/ 869909 w 869909"/>
              <a:gd name="connsiteY5" fmla="*/ 44516 h 222178"/>
              <a:gd name="connsiteX6" fmla="*/ 806729 w 869909"/>
              <a:gd name="connsiteY6" fmla="*/ 130738 h 222178"/>
              <a:gd name="connsiteX7" fmla="*/ 702226 w 869909"/>
              <a:gd name="connsiteY7" fmla="*/ 196052 h 222178"/>
              <a:gd name="connsiteX8" fmla="*/ 506283 w 869909"/>
              <a:gd name="connsiteY8" fmla="*/ 222178 h 222178"/>
              <a:gd name="connsiteX9" fmla="*/ 375655 w 869909"/>
              <a:gd name="connsiteY9" fmla="*/ 215647 h 222178"/>
              <a:gd name="connsiteX10" fmla="*/ 310340 w 869909"/>
              <a:gd name="connsiteY10" fmla="*/ 169927 h 222178"/>
              <a:gd name="connsiteX11" fmla="*/ 225432 w 869909"/>
              <a:gd name="connsiteY11" fmla="*/ 117675 h 222178"/>
              <a:gd name="connsiteX12" fmla="*/ 179712 w 869909"/>
              <a:gd name="connsiteY12" fmla="*/ 104612 h 222178"/>
              <a:gd name="connsiteX13" fmla="*/ 0 w 869909"/>
              <a:gd name="connsiteY13" fmla="*/ 171718 h 222178"/>
              <a:gd name="connsiteX0" fmla="*/ 0 w 869909"/>
              <a:gd name="connsiteY0" fmla="*/ 171718 h 222178"/>
              <a:gd name="connsiteX1" fmla="*/ 98618 w 869909"/>
              <a:gd name="connsiteY1" fmla="*/ 42962 h 222178"/>
              <a:gd name="connsiteX2" fmla="*/ 205837 w 869909"/>
              <a:gd name="connsiteY2" fmla="*/ 110 h 222178"/>
              <a:gd name="connsiteX3" fmla="*/ 446725 w 869909"/>
              <a:gd name="connsiteY3" fmla="*/ 32348 h 222178"/>
              <a:gd name="connsiteX4" fmla="*/ 708628 w 869909"/>
              <a:gd name="connsiteY4" fmla="*/ 84739 h 222178"/>
              <a:gd name="connsiteX5" fmla="*/ 869909 w 869909"/>
              <a:gd name="connsiteY5" fmla="*/ 44516 h 222178"/>
              <a:gd name="connsiteX6" fmla="*/ 806729 w 869909"/>
              <a:gd name="connsiteY6" fmla="*/ 130738 h 222178"/>
              <a:gd name="connsiteX7" fmla="*/ 702226 w 869909"/>
              <a:gd name="connsiteY7" fmla="*/ 196052 h 222178"/>
              <a:gd name="connsiteX8" fmla="*/ 506283 w 869909"/>
              <a:gd name="connsiteY8" fmla="*/ 222178 h 222178"/>
              <a:gd name="connsiteX9" fmla="*/ 375655 w 869909"/>
              <a:gd name="connsiteY9" fmla="*/ 215647 h 222178"/>
              <a:gd name="connsiteX10" fmla="*/ 310340 w 869909"/>
              <a:gd name="connsiteY10" fmla="*/ 169927 h 222178"/>
              <a:gd name="connsiteX11" fmla="*/ 225432 w 869909"/>
              <a:gd name="connsiteY11" fmla="*/ 117675 h 222178"/>
              <a:gd name="connsiteX12" fmla="*/ 179712 w 869909"/>
              <a:gd name="connsiteY12" fmla="*/ 104612 h 222178"/>
              <a:gd name="connsiteX13" fmla="*/ 0 w 869909"/>
              <a:gd name="connsiteY13" fmla="*/ 171718 h 222178"/>
              <a:gd name="connsiteX0" fmla="*/ 0 w 869909"/>
              <a:gd name="connsiteY0" fmla="*/ 171783 h 222243"/>
              <a:gd name="connsiteX1" fmla="*/ 98618 w 869909"/>
              <a:gd name="connsiteY1" fmla="*/ 43027 h 222243"/>
              <a:gd name="connsiteX2" fmla="*/ 205837 w 869909"/>
              <a:gd name="connsiteY2" fmla="*/ 175 h 222243"/>
              <a:gd name="connsiteX3" fmla="*/ 446725 w 869909"/>
              <a:gd name="connsiteY3" fmla="*/ 32413 h 222243"/>
              <a:gd name="connsiteX4" fmla="*/ 708628 w 869909"/>
              <a:gd name="connsiteY4" fmla="*/ 84804 h 222243"/>
              <a:gd name="connsiteX5" fmla="*/ 869909 w 869909"/>
              <a:gd name="connsiteY5" fmla="*/ 44581 h 222243"/>
              <a:gd name="connsiteX6" fmla="*/ 806729 w 869909"/>
              <a:gd name="connsiteY6" fmla="*/ 130803 h 222243"/>
              <a:gd name="connsiteX7" fmla="*/ 702226 w 869909"/>
              <a:gd name="connsiteY7" fmla="*/ 196117 h 222243"/>
              <a:gd name="connsiteX8" fmla="*/ 506283 w 869909"/>
              <a:gd name="connsiteY8" fmla="*/ 222243 h 222243"/>
              <a:gd name="connsiteX9" fmla="*/ 375655 w 869909"/>
              <a:gd name="connsiteY9" fmla="*/ 215712 h 222243"/>
              <a:gd name="connsiteX10" fmla="*/ 310340 w 869909"/>
              <a:gd name="connsiteY10" fmla="*/ 169992 h 222243"/>
              <a:gd name="connsiteX11" fmla="*/ 225432 w 869909"/>
              <a:gd name="connsiteY11" fmla="*/ 117740 h 222243"/>
              <a:gd name="connsiteX12" fmla="*/ 179712 w 869909"/>
              <a:gd name="connsiteY12" fmla="*/ 104677 h 222243"/>
              <a:gd name="connsiteX13" fmla="*/ 0 w 869909"/>
              <a:gd name="connsiteY13" fmla="*/ 171783 h 222243"/>
              <a:gd name="connsiteX0" fmla="*/ 0 w 869909"/>
              <a:gd name="connsiteY0" fmla="*/ 175229 h 225689"/>
              <a:gd name="connsiteX1" fmla="*/ 98618 w 869909"/>
              <a:gd name="connsiteY1" fmla="*/ 46473 h 225689"/>
              <a:gd name="connsiteX2" fmla="*/ 215085 w 869909"/>
              <a:gd name="connsiteY2" fmla="*/ 96 h 225689"/>
              <a:gd name="connsiteX3" fmla="*/ 446725 w 869909"/>
              <a:gd name="connsiteY3" fmla="*/ 35859 h 225689"/>
              <a:gd name="connsiteX4" fmla="*/ 708628 w 869909"/>
              <a:gd name="connsiteY4" fmla="*/ 88250 h 225689"/>
              <a:gd name="connsiteX5" fmla="*/ 869909 w 869909"/>
              <a:gd name="connsiteY5" fmla="*/ 48027 h 225689"/>
              <a:gd name="connsiteX6" fmla="*/ 806729 w 869909"/>
              <a:gd name="connsiteY6" fmla="*/ 134249 h 225689"/>
              <a:gd name="connsiteX7" fmla="*/ 702226 w 869909"/>
              <a:gd name="connsiteY7" fmla="*/ 199563 h 225689"/>
              <a:gd name="connsiteX8" fmla="*/ 506283 w 869909"/>
              <a:gd name="connsiteY8" fmla="*/ 225689 h 225689"/>
              <a:gd name="connsiteX9" fmla="*/ 375655 w 869909"/>
              <a:gd name="connsiteY9" fmla="*/ 219158 h 225689"/>
              <a:gd name="connsiteX10" fmla="*/ 310340 w 869909"/>
              <a:gd name="connsiteY10" fmla="*/ 173438 h 225689"/>
              <a:gd name="connsiteX11" fmla="*/ 225432 w 869909"/>
              <a:gd name="connsiteY11" fmla="*/ 121186 h 225689"/>
              <a:gd name="connsiteX12" fmla="*/ 179712 w 869909"/>
              <a:gd name="connsiteY12" fmla="*/ 108123 h 225689"/>
              <a:gd name="connsiteX13" fmla="*/ 0 w 869909"/>
              <a:gd name="connsiteY13" fmla="*/ 175229 h 225689"/>
              <a:gd name="connsiteX0" fmla="*/ 0 w 869909"/>
              <a:gd name="connsiteY0" fmla="*/ 175229 h 225689"/>
              <a:gd name="connsiteX1" fmla="*/ 98618 w 869909"/>
              <a:gd name="connsiteY1" fmla="*/ 46473 h 225689"/>
              <a:gd name="connsiteX2" fmla="*/ 215085 w 869909"/>
              <a:gd name="connsiteY2" fmla="*/ 96 h 225689"/>
              <a:gd name="connsiteX3" fmla="*/ 446725 w 869909"/>
              <a:gd name="connsiteY3" fmla="*/ 35859 h 225689"/>
              <a:gd name="connsiteX4" fmla="*/ 708628 w 869909"/>
              <a:gd name="connsiteY4" fmla="*/ 88250 h 225689"/>
              <a:gd name="connsiteX5" fmla="*/ 869909 w 869909"/>
              <a:gd name="connsiteY5" fmla="*/ 48027 h 225689"/>
              <a:gd name="connsiteX6" fmla="*/ 806729 w 869909"/>
              <a:gd name="connsiteY6" fmla="*/ 134249 h 225689"/>
              <a:gd name="connsiteX7" fmla="*/ 702226 w 869909"/>
              <a:gd name="connsiteY7" fmla="*/ 199563 h 225689"/>
              <a:gd name="connsiteX8" fmla="*/ 506283 w 869909"/>
              <a:gd name="connsiteY8" fmla="*/ 225689 h 225689"/>
              <a:gd name="connsiteX9" fmla="*/ 375655 w 869909"/>
              <a:gd name="connsiteY9" fmla="*/ 219158 h 225689"/>
              <a:gd name="connsiteX10" fmla="*/ 310340 w 869909"/>
              <a:gd name="connsiteY10" fmla="*/ 173438 h 225689"/>
              <a:gd name="connsiteX11" fmla="*/ 225432 w 869909"/>
              <a:gd name="connsiteY11" fmla="*/ 121186 h 225689"/>
              <a:gd name="connsiteX12" fmla="*/ 179712 w 869909"/>
              <a:gd name="connsiteY12" fmla="*/ 108123 h 225689"/>
              <a:gd name="connsiteX13" fmla="*/ 0 w 869909"/>
              <a:gd name="connsiteY13" fmla="*/ 175229 h 225689"/>
              <a:gd name="connsiteX0" fmla="*/ 0 w 869909"/>
              <a:gd name="connsiteY0" fmla="*/ 175283 h 225743"/>
              <a:gd name="connsiteX1" fmla="*/ 98618 w 869909"/>
              <a:gd name="connsiteY1" fmla="*/ 46527 h 225743"/>
              <a:gd name="connsiteX2" fmla="*/ 215085 w 869909"/>
              <a:gd name="connsiteY2" fmla="*/ 150 h 225743"/>
              <a:gd name="connsiteX3" fmla="*/ 446725 w 869909"/>
              <a:gd name="connsiteY3" fmla="*/ 35913 h 225743"/>
              <a:gd name="connsiteX4" fmla="*/ 708628 w 869909"/>
              <a:gd name="connsiteY4" fmla="*/ 88304 h 225743"/>
              <a:gd name="connsiteX5" fmla="*/ 869909 w 869909"/>
              <a:gd name="connsiteY5" fmla="*/ 48081 h 225743"/>
              <a:gd name="connsiteX6" fmla="*/ 806729 w 869909"/>
              <a:gd name="connsiteY6" fmla="*/ 134303 h 225743"/>
              <a:gd name="connsiteX7" fmla="*/ 702226 w 869909"/>
              <a:gd name="connsiteY7" fmla="*/ 199617 h 225743"/>
              <a:gd name="connsiteX8" fmla="*/ 506283 w 869909"/>
              <a:gd name="connsiteY8" fmla="*/ 225743 h 225743"/>
              <a:gd name="connsiteX9" fmla="*/ 375655 w 869909"/>
              <a:gd name="connsiteY9" fmla="*/ 219212 h 225743"/>
              <a:gd name="connsiteX10" fmla="*/ 310340 w 869909"/>
              <a:gd name="connsiteY10" fmla="*/ 173492 h 225743"/>
              <a:gd name="connsiteX11" fmla="*/ 225432 w 869909"/>
              <a:gd name="connsiteY11" fmla="*/ 121240 h 225743"/>
              <a:gd name="connsiteX12" fmla="*/ 179712 w 869909"/>
              <a:gd name="connsiteY12" fmla="*/ 108177 h 225743"/>
              <a:gd name="connsiteX13" fmla="*/ 0 w 869909"/>
              <a:gd name="connsiteY13" fmla="*/ 175283 h 225743"/>
              <a:gd name="connsiteX0" fmla="*/ 0 w 869909"/>
              <a:gd name="connsiteY0" fmla="*/ 175283 h 225743"/>
              <a:gd name="connsiteX1" fmla="*/ 98618 w 869909"/>
              <a:gd name="connsiteY1" fmla="*/ 46527 h 225743"/>
              <a:gd name="connsiteX2" fmla="*/ 215085 w 869909"/>
              <a:gd name="connsiteY2" fmla="*/ 150 h 225743"/>
              <a:gd name="connsiteX3" fmla="*/ 446725 w 869909"/>
              <a:gd name="connsiteY3" fmla="*/ 35913 h 225743"/>
              <a:gd name="connsiteX4" fmla="*/ 708628 w 869909"/>
              <a:gd name="connsiteY4" fmla="*/ 88304 h 225743"/>
              <a:gd name="connsiteX5" fmla="*/ 869909 w 869909"/>
              <a:gd name="connsiteY5" fmla="*/ 48081 h 225743"/>
              <a:gd name="connsiteX6" fmla="*/ 806729 w 869909"/>
              <a:gd name="connsiteY6" fmla="*/ 134303 h 225743"/>
              <a:gd name="connsiteX7" fmla="*/ 702226 w 869909"/>
              <a:gd name="connsiteY7" fmla="*/ 199617 h 225743"/>
              <a:gd name="connsiteX8" fmla="*/ 506283 w 869909"/>
              <a:gd name="connsiteY8" fmla="*/ 225743 h 225743"/>
              <a:gd name="connsiteX9" fmla="*/ 375655 w 869909"/>
              <a:gd name="connsiteY9" fmla="*/ 219212 h 225743"/>
              <a:gd name="connsiteX10" fmla="*/ 310340 w 869909"/>
              <a:gd name="connsiteY10" fmla="*/ 173492 h 225743"/>
              <a:gd name="connsiteX11" fmla="*/ 225432 w 869909"/>
              <a:gd name="connsiteY11" fmla="*/ 121240 h 225743"/>
              <a:gd name="connsiteX12" fmla="*/ 118341 w 869909"/>
              <a:gd name="connsiteY12" fmla="*/ 94079 h 225743"/>
              <a:gd name="connsiteX13" fmla="*/ 0 w 869909"/>
              <a:gd name="connsiteY13" fmla="*/ 175283 h 225743"/>
              <a:gd name="connsiteX0" fmla="*/ 0 w 869909"/>
              <a:gd name="connsiteY0" fmla="*/ 175283 h 225743"/>
              <a:gd name="connsiteX1" fmla="*/ 98618 w 869909"/>
              <a:gd name="connsiteY1" fmla="*/ 46527 h 225743"/>
              <a:gd name="connsiteX2" fmla="*/ 215085 w 869909"/>
              <a:gd name="connsiteY2" fmla="*/ 150 h 225743"/>
              <a:gd name="connsiteX3" fmla="*/ 446725 w 869909"/>
              <a:gd name="connsiteY3" fmla="*/ 35913 h 225743"/>
              <a:gd name="connsiteX4" fmla="*/ 708628 w 869909"/>
              <a:gd name="connsiteY4" fmla="*/ 88304 h 225743"/>
              <a:gd name="connsiteX5" fmla="*/ 869909 w 869909"/>
              <a:gd name="connsiteY5" fmla="*/ 48081 h 225743"/>
              <a:gd name="connsiteX6" fmla="*/ 806729 w 869909"/>
              <a:gd name="connsiteY6" fmla="*/ 134303 h 225743"/>
              <a:gd name="connsiteX7" fmla="*/ 702226 w 869909"/>
              <a:gd name="connsiteY7" fmla="*/ 199617 h 225743"/>
              <a:gd name="connsiteX8" fmla="*/ 506283 w 869909"/>
              <a:gd name="connsiteY8" fmla="*/ 225743 h 225743"/>
              <a:gd name="connsiteX9" fmla="*/ 375655 w 869909"/>
              <a:gd name="connsiteY9" fmla="*/ 219212 h 225743"/>
              <a:gd name="connsiteX10" fmla="*/ 310340 w 869909"/>
              <a:gd name="connsiteY10" fmla="*/ 173492 h 225743"/>
              <a:gd name="connsiteX11" fmla="*/ 225432 w 869909"/>
              <a:gd name="connsiteY11" fmla="*/ 121240 h 225743"/>
              <a:gd name="connsiteX12" fmla="*/ 118341 w 869909"/>
              <a:gd name="connsiteY12" fmla="*/ 94079 h 225743"/>
              <a:gd name="connsiteX13" fmla="*/ 0 w 869909"/>
              <a:gd name="connsiteY13" fmla="*/ 175283 h 225743"/>
              <a:gd name="connsiteX0" fmla="*/ 0 w 869909"/>
              <a:gd name="connsiteY0" fmla="*/ 175283 h 225743"/>
              <a:gd name="connsiteX1" fmla="*/ 98618 w 869909"/>
              <a:gd name="connsiteY1" fmla="*/ 46527 h 225743"/>
              <a:gd name="connsiteX2" fmla="*/ 215085 w 869909"/>
              <a:gd name="connsiteY2" fmla="*/ 150 h 225743"/>
              <a:gd name="connsiteX3" fmla="*/ 446725 w 869909"/>
              <a:gd name="connsiteY3" fmla="*/ 35913 h 225743"/>
              <a:gd name="connsiteX4" fmla="*/ 708628 w 869909"/>
              <a:gd name="connsiteY4" fmla="*/ 88304 h 225743"/>
              <a:gd name="connsiteX5" fmla="*/ 869909 w 869909"/>
              <a:gd name="connsiteY5" fmla="*/ 48081 h 225743"/>
              <a:gd name="connsiteX6" fmla="*/ 806729 w 869909"/>
              <a:gd name="connsiteY6" fmla="*/ 134303 h 225743"/>
              <a:gd name="connsiteX7" fmla="*/ 702226 w 869909"/>
              <a:gd name="connsiteY7" fmla="*/ 199617 h 225743"/>
              <a:gd name="connsiteX8" fmla="*/ 506283 w 869909"/>
              <a:gd name="connsiteY8" fmla="*/ 225743 h 225743"/>
              <a:gd name="connsiteX9" fmla="*/ 375655 w 869909"/>
              <a:gd name="connsiteY9" fmla="*/ 219212 h 225743"/>
              <a:gd name="connsiteX10" fmla="*/ 310340 w 869909"/>
              <a:gd name="connsiteY10" fmla="*/ 173492 h 225743"/>
              <a:gd name="connsiteX11" fmla="*/ 225432 w 869909"/>
              <a:gd name="connsiteY11" fmla="*/ 121240 h 225743"/>
              <a:gd name="connsiteX12" fmla="*/ 119182 w 869909"/>
              <a:gd name="connsiteY12" fmla="*/ 94079 h 225743"/>
              <a:gd name="connsiteX13" fmla="*/ 0 w 869909"/>
              <a:gd name="connsiteY13" fmla="*/ 175283 h 225743"/>
              <a:gd name="connsiteX0" fmla="*/ 0 w 869909"/>
              <a:gd name="connsiteY0" fmla="*/ 175283 h 225743"/>
              <a:gd name="connsiteX1" fmla="*/ 98618 w 869909"/>
              <a:gd name="connsiteY1" fmla="*/ 46527 h 225743"/>
              <a:gd name="connsiteX2" fmla="*/ 215085 w 869909"/>
              <a:gd name="connsiteY2" fmla="*/ 150 h 225743"/>
              <a:gd name="connsiteX3" fmla="*/ 446725 w 869909"/>
              <a:gd name="connsiteY3" fmla="*/ 35913 h 225743"/>
              <a:gd name="connsiteX4" fmla="*/ 708628 w 869909"/>
              <a:gd name="connsiteY4" fmla="*/ 88304 h 225743"/>
              <a:gd name="connsiteX5" fmla="*/ 869909 w 869909"/>
              <a:gd name="connsiteY5" fmla="*/ 48081 h 225743"/>
              <a:gd name="connsiteX6" fmla="*/ 806729 w 869909"/>
              <a:gd name="connsiteY6" fmla="*/ 134303 h 225743"/>
              <a:gd name="connsiteX7" fmla="*/ 702226 w 869909"/>
              <a:gd name="connsiteY7" fmla="*/ 199617 h 225743"/>
              <a:gd name="connsiteX8" fmla="*/ 506283 w 869909"/>
              <a:gd name="connsiteY8" fmla="*/ 225743 h 225743"/>
              <a:gd name="connsiteX9" fmla="*/ 310340 w 869909"/>
              <a:gd name="connsiteY9" fmla="*/ 173492 h 225743"/>
              <a:gd name="connsiteX10" fmla="*/ 225432 w 869909"/>
              <a:gd name="connsiteY10" fmla="*/ 121240 h 225743"/>
              <a:gd name="connsiteX11" fmla="*/ 119182 w 869909"/>
              <a:gd name="connsiteY11" fmla="*/ 94079 h 225743"/>
              <a:gd name="connsiteX12" fmla="*/ 0 w 869909"/>
              <a:gd name="connsiteY12" fmla="*/ 175283 h 225743"/>
              <a:gd name="connsiteX0" fmla="*/ 0 w 869909"/>
              <a:gd name="connsiteY0" fmla="*/ 175283 h 225743"/>
              <a:gd name="connsiteX1" fmla="*/ 98618 w 869909"/>
              <a:gd name="connsiteY1" fmla="*/ 46527 h 225743"/>
              <a:gd name="connsiteX2" fmla="*/ 215085 w 869909"/>
              <a:gd name="connsiteY2" fmla="*/ 150 h 225743"/>
              <a:gd name="connsiteX3" fmla="*/ 446725 w 869909"/>
              <a:gd name="connsiteY3" fmla="*/ 35913 h 225743"/>
              <a:gd name="connsiteX4" fmla="*/ 708628 w 869909"/>
              <a:gd name="connsiteY4" fmla="*/ 88304 h 225743"/>
              <a:gd name="connsiteX5" fmla="*/ 869909 w 869909"/>
              <a:gd name="connsiteY5" fmla="*/ 48081 h 225743"/>
              <a:gd name="connsiteX6" fmla="*/ 710889 w 869909"/>
              <a:gd name="connsiteY6" fmla="*/ 143702 h 225743"/>
              <a:gd name="connsiteX7" fmla="*/ 702226 w 869909"/>
              <a:gd name="connsiteY7" fmla="*/ 199617 h 225743"/>
              <a:gd name="connsiteX8" fmla="*/ 506283 w 869909"/>
              <a:gd name="connsiteY8" fmla="*/ 225743 h 225743"/>
              <a:gd name="connsiteX9" fmla="*/ 310340 w 869909"/>
              <a:gd name="connsiteY9" fmla="*/ 173492 h 225743"/>
              <a:gd name="connsiteX10" fmla="*/ 225432 w 869909"/>
              <a:gd name="connsiteY10" fmla="*/ 121240 h 225743"/>
              <a:gd name="connsiteX11" fmla="*/ 119182 w 869909"/>
              <a:gd name="connsiteY11" fmla="*/ 94079 h 225743"/>
              <a:gd name="connsiteX12" fmla="*/ 0 w 869909"/>
              <a:gd name="connsiteY12" fmla="*/ 175283 h 225743"/>
              <a:gd name="connsiteX0" fmla="*/ 0 w 869909"/>
              <a:gd name="connsiteY0" fmla="*/ 175283 h 226168"/>
              <a:gd name="connsiteX1" fmla="*/ 98618 w 869909"/>
              <a:gd name="connsiteY1" fmla="*/ 46527 h 226168"/>
              <a:gd name="connsiteX2" fmla="*/ 215085 w 869909"/>
              <a:gd name="connsiteY2" fmla="*/ 150 h 226168"/>
              <a:gd name="connsiteX3" fmla="*/ 446725 w 869909"/>
              <a:gd name="connsiteY3" fmla="*/ 35913 h 226168"/>
              <a:gd name="connsiteX4" fmla="*/ 708628 w 869909"/>
              <a:gd name="connsiteY4" fmla="*/ 88304 h 226168"/>
              <a:gd name="connsiteX5" fmla="*/ 869909 w 869909"/>
              <a:gd name="connsiteY5" fmla="*/ 48081 h 226168"/>
              <a:gd name="connsiteX6" fmla="*/ 710889 w 869909"/>
              <a:gd name="connsiteY6" fmla="*/ 143702 h 226168"/>
              <a:gd name="connsiteX7" fmla="*/ 506283 w 869909"/>
              <a:gd name="connsiteY7" fmla="*/ 225743 h 226168"/>
              <a:gd name="connsiteX8" fmla="*/ 310340 w 869909"/>
              <a:gd name="connsiteY8" fmla="*/ 173492 h 226168"/>
              <a:gd name="connsiteX9" fmla="*/ 225432 w 869909"/>
              <a:gd name="connsiteY9" fmla="*/ 121240 h 226168"/>
              <a:gd name="connsiteX10" fmla="*/ 119182 w 869909"/>
              <a:gd name="connsiteY10" fmla="*/ 94079 h 226168"/>
              <a:gd name="connsiteX11" fmla="*/ 0 w 869909"/>
              <a:gd name="connsiteY11" fmla="*/ 175283 h 226168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0889 w 869909"/>
              <a:gd name="connsiteY6" fmla="*/ 143702 h 175283"/>
              <a:gd name="connsiteX7" fmla="*/ 499557 w 869909"/>
              <a:gd name="connsiteY7" fmla="*/ 136455 h 175283"/>
              <a:gd name="connsiteX8" fmla="*/ 310340 w 869909"/>
              <a:gd name="connsiteY8" fmla="*/ 173492 h 175283"/>
              <a:gd name="connsiteX9" fmla="*/ 225432 w 869909"/>
              <a:gd name="connsiteY9" fmla="*/ 121240 h 175283"/>
              <a:gd name="connsiteX10" fmla="*/ 119182 w 869909"/>
              <a:gd name="connsiteY10" fmla="*/ 94079 h 175283"/>
              <a:gd name="connsiteX11" fmla="*/ 0 w 869909"/>
              <a:gd name="connsiteY11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0889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225432 w 869909"/>
              <a:gd name="connsiteY9" fmla="*/ 121240 h 175283"/>
              <a:gd name="connsiteX10" fmla="*/ 119182 w 869909"/>
              <a:gd name="connsiteY10" fmla="*/ 94079 h 175283"/>
              <a:gd name="connsiteX11" fmla="*/ 0 w 869909"/>
              <a:gd name="connsiteY11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0889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206937 w 869909"/>
              <a:gd name="connsiteY9" fmla="*/ 78946 h 175283"/>
              <a:gd name="connsiteX10" fmla="*/ 119182 w 869909"/>
              <a:gd name="connsiteY10" fmla="*/ 94079 h 175283"/>
              <a:gd name="connsiteX11" fmla="*/ 0 w 869909"/>
              <a:gd name="connsiteY11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206937 w 869909"/>
              <a:gd name="connsiteY9" fmla="*/ 78946 h 175283"/>
              <a:gd name="connsiteX10" fmla="*/ 119182 w 869909"/>
              <a:gd name="connsiteY10" fmla="*/ 94079 h 175283"/>
              <a:gd name="connsiteX11" fmla="*/ 0 w 869909"/>
              <a:gd name="connsiteY11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206937 w 869909"/>
              <a:gd name="connsiteY9" fmla="*/ 78946 h 175283"/>
              <a:gd name="connsiteX10" fmla="*/ 119182 w 869909"/>
              <a:gd name="connsiteY10" fmla="*/ 94079 h 175283"/>
              <a:gd name="connsiteX11" fmla="*/ 0 w 869909"/>
              <a:gd name="connsiteY11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206937 w 869909"/>
              <a:gd name="connsiteY9" fmla="*/ 78946 h 175283"/>
              <a:gd name="connsiteX10" fmla="*/ 119182 w 869909"/>
              <a:gd name="connsiteY10" fmla="*/ 94079 h 175283"/>
              <a:gd name="connsiteX11" fmla="*/ 0 w 869909"/>
              <a:gd name="connsiteY11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206937 w 869909"/>
              <a:gd name="connsiteY9" fmla="*/ 78946 h 175283"/>
              <a:gd name="connsiteX10" fmla="*/ 119182 w 869909"/>
              <a:gd name="connsiteY10" fmla="*/ 94079 h 175283"/>
              <a:gd name="connsiteX11" fmla="*/ 0 w 869909"/>
              <a:gd name="connsiteY11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206937 w 869909"/>
              <a:gd name="connsiteY9" fmla="*/ 78946 h 175283"/>
              <a:gd name="connsiteX10" fmla="*/ 119182 w 869909"/>
              <a:gd name="connsiteY10" fmla="*/ 94079 h 175283"/>
              <a:gd name="connsiteX11" fmla="*/ 0 w 869909"/>
              <a:gd name="connsiteY11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206937 w 869909"/>
              <a:gd name="connsiteY9" fmla="*/ 78946 h 175283"/>
              <a:gd name="connsiteX10" fmla="*/ 119182 w 869909"/>
              <a:gd name="connsiteY10" fmla="*/ 94079 h 175283"/>
              <a:gd name="connsiteX11" fmla="*/ 0 w 869909"/>
              <a:gd name="connsiteY11" fmla="*/ 175283 h 175283"/>
              <a:gd name="connsiteX0" fmla="*/ 2594 w 872503"/>
              <a:gd name="connsiteY0" fmla="*/ 175283 h 175523"/>
              <a:gd name="connsiteX1" fmla="*/ 101212 w 872503"/>
              <a:gd name="connsiteY1" fmla="*/ 46527 h 175523"/>
              <a:gd name="connsiteX2" fmla="*/ 217679 w 872503"/>
              <a:gd name="connsiteY2" fmla="*/ 150 h 175523"/>
              <a:gd name="connsiteX3" fmla="*/ 449319 w 872503"/>
              <a:gd name="connsiteY3" fmla="*/ 35913 h 175523"/>
              <a:gd name="connsiteX4" fmla="*/ 711222 w 872503"/>
              <a:gd name="connsiteY4" fmla="*/ 88304 h 175523"/>
              <a:gd name="connsiteX5" fmla="*/ 872503 w 872503"/>
              <a:gd name="connsiteY5" fmla="*/ 48081 h 175523"/>
              <a:gd name="connsiteX6" fmla="*/ 716005 w 872503"/>
              <a:gd name="connsiteY6" fmla="*/ 143702 h 175523"/>
              <a:gd name="connsiteX7" fmla="*/ 502151 w 872503"/>
              <a:gd name="connsiteY7" fmla="*/ 136455 h 175523"/>
              <a:gd name="connsiteX8" fmla="*/ 329748 w 872503"/>
              <a:gd name="connsiteY8" fmla="*/ 87728 h 175523"/>
              <a:gd name="connsiteX9" fmla="*/ 209531 w 872503"/>
              <a:gd name="connsiteY9" fmla="*/ 78946 h 175523"/>
              <a:gd name="connsiteX10" fmla="*/ 2594 w 872503"/>
              <a:gd name="connsiteY10" fmla="*/ 175283 h 175523"/>
              <a:gd name="connsiteX0" fmla="*/ 2594 w 872503"/>
              <a:gd name="connsiteY0" fmla="*/ 175283 h 175551"/>
              <a:gd name="connsiteX1" fmla="*/ 101212 w 872503"/>
              <a:gd name="connsiteY1" fmla="*/ 46527 h 175551"/>
              <a:gd name="connsiteX2" fmla="*/ 217679 w 872503"/>
              <a:gd name="connsiteY2" fmla="*/ 150 h 175551"/>
              <a:gd name="connsiteX3" fmla="*/ 449319 w 872503"/>
              <a:gd name="connsiteY3" fmla="*/ 35913 h 175551"/>
              <a:gd name="connsiteX4" fmla="*/ 711222 w 872503"/>
              <a:gd name="connsiteY4" fmla="*/ 88304 h 175551"/>
              <a:gd name="connsiteX5" fmla="*/ 872503 w 872503"/>
              <a:gd name="connsiteY5" fmla="*/ 48081 h 175551"/>
              <a:gd name="connsiteX6" fmla="*/ 716005 w 872503"/>
              <a:gd name="connsiteY6" fmla="*/ 143702 h 175551"/>
              <a:gd name="connsiteX7" fmla="*/ 502151 w 872503"/>
              <a:gd name="connsiteY7" fmla="*/ 136455 h 175551"/>
              <a:gd name="connsiteX8" fmla="*/ 329748 w 872503"/>
              <a:gd name="connsiteY8" fmla="*/ 87728 h 175551"/>
              <a:gd name="connsiteX9" fmla="*/ 139753 w 872503"/>
              <a:gd name="connsiteY9" fmla="*/ 88345 h 175551"/>
              <a:gd name="connsiteX10" fmla="*/ 2594 w 872503"/>
              <a:gd name="connsiteY10" fmla="*/ 175283 h 175551"/>
              <a:gd name="connsiteX0" fmla="*/ 2594 w 872503"/>
              <a:gd name="connsiteY0" fmla="*/ 175283 h 175551"/>
              <a:gd name="connsiteX1" fmla="*/ 101212 w 872503"/>
              <a:gd name="connsiteY1" fmla="*/ 46527 h 175551"/>
              <a:gd name="connsiteX2" fmla="*/ 217679 w 872503"/>
              <a:gd name="connsiteY2" fmla="*/ 150 h 175551"/>
              <a:gd name="connsiteX3" fmla="*/ 449319 w 872503"/>
              <a:gd name="connsiteY3" fmla="*/ 35913 h 175551"/>
              <a:gd name="connsiteX4" fmla="*/ 711222 w 872503"/>
              <a:gd name="connsiteY4" fmla="*/ 88304 h 175551"/>
              <a:gd name="connsiteX5" fmla="*/ 872503 w 872503"/>
              <a:gd name="connsiteY5" fmla="*/ 48081 h 175551"/>
              <a:gd name="connsiteX6" fmla="*/ 716005 w 872503"/>
              <a:gd name="connsiteY6" fmla="*/ 143702 h 175551"/>
              <a:gd name="connsiteX7" fmla="*/ 502151 w 872503"/>
              <a:gd name="connsiteY7" fmla="*/ 136455 h 175551"/>
              <a:gd name="connsiteX8" fmla="*/ 329748 w 872503"/>
              <a:gd name="connsiteY8" fmla="*/ 87728 h 175551"/>
              <a:gd name="connsiteX9" fmla="*/ 139753 w 872503"/>
              <a:gd name="connsiteY9" fmla="*/ 88345 h 175551"/>
              <a:gd name="connsiteX10" fmla="*/ 2594 w 872503"/>
              <a:gd name="connsiteY10" fmla="*/ 175283 h 175551"/>
              <a:gd name="connsiteX0" fmla="*/ 2594 w 872503"/>
              <a:gd name="connsiteY0" fmla="*/ 175283 h 175553"/>
              <a:gd name="connsiteX1" fmla="*/ 101212 w 872503"/>
              <a:gd name="connsiteY1" fmla="*/ 46527 h 175553"/>
              <a:gd name="connsiteX2" fmla="*/ 217679 w 872503"/>
              <a:gd name="connsiteY2" fmla="*/ 150 h 175553"/>
              <a:gd name="connsiteX3" fmla="*/ 449319 w 872503"/>
              <a:gd name="connsiteY3" fmla="*/ 35913 h 175553"/>
              <a:gd name="connsiteX4" fmla="*/ 711222 w 872503"/>
              <a:gd name="connsiteY4" fmla="*/ 88304 h 175553"/>
              <a:gd name="connsiteX5" fmla="*/ 872503 w 872503"/>
              <a:gd name="connsiteY5" fmla="*/ 48081 h 175553"/>
              <a:gd name="connsiteX6" fmla="*/ 716005 w 872503"/>
              <a:gd name="connsiteY6" fmla="*/ 143702 h 175553"/>
              <a:gd name="connsiteX7" fmla="*/ 502151 w 872503"/>
              <a:gd name="connsiteY7" fmla="*/ 136455 h 175553"/>
              <a:gd name="connsiteX8" fmla="*/ 329748 w 872503"/>
              <a:gd name="connsiteY8" fmla="*/ 87728 h 175553"/>
              <a:gd name="connsiteX9" fmla="*/ 139753 w 872503"/>
              <a:gd name="connsiteY9" fmla="*/ 88345 h 175553"/>
              <a:gd name="connsiteX10" fmla="*/ 2594 w 872503"/>
              <a:gd name="connsiteY10" fmla="*/ 175283 h 175553"/>
              <a:gd name="connsiteX0" fmla="*/ 2594 w 872503"/>
              <a:gd name="connsiteY0" fmla="*/ 175283 h 175283"/>
              <a:gd name="connsiteX1" fmla="*/ 101212 w 872503"/>
              <a:gd name="connsiteY1" fmla="*/ 46527 h 175283"/>
              <a:gd name="connsiteX2" fmla="*/ 217679 w 872503"/>
              <a:gd name="connsiteY2" fmla="*/ 150 h 175283"/>
              <a:gd name="connsiteX3" fmla="*/ 449319 w 872503"/>
              <a:gd name="connsiteY3" fmla="*/ 35913 h 175283"/>
              <a:gd name="connsiteX4" fmla="*/ 711222 w 872503"/>
              <a:gd name="connsiteY4" fmla="*/ 88304 h 175283"/>
              <a:gd name="connsiteX5" fmla="*/ 872503 w 872503"/>
              <a:gd name="connsiteY5" fmla="*/ 48081 h 175283"/>
              <a:gd name="connsiteX6" fmla="*/ 716005 w 872503"/>
              <a:gd name="connsiteY6" fmla="*/ 143702 h 175283"/>
              <a:gd name="connsiteX7" fmla="*/ 502151 w 872503"/>
              <a:gd name="connsiteY7" fmla="*/ 136455 h 175283"/>
              <a:gd name="connsiteX8" fmla="*/ 329748 w 872503"/>
              <a:gd name="connsiteY8" fmla="*/ 87728 h 175283"/>
              <a:gd name="connsiteX9" fmla="*/ 139753 w 872503"/>
              <a:gd name="connsiteY9" fmla="*/ 88345 h 175283"/>
              <a:gd name="connsiteX10" fmla="*/ 2594 w 872503"/>
              <a:gd name="connsiteY10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137159 w 869909"/>
              <a:gd name="connsiteY9" fmla="*/ 88345 h 175283"/>
              <a:gd name="connsiteX10" fmla="*/ 0 w 869909"/>
              <a:gd name="connsiteY10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7154 w 869909"/>
              <a:gd name="connsiteY8" fmla="*/ 87728 h 175283"/>
              <a:gd name="connsiteX9" fmla="*/ 142203 w 869909"/>
              <a:gd name="connsiteY9" fmla="*/ 84820 h 175283"/>
              <a:gd name="connsiteX10" fmla="*/ 0 w 869909"/>
              <a:gd name="connsiteY10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1269 w 869909"/>
              <a:gd name="connsiteY8" fmla="*/ 90078 h 175283"/>
              <a:gd name="connsiteX9" fmla="*/ 142203 w 869909"/>
              <a:gd name="connsiteY9" fmla="*/ 84820 h 175283"/>
              <a:gd name="connsiteX10" fmla="*/ 0 w 869909"/>
              <a:gd name="connsiteY10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1269 w 869909"/>
              <a:gd name="connsiteY8" fmla="*/ 90078 h 175283"/>
              <a:gd name="connsiteX9" fmla="*/ 142203 w 869909"/>
              <a:gd name="connsiteY9" fmla="*/ 84820 h 175283"/>
              <a:gd name="connsiteX10" fmla="*/ 0 w 869909"/>
              <a:gd name="connsiteY10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1269 w 869909"/>
              <a:gd name="connsiteY8" fmla="*/ 90078 h 175283"/>
              <a:gd name="connsiteX9" fmla="*/ 142203 w 869909"/>
              <a:gd name="connsiteY9" fmla="*/ 84820 h 175283"/>
              <a:gd name="connsiteX10" fmla="*/ 0 w 869909"/>
              <a:gd name="connsiteY10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499557 w 869909"/>
              <a:gd name="connsiteY7" fmla="*/ 136455 h 175283"/>
              <a:gd name="connsiteX8" fmla="*/ 321269 w 869909"/>
              <a:gd name="connsiteY8" fmla="*/ 90078 h 175283"/>
              <a:gd name="connsiteX9" fmla="*/ 142203 w 869909"/>
              <a:gd name="connsiteY9" fmla="*/ 84820 h 175283"/>
              <a:gd name="connsiteX10" fmla="*/ 0 w 869909"/>
              <a:gd name="connsiteY10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43702 h 175283"/>
              <a:gd name="connsiteX7" fmla="*/ 532344 w 869909"/>
              <a:gd name="connsiteY7" fmla="*/ 138805 h 175283"/>
              <a:gd name="connsiteX8" fmla="*/ 321269 w 869909"/>
              <a:gd name="connsiteY8" fmla="*/ 90078 h 175283"/>
              <a:gd name="connsiteX9" fmla="*/ 142203 w 869909"/>
              <a:gd name="connsiteY9" fmla="*/ 84820 h 175283"/>
              <a:gd name="connsiteX10" fmla="*/ 0 w 869909"/>
              <a:gd name="connsiteY10" fmla="*/ 175283 h 175283"/>
              <a:gd name="connsiteX0" fmla="*/ 0 w 869909"/>
              <a:gd name="connsiteY0" fmla="*/ 175283 h 175283"/>
              <a:gd name="connsiteX1" fmla="*/ 98618 w 869909"/>
              <a:gd name="connsiteY1" fmla="*/ 46527 h 175283"/>
              <a:gd name="connsiteX2" fmla="*/ 215085 w 869909"/>
              <a:gd name="connsiteY2" fmla="*/ 150 h 175283"/>
              <a:gd name="connsiteX3" fmla="*/ 446725 w 869909"/>
              <a:gd name="connsiteY3" fmla="*/ 35913 h 175283"/>
              <a:gd name="connsiteX4" fmla="*/ 708628 w 869909"/>
              <a:gd name="connsiteY4" fmla="*/ 88304 h 175283"/>
              <a:gd name="connsiteX5" fmla="*/ 869909 w 869909"/>
              <a:gd name="connsiteY5" fmla="*/ 48081 h 175283"/>
              <a:gd name="connsiteX6" fmla="*/ 713411 w 869909"/>
              <a:gd name="connsiteY6" fmla="*/ 139003 h 175283"/>
              <a:gd name="connsiteX7" fmla="*/ 532344 w 869909"/>
              <a:gd name="connsiteY7" fmla="*/ 138805 h 175283"/>
              <a:gd name="connsiteX8" fmla="*/ 321269 w 869909"/>
              <a:gd name="connsiteY8" fmla="*/ 90078 h 175283"/>
              <a:gd name="connsiteX9" fmla="*/ 142203 w 869909"/>
              <a:gd name="connsiteY9" fmla="*/ 84820 h 175283"/>
              <a:gd name="connsiteX10" fmla="*/ 0 w 869909"/>
              <a:gd name="connsiteY10" fmla="*/ 175283 h 175283"/>
              <a:gd name="connsiteX0" fmla="*/ 0 w 869909"/>
              <a:gd name="connsiteY0" fmla="*/ 182713 h 182713"/>
              <a:gd name="connsiteX1" fmla="*/ 215085 w 869909"/>
              <a:gd name="connsiteY1" fmla="*/ 7580 h 182713"/>
              <a:gd name="connsiteX2" fmla="*/ 446725 w 869909"/>
              <a:gd name="connsiteY2" fmla="*/ 43343 h 182713"/>
              <a:gd name="connsiteX3" fmla="*/ 708628 w 869909"/>
              <a:gd name="connsiteY3" fmla="*/ 95734 h 182713"/>
              <a:gd name="connsiteX4" fmla="*/ 869909 w 869909"/>
              <a:gd name="connsiteY4" fmla="*/ 55511 h 182713"/>
              <a:gd name="connsiteX5" fmla="*/ 713411 w 869909"/>
              <a:gd name="connsiteY5" fmla="*/ 146433 h 182713"/>
              <a:gd name="connsiteX6" fmla="*/ 532344 w 869909"/>
              <a:gd name="connsiteY6" fmla="*/ 146235 h 182713"/>
              <a:gd name="connsiteX7" fmla="*/ 321269 w 869909"/>
              <a:gd name="connsiteY7" fmla="*/ 97508 h 182713"/>
              <a:gd name="connsiteX8" fmla="*/ 142203 w 869909"/>
              <a:gd name="connsiteY8" fmla="*/ 92250 h 182713"/>
              <a:gd name="connsiteX9" fmla="*/ 0 w 869909"/>
              <a:gd name="connsiteY9" fmla="*/ 182713 h 182713"/>
              <a:gd name="connsiteX0" fmla="*/ 0 w 869909"/>
              <a:gd name="connsiteY0" fmla="*/ 170861 h 170861"/>
              <a:gd name="connsiteX1" fmla="*/ 171093 w 869909"/>
              <a:gd name="connsiteY1" fmla="*/ 7900 h 170861"/>
              <a:gd name="connsiteX2" fmla="*/ 446725 w 869909"/>
              <a:gd name="connsiteY2" fmla="*/ 31491 h 170861"/>
              <a:gd name="connsiteX3" fmla="*/ 708628 w 869909"/>
              <a:gd name="connsiteY3" fmla="*/ 83882 h 170861"/>
              <a:gd name="connsiteX4" fmla="*/ 869909 w 869909"/>
              <a:gd name="connsiteY4" fmla="*/ 43659 h 170861"/>
              <a:gd name="connsiteX5" fmla="*/ 713411 w 869909"/>
              <a:gd name="connsiteY5" fmla="*/ 134581 h 170861"/>
              <a:gd name="connsiteX6" fmla="*/ 532344 w 869909"/>
              <a:gd name="connsiteY6" fmla="*/ 134383 h 170861"/>
              <a:gd name="connsiteX7" fmla="*/ 321269 w 869909"/>
              <a:gd name="connsiteY7" fmla="*/ 85656 h 170861"/>
              <a:gd name="connsiteX8" fmla="*/ 142203 w 869909"/>
              <a:gd name="connsiteY8" fmla="*/ 80398 h 170861"/>
              <a:gd name="connsiteX9" fmla="*/ 0 w 869909"/>
              <a:gd name="connsiteY9" fmla="*/ 170861 h 170861"/>
              <a:gd name="connsiteX0" fmla="*/ 0 w 869909"/>
              <a:gd name="connsiteY0" fmla="*/ 170761 h 170761"/>
              <a:gd name="connsiteX1" fmla="*/ 171093 w 869909"/>
              <a:gd name="connsiteY1" fmla="*/ 7800 h 170761"/>
              <a:gd name="connsiteX2" fmla="*/ 446725 w 869909"/>
              <a:gd name="connsiteY2" fmla="*/ 31391 h 170761"/>
              <a:gd name="connsiteX3" fmla="*/ 708628 w 869909"/>
              <a:gd name="connsiteY3" fmla="*/ 83782 h 170761"/>
              <a:gd name="connsiteX4" fmla="*/ 869909 w 869909"/>
              <a:gd name="connsiteY4" fmla="*/ 43559 h 170761"/>
              <a:gd name="connsiteX5" fmla="*/ 713411 w 869909"/>
              <a:gd name="connsiteY5" fmla="*/ 134481 h 170761"/>
              <a:gd name="connsiteX6" fmla="*/ 532344 w 869909"/>
              <a:gd name="connsiteY6" fmla="*/ 134283 h 170761"/>
              <a:gd name="connsiteX7" fmla="*/ 321269 w 869909"/>
              <a:gd name="connsiteY7" fmla="*/ 85556 h 170761"/>
              <a:gd name="connsiteX8" fmla="*/ 142203 w 869909"/>
              <a:gd name="connsiteY8" fmla="*/ 80298 h 170761"/>
              <a:gd name="connsiteX9" fmla="*/ 0 w 869909"/>
              <a:gd name="connsiteY9" fmla="*/ 170761 h 170761"/>
              <a:gd name="connsiteX0" fmla="*/ 0 w 868217"/>
              <a:gd name="connsiteY0" fmla="*/ 178673 h 178673"/>
              <a:gd name="connsiteX1" fmla="*/ 169401 w 868217"/>
              <a:gd name="connsiteY1" fmla="*/ 8409 h 178673"/>
              <a:gd name="connsiteX2" fmla="*/ 445033 w 868217"/>
              <a:gd name="connsiteY2" fmla="*/ 32000 h 178673"/>
              <a:gd name="connsiteX3" fmla="*/ 706936 w 868217"/>
              <a:gd name="connsiteY3" fmla="*/ 84391 h 178673"/>
              <a:gd name="connsiteX4" fmla="*/ 868217 w 868217"/>
              <a:gd name="connsiteY4" fmla="*/ 44168 h 178673"/>
              <a:gd name="connsiteX5" fmla="*/ 711719 w 868217"/>
              <a:gd name="connsiteY5" fmla="*/ 135090 h 178673"/>
              <a:gd name="connsiteX6" fmla="*/ 530652 w 868217"/>
              <a:gd name="connsiteY6" fmla="*/ 134892 h 178673"/>
              <a:gd name="connsiteX7" fmla="*/ 319577 w 868217"/>
              <a:gd name="connsiteY7" fmla="*/ 86165 h 178673"/>
              <a:gd name="connsiteX8" fmla="*/ 140511 w 868217"/>
              <a:gd name="connsiteY8" fmla="*/ 80907 h 178673"/>
              <a:gd name="connsiteX9" fmla="*/ 0 w 868217"/>
              <a:gd name="connsiteY9" fmla="*/ 178673 h 178673"/>
              <a:gd name="connsiteX0" fmla="*/ 0 w 868217"/>
              <a:gd name="connsiteY0" fmla="*/ 178673 h 178673"/>
              <a:gd name="connsiteX1" fmla="*/ 169401 w 868217"/>
              <a:gd name="connsiteY1" fmla="*/ 8409 h 178673"/>
              <a:gd name="connsiteX2" fmla="*/ 445033 w 868217"/>
              <a:gd name="connsiteY2" fmla="*/ 32000 h 178673"/>
              <a:gd name="connsiteX3" fmla="*/ 706936 w 868217"/>
              <a:gd name="connsiteY3" fmla="*/ 84391 h 178673"/>
              <a:gd name="connsiteX4" fmla="*/ 868217 w 868217"/>
              <a:gd name="connsiteY4" fmla="*/ 44168 h 178673"/>
              <a:gd name="connsiteX5" fmla="*/ 711719 w 868217"/>
              <a:gd name="connsiteY5" fmla="*/ 135090 h 178673"/>
              <a:gd name="connsiteX6" fmla="*/ 530652 w 868217"/>
              <a:gd name="connsiteY6" fmla="*/ 134892 h 178673"/>
              <a:gd name="connsiteX7" fmla="*/ 319577 w 868217"/>
              <a:gd name="connsiteY7" fmla="*/ 86165 h 178673"/>
              <a:gd name="connsiteX8" fmla="*/ 140511 w 868217"/>
              <a:gd name="connsiteY8" fmla="*/ 80907 h 178673"/>
              <a:gd name="connsiteX9" fmla="*/ 0 w 868217"/>
              <a:gd name="connsiteY9" fmla="*/ 178673 h 178673"/>
              <a:gd name="connsiteX0" fmla="*/ 0 w 868217"/>
              <a:gd name="connsiteY0" fmla="*/ 178673 h 178673"/>
              <a:gd name="connsiteX1" fmla="*/ 169401 w 868217"/>
              <a:gd name="connsiteY1" fmla="*/ 8409 h 178673"/>
              <a:gd name="connsiteX2" fmla="*/ 445033 w 868217"/>
              <a:gd name="connsiteY2" fmla="*/ 32000 h 178673"/>
              <a:gd name="connsiteX3" fmla="*/ 706936 w 868217"/>
              <a:gd name="connsiteY3" fmla="*/ 84391 h 178673"/>
              <a:gd name="connsiteX4" fmla="*/ 868217 w 868217"/>
              <a:gd name="connsiteY4" fmla="*/ 44168 h 178673"/>
              <a:gd name="connsiteX5" fmla="*/ 711719 w 868217"/>
              <a:gd name="connsiteY5" fmla="*/ 135090 h 178673"/>
              <a:gd name="connsiteX6" fmla="*/ 530652 w 868217"/>
              <a:gd name="connsiteY6" fmla="*/ 134892 h 178673"/>
              <a:gd name="connsiteX7" fmla="*/ 319577 w 868217"/>
              <a:gd name="connsiteY7" fmla="*/ 86165 h 178673"/>
              <a:gd name="connsiteX8" fmla="*/ 164199 w 868217"/>
              <a:gd name="connsiteY8" fmla="*/ 84559 h 178673"/>
              <a:gd name="connsiteX9" fmla="*/ 0 w 868217"/>
              <a:gd name="connsiteY9" fmla="*/ 178673 h 178673"/>
              <a:gd name="connsiteX0" fmla="*/ 0 w 868217"/>
              <a:gd name="connsiteY0" fmla="*/ 178673 h 178673"/>
              <a:gd name="connsiteX1" fmla="*/ 169401 w 868217"/>
              <a:gd name="connsiteY1" fmla="*/ 8409 h 178673"/>
              <a:gd name="connsiteX2" fmla="*/ 445033 w 868217"/>
              <a:gd name="connsiteY2" fmla="*/ 32000 h 178673"/>
              <a:gd name="connsiteX3" fmla="*/ 706936 w 868217"/>
              <a:gd name="connsiteY3" fmla="*/ 84391 h 178673"/>
              <a:gd name="connsiteX4" fmla="*/ 868217 w 868217"/>
              <a:gd name="connsiteY4" fmla="*/ 44168 h 178673"/>
              <a:gd name="connsiteX5" fmla="*/ 711719 w 868217"/>
              <a:gd name="connsiteY5" fmla="*/ 135090 h 178673"/>
              <a:gd name="connsiteX6" fmla="*/ 530652 w 868217"/>
              <a:gd name="connsiteY6" fmla="*/ 134892 h 178673"/>
              <a:gd name="connsiteX7" fmla="*/ 319577 w 868217"/>
              <a:gd name="connsiteY7" fmla="*/ 86165 h 178673"/>
              <a:gd name="connsiteX8" fmla="*/ 164199 w 868217"/>
              <a:gd name="connsiteY8" fmla="*/ 84559 h 178673"/>
              <a:gd name="connsiteX9" fmla="*/ 0 w 868217"/>
              <a:gd name="connsiteY9" fmla="*/ 178673 h 178673"/>
              <a:gd name="connsiteX0" fmla="*/ 0 w 868217"/>
              <a:gd name="connsiteY0" fmla="*/ 184039 h 184039"/>
              <a:gd name="connsiteX1" fmla="*/ 221007 w 868217"/>
              <a:gd name="connsiteY1" fmla="*/ 7689 h 184039"/>
              <a:gd name="connsiteX2" fmla="*/ 445033 w 868217"/>
              <a:gd name="connsiteY2" fmla="*/ 37366 h 184039"/>
              <a:gd name="connsiteX3" fmla="*/ 706936 w 868217"/>
              <a:gd name="connsiteY3" fmla="*/ 89757 h 184039"/>
              <a:gd name="connsiteX4" fmla="*/ 868217 w 868217"/>
              <a:gd name="connsiteY4" fmla="*/ 49534 h 184039"/>
              <a:gd name="connsiteX5" fmla="*/ 711719 w 868217"/>
              <a:gd name="connsiteY5" fmla="*/ 140456 h 184039"/>
              <a:gd name="connsiteX6" fmla="*/ 530652 w 868217"/>
              <a:gd name="connsiteY6" fmla="*/ 140258 h 184039"/>
              <a:gd name="connsiteX7" fmla="*/ 319577 w 868217"/>
              <a:gd name="connsiteY7" fmla="*/ 91531 h 184039"/>
              <a:gd name="connsiteX8" fmla="*/ 164199 w 868217"/>
              <a:gd name="connsiteY8" fmla="*/ 89925 h 184039"/>
              <a:gd name="connsiteX9" fmla="*/ 0 w 868217"/>
              <a:gd name="connsiteY9" fmla="*/ 184039 h 184039"/>
              <a:gd name="connsiteX0" fmla="*/ 0 w 868217"/>
              <a:gd name="connsiteY0" fmla="*/ 188414 h 188414"/>
              <a:gd name="connsiteX1" fmla="*/ 220161 w 868217"/>
              <a:gd name="connsiteY1" fmla="*/ 7195 h 188414"/>
              <a:gd name="connsiteX2" fmla="*/ 445033 w 868217"/>
              <a:gd name="connsiteY2" fmla="*/ 41741 h 188414"/>
              <a:gd name="connsiteX3" fmla="*/ 706936 w 868217"/>
              <a:gd name="connsiteY3" fmla="*/ 94132 h 188414"/>
              <a:gd name="connsiteX4" fmla="*/ 868217 w 868217"/>
              <a:gd name="connsiteY4" fmla="*/ 53909 h 188414"/>
              <a:gd name="connsiteX5" fmla="*/ 711719 w 868217"/>
              <a:gd name="connsiteY5" fmla="*/ 144831 h 188414"/>
              <a:gd name="connsiteX6" fmla="*/ 530652 w 868217"/>
              <a:gd name="connsiteY6" fmla="*/ 144633 h 188414"/>
              <a:gd name="connsiteX7" fmla="*/ 319577 w 868217"/>
              <a:gd name="connsiteY7" fmla="*/ 95906 h 188414"/>
              <a:gd name="connsiteX8" fmla="*/ 164199 w 868217"/>
              <a:gd name="connsiteY8" fmla="*/ 94300 h 188414"/>
              <a:gd name="connsiteX9" fmla="*/ 0 w 868217"/>
              <a:gd name="connsiteY9" fmla="*/ 188414 h 188414"/>
              <a:gd name="connsiteX0" fmla="*/ 0 w 868217"/>
              <a:gd name="connsiteY0" fmla="*/ 181278 h 181278"/>
              <a:gd name="connsiteX1" fmla="*/ 220161 w 868217"/>
              <a:gd name="connsiteY1" fmla="*/ 59 h 181278"/>
              <a:gd name="connsiteX2" fmla="*/ 445033 w 868217"/>
              <a:gd name="connsiteY2" fmla="*/ 34605 h 181278"/>
              <a:gd name="connsiteX3" fmla="*/ 706936 w 868217"/>
              <a:gd name="connsiteY3" fmla="*/ 86996 h 181278"/>
              <a:gd name="connsiteX4" fmla="*/ 868217 w 868217"/>
              <a:gd name="connsiteY4" fmla="*/ 46773 h 181278"/>
              <a:gd name="connsiteX5" fmla="*/ 711719 w 868217"/>
              <a:gd name="connsiteY5" fmla="*/ 137695 h 181278"/>
              <a:gd name="connsiteX6" fmla="*/ 530652 w 868217"/>
              <a:gd name="connsiteY6" fmla="*/ 137497 h 181278"/>
              <a:gd name="connsiteX7" fmla="*/ 319577 w 868217"/>
              <a:gd name="connsiteY7" fmla="*/ 88770 h 181278"/>
              <a:gd name="connsiteX8" fmla="*/ 164199 w 868217"/>
              <a:gd name="connsiteY8" fmla="*/ 87164 h 181278"/>
              <a:gd name="connsiteX9" fmla="*/ 0 w 868217"/>
              <a:gd name="connsiteY9" fmla="*/ 181278 h 181278"/>
              <a:gd name="connsiteX0" fmla="*/ 0 w 868217"/>
              <a:gd name="connsiteY0" fmla="*/ 181359 h 181359"/>
              <a:gd name="connsiteX1" fmla="*/ 220161 w 868217"/>
              <a:gd name="connsiteY1" fmla="*/ 140 h 181359"/>
              <a:gd name="connsiteX2" fmla="*/ 445033 w 868217"/>
              <a:gd name="connsiteY2" fmla="*/ 34686 h 181359"/>
              <a:gd name="connsiteX3" fmla="*/ 706936 w 868217"/>
              <a:gd name="connsiteY3" fmla="*/ 87077 h 181359"/>
              <a:gd name="connsiteX4" fmla="*/ 868217 w 868217"/>
              <a:gd name="connsiteY4" fmla="*/ 46854 h 181359"/>
              <a:gd name="connsiteX5" fmla="*/ 711719 w 868217"/>
              <a:gd name="connsiteY5" fmla="*/ 137776 h 181359"/>
              <a:gd name="connsiteX6" fmla="*/ 530652 w 868217"/>
              <a:gd name="connsiteY6" fmla="*/ 137578 h 181359"/>
              <a:gd name="connsiteX7" fmla="*/ 319577 w 868217"/>
              <a:gd name="connsiteY7" fmla="*/ 88851 h 181359"/>
              <a:gd name="connsiteX8" fmla="*/ 164199 w 868217"/>
              <a:gd name="connsiteY8" fmla="*/ 87245 h 181359"/>
              <a:gd name="connsiteX9" fmla="*/ 0 w 868217"/>
              <a:gd name="connsiteY9" fmla="*/ 181359 h 181359"/>
              <a:gd name="connsiteX0" fmla="*/ 0 w 868217"/>
              <a:gd name="connsiteY0" fmla="*/ 181359 h 181359"/>
              <a:gd name="connsiteX1" fmla="*/ 220161 w 868217"/>
              <a:gd name="connsiteY1" fmla="*/ 140 h 181359"/>
              <a:gd name="connsiteX2" fmla="*/ 445033 w 868217"/>
              <a:gd name="connsiteY2" fmla="*/ 34686 h 181359"/>
              <a:gd name="connsiteX3" fmla="*/ 706936 w 868217"/>
              <a:gd name="connsiteY3" fmla="*/ 87077 h 181359"/>
              <a:gd name="connsiteX4" fmla="*/ 868217 w 868217"/>
              <a:gd name="connsiteY4" fmla="*/ 46854 h 181359"/>
              <a:gd name="connsiteX5" fmla="*/ 711719 w 868217"/>
              <a:gd name="connsiteY5" fmla="*/ 137776 h 181359"/>
              <a:gd name="connsiteX6" fmla="*/ 530652 w 868217"/>
              <a:gd name="connsiteY6" fmla="*/ 137578 h 181359"/>
              <a:gd name="connsiteX7" fmla="*/ 319577 w 868217"/>
              <a:gd name="connsiteY7" fmla="*/ 88851 h 181359"/>
              <a:gd name="connsiteX8" fmla="*/ 164199 w 868217"/>
              <a:gd name="connsiteY8" fmla="*/ 87245 h 181359"/>
              <a:gd name="connsiteX9" fmla="*/ 0 w 868217"/>
              <a:gd name="connsiteY9" fmla="*/ 181359 h 181359"/>
              <a:gd name="connsiteX0" fmla="*/ 0 w 868217"/>
              <a:gd name="connsiteY0" fmla="*/ 181359 h 181359"/>
              <a:gd name="connsiteX1" fmla="*/ 220161 w 868217"/>
              <a:gd name="connsiteY1" fmla="*/ 140 h 181359"/>
              <a:gd name="connsiteX2" fmla="*/ 445033 w 868217"/>
              <a:gd name="connsiteY2" fmla="*/ 34686 h 181359"/>
              <a:gd name="connsiteX3" fmla="*/ 706936 w 868217"/>
              <a:gd name="connsiteY3" fmla="*/ 87077 h 181359"/>
              <a:gd name="connsiteX4" fmla="*/ 868217 w 868217"/>
              <a:gd name="connsiteY4" fmla="*/ 46854 h 181359"/>
              <a:gd name="connsiteX5" fmla="*/ 711719 w 868217"/>
              <a:gd name="connsiteY5" fmla="*/ 137776 h 181359"/>
              <a:gd name="connsiteX6" fmla="*/ 530652 w 868217"/>
              <a:gd name="connsiteY6" fmla="*/ 137578 h 181359"/>
              <a:gd name="connsiteX7" fmla="*/ 319577 w 868217"/>
              <a:gd name="connsiteY7" fmla="*/ 88851 h 181359"/>
              <a:gd name="connsiteX8" fmla="*/ 214113 w 868217"/>
              <a:gd name="connsiteY8" fmla="*/ 79942 h 181359"/>
              <a:gd name="connsiteX9" fmla="*/ 0 w 868217"/>
              <a:gd name="connsiteY9" fmla="*/ 181359 h 181359"/>
              <a:gd name="connsiteX0" fmla="*/ 0 w 868217"/>
              <a:gd name="connsiteY0" fmla="*/ 181359 h 181359"/>
              <a:gd name="connsiteX1" fmla="*/ 220161 w 868217"/>
              <a:gd name="connsiteY1" fmla="*/ 140 h 181359"/>
              <a:gd name="connsiteX2" fmla="*/ 445033 w 868217"/>
              <a:gd name="connsiteY2" fmla="*/ 34686 h 181359"/>
              <a:gd name="connsiteX3" fmla="*/ 706936 w 868217"/>
              <a:gd name="connsiteY3" fmla="*/ 87077 h 181359"/>
              <a:gd name="connsiteX4" fmla="*/ 868217 w 868217"/>
              <a:gd name="connsiteY4" fmla="*/ 46854 h 181359"/>
              <a:gd name="connsiteX5" fmla="*/ 711719 w 868217"/>
              <a:gd name="connsiteY5" fmla="*/ 137776 h 181359"/>
              <a:gd name="connsiteX6" fmla="*/ 530652 w 868217"/>
              <a:gd name="connsiteY6" fmla="*/ 137578 h 181359"/>
              <a:gd name="connsiteX7" fmla="*/ 214113 w 868217"/>
              <a:gd name="connsiteY7" fmla="*/ 79942 h 181359"/>
              <a:gd name="connsiteX8" fmla="*/ 0 w 868217"/>
              <a:gd name="connsiteY8" fmla="*/ 181359 h 181359"/>
              <a:gd name="connsiteX0" fmla="*/ 0 w 868217"/>
              <a:gd name="connsiteY0" fmla="*/ 181359 h 181359"/>
              <a:gd name="connsiteX1" fmla="*/ 220161 w 868217"/>
              <a:gd name="connsiteY1" fmla="*/ 140 h 181359"/>
              <a:gd name="connsiteX2" fmla="*/ 445033 w 868217"/>
              <a:gd name="connsiteY2" fmla="*/ 34686 h 181359"/>
              <a:gd name="connsiteX3" fmla="*/ 706936 w 868217"/>
              <a:gd name="connsiteY3" fmla="*/ 87077 h 181359"/>
              <a:gd name="connsiteX4" fmla="*/ 868217 w 868217"/>
              <a:gd name="connsiteY4" fmla="*/ 46854 h 181359"/>
              <a:gd name="connsiteX5" fmla="*/ 711719 w 868217"/>
              <a:gd name="connsiteY5" fmla="*/ 137776 h 181359"/>
              <a:gd name="connsiteX6" fmla="*/ 530652 w 868217"/>
              <a:gd name="connsiteY6" fmla="*/ 137578 h 181359"/>
              <a:gd name="connsiteX7" fmla="*/ 214113 w 868217"/>
              <a:gd name="connsiteY7" fmla="*/ 79942 h 181359"/>
              <a:gd name="connsiteX8" fmla="*/ 0 w 868217"/>
              <a:gd name="connsiteY8" fmla="*/ 181359 h 181359"/>
              <a:gd name="connsiteX0" fmla="*/ 0 w 868217"/>
              <a:gd name="connsiteY0" fmla="*/ 181359 h 181359"/>
              <a:gd name="connsiteX1" fmla="*/ 220161 w 868217"/>
              <a:gd name="connsiteY1" fmla="*/ 140 h 181359"/>
              <a:gd name="connsiteX2" fmla="*/ 445033 w 868217"/>
              <a:gd name="connsiteY2" fmla="*/ 34686 h 181359"/>
              <a:gd name="connsiteX3" fmla="*/ 706936 w 868217"/>
              <a:gd name="connsiteY3" fmla="*/ 87077 h 181359"/>
              <a:gd name="connsiteX4" fmla="*/ 868217 w 868217"/>
              <a:gd name="connsiteY4" fmla="*/ 46854 h 181359"/>
              <a:gd name="connsiteX5" fmla="*/ 711719 w 868217"/>
              <a:gd name="connsiteY5" fmla="*/ 137776 h 181359"/>
              <a:gd name="connsiteX6" fmla="*/ 530652 w 868217"/>
              <a:gd name="connsiteY6" fmla="*/ 137578 h 181359"/>
              <a:gd name="connsiteX7" fmla="*/ 214113 w 868217"/>
              <a:gd name="connsiteY7" fmla="*/ 79942 h 181359"/>
              <a:gd name="connsiteX8" fmla="*/ 0 w 868217"/>
              <a:gd name="connsiteY8" fmla="*/ 181359 h 181359"/>
              <a:gd name="connsiteX0" fmla="*/ 0 w 868217"/>
              <a:gd name="connsiteY0" fmla="*/ 181359 h 181359"/>
              <a:gd name="connsiteX1" fmla="*/ 220161 w 868217"/>
              <a:gd name="connsiteY1" fmla="*/ 140 h 181359"/>
              <a:gd name="connsiteX2" fmla="*/ 445033 w 868217"/>
              <a:gd name="connsiteY2" fmla="*/ 34686 h 181359"/>
              <a:gd name="connsiteX3" fmla="*/ 706936 w 868217"/>
              <a:gd name="connsiteY3" fmla="*/ 87077 h 181359"/>
              <a:gd name="connsiteX4" fmla="*/ 868217 w 868217"/>
              <a:gd name="connsiteY4" fmla="*/ 46854 h 181359"/>
              <a:gd name="connsiteX5" fmla="*/ 711719 w 868217"/>
              <a:gd name="connsiteY5" fmla="*/ 137776 h 181359"/>
              <a:gd name="connsiteX6" fmla="*/ 530652 w 868217"/>
              <a:gd name="connsiteY6" fmla="*/ 137578 h 181359"/>
              <a:gd name="connsiteX7" fmla="*/ 214113 w 868217"/>
              <a:gd name="connsiteY7" fmla="*/ 79942 h 181359"/>
              <a:gd name="connsiteX8" fmla="*/ 0 w 868217"/>
              <a:gd name="connsiteY8" fmla="*/ 181359 h 181359"/>
              <a:gd name="connsiteX0" fmla="*/ 0 w 868217"/>
              <a:gd name="connsiteY0" fmla="*/ 181359 h 181359"/>
              <a:gd name="connsiteX1" fmla="*/ 220161 w 868217"/>
              <a:gd name="connsiteY1" fmla="*/ 140 h 181359"/>
              <a:gd name="connsiteX2" fmla="*/ 445033 w 868217"/>
              <a:gd name="connsiteY2" fmla="*/ 34686 h 181359"/>
              <a:gd name="connsiteX3" fmla="*/ 706936 w 868217"/>
              <a:gd name="connsiteY3" fmla="*/ 87077 h 181359"/>
              <a:gd name="connsiteX4" fmla="*/ 868217 w 868217"/>
              <a:gd name="connsiteY4" fmla="*/ 46854 h 181359"/>
              <a:gd name="connsiteX5" fmla="*/ 711719 w 868217"/>
              <a:gd name="connsiteY5" fmla="*/ 137776 h 181359"/>
              <a:gd name="connsiteX6" fmla="*/ 530652 w 868217"/>
              <a:gd name="connsiteY6" fmla="*/ 137578 h 181359"/>
              <a:gd name="connsiteX7" fmla="*/ 214113 w 868217"/>
              <a:gd name="connsiteY7" fmla="*/ 79942 h 181359"/>
              <a:gd name="connsiteX8" fmla="*/ 0 w 868217"/>
              <a:gd name="connsiteY8" fmla="*/ 181359 h 181359"/>
              <a:gd name="connsiteX0" fmla="*/ 0 w 868217"/>
              <a:gd name="connsiteY0" fmla="*/ 181597 h 181597"/>
              <a:gd name="connsiteX1" fmla="*/ 220161 w 868217"/>
              <a:gd name="connsiteY1" fmla="*/ 378 h 181597"/>
              <a:gd name="connsiteX2" fmla="*/ 445033 w 868217"/>
              <a:gd name="connsiteY2" fmla="*/ 34924 h 181597"/>
              <a:gd name="connsiteX3" fmla="*/ 706936 w 868217"/>
              <a:gd name="connsiteY3" fmla="*/ 87315 h 181597"/>
              <a:gd name="connsiteX4" fmla="*/ 868217 w 868217"/>
              <a:gd name="connsiteY4" fmla="*/ 47092 h 181597"/>
              <a:gd name="connsiteX5" fmla="*/ 711719 w 868217"/>
              <a:gd name="connsiteY5" fmla="*/ 138014 h 181597"/>
              <a:gd name="connsiteX6" fmla="*/ 530652 w 868217"/>
              <a:gd name="connsiteY6" fmla="*/ 137816 h 181597"/>
              <a:gd name="connsiteX7" fmla="*/ 214113 w 868217"/>
              <a:gd name="connsiteY7" fmla="*/ 80180 h 181597"/>
              <a:gd name="connsiteX8" fmla="*/ 0 w 868217"/>
              <a:gd name="connsiteY8" fmla="*/ 181597 h 181597"/>
              <a:gd name="connsiteX0" fmla="*/ 0 w 868217"/>
              <a:gd name="connsiteY0" fmla="*/ 181611 h 181611"/>
              <a:gd name="connsiteX1" fmla="*/ 220161 w 868217"/>
              <a:gd name="connsiteY1" fmla="*/ 392 h 181611"/>
              <a:gd name="connsiteX2" fmla="*/ 445033 w 868217"/>
              <a:gd name="connsiteY2" fmla="*/ 34938 h 181611"/>
              <a:gd name="connsiteX3" fmla="*/ 696784 w 868217"/>
              <a:gd name="connsiteY3" fmla="*/ 93415 h 181611"/>
              <a:gd name="connsiteX4" fmla="*/ 868217 w 868217"/>
              <a:gd name="connsiteY4" fmla="*/ 47106 h 181611"/>
              <a:gd name="connsiteX5" fmla="*/ 711719 w 868217"/>
              <a:gd name="connsiteY5" fmla="*/ 138028 h 181611"/>
              <a:gd name="connsiteX6" fmla="*/ 530652 w 868217"/>
              <a:gd name="connsiteY6" fmla="*/ 137830 h 181611"/>
              <a:gd name="connsiteX7" fmla="*/ 214113 w 868217"/>
              <a:gd name="connsiteY7" fmla="*/ 80194 h 181611"/>
              <a:gd name="connsiteX8" fmla="*/ 0 w 868217"/>
              <a:gd name="connsiteY8" fmla="*/ 181611 h 181611"/>
              <a:gd name="connsiteX0" fmla="*/ 0 w 868217"/>
              <a:gd name="connsiteY0" fmla="*/ 182692 h 182692"/>
              <a:gd name="connsiteX1" fmla="*/ 220161 w 868217"/>
              <a:gd name="connsiteY1" fmla="*/ 1473 h 182692"/>
              <a:gd name="connsiteX2" fmla="*/ 696784 w 868217"/>
              <a:gd name="connsiteY2" fmla="*/ 94496 h 182692"/>
              <a:gd name="connsiteX3" fmla="*/ 868217 w 868217"/>
              <a:gd name="connsiteY3" fmla="*/ 48187 h 182692"/>
              <a:gd name="connsiteX4" fmla="*/ 711719 w 868217"/>
              <a:gd name="connsiteY4" fmla="*/ 139109 h 182692"/>
              <a:gd name="connsiteX5" fmla="*/ 530652 w 868217"/>
              <a:gd name="connsiteY5" fmla="*/ 138911 h 182692"/>
              <a:gd name="connsiteX6" fmla="*/ 214113 w 868217"/>
              <a:gd name="connsiteY6" fmla="*/ 81275 h 182692"/>
              <a:gd name="connsiteX7" fmla="*/ 0 w 868217"/>
              <a:gd name="connsiteY7" fmla="*/ 182692 h 182692"/>
              <a:gd name="connsiteX0" fmla="*/ 0 w 868217"/>
              <a:gd name="connsiteY0" fmla="*/ 182576 h 182576"/>
              <a:gd name="connsiteX1" fmla="*/ 220161 w 868217"/>
              <a:gd name="connsiteY1" fmla="*/ 1357 h 182576"/>
              <a:gd name="connsiteX2" fmla="*/ 696784 w 868217"/>
              <a:gd name="connsiteY2" fmla="*/ 94380 h 182576"/>
              <a:gd name="connsiteX3" fmla="*/ 868217 w 868217"/>
              <a:gd name="connsiteY3" fmla="*/ 48071 h 182576"/>
              <a:gd name="connsiteX4" fmla="*/ 711719 w 868217"/>
              <a:gd name="connsiteY4" fmla="*/ 138993 h 182576"/>
              <a:gd name="connsiteX5" fmla="*/ 530652 w 868217"/>
              <a:gd name="connsiteY5" fmla="*/ 138795 h 182576"/>
              <a:gd name="connsiteX6" fmla="*/ 214113 w 868217"/>
              <a:gd name="connsiteY6" fmla="*/ 81159 h 182576"/>
              <a:gd name="connsiteX7" fmla="*/ 0 w 868217"/>
              <a:gd name="connsiteY7" fmla="*/ 182576 h 182576"/>
              <a:gd name="connsiteX0" fmla="*/ 0 w 868217"/>
              <a:gd name="connsiteY0" fmla="*/ 182563 h 182563"/>
              <a:gd name="connsiteX1" fmla="*/ 220161 w 868217"/>
              <a:gd name="connsiteY1" fmla="*/ 1344 h 182563"/>
              <a:gd name="connsiteX2" fmla="*/ 696784 w 868217"/>
              <a:gd name="connsiteY2" fmla="*/ 94367 h 182563"/>
              <a:gd name="connsiteX3" fmla="*/ 868217 w 868217"/>
              <a:gd name="connsiteY3" fmla="*/ 48058 h 182563"/>
              <a:gd name="connsiteX4" fmla="*/ 711719 w 868217"/>
              <a:gd name="connsiteY4" fmla="*/ 138980 h 182563"/>
              <a:gd name="connsiteX5" fmla="*/ 530652 w 868217"/>
              <a:gd name="connsiteY5" fmla="*/ 138782 h 182563"/>
              <a:gd name="connsiteX6" fmla="*/ 214113 w 868217"/>
              <a:gd name="connsiteY6" fmla="*/ 81146 h 182563"/>
              <a:gd name="connsiteX7" fmla="*/ 0 w 868217"/>
              <a:gd name="connsiteY7" fmla="*/ 182563 h 182563"/>
              <a:gd name="connsiteX0" fmla="*/ 0 w 871601"/>
              <a:gd name="connsiteY0" fmla="*/ 182703 h 182703"/>
              <a:gd name="connsiteX1" fmla="*/ 220161 w 871601"/>
              <a:gd name="connsiteY1" fmla="*/ 1484 h 182703"/>
              <a:gd name="connsiteX2" fmla="*/ 696784 w 871601"/>
              <a:gd name="connsiteY2" fmla="*/ 94507 h 182703"/>
              <a:gd name="connsiteX3" fmla="*/ 871601 w 871601"/>
              <a:gd name="connsiteY3" fmla="*/ 53067 h 182703"/>
              <a:gd name="connsiteX4" fmla="*/ 711719 w 871601"/>
              <a:gd name="connsiteY4" fmla="*/ 139120 h 182703"/>
              <a:gd name="connsiteX5" fmla="*/ 530652 w 871601"/>
              <a:gd name="connsiteY5" fmla="*/ 138922 h 182703"/>
              <a:gd name="connsiteX6" fmla="*/ 214113 w 871601"/>
              <a:gd name="connsiteY6" fmla="*/ 81286 h 182703"/>
              <a:gd name="connsiteX7" fmla="*/ 0 w 871601"/>
              <a:gd name="connsiteY7" fmla="*/ 182703 h 182703"/>
              <a:gd name="connsiteX0" fmla="*/ 0 w 871601"/>
              <a:gd name="connsiteY0" fmla="*/ 182703 h 182703"/>
              <a:gd name="connsiteX1" fmla="*/ 220161 w 871601"/>
              <a:gd name="connsiteY1" fmla="*/ 1484 h 182703"/>
              <a:gd name="connsiteX2" fmla="*/ 696784 w 871601"/>
              <a:gd name="connsiteY2" fmla="*/ 94507 h 182703"/>
              <a:gd name="connsiteX3" fmla="*/ 871601 w 871601"/>
              <a:gd name="connsiteY3" fmla="*/ 53067 h 182703"/>
              <a:gd name="connsiteX4" fmla="*/ 711719 w 871601"/>
              <a:gd name="connsiteY4" fmla="*/ 139120 h 182703"/>
              <a:gd name="connsiteX5" fmla="*/ 530652 w 871601"/>
              <a:gd name="connsiteY5" fmla="*/ 138922 h 182703"/>
              <a:gd name="connsiteX6" fmla="*/ 214113 w 871601"/>
              <a:gd name="connsiteY6" fmla="*/ 81286 h 182703"/>
              <a:gd name="connsiteX7" fmla="*/ 0 w 871601"/>
              <a:gd name="connsiteY7" fmla="*/ 182703 h 182703"/>
              <a:gd name="connsiteX0" fmla="*/ 0 w 871601"/>
              <a:gd name="connsiteY0" fmla="*/ 182703 h 182703"/>
              <a:gd name="connsiteX1" fmla="*/ 220161 w 871601"/>
              <a:gd name="connsiteY1" fmla="*/ 1484 h 182703"/>
              <a:gd name="connsiteX2" fmla="*/ 696784 w 871601"/>
              <a:gd name="connsiteY2" fmla="*/ 94507 h 182703"/>
              <a:gd name="connsiteX3" fmla="*/ 871601 w 871601"/>
              <a:gd name="connsiteY3" fmla="*/ 53067 h 182703"/>
              <a:gd name="connsiteX4" fmla="*/ 711719 w 871601"/>
              <a:gd name="connsiteY4" fmla="*/ 139120 h 182703"/>
              <a:gd name="connsiteX5" fmla="*/ 530652 w 871601"/>
              <a:gd name="connsiteY5" fmla="*/ 138922 h 182703"/>
              <a:gd name="connsiteX6" fmla="*/ 214113 w 871601"/>
              <a:gd name="connsiteY6" fmla="*/ 81286 h 182703"/>
              <a:gd name="connsiteX7" fmla="*/ 0 w 871601"/>
              <a:gd name="connsiteY7" fmla="*/ 182703 h 182703"/>
              <a:gd name="connsiteX0" fmla="*/ 0 w 871601"/>
              <a:gd name="connsiteY0" fmla="*/ 182703 h 182703"/>
              <a:gd name="connsiteX1" fmla="*/ 220161 w 871601"/>
              <a:gd name="connsiteY1" fmla="*/ 1484 h 182703"/>
              <a:gd name="connsiteX2" fmla="*/ 696784 w 871601"/>
              <a:gd name="connsiteY2" fmla="*/ 94507 h 182703"/>
              <a:gd name="connsiteX3" fmla="*/ 871601 w 871601"/>
              <a:gd name="connsiteY3" fmla="*/ 53067 h 182703"/>
              <a:gd name="connsiteX4" fmla="*/ 711719 w 871601"/>
              <a:gd name="connsiteY4" fmla="*/ 139120 h 182703"/>
              <a:gd name="connsiteX5" fmla="*/ 530652 w 871601"/>
              <a:gd name="connsiteY5" fmla="*/ 138922 h 182703"/>
              <a:gd name="connsiteX6" fmla="*/ 214113 w 871601"/>
              <a:gd name="connsiteY6" fmla="*/ 81286 h 182703"/>
              <a:gd name="connsiteX7" fmla="*/ 0 w 871601"/>
              <a:gd name="connsiteY7" fmla="*/ 182703 h 182703"/>
              <a:gd name="connsiteX0" fmla="*/ 0 w 871601"/>
              <a:gd name="connsiteY0" fmla="*/ 182703 h 182703"/>
              <a:gd name="connsiteX1" fmla="*/ 220161 w 871601"/>
              <a:gd name="connsiteY1" fmla="*/ 1484 h 182703"/>
              <a:gd name="connsiteX2" fmla="*/ 696784 w 871601"/>
              <a:gd name="connsiteY2" fmla="*/ 94507 h 182703"/>
              <a:gd name="connsiteX3" fmla="*/ 871601 w 871601"/>
              <a:gd name="connsiteY3" fmla="*/ 53067 h 182703"/>
              <a:gd name="connsiteX4" fmla="*/ 651653 w 871601"/>
              <a:gd name="connsiteY4" fmla="*/ 162248 h 182703"/>
              <a:gd name="connsiteX5" fmla="*/ 530652 w 871601"/>
              <a:gd name="connsiteY5" fmla="*/ 138922 h 182703"/>
              <a:gd name="connsiteX6" fmla="*/ 214113 w 871601"/>
              <a:gd name="connsiteY6" fmla="*/ 81286 h 182703"/>
              <a:gd name="connsiteX7" fmla="*/ 0 w 871601"/>
              <a:gd name="connsiteY7" fmla="*/ 182703 h 182703"/>
              <a:gd name="connsiteX0" fmla="*/ 0 w 871601"/>
              <a:gd name="connsiteY0" fmla="*/ 182703 h 182703"/>
              <a:gd name="connsiteX1" fmla="*/ 220161 w 871601"/>
              <a:gd name="connsiteY1" fmla="*/ 1484 h 182703"/>
              <a:gd name="connsiteX2" fmla="*/ 696784 w 871601"/>
              <a:gd name="connsiteY2" fmla="*/ 94507 h 182703"/>
              <a:gd name="connsiteX3" fmla="*/ 871601 w 871601"/>
              <a:gd name="connsiteY3" fmla="*/ 53067 h 182703"/>
              <a:gd name="connsiteX4" fmla="*/ 651653 w 871601"/>
              <a:gd name="connsiteY4" fmla="*/ 162248 h 182703"/>
              <a:gd name="connsiteX5" fmla="*/ 214113 w 871601"/>
              <a:gd name="connsiteY5" fmla="*/ 81286 h 182703"/>
              <a:gd name="connsiteX6" fmla="*/ 0 w 871601"/>
              <a:gd name="connsiteY6" fmla="*/ 182703 h 182703"/>
              <a:gd name="connsiteX0" fmla="*/ 0 w 871601"/>
              <a:gd name="connsiteY0" fmla="*/ 182558 h 182558"/>
              <a:gd name="connsiteX1" fmla="*/ 220161 w 871601"/>
              <a:gd name="connsiteY1" fmla="*/ 1339 h 182558"/>
              <a:gd name="connsiteX2" fmla="*/ 696784 w 871601"/>
              <a:gd name="connsiteY2" fmla="*/ 94362 h 182558"/>
              <a:gd name="connsiteX3" fmla="*/ 871601 w 871601"/>
              <a:gd name="connsiteY3" fmla="*/ 52922 h 182558"/>
              <a:gd name="connsiteX4" fmla="*/ 651653 w 871601"/>
              <a:gd name="connsiteY4" fmla="*/ 162103 h 182558"/>
              <a:gd name="connsiteX5" fmla="*/ 214113 w 871601"/>
              <a:gd name="connsiteY5" fmla="*/ 81141 h 182558"/>
              <a:gd name="connsiteX6" fmla="*/ 0 w 871601"/>
              <a:gd name="connsiteY6" fmla="*/ 182558 h 182558"/>
              <a:gd name="connsiteX0" fmla="*/ 0 w 871601"/>
              <a:gd name="connsiteY0" fmla="*/ 182558 h 182558"/>
              <a:gd name="connsiteX1" fmla="*/ 220161 w 871601"/>
              <a:gd name="connsiteY1" fmla="*/ 1339 h 182558"/>
              <a:gd name="connsiteX2" fmla="*/ 696784 w 871601"/>
              <a:gd name="connsiteY2" fmla="*/ 94362 h 182558"/>
              <a:gd name="connsiteX3" fmla="*/ 871601 w 871601"/>
              <a:gd name="connsiteY3" fmla="*/ 52922 h 182558"/>
              <a:gd name="connsiteX4" fmla="*/ 651653 w 871601"/>
              <a:gd name="connsiteY4" fmla="*/ 162103 h 182558"/>
              <a:gd name="connsiteX5" fmla="*/ 214113 w 871601"/>
              <a:gd name="connsiteY5" fmla="*/ 81141 h 182558"/>
              <a:gd name="connsiteX6" fmla="*/ 0 w 871601"/>
              <a:gd name="connsiteY6" fmla="*/ 182558 h 182558"/>
              <a:gd name="connsiteX0" fmla="*/ 0 w 871601"/>
              <a:gd name="connsiteY0" fmla="*/ 182558 h 184438"/>
              <a:gd name="connsiteX1" fmla="*/ 220161 w 871601"/>
              <a:gd name="connsiteY1" fmla="*/ 1339 h 184438"/>
              <a:gd name="connsiteX2" fmla="*/ 696784 w 871601"/>
              <a:gd name="connsiteY2" fmla="*/ 94362 h 184438"/>
              <a:gd name="connsiteX3" fmla="*/ 871601 w 871601"/>
              <a:gd name="connsiteY3" fmla="*/ 52922 h 184438"/>
              <a:gd name="connsiteX4" fmla="*/ 649131 w 871601"/>
              <a:gd name="connsiteY4" fmla="*/ 184289 h 184438"/>
              <a:gd name="connsiteX5" fmla="*/ 214113 w 871601"/>
              <a:gd name="connsiteY5" fmla="*/ 81141 h 184438"/>
              <a:gd name="connsiteX6" fmla="*/ 0 w 871601"/>
              <a:gd name="connsiteY6" fmla="*/ 182558 h 184438"/>
              <a:gd name="connsiteX0" fmla="*/ 0 w 871601"/>
              <a:gd name="connsiteY0" fmla="*/ 182000 h 183880"/>
              <a:gd name="connsiteX1" fmla="*/ 220161 w 871601"/>
              <a:gd name="connsiteY1" fmla="*/ 781 h 183880"/>
              <a:gd name="connsiteX2" fmla="*/ 662737 w 871601"/>
              <a:gd name="connsiteY2" fmla="*/ 111236 h 183880"/>
              <a:gd name="connsiteX3" fmla="*/ 871601 w 871601"/>
              <a:gd name="connsiteY3" fmla="*/ 52364 h 183880"/>
              <a:gd name="connsiteX4" fmla="*/ 649131 w 871601"/>
              <a:gd name="connsiteY4" fmla="*/ 183731 h 183880"/>
              <a:gd name="connsiteX5" fmla="*/ 214113 w 871601"/>
              <a:gd name="connsiteY5" fmla="*/ 80583 h 183880"/>
              <a:gd name="connsiteX6" fmla="*/ 0 w 871601"/>
              <a:gd name="connsiteY6" fmla="*/ 182000 h 183880"/>
              <a:gd name="connsiteX0" fmla="*/ 0 w 871601"/>
              <a:gd name="connsiteY0" fmla="*/ 181253 h 183133"/>
              <a:gd name="connsiteX1" fmla="*/ 220161 w 871601"/>
              <a:gd name="connsiteY1" fmla="*/ 34 h 183133"/>
              <a:gd name="connsiteX2" fmla="*/ 662737 w 871601"/>
              <a:gd name="connsiteY2" fmla="*/ 110489 h 183133"/>
              <a:gd name="connsiteX3" fmla="*/ 871601 w 871601"/>
              <a:gd name="connsiteY3" fmla="*/ 51617 h 183133"/>
              <a:gd name="connsiteX4" fmla="*/ 649131 w 871601"/>
              <a:gd name="connsiteY4" fmla="*/ 182984 h 183133"/>
              <a:gd name="connsiteX5" fmla="*/ 214113 w 871601"/>
              <a:gd name="connsiteY5" fmla="*/ 79836 h 183133"/>
              <a:gd name="connsiteX6" fmla="*/ 0 w 871601"/>
              <a:gd name="connsiteY6" fmla="*/ 181253 h 183133"/>
              <a:gd name="connsiteX0" fmla="*/ 0 w 871601"/>
              <a:gd name="connsiteY0" fmla="*/ 181253 h 181253"/>
              <a:gd name="connsiteX1" fmla="*/ 220161 w 871601"/>
              <a:gd name="connsiteY1" fmla="*/ 34 h 181253"/>
              <a:gd name="connsiteX2" fmla="*/ 662737 w 871601"/>
              <a:gd name="connsiteY2" fmla="*/ 110489 h 181253"/>
              <a:gd name="connsiteX3" fmla="*/ 871601 w 871601"/>
              <a:gd name="connsiteY3" fmla="*/ 51617 h 181253"/>
              <a:gd name="connsiteX4" fmla="*/ 650392 w 871601"/>
              <a:gd name="connsiteY4" fmla="*/ 167137 h 181253"/>
              <a:gd name="connsiteX5" fmla="*/ 214113 w 871601"/>
              <a:gd name="connsiteY5" fmla="*/ 79836 h 181253"/>
              <a:gd name="connsiteX6" fmla="*/ 0 w 871601"/>
              <a:gd name="connsiteY6" fmla="*/ 181253 h 181253"/>
              <a:gd name="connsiteX0" fmla="*/ 0 w 871601"/>
              <a:gd name="connsiteY0" fmla="*/ 182131 h 182131"/>
              <a:gd name="connsiteX1" fmla="*/ 220161 w 871601"/>
              <a:gd name="connsiteY1" fmla="*/ 912 h 182131"/>
              <a:gd name="connsiteX2" fmla="*/ 653280 w 871601"/>
              <a:gd name="connsiteY2" fmla="*/ 106613 h 182131"/>
              <a:gd name="connsiteX3" fmla="*/ 871601 w 871601"/>
              <a:gd name="connsiteY3" fmla="*/ 52495 h 182131"/>
              <a:gd name="connsiteX4" fmla="*/ 650392 w 871601"/>
              <a:gd name="connsiteY4" fmla="*/ 168015 h 182131"/>
              <a:gd name="connsiteX5" fmla="*/ 214113 w 871601"/>
              <a:gd name="connsiteY5" fmla="*/ 80714 h 182131"/>
              <a:gd name="connsiteX6" fmla="*/ 0 w 871601"/>
              <a:gd name="connsiteY6" fmla="*/ 182131 h 182131"/>
              <a:gd name="connsiteX0" fmla="*/ 0 w 871601"/>
              <a:gd name="connsiteY0" fmla="*/ 166503 h 166503"/>
              <a:gd name="connsiteX1" fmla="*/ 217639 w 871601"/>
              <a:gd name="connsiteY1" fmla="*/ 1131 h 166503"/>
              <a:gd name="connsiteX2" fmla="*/ 653280 w 871601"/>
              <a:gd name="connsiteY2" fmla="*/ 90985 h 166503"/>
              <a:gd name="connsiteX3" fmla="*/ 871601 w 871601"/>
              <a:gd name="connsiteY3" fmla="*/ 36867 h 166503"/>
              <a:gd name="connsiteX4" fmla="*/ 650392 w 871601"/>
              <a:gd name="connsiteY4" fmla="*/ 152387 h 166503"/>
              <a:gd name="connsiteX5" fmla="*/ 214113 w 871601"/>
              <a:gd name="connsiteY5" fmla="*/ 65086 h 166503"/>
              <a:gd name="connsiteX6" fmla="*/ 0 w 871601"/>
              <a:gd name="connsiteY6" fmla="*/ 166503 h 166503"/>
              <a:gd name="connsiteX0" fmla="*/ 0 w 871601"/>
              <a:gd name="connsiteY0" fmla="*/ 165373 h 165373"/>
              <a:gd name="connsiteX1" fmla="*/ 217639 w 871601"/>
              <a:gd name="connsiteY1" fmla="*/ 1 h 165373"/>
              <a:gd name="connsiteX2" fmla="*/ 653280 w 871601"/>
              <a:gd name="connsiteY2" fmla="*/ 89855 h 165373"/>
              <a:gd name="connsiteX3" fmla="*/ 871601 w 871601"/>
              <a:gd name="connsiteY3" fmla="*/ 35737 h 165373"/>
              <a:gd name="connsiteX4" fmla="*/ 650392 w 871601"/>
              <a:gd name="connsiteY4" fmla="*/ 151257 h 165373"/>
              <a:gd name="connsiteX5" fmla="*/ 214113 w 871601"/>
              <a:gd name="connsiteY5" fmla="*/ 63956 h 165373"/>
              <a:gd name="connsiteX6" fmla="*/ 0 w 871601"/>
              <a:gd name="connsiteY6" fmla="*/ 165373 h 16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601" h="165373">
                <a:moveTo>
                  <a:pt x="0" y="165373"/>
                </a:moveTo>
                <a:cubicBezTo>
                  <a:pt x="40911" y="80661"/>
                  <a:pt x="108034" y="-92"/>
                  <a:pt x="217639" y="1"/>
                </a:cubicBezTo>
                <a:cubicBezTo>
                  <a:pt x="325888" y="93"/>
                  <a:pt x="544286" y="83899"/>
                  <a:pt x="653280" y="89855"/>
                </a:cubicBezTo>
                <a:cubicBezTo>
                  <a:pt x="762274" y="95811"/>
                  <a:pt x="821456" y="58185"/>
                  <a:pt x="871601" y="35737"/>
                </a:cubicBezTo>
                <a:cubicBezTo>
                  <a:pt x="832806" y="83380"/>
                  <a:pt x="759995" y="147099"/>
                  <a:pt x="650392" y="151257"/>
                </a:cubicBezTo>
                <a:cubicBezTo>
                  <a:pt x="526429" y="155960"/>
                  <a:pt x="322512" y="61603"/>
                  <a:pt x="214113" y="63956"/>
                </a:cubicBezTo>
                <a:cubicBezTo>
                  <a:pt x="105714" y="66309"/>
                  <a:pt x="65302" y="99395"/>
                  <a:pt x="0" y="1653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88720"/>
            <a:ext cx="10972800" cy="2377440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600"/>
              </a:spcBef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57600"/>
            <a:ext cx="10972800" cy="164592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544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Vi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 userDrawn="1"/>
        </p:nvGraphicFramePr>
        <p:xfrm>
          <a:off x="182883" y="941331"/>
          <a:ext cx="11887200" cy="5549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34958958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18850609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45742149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68155101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43118805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776976466"/>
                    </a:ext>
                  </a:extLst>
                </a:gridCol>
              </a:tblGrid>
              <a:tr h="747092"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7947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57004"/>
                  </a:ext>
                </a:extLst>
              </a:tr>
              <a:tr h="747092"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06051"/>
                  </a:ext>
                </a:extLst>
              </a:tr>
              <a:tr h="747092"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859505"/>
                  </a:ext>
                </a:extLst>
              </a:tr>
              <a:tr h="747092"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0492"/>
                  </a:ext>
                </a:extLst>
              </a:tr>
              <a:tr h="747092"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383315"/>
                  </a:ext>
                </a:extLst>
              </a:tr>
              <a:tr h="747092"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037992"/>
                  </a:ext>
                </a:extLst>
              </a:tr>
              <a:tr h="747092"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629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085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2098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3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47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189" indent="-457189">
              <a:buFont typeface="+mj-lt"/>
              <a:buAutoNum type="arabicPeriod"/>
              <a:defRPr/>
            </a:lvl1pPr>
            <a:lvl2pPr marL="1031849" indent="-457189">
              <a:buFont typeface="+mj-lt"/>
              <a:buAutoNum type="alphaLcPeriod"/>
              <a:defRPr/>
            </a:lvl2pPr>
            <a:lvl3pPr marL="1484276" indent="-342891">
              <a:buFont typeface="+mj-lt"/>
              <a:buAutoNum type="romanLcPeriod"/>
              <a:tabLst/>
              <a:defRPr/>
            </a:lvl3pPr>
            <a:lvl4pPr marL="1946226" indent="-342891">
              <a:buFont typeface="Arial" panose="020B0604020202020204" pitchFamily="34" charset="0"/>
              <a:buChar char="•"/>
              <a:defRPr/>
            </a:lvl4pPr>
            <a:lvl5pPr marL="2398653" indent="-342891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564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oupe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 b="1"/>
            </a:lvl1pPr>
            <a:lvl2pPr marL="339717" indent="-236533">
              <a:buFont typeface="Wingdings" panose="05000000000000000000" pitchFamily="2" charset="2"/>
              <a:buChar char="§"/>
              <a:defRPr/>
            </a:lvl2pPr>
            <a:lvl3pPr marL="687371" indent="-228594">
              <a:defRPr/>
            </a:lvl3pPr>
            <a:lvl4pPr marL="1027088" indent="-228594">
              <a:defRPr/>
            </a:lvl4pPr>
            <a:lvl5pPr marL="1374740" indent="-228594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794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oupe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+mj-lt"/>
              <a:buNone/>
              <a:defRPr sz="1800" b="1"/>
            </a:lvl1pPr>
            <a:lvl2pPr marL="460363" indent="-342891">
              <a:buFont typeface="+mj-lt"/>
              <a:buAutoNum type="arabicPeriod"/>
              <a:defRPr/>
            </a:lvl2pPr>
            <a:lvl3pPr marL="1027088" indent="-342891">
              <a:buFont typeface="+mj-lt"/>
              <a:buAutoNum type="alphaLcPeriod"/>
              <a:tabLst/>
              <a:defRPr/>
            </a:lvl3pPr>
            <a:lvl4pPr marL="1431890" indent="-222245">
              <a:buFont typeface="Arial" panose="020B0604020202020204" pitchFamily="34" charset="0"/>
              <a:buChar char="•"/>
              <a:defRPr/>
            </a:lvl4pPr>
            <a:lvl5pPr marL="1828754" indent="-22700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58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umbered List (Den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9242" indent="-349242">
              <a:spcBef>
                <a:spcPts val="1200"/>
              </a:spcBef>
              <a:buFont typeface="+mj-lt"/>
              <a:buAutoNum type="arabicPeriod"/>
              <a:tabLst/>
              <a:defRPr sz="1800"/>
            </a:lvl1pPr>
            <a:lvl2pPr marL="747695" indent="-284156">
              <a:spcBef>
                <a:spcPts val="400"/>
              </a:spcBef>
              <a:buFont typeface="+mj-lt"/>
              <a:buAutoNum type="alphaLcPeriod"/>
              <a:tabLst/>
              <a:defRPr sz="1600"/>
            </a:lvl2pPr>
            <a:lvl3pPr marL="1146146" indent="-284156">
              <a:spcBef>
                <a:spcPts val="300"/>
              </a:spcBef>
              <a:buFont typeface="+mj-lt"/>
              <a:buAutoNum type="romanLcPeriod"/>
              <a:tabLst/>
              <a:defRPr sz="1400"/>
            </a:lvl3pPr>
            <a:lvl4pPr marL="1487451" indent="-227008">
              <a:spcBef>
                <a:spcPts val="200"/>
              </a:spcBef>
              <a:buFont typeface="Arial" panose="020B0604020202020204" pitchFamily="34" charset="0"/>
              <a:buChar char="•"/>
              <a:tabLst/>
              <a:defRPr sz="1200"/>
            </a:lvl4pPr>
            <a:lvl5pPr marL="1714457" indent="-169858">
              <a:spcBef>
                <a:spcPts val="100"/>
              </a:spcBef>
              <a:buFont typeface="Arial" panose="020B0604020202020204" pitchFamily="34" charset="0"/>
              <a:buChar char="•"/>
              <a:tabLst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64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316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8720"/>
            <a:ext cx="10972800" cy="2377440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600"/>
              </a:spcBef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657600"/>
            <a:ext cx="10972800" cy="164592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58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97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182879"/>
            <a:ext cx="11887200" cy="548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914400"/>
            <a:ext cx="118872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182160" y="6583680"/>
            <a:ext cx="2377440" cy="270637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tx2">
                    <a:lumMod val="60000"/>
                    <a:lumOff val="40000"/>
                  </a:schemeClr>
                </a:solidFill>
              </a:rPr>
              <a:t>Intel Confidential – Internal Use Only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521440" y="6583680"/>
            <a:ext cx="548640" cy="270637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56E02B-C572-4E27-8C79-9A6CDABBBD0D}" type="slidenum">
              <a:rPr lang="en-US" sz="8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2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2400" kern="1200" dirty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800"/>
        </a:spcBef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569899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228594" algn="l" defTabSz="914377" rtl="0" eaLnBrk="1" latinLnBrk="0" hangingPunct="1">
        <a:lnSpc>
          <a:spcPct val="100000"/>
        </a:lnSpc>
        <a:spcBef>
          <a:spcPts val="300"/>
        </a:spcBef>
        <a:buFont typeface="Intel Clear" panose="020B0604020203020204" pitchFamily="34" charset="0"/>
        <a:buChar char="‐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58857" indent="-228594" algn="l" defTabSz="914377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603335" indent="-228594" algn="l" defTabSz="914377" rtl="0" eaLnBrk="1" latinLnBrk="0" hangingPunct="1">
        <a:lnSpc>
          <a:spcPct val="100000"/>
        </a:lnSpc>
        <a:spcBef>
          <a:spcPts val="100"/>
        </a:spcBef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5" Type="http://schemas.openxmlformats.org/officeDocument/2006/relationships/image" Target="../media/image13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A26BF-52B0-4A58-88E3-7937BFF0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Whomever solves “data” best, wins</a:t>
            </a:r>
            <a:br>
              <a:rPr lang="en-US" sz="3200" dirty="0"/>
            </a:br>
            <a:r>
              <a:rPr lang="en-US" i="1" dirty="0"/>
              <a:t>More data accessed more quickly by new applications stressing the hierarchy</a:t>
            </a:r>
            <a:endParaRPr lang="en-US" sz="3200" dirty="0"/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8167EDED-92E4-4710-9082-E5F04B025C6F}"/>
              </a:ext>
            </a:extLst>
          </p:cNvPr>
          <p:cNvSpPr txBox="1">
            <a:spLocks/>
          </p:cNvSpPr>
          <p:nvPr/>
        </p:nvSpPr>
        <p:spPr>
          <a:xfrm>
            <a:off x="702857" y="5700472"/>
            <a:ext cx="10847245" cy="729098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2667" b="1" dirty="0">
                <a:solidFill>
                  <a:srgbClr val="4875B6"/>
                </a:solidFill>
                <a:latin typeface="Intel Clear"/>
              </a:rPr>
              <a:t>CSD Goal:  A comprehensive set of executable memory </a:t>
            </a:r>
            <a:r>
              <a:rPr lang="en-US" sz="2667" b="1" i="1" dirty="0">
                <a:solidFill>
                  <a:srgbClr val="4875B6"/>
                </a:solidFill>
                <a:latin typeface="Intel Clear"/>
              </a:rPr>
              <a:t>platform</a:t>
            </a:r>
            <a:r>
              <a:rPr lang="en-US" sz="2667" b="1" dirty="0">
                <a:solidFill>
                  <a:srgbClr val="4875B6"/>
                </a:solidFill>
                <a:latin typeface="Intel Clear"/>
              </a:rPr>
              <a:t> strategies with a unified One Intel memory </a:t>
            </a:r>
            <a:r>
              <a:rPr lang="en-US" sz="2667" b="1" i="1" dirty="0">
                <a:solidFill>
                  <a:srgbClr val="4875B6"/>
                </a:solidFill>
                <a:latin typeface="Intel Clear"/>
              </a:rPr>
              <a:t>technology</a:t>
            </a:r>
            <a:r>
              <a:rPr lang="en-US" sz="2667" b="1" dirty="0">
                <a:solidFill>
                  <a:srgbClr val="4875B6"/>
                </a:solidFill>
                <a:latin typeface="Intel Clear"/>
              </a:rPr>
              <a:t> strategy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0A3D24-B6DD-484C-8F01-9D3C9FD6B9A6}"/>
              </a:ext>
            </a:extLst>
          </p:cNvPr>
          <p:cNvSpPr txBox="1"/>
          <p:nvPr/>
        </p:nvSpPr>
        <p:spPr>
          <a:xfrm>
            <a:off x="8867369" y="2048284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Intel®</a:t>
            </a:r>
            <a:r>
              <a:rPr lang="en-US" sz="2000" dirty="0"/>
              <a:t> SRAM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1A7E25-9A7D-45FC-901F-36E21ED682F8}"/>
              </a:ext>
            </a:extLst>
          </p:cNvPr>
          <p:cNvSpPr txBox="1"/>
          <p:nvPr/>
        </p:nvSpPr>
        <p:spPr>
          <a:xfrm>
            <a:off x="8867369" y="3677644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Intel®</a:t>
            </a:r>
            <a:r>
              <a:rPr lang="en-US" sz="2000" dirty="0"/>
              <a:t> Optane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A8492B-721F-4242-AC77-6806A131A0BB}"/>
              </a:ext>
            </a:extLst>
          </p:cNvPr>
          <p:cNvSpPr txBox="1"/>
          <p:nvPr/>
        </p:nvSpPr>
        <p:spPr>
          <a:xfrm>
            <a:off x="8867369" y="4303535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Intel®</a:t>
            </a:r>
            <a:r>
              <a:rPr lang="en-US" sz="2000" dirty="0"/>
              <a:t> Optane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145EBC0-623A-404D-A2AF-C63DD77C0AC5}"/>
              </a:ext>
            </a:extLst>
          </p:cNvPr>
          <p:cNvSpPr txBox="1"/>
          <p:nvPr/>
        </p:nvSpPr>
        <p:spPr>
          <a:xfrm>
            <a:off x="8867369" y="495124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Intel®</a:t>
            </a:r>
            <a:r>
              <a:rPr lang="en-US" sz="2000" dirty="0"/>
              <a:t> 3D NAND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35F4181-7046-445F-A52F-7B7C202A2CE5}"/>
              </a:ext>
            </a:extLst>
          </p:cNvPr>
          <p:cNvSpPr txBox="1"/>
          <p:nvPr/>
        </p:nvSpPr>
        <p:spPr>
          <a:xfrm>
            <a:off x="8867369" y="2606965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Intel®</a:t>
            </a:r>
            <a:r>
              <a:rPr lang="en-US" sz="2000" dirty="0"/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74A6B5B-695E-42CA-8577-E45CF18EE042}"/>
              </a:ext>
            </a:extLst>
          </p:cNvPr>
          <p:cNvSpPr txBox="1"/>
          <p:nvPr/>
        </p:nvSpPr>
        <p:spPr>
          <a:xfrm>
            <a:off x="8867369" y="3139071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DRAM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003A977-462C-495D-A7A6-12BCCB5CB804}"/>
              </a:ext>
            </a:extLst>
          </p:cNvPr>
          <p:cNvGrpSpPr/>
          <p:nvPr/>
        </p:nvGrpSpPr>
        <p:grpSpPr>
          <a:xfrm>
            <a:off x="3624147" y="3740526"/>
            <a:ext cx="4574683" cy="1126598"/>
            <a:chOff x="4722427" y="3160506"/>
            <a:chExt cx="2745009" cy="534459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C1671BE-3CB7-4F74-B248-BECD72EB583B}"/>
                </a:ext>
              </a:extLst>
            </p:cNvPr>
            <p:cNvSpPr/>
            <p:nvPr/>
          </p:nvSpPr>
          <p:spPr>
            <a:xfrm>
              <a:off x="4722427" y="3409120"/>
              <a:ext cx="2743200" cy="285750"/>
            </a:xfrm>
            <a:custGeom>
              <a:avLst/>
              <a:gdLst>
                <a:gd name="connsiteX0" fmla="*/ 5879 w 2743200"/>
                <a:gd name="connsiteY0" fmla="*/ 123512 h 285750"/>
                <a:gd name="connsiteX1" fmla="*/ 403071 w 2743200"/>
                <a:gd name="connsiteY1" fmla="*/ 5879 h 285750"/>
                <a:gd name="connsiteX2" fmla="*/ 2344838 w 2743200"/>
                <a:gd name="connsiteY2" fmla="*/ 5879 h 285750"/>
                <a:gd name="connsiteX3" fmla="*/ 2742888 w 2743200"/>
                <a:gd name="connsiteY3" fmla="*/ 129227 h 285750"/>
                <a:gd name="connsiteX4" fmla="*/ 2523431 w 2743200"/>
                <a:gd name="connsiteY4" fmla="*/ 281437 h 285750"/>
                <a:gd name="connsiteX5" fmla="*/ 225716 w 2743200"/>
                <a:gd name="connsiteY5" fmla="*/ 281437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285750">
                  <a:moveTo>
                    <a:pt x="5879" y="123512"/>
                  </a:moveTo>
                  <a:lnTo>
                    <a:pt x="403071" y="5879"/>
                  </a:lnTo>
                  <a:lnTo>
                    <a:pt x="2344838" y="5879"/>
                  </a:lnTo>
                  <a:lnTo>
                    <a:pt x="2742888" y="129227"/>
                  </a:lnTo>
                  <a:lnTo>
                    <a:pt x="2523431" y="281437"/>
                  </a:lnTo>
                  <a:lnTo>
                    <a:pt x="225716" y="281437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2E143D1-C809-44B3-A9B4-2A9EF2E6B0ED}"/>
                </a:ext>
              </a:extLst>
            </p:cNvPr>
            <p:cNvSpPr/>
            <p:nvPr/>
          </p:nvSpPr>
          <p:spPr>
            <a:xfrm>
              <a:off x="4722427" y="3262054"/>
              <a:ext cx="447675" cy="428625"/>
            </a:xfrm>
            <a:custGeom>
              <a:avLst/>
              <a:gdLst>
                <a:gd name="connsiteX0" fmla="*/ 269435 w 447675"/>
                <a:gd name="connsiteY0" fmla="*/ 5879 h 428625"/>
                <a:gd name="connsiteX1" fmla="*/ 5879 w 447675"/>
                <a:gd name="connsiteY1" fmla="*/ 270578 h 428625"/>
                <a:gd name="connsiteX2" fmla="*/ 225716 w 447675"/>
                <a:gd name="connsiteY2" fmla="*/ 428503 h 428625"/>
                <a:gd name="connsiteX3" fmla="*/ 446981 w 447675"/>
                <a:gd name="connsiteY3" fmla="*/ 132656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428625">
                  <a:moveTo>
                    <a:pt x="269435" y="5879"/>
                  </a:moveTo>
                  <a:lnTo>
                    <a:pt x="5879" y="270578"/>
                  </a:lnTo>
                  <a:lnTo>
                    <a:pt x="225716" y="428503"/>
                  </a:lnTo>
                  <a:lnTo>
                    <a:pt x="446981" y="132656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7C6FC32-2AC5-4371-9F1C-CD68D44EBB4E}"/>
                </a:ext>
              </a:extLst>
            </p:cNvPr>
            <p:cNvSpPr/>
            <p:nvPr/>
          </p:nvSpPr>
          <p:spPr>
            <a:xfrm>
              <a:off x="5119989" y="3160506"/>
              <a:ext cx="200025" cy="257175"/>
            </a:xfrm>
            <a:custGeom>
              <a:avLst/>
              <a:gdLst>
                <a:gd name="connsiteX0" fmla="*/ 196580 w 200025"/>
                <a:gd name="connsiteY0" fmla="*/ 5509 h 257175"/>
                <a:gd name="connsiteX1" fmla="*/ 5509 w 200025"/>
                <a:gd name="connsiteY1" fmla="*/ 25449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57175">
                  <a:moveTo>
                    <a:pt x="196580" y="5509"/>
                  </a:moveTo>
                  <a:lnTo>
                    <a:pt x="5509" y="254492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5F6B35D-9ABA-46D0-9A4D-68793127E0EC}"/>
                </a:ext>
              </a:extLst>
            </p:cNvPr>
            <p:cNvSpPr/>
            <p:nvPr/>
          </p:nvSpPr>
          <p:spPr>
            <a:xfrm>
              <a:off x="6863921" y="3160506"/>
              <a:ext cx="200025" cy="257175"/>
            </a:xfrm>
            <a:custGeom>
              <a:avLst/>
              <a:gdLst>
                <a:gd name="connsiteX0" fmla="*/ 5509 w 200025"/>
                <a:gd name="connsiteY0" fmla="*/ 5509 h 257175"/>
                <a:gd name="connsiteX1" fmla="*/ 203343 w 200025"/>
                <a:gd name="connsiteY1" fmla="*/ 25449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57175">
                  <a:moveTo>
                    <a:pt x="5509" y="5509"/>
                  </a:moveTo>
                  <a:lnTo>
                    <a:pt x="203343" y="254492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F25EB6B-6256-49C5-B9D4-1E74E7C37FEB}"/>
                </a:ext>
              </a:extLst>
            </p:cNvPr>
            <p:cNvSpPr/>
            <p:nvPr/>
          </p:nvSpPr>
          <p:spPr>
            <a:xfrm>
              <a:off x="4986353" y="3160506"/>
              <a:ext cx="2209800" cy="238125"/>
            </a:xfrm>
            <a:custGeom>
              <a:avLst/>
              <a:gdLst>
                <a:gd name="connsiteX0" fmla="*/ 5509 w 2209800"/>
                <a:gd name="connsiteY0" fmla="*/ 107426 h 238125"/>
                <a:gd name="connsiteX1" fmla="*/ 330216 w 2209800"/>
                <a:gd name="connsiteY1" fmla="*/ 5509 h 238125"/>
                <a:gd name="connsiteX2" fmla="*/ 1883077 w 2209800"/>
                <a:gd name="connsiteY2" fmla="*/ 5509 h 238125"/>
                <a:gd name="connsiteX3" fmla="*/ 2207308 w 2209800"/>
                <a:gd name="connsiteY3" fmla="*/ 111712 h 238125"/>
                <a:gd name="connsiteX4" fmla="*/ 2029762 w 2209800"/>
                <a:gd name="connsiteY4" fmla="*/ 234204 h 238125"/>
                <a:gd name="connsiteX5" fmla="*/ 183055 w 2209800"/>
                <a:gd name="connsiteY5" fmla="*/ 23420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9800" h="238125">
                  <a:moveTo>
                    <a:pt x="5509" y="107426"/>
                  </a:moveTo>
                  <a:lnTo>
                    <a:pt x="330216" y="5509"/>
                  </a:lnTo>
                  <a:lnTo>
                    <a:pt x="1883077" y="5509"/>
                  </a:lnTo>
                  <a:lnTo>
                    <a:pt x="2207308" y="111712"/>
                  </a:lnTo>
                  <a:lnTo>
                    <a:pt x="2029762" y="234204"/>
                  </a:lnTo>
                  <a:lnTo>
                    <a:pt x="183055" y="23420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67C05D-0163-4EC2-9617-4300BE8F7D5A}"/>
                </a:ext>
              </a:extLst>
            </p:cNvPr>
            <p:cNvSpPr/>
            <p:nvPr/>
          </p:nvSpPr>
          <p:spPr>
            <a:xfrm>
              <a:off x="4942264" y="3388831"/>
              <a:ext cx="2295525" cy="304800"/>
            </a:xfrm>
            <a:custGeom>
              <a:avLst/>
              <a:gdLst>
                <a:gd name="connsiteX0" fmla="*/ 5879 w 2295525"/>
                <a:gd name="connsiteY0" fmla="*/ 301725 h 304800"/>
                <a:gd name="connsiteX1" fmla="*/ 2295498 w 2295525"/>
                <a:gd name="connsiteY1" fmla="*/ 301725 h 304800"/>
                <a:gd name="connsiteX2" fmla="*/ 2069089 w 2295525"/>
                <a:gd name="connsiteY2" fmla="*/ 5879 h 304800"/>
                <a:gd name="connsiteX3" fmla="*/ 227144 w 2295525"/>
                <a:gd name="connsiteY3" fmla="*/ 587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525" h="304800">
                  <a:moveTo>
                    <a:pt x="5879" y="301725"/>
                  </a:moveTo>
                  <a:lnTo>
                    <a:pt x="2295498" y="301725"/>
                  </a:lnTo>
                  <a:lnTo>
                    <a:pt x="2069089" y="5879"/>
                  </a:lnTo>
                  <a:lnTo>
                    <a:pt x="227144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0DC5481-D353-4B27-9A4A-DC845ED7490F}"/>
                </a:ext>
              </a:extLst>
            </p:cNvPr>
            <p:cNvSpPr/>
            <p:nvPr/>
          </p:nvSpPr>
          <p:spPr>
            <a:xfrm>
              <a:off x="7010236" y="3266340"/>
              <a:ext cx="457200" cy="428625"/>
            </a:xfrm>
            <a:custGeom>
              <a:avLst/>
              <a:gdLst>
                <a:gd name="connsiteX0" fmla="*/ 227525 w 457200"/>
                <a:gd name="connsiteY0" fmla="*/ 424217 h 428625"/>
                <a:gd name="connsiteX1" fmla="*/ 455078 w 457200"/>
                <a:gd name="connsiteY1" fmla="*/ 272007 h 428625"/>
                <a:gd name="connsiteX2" fmla="*/ 183424 w 457200"/>
                <a:gd name="connsiteY2" fmla="*/ 5879 h 428625"/>
                <a:gd name="connsiteX3" fmla="*/ 5879 w 457200"/>
                <a:gd name="connsiteY3" fmla="*/ 12837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428625">
                  <a:moveTo>
                    <a:pt x="227525" y="424217"/>
                  </a:moveTo>
                  <a:lnTo>
                    <a:pt x="455078" y="272007"/>
                  </a:lnTo>
                  <a:lnTo>
                    <a:pt x="183424" y="5879"/>
                  </a:lnTo>
                  <a:lnTo>
                    <a:pt x="5879" y="12837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8D44CB8-AA7E-4758-B8CE-49DDA010A5AC}"/>
              </a:ext>
            </a:extLst>
          </p:cNvPr>
          <p:cNvGrpSpPr/>
          <p:nvPr/>
        </p:nvGrpSpPr>
        <p:grpSpPr>
          <a:xfrm>
            <a:off x="3175264" y="4786157"/>
            <a:ext cx="5480239" cy="722560"/>
            <a:chOff x="12456098" y="5203261"/>
            <a:chExt cx="7756959" cy="80708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E7ED09D-4054-4388-BCD6-D1C044BC0539}"/>
                </a:ext>
              </a:extLst>
            </p:cNvPr>
            <p:cNvSpPr/>
            <p:nvPr/>
          </p:nvSpPr>
          <p:spPr>
            <a:xfrm>
              <a:off x="13014554" y="5203261"/>
              <a:ext cx="582893" cy="739825"/>
            </a:xfrm>
            <a:custGeom>
              <a:avLst/>
              <a:gdLst>
                <a:gd name="connsiteX0" fmla="*/ 579537 w 582892"/>
                <a:gd name="connsiteY0" fmla="*/ 16597 h 739825"/>
                <a:gd name="connsiteX1" fmla="*/ 16597 w 582892"/>
                <a:gd name="connsiteY1" fmla="*/ 724364 h 73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2892" h="739825">
                  <a:moveTo>
                    <a:pt x="579537" y="16597"/>
                  </a:moveTo>
                  <a:lnTo>
                    <a:pt x="16597" y="72436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solidFill>
                <a:srgbClr val="0088EE">
                  <a:alpha val="50000"/>
                </a:srgbClr>
              </a:soli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8EECF0-158C-42A5-887A-29C9B6595504}"/>
                </a:ext>
              </a:extLst>
            </p:cNvPr>
            <p:cNvSpPr/>
            <p:nvPr/>
          </p:nvSpPr>
          <p:spPr>
            <a:xfrm>
              <a:off x="19059602" y="5203261"/>
              <a:ext cx="560474" cy="739825"/>
            </a:xfrm>
            <a:custGeom>
              <a:avLst/>
              <a:gdLst>
                <a:gd name="connsiteX0" fmla="*/ 16598 w 560473"/>
                <a:gd name="connsiteY0" fmla="*/ 16597 h 739825"/>
                <a:gd name="connsiteX1" fmla="*/ 546806 w 560473"/>
                <a:gd name="connsiteY1" fmla="*/ 724364 h 73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473" h="739825">
                  <a:moveTo>
                    <a:pt x="16598" y="16597"/>
                  </a:moveTo>
                  <a:lnTo>
                    <a:pt x="546806" y="72436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solidFill>
                <a:srgbClr val="0088EE">
                  <a:alpha val="50000"/>
                </a:srgbClr>
              </a:soli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68A3192-99EC-48A3-9539-73F04E88CDDF}"/>
                </a:ext>
              </a:extLst>
            </p:cNvPr>
            <p:cNvSpPr/>
            <p:nvPr/>
          </p:nvSpPr>
          <p:spPr>
            <a:xfrm>
              <a:off x="12456098" y="5203261"/>
              <a:ext cx="7756959" cy="807082"/>
            </a:xfrm>
            <a:custGeom>
              <a:avLst/>
              <a:gdLst>
                <a:gd name="connsiteX0" fmla="*/ 16597 w 7756959"/>
                <a:gd name="connsiteY0" fmla="*/ 348846 h 807082"/>
                <a:gd name="connsiteX1" fmla="*/ 1137994 w 7756959"/>
                <a:gd name="connsiteY1" fmla="*/ 16597 h 807082"/>
                <a:gd name="connsiteX2" fmla="*/ 6620101 w 7756959"/>
                <a:gd name="connsiteY2" fmla="*/ 16597 h 807082"/>
                <a:gd name="connsiteX3" fmla="*/ 7744188 w 7756959"/>
                <a:gd name="connsiteY3" fmla="*/ 364988 h 807082"/>
                <a:gd name="connsiteX4" fmla="*/ 7124528 w 7756959"/>
                <a:gd name="connsiteY4" fmla="*/ 794759 h 807082"/>
                <a:gd name="connsiteX5" fmla="*/ 637154 w 7756959"/>
                <a:gd name="connsiteY5" fmla="*/ 794759 h 807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6959" h="807082">
                  <a:moveTo>
                    <a:pt x="16597" y="348846"/>
                  </a:moveTo>
                  <a:lnTo>
                    <a:pt x="1137994" y="16597"/>
                  </a:lnTo>
                  <a:lnTo>
                    <a:pt x="6620101" y="16597"/>
                  </a:lnTo>
                  <a:lnTo>
                    <a:pt x="7744188" y="364988"/>
                  </a:lnTo>
                  <a:lnTo>
                    <a:pt x="7124528" y="794759"/>
                  </a:lnTo>
                  <a:lnTo>
                    <a:pt x="637154" y="79475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3D94A47-5EEE-4476-9B44-199ECF5315B5}"/>
              </a:ext>
            </a:extLst>
          </p:cNvPr>
          <p:cNvGrpSpPr/>
          <p:nvPr/>
        </p:nvGrpSpPr>
        <p:grpSpPr>
          <a:xfrm>
            <a:off x="3166824" y="4269091"/>
            <a:ext cx="5460604" cy="1231960"/>
            <a:chOff x="4455906" y="4532438"/>
            <a:chExt cx="3276600" cy="58444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0F0169B-8EA8-4CC7-AC5B-D20C4F580880}"/>
                </a:ext>
              </a:extLst>
            </p:cNvPr>
            <p:cNvSpPr/>
            <p:nvPr/>
          </p:nvSpPr>
          <p:spPr>
            <a:xfrm>
              <a:off x="4455906" y="4783506"/>
              <a:ext cx="3276600" cy="333375"/>
            </a:xfrm>
            <a:custGeom>
              <a:avLst/>
              <a:gdLst>
                <a:gd name="connsiteX0" fmla="*/ 5509 w 3276600"/>
                <a:gd name="connsiteY0" fmla="*/ 138859 h 333375"/>
                <a:gd name="connsiteX1" fmla="*/ 474615 w 3276600"/>
                <a:gd name="connsiteY1" fmla="*/ 5509 h 333375"/>
                <a:gd name="connsiteX2" fmla="*/ 2803478 w 3276600"/>
                <a:gd name="connsiteY2" fmla="*/ 5509 h 333375"/>
                <a:gd name="connsiteX3" fmla="*/ 3274965 w 3276600"/>
                <a:gd name="connsiteY3" fmla="*/ 146002 h 333375"/>
                <a:gd name="connsiteX4" fmla="*/ 3013789 w 3276600"/>
                <a:gd name="connsiteY4" fmla="*/ 327930 h 333375"/>
                <a:gd name="connsiteX5" fmla="*/ 267446 w 3276600"/>
                <a:gd name="connsiteY5" fmla="*/ 32793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6600" h="333375">
                  <a:moveTo>
                    <a:pt x="5509" y="138859"/>
                  </a:moveTo>
                  <a:lnTo>
                    <a:pt x="474615" y="5509"/>
                  </a:lnTo>
                  <a:lnTo>
                    <a:pt x="2803478" y="5509"/>
                  </a:lnTo>
                  <a:lnTo>
                    <a:pt x="3274965" y="146002"/>
                  </a:lnTo>
                  <a:lnTo>
                    <a:pt x="3013789" y="327930"/>
                  </a:lnTo>
                  <a:lnTo>
                    <a:pt x="267446" y="327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45FD2F5-7FC7-426A-849D-5BBBD1F387B0}"/>
                </a:ext>
              </a:extLst>
            </p:cNvPr>
            <p:cNvSpPr/>
            <p:nvPr/>
          </p:nvSpPr>
          <p:spPr>
            <a:xfrm>
              <a:off x="4455906" y="4650441"/>
              <a:ext cx="495300" cy="457200"/>
            </a:xfrm>
            <a:custGeom>
              <a:avLst/>
              <a:gdLst>
                <a:gd name="connsiteX0" fmla="*/ 276781 w 495300"/>
                <a:gd name="connsiteY0" fmla="*/ 5509 h 457200"/>
                <a:gd name="connsiteX1" fmla="*/ 5509 w 495300"/>
                <a:gd name="connsiteY1" fmla="*/ 271923 h 457200"/>
                <a:gd name="connsiteX2" fmla="*/ 267446 w 495300"/>
                <a:gd name="connsiteY2" fmla="*/ 460994 h 457200"/>
                <a:gd name="connsiteX3" fmla="*/ 496618 w 495300"/>
                <a:gd name="connsiteY3" fmla="*/ 163528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457200">
                  <a:moveTo>
                    <a:pt x="276781" y="5509"/>
                  </a:moveTo>
                  <a:lnTo>
                    <a:pt x="5509" y="271923"/>
                  </a:lnTo>
                  <a:lnTo>
                    <a:pt x="267446" y="460994"/>
                  </a:lnTo>
                  <a:lnTo>
                    <a:pt x="496618" y="16352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F5AF16F-0B41-4857-B137-7D6023DA4091}"/>
                </a:ext>
              </a:extLst>
            </p:cNvPr>
            <p:cNvSpPr/>
            <p:nvPr/>
          </p:nvSpPr>
          <p:spPr>
            <a:xfrm>
              <a:off x="4924642" y="4532438"/>
              <a:ext cx="209550" cy="257175"/>
            </a:xfrm>
            <a:custGeom>
              <a:avLst/>
              <a:gdLst>
                <a:gd name="connsiteX0" fmla="*/ 205237 w 209550"/>
                <a:gd name="connsiteY0" fmla="*/ 5879 h 257175"/>
                <a:gd name="connsiteX1" fmla="*/ 5879 w 209550"/>
                <a:gd name="connsiteY1" fmla="*/ 25657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57175">
                  <a:moveTo>
                    <a:pt x="205237" y="5879"/>
                  </a:moveTo>
                  <a:lnTo>
                    <a:pt x="5879" y="256577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1766B5E-1610-401B-B0B9-8E4C8706A774}"/>
                </a:ext>
              </a:extLst>
            </p:cNvPr>
            <p:cNvSpPr/>
            <p:nvPr/>
          </p:nvSpPr>
          <p:spPr>
            <a:xfrm>
              <a:off x="7065672" y="4532438"/>
              <a:ext cx="190500" cy="257175"/>
            </a:xfrm>
            <a:custGeom>
              <a:avLst/>
              <a:gdLst>
                <a:gd name="connsiteX0" fmla="*/ 5879 w 190500"/>
                <a:gd name="connsiteY0" fmla="*/ 5879 h 257175"/>
                <a:gd name="connsiteX1" fmla="*/ 193712 w 190500"/>
                <a:gd name="connsiteY1" fmla="*/ 25657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257175">
                  <a:moveTo>
                    <a:pt x="5879" y="5879"/>
                  </a:moveTo>
                  <a:lnTo>
                    <a:pt x="193712" y="256577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D4DA599-38B0-42A8-AB9C-4322578DA6C6}"/>
                </a:ext>
              </a:extLst>
            </p:cNvPr>
            <p:cNvSpPr/>
            <p:nvPr/>
          </p:nvSpPr>
          <p:spPr>
            <a:xfrm>
              <a:off x="4726808" y="4532438"/>
              <a:ext cx="2743200" cy="285750"/>
            </a:xfrm>
            <a:custGeom>
              <a:avLst/>
              <a:gdLst>
                <a:gd name="connsiteX0" fmla="*/ 5879 w 2743200"/>
                <a:gd name="connsiteY0" fmla="*/ 123512 h 285750"/>
                <a:gd name="connsiteX1" fmla="*/ 403071 w 2743200"/>
                <a:gd name="connsiteY1" fmla="*/ 5879 h 285750"/>
                <a:gd name="connsiteX2" fmla="*/ 2344743 w 2743200"/>
                <a:gd name="connsiteY2" fmla="*/ 5879 h 285750"/>
                <a:gd name="connsiteX3" fmla="*/ 2742887 w 2743200"/>
                <a:gd name="connsiteY3" fmla="*/ 129227 h 285750"/>
                <a:gd name="connsiteX4" fmla="*/ 2523431 w 2743200"/>
                <a:gd name="connsiteY4" fmla="*/ 281532 h 285750"/>
                <a:gd name="connsiteX5" fmla="*/ 225716 w 2743200"/>
                <a:gd name="connsiteY5" fmla="*/ 28153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285750">
                  <a:moveTo>
                    <a:pt x="5879" y="123512"/>
                  </a:moveTo>
                  <a:lnTo>
                    <a:pt x="403071" y="5879"/>
                  </a:lnTo>
                  <a:lnTo>
                    <a:pt x="2344743" y="5879"/>
                  </a:lnTo>
                  <a:lnTo>
                    <a:pt x="2742887" y="129227"/>
                  </a:lnTo>
                  <a:lnTo>
                    <a:pt x="2523431" y="281532"/>
                  </a:lnTo>
                  <a:lnTo>
                    <a:pt x="225716" y="281532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7D5B659-D839-492D-B6EF-E52F707E1E08}"/>
                </a:ext>
              </a:extLst>
            </p:cNvPr>
            <p:cNvSpPr/>
            <p:nvPr/>
          </p:nvSpPr>
          <p:spPr>
            <a:xfrm>
              <a:off x="4717844" y="4808461"/>
              <a:ext cx="2752725" cy="304800"/>
            </a:xfrm>
            <a:custGeom>
              <a:avLst/>
              <a:gdLst>
                <a:gd name="connsiteX0" fmla="*/ 234680 w 2752725"/>
                <a:gd name="connsiteY0" fmla="*/ 5509 h 304800"/>
                <a:gd name="connsiteX1" fmla="*/ 2524204 w 2752725"/>
                <a:gd name="connsiteY1" fmla="*/ 5509 h 304800"/>
                <a:gd name="connsiteX2" fmla="*/ 2751852 w 2752725"/>
                <a:gd name="connsiteY2" fmla="*/ 302974 h 304800"/>
                <a:gd name="connsiteX3" fmla="*/ 5509 w 2752725"/>
                <a:gd name="connsiteY3" fmla="*/ 30297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2725" h="304800">
                  <a:moveTo>
                    <a:pt x="234680" y="5509"/>
                  </a:moveTo>
                  <a:lnTo>
                    <a:pt x="2524204" y="5509"/>
                  </a:lnTo>
                  <a:lnTo>
                    <a:pt x="2751852" y="302974"/>
                  </a:lnTo>
                  <a:lnTo>
                    <a:pt x="5509" y="30297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1020E2B-9F01-4EB4-B8BD-850EB3F50613}"/>
                </a:ext>
              </a:extLst>
            </p:cNvPr>
            <p:cNvSpPr/>
            <p:nvPr/>
          </p:nvSpPr>
          <p:spPr>
            <a:xfrm>
              <a:off x="7236540" y="4656156"/>
              <a:ext cx="495300" cy="457200"/>
            </a:xfrm>
            <a:custGeom>
              <a:avLst/>
              <a:gdLst>
                <a:gd name="connsiteX0" fmla="*/ 5509 w 495300"/>
                <a:gd name="connsiteY0" fmla="*/ 157813 h 457200"/>
                <a:gd name="connsiteX1" fmla="*/ 233156 w 495300"/>
                <a:gd name="connsiteY1" fmla="*/ 455279 h 457200"/>
                <a:gd name="connsiteX2" fmla="*/ 494332 w 495300"/>
                <a:gd name="connsiteY2" fmla="*/ 273352 h 457200"/>
                <a:gd name="connsiteX3" fmla="*/ 233156 w 495300"/>
                <a:gd name="connsiteY3" fmla="*/ 5509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457200">
                  <a:moveTo>
                    <a:pt x="5509" y="157813"/>
                  </a:moveTo>
                  <a:lnTo>
                    <a:pt x="233156" y="455279"/>
                  </a:lnTo>
                  <a:lnTo>
                    <a:pt x="494332" y="273352"/>
                  </a:lnTo>
                  <a:lnTo>
                    <a:pt x="233156" y="550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4ABA2BF0-101C-4E29-BA06-8228A52E5A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t="29070" b="11283"/>
          <a:stretch/>
        </p:blipFill>
        <p:spPr>
          <a:xfrm>
            <a:off x="5653542" y="5101158"/>
            <a:ext cx="600462" cy="23158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71F07B0-8218-423A-8701-1F24F765AB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25000"/>
          </a:blip>
          <a:srcRect t="27733" b="10926"/>
          <a:stretch/>
        </p:blipFill>
        <p:spPr>
          <a:xfrm>
            <a:off x="5188658" y="4447099"/>
            <a:ext cx="1614949" cy="244565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16D36FA-E338-44C5-A07C-BC2C7AE2A21F}"/>
              </a:ext>
            </a:extLst>
          </p:cNvPr>
          <p:cNvGrpSpPr/>
          <p:nvPr/>
        </p:nvGrpSpPr>
        <p:grpSpPr>
          <a:xfrm>
            <a:off x="4055451" y="3231647"/>
            <a:ext cx="3683352" cy="1010924"/>
            <a:chOff x="4987906" y="2434170"/>
            <a:chExt cx="2210170" cy="479583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D33018B-0C1C-4F6B-B4D4-01208642CCA5}"/>
                </a:ext>
              </a:extLst>
            </p:cNvPr>
            <p:cNvSpPr/>
            <p:nvPr/>
          </p:nvSpPr>
          <p:spPr>
            <a:xfrm>
              <a:off x="4988276" y="2674951"/>
              <a:ext cx="2209800" cy="238125"/>
            </a:xfrm>
            <a:custGeom>
              <a:avLst/>
              <a:gdLst>
                <a:gd name="connsiteX0" fmla="*/ 5509 w 2209800"/>
                <a:gd name="connsiteY0" fmla="*/ 107426 h 238125"/>
                <a:gd name="connsiteX1" fmla="*/ 330216 w 2209800"/>
                <a:gd name="connsiteY1" fmla="*/ 5509 h 238125"/>
                <a:gd name="connsiteX2" fmla="*/ 1883077 w 2209800"/>
                <a:gd name="connsiteY2" fmla="*/ 5509 h 238125"/>
                <a:gd name="connsiteX3" fmla="*/ 2207308 w 2209800"/>
                <a:gd name="connsiteY3" fmla="*/ 111712 h 238125"/>
                <a:gd name="connsiteX4" fmla="*/ 2029762 w 2209800"/>
                <a:gd name="connsiteY4" fmla="*/ 234299 h 238125"/>
                <a:gd name="connsiteX5" fmla="*/ 182959 w 2209800"/>
                <a:gd name="connsiteY5" fmla="*/ 23429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9800" h="238125">
                  <a:moveTo>
                    <a:pt x="5509" y="107426"/>
                  </a:moveTo>
                  <a:lnTo>
                    <a:pt x="330216" y="5509"/>
                  </a:lnTo>
                  <a:lnTo>
                    <a:pt x="1883077" y="5509"/>
                  </a:lnTo>
                  <a:lnTo>
                    <a:pt x="2207308" y="111712"/>
                  </a:lnTo>
                  <a:lnTo>
                    <a:pt x="2029762" y="234299"/>
                  </a:lnTo>
                  <a:lnTo>
                    <a:pt x="182959" y="23429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98447D2-B3D4-46E3-A8D0-0A194F3F47D9}"/>
                </a:ext>
              </a:extLst>
            </p:cNvPr>
            <p:cNvSpPr/>
            <p:nvPr/>
          </p:nvSpPr>
          <p:spPr>
            <a:xfrm>
              <a:off x="4987906" y="2520371"/>
              <a:ext cx="400050" cy="390525"/>
            </a:xfrm>
            <a:custGeom>
              <a:avLst/>
              <a:gdLst>
                <a:gd name="connsiteX0" fmla="*/ 267435 w 400050"/>
                <a:gd name="connsiteY0" fmla="*/ 5879 h 390525"/>
                <a:gd name="connsiteX1" fmla="*/ 5879 w 400050"/>
                <a:gd name="connsiteY1" fmla="*/ 262006 h 390525"/>
                <a:gd name="connsiteX2" fmla="*/ 183329 w 400050"/>
                <a:gd name="connsiteY2" fmla="*/ 388879 h 390525"/>
                <a:gd name="connsiteX3" fmla="*/ 403643 w 400050"/>
                <a:gd name="connsiteY3" fmla="*/ 10160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390525">
                  <a:moveTo>
                    <a:pt x="267435" y="5879"/>
                  </a:moveTo>
                  <a:lnTo>
                    <a:pt x="5879" y="262006"/>
                  </a:lnTo>
                  <a:lnTo>
                    <a:pt x="183329" y="388879"/>
                  </a:lnTo>
                  <a:lnTo>
                    <a:pt x="403643" y="101605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5676D4F-7998-45D8-8C36-7396B9D40938}"/>
                </a:ext>
              </a:extLst>
            </p:cNvPr>
            <p:cNvSpPr/>
            <p:nvPr/>
          </p:nvSpPr>
          <p:spPr>
            <a:xfrm>
              <a:off x="5312613" y="2434170"/>
              <a:ext cx="200025" cy="247650"/>
            </a:xfrm>
            <a:custGeom>
              <a:avLst/>
              <a:gdLst>
                <a:gd name="connsiteX0" fmla="*/ 195617 w 200025"/>
                <a:gd name="connsiteY0" fmla="*/ 5879 h 247650"/>
                <a:gd name="connsiteX1" fmla="*/ 5879 w 200025"/>
                <a:gd name="connsiteY1" fmla="*/ 24629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47650">
                  <a:moveTo>
                    <a:pt x="195617" y="5879"/>
                  </a:moveTo>
                  <a:lnTo>
                    <a:pt x="5879" y="246290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FA3FB7-212E-4AD1-B773-C96A0BDC6A7C}"/>
                </a:ext>
              </a:extLst>
            </p:cNvPr>
            <p:cNvSpPr/>
            <p:nvPr/>
          </p:nvSpPr>
          <p:spPr>
            <a:xfrm>
              <a:off x="6671449" y="2434170"/>
              <a:ext cx="200025" cy="247650"/>
            </a:xfrm>
            <a:custGeom>
              <a:avLst/>
              <a:gdLst>
                <a:gd name="connsiteX0" fmla="*/ 5879 w 200025"/>
                <a:gd name="connsiteY0" fmla="*/ 5879 h 247650"/>
                <a:gd name="connsiteX1" fmla="*/ 199903 w 200025"/>
                <a:gd name="connsiteY1" fmla="*/ 24629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47650">
                  <a:moveTo>
                    <a:pt x="5879" y="5879"/>
                  </a:moveTo>
                  <a:lnTo>
                    <a:pt x="199903" y="246290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961C55C-4062-4CD6-8D96-690F656A7C80}"/>
                </a:ext>
              </a:extLst>
            </p:cNvPr>
            <p:cNvSpPr/>
            <p:nvPr/>
          </p:nvSpPr>
          <p:spPr>
            <a:xfrm>
              <a:off x="5250214" y="2434922"/>
              <a:ext cx="1676400" cy="190500"/>
            </a:xfrm>
            <a:custGeom>
              <a:avLst/>
              <a:gdLst>
                <a:gd name="connsiteX0" fmla="*/ 5126 w 1676400"/>
                <a:gd name="connsiteY0" fmla="*/ 91328 h 190500"/>
                <a:gd name="connsiteX1" fmla="*/ 258015 w 1676400"/>
                <a:gd name="connsiteY1" fmla="*/ 5126 h 190500"/>
                <a:gd name="connsiteX2" fmla="*/ 1427114 w 1676400"/>
                <a:gd name="connsiteY2" fmla="*/ 5126 h 190500"/>
                <a:gd name="connsiteX3" fmla="*/ 1678097 w 1676400"/>
                <a:gd name="connsiteY3" fmla="*/ 94185 h 190500"/>
                <a:gd name="connsiteX4" fmla="*/ 1542080 w 1676400"/>
                <a:gd name="connsiteY4" fmla="*/ 187054 h 190500"/>
                <a:gd name="connsiteX5" fmla="*/ 140667 w 1676400"/>
                <a:gd name="connsiteY5" fmla="*/ 18705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400" h="190500">
                  <a:moveTo>
                    <a:pt x="5126" y="91328"/>
                  </a:moveTo>
                  <a:lnTo>
                    <a:pt x="258015" y="5126"/>
                  </a:lnTo>
                  <a:lnTo>
                    <a:pt x="1427114" y="5126"/>
                  </a:lnTo>
                  <a:lnTo>
                    <a:pt x="1678097" y="94185"/>
                  </a:lnTo>
                  <a:lnTo>
                    <a:pt x="1542080" y="187054"/>
                  </a:lnTo>
                  <a:lnTo>
                    <a:pt x="140667" y="18705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F937A2D-2415-48A6-8F9F-F7F837CF92B7}"/>
                </a:ext>
              </a:extLst>
            </p:cNvPr>
            <p:cNvSpPr/>
            <p:nvPr/>
          </p:nvSpPr>
          <p:spPr>
            <a:xfrm>
              <a:off x="5165356" y="2616097"/>
              <a:ext cx="1857375" cy="295275"/>
            </a:xfrm>
            <a:custGeom>
              <a:avLst/>
              <a:gdLst>
                <a:gd name="connsiteX0" fmla="*/ 5879 w 1857375"/>
                <a:gd name="connsiteY0" fmla="*/ 293153 h 295275"/>
                <a:gd name="connsiteX1" fmla="*/ 1852681 w 1857375"/>
                <a:gd name="connsiteY1" fmla="*/ 293153 h 295275"/>
                <a:gd name="connsiteX2" fmla="*/ 1626938 w 1857375"/>
                <a:gd name="connsiteY2" fmla="*/ 5879 h 295275"/>
                <a:gd name="connsiteX3" fmla="*/ 226192 w 1857375"/>
                <a:gd name="connsiteY3" fmla="*/ 5879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7375" h="295275">
                  <a:moveTo>
                    <a:pt x="5879" y="293153"/>
                  </a:moveTo>
                  <a:lnTo>
                    <a:pt x="1852681" y="293153"/>
                  </a:lnTo>
                  <a:lnTo>
                    <a:pt x="1626938" y="5879"/>
                  </a:lnTo>
                  <a:lnTo>
                    <a:pt x="226192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29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75455B2-0861-4FE4-A2B7-D4AC79D38954}"/>
                </a:ext>
              </a:extLst>
            </p:cNvPr>
            <p:cNvSpPr/>
            <p:nvPr/>
          </p:nvSpPr>
          <p:spPr>
            <a:xfrm>
              <a:off x="6786416" y="2523228"/>
              <a:ext cx="409575" cy="390525"/>
            </a:xfrm>
            <a:custGeom>
              <a:avLst/>
              <a:gdLst>
                <a:gd name="connsiteX0" fmla="*/ 141896 w 409575"/>
                <a:gd name="connsiteY0" fmla="*/ 5879 h 390525"/>
                <a:gd name="connsiteX1" fmla="*/ 409167 w 409575"/>
                <a:gd name="connsiteY1" fmla="*/ 263435 h 390525"/>
                <a:gd name="connsiteX2" fmla="*/ 231621 w 409575"/>
                <a:gd name="connsiteY2" fmla="*/ 386021 h 390525"/>
                <a:gd name="connsiteX3" fmla="*/ 5879 w 409575"/>
                <a:gd name="connsiteY3" fmla="*/ 9874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390525">
                  <a:moveTo>
                    <a:pt x="141896" y="5879"/>
                  </a:moveTo>
                  <a:lnTo>
                    <a:pt x="409167" y="263435"/>
                  </a:lnTo>
                  <a:lnTo>
                    <a:pt x="231621" y="386021"/>
                  </a:lnTo>
                  <a:lnTo>
                    <a:pt x="5879" y="98747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793C66C6-7716-416C-8328-7552978F5E6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5209577" y="3858357"/>
            <a:ext cx="1387271" cy="272846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C217E2A-EB65-4C49-A0CE-BF965DED6A88}"/>
              </a:ext>
            </a:extLst>
          </p:cNvPr>
          <p:cNvGrpSpPr/>
          <p:nvPr/>
        </p:nvGrpSpPr>
        <p:grpSpPr>
          <a:xfrm>
            <a:off x="4497927" y="2734209"/>
            <a:ext cx="2798400" cy="897462"/>
            <a:chOff x="5255827" y="3212714"/>
            <a:chExt cx="1679162" cy="425757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DB7A34D-5D51-485E-ADDB-F8A364B4EEDF}"/>
                </a:ext>
              </a:extLst>
            </p:cNvPr>
            <p:cNvSpPr/>
            <p:nvPr/>
          </p:nvSpPr>
          <p:spPr>
            <a:xfrm>
              <a:off x="5256579" y="3447971"/>
              <a:ext cx="1676400" cy="190500"/>
            </a:xfrm>
            <a:custGeom>
              <a:avLst/>
              <a:gdLst>
                <a:gd name="connsiteX0" fmla="*/ 5126 w 1676400"/>
                <a:gd name="connsiteY0" fmla="*/ 91328 h 190500"/>
                <a:gd name="connsiteX1" fmla="*/ 258015 w 1676400"/>
                <a:gd name="connsiteY1" fmla="*/ 5126 h 190500"/>
                <a:gd name="connsiteX2" fmla="*/ 1427114 w 1676400"/>
                <a:gd name="connsiteY2" fmla="*/ 5126 h 190500"/>
                <a:gd name="connsiteX3" fmla="*/ 1678193 w 1676400"/>
                <a:gd name="connsiteY3" fmla="*/ 94185 h 190500"/>
                <a:gd name="connsiteX4" fmla="*/ 1542080 w 1676400"/>
                <a:gd name="connsiteY4" fmla="*/ 187054 h 190500"/>
                <a:gd name="connsiteX5" fmla="*/ 140762 w 1676400"/>
                <a:gd name="connsiteY5" fmla="*/ 18705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400" h="190500">
                  <a:moveTo>
                    <a:pt x="5126" y="91328"/>
                  </a:moveTo>
                  <a:lnTo>
                    <a:pt x="258015" y="5126"/>
                  </a:lnTo>
                  <a:lnTo>
                    <a:pt x="1427114" y="5126"/>
                  </a:lnTo>
                  <a:lnTo>
                    <a:pt x="1678193" y="94185"/>
                  </a:lnTo>
                  <a:lnTo>
                    <a:pt x="1542080" y="187054"/>
                  </a:lnTo>
                  <a:lnTo>
                    <a:pt x="140762" y="18705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B0C8F4A-F178-4DB7-9CE2-0BAAD5CAD8EF}"/>
                </a:ext>
              </a:extLst>
            </p:cNvPr>
            <p:cNvSpPr/>
            <p:nvPr/>
          </p:nvSpPr>
          <p:spPr>
            <a:xfrm>
              <a:off x="5255827" y="3283294"/>
              <a:ext cx="361950" cy="352425"/>
            </a:xfrm>
            <a:custGeom>
              <a:avLst/>
              <a:gdLst>
                <a:gd name="connsiteX0" fmla="*/ 268388 w 361950"/>
                <a:gd name="connsiteY0" fmla="*/ 5879 h 352425"/>
                <a:gd name="connsiteX1" fmla="*/ 5879 w 361950"/>
                <a:gd name="connsiteY1" fmla="*/ 256005 h 352425"/>
                <a:gd name="connsiteX2" fmla="*/ 141515 w 361950"/>
                <a:gd name="connsiteY2" fmla="*/ 351731 h 352425"/>
                <a:gd name="connsiteX3" fmla="*/ 363352 w 361950"/>
                <a:gd name="connsiteY3" fmla="*/ 7036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52425">
                  <a:moveTo>
                    <a:pt x="268388" y="5879"/>
                  </a:moveTo>
                  <a:lnTo>
                    <a:pt x="5879" y="256005"/>
                  </a:lnTo>
                  <a:lnTo>
                    <a:pt x="141515" y="351731"/>
                  </a:lnTo>
                  <a:lnTo>
                    <a:pt x="363352" y="70363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589C9CC-8BCB-454D-89E9-6112158A872C}"/>
                </a:ext>
              </a:extLst>
            </p:cNvPr>
            <p:cNvSpPr/>
            <p:nvPr/>
          </p:nvSpPr>
          <p:spPr>
            <a:xfrm>
              <a:off x="5508715" y="3212714"/>
              <a:ext cx="200025" cy="238125"/>
            </a:xfrm>
            <a:custGeom>
              <a:avLst/>
              <a:gdLst>
                <a:gd name="connsiteX0" fmla="*/ 198474 w 200025"/>
                <a:gd name="connsiteY0" fmla="*/ 5879 h 238125"/>
                <a:gd name="connsiteX1" fmla="*/ 5879 w 200025"/>
                <a:gd name="connsiteY1" fmla="*/ 2403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38125">
                  <a:moveTo>
                    <a:pt x="198474" y="5879"/>
                  </a:moveTo>
                  <a:lnTo>
                    <a:pt x="5879" y="24038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C85173E-F0AC-41E8-A2FD-619FF088DF0D}"/>
                </a:ext>
              </a:extLst>
            </p:cNvPr>
            <p:cNvSpPr/>
            <p:nvPr/>
          </p:nvSpPr>
          <p:spPr>
            <a:xfrm>
              <a:off x="6498553" y="3212714"/>
              <a:ext cx="190500" cy="238125"/>
            </a:xfrm>
            <a:custGeom>
              <a:avLst/>
              <a:gdLst>
                <a:gd name="connsiteX0" fmla="*/ 5879 w 190500"/>
                <a:gd name="connsiteY0" fmla="*/ 5879 h 238125"/>
                <a:gd name="connsiteX1" fmla="*/ 185139 w 190500"/>
                <a:gd name="connsiteY1" fmla="*/ 2403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238125">
                  <a:moveTo>
                    <a:pt x="5879" y="5879"/>
                  </a:moveTo>
                  <a:lnTo>
                    <a:pt x="185139" y="24038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5847BE2-860C-47FD-B3F5-1CCA049FC37D}"/>
                </a:ext>
              </a:extLst>
            </p:cNvPr>
            <p:cNvSpPr/>
            <p:nvPr/>
          </p:nvSpPr>
          <p:spPr>
            <a:xfrm>
              <a:off x="5519481" y="3213859"/>
              <a:ext cx="1162050" cy="142875"/>
            </a:xfrm>
            <a:custGeom>
              <a:avLst/>
              <a:gdLst>
                <a:gd name="connsiteX0" fmla="*/ 4733 w 1162050"/>
                <a:gd name="connsiteY0" fmla="*/ 75314 h 142875"/>
                <a:gd name="connsiteX1" fmla="*/ 187709 w 1162050"/>
                <a:gd name="connsiteY1" fmla="*/ 4733 h 142875"/>
                <a:gd name="connsiteX2" fmla="*/ 984951 w 1162050"/>
                <a:gd name="connsiteY2" fmla="*/ 4733 h 142875"/>
                <a:gd name="connsiteX3" fmla="*/ 1164783 w 1162050"/>
                <a:gd name="connsiteY3" fmla="*/ 76742 h 142875"/>
                <a:gd name="connsiteX4" fmla="*/ 1068962 w 1162050"/>
                <a:gd name="connsiteY4" fmla="*/ 139798 h 142875"/>
                <a:gd name="connsiteX5" fmla="*/ 99698 w 1162050"/>
                <a:gd name="connsiteY5" fmla="*/ 1397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50" h="142875">
                  <a:moveTo>
                    <a:pt x="4733" y="75314"/>
                  </a:moveTo>
                  <a:lnTo>
                    <a:pt x="187709" y="4733"/>
                  </a:lnTo>
                  <a:lnTo>
                    <a:pt x="984951" y="4733"/>
                  </a:lnTo>
                  <a:lnTo>
                    <a:pt x="1164783" y="76742"/>
                  </a:lnTo>
                  <a:lnTo>
                    <a:pt x="1068962" y="139798"/>
                  </a:lnTo>
                  <a:lnTo>
                    <a:pt x="99698" y="13979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08F7CD5-B70F-4DEF-BCB9-6504EE9F1179}"/>
                </a:ext>
              </a:extLst>
            </p:cNvPr>
            <p:cNvSpPr/>
            <p:nvPr/>
          </p:nvSpPr>
          <p:spPr>
            <a:xfrm>
              <a:off x="5392129" y="3347778"/>
              <a:ext cx="1409700" cy="285750"/>
            </a:xfrm>
            <a:custGeom>
              <a:avLst/>
              <a:gdLst>
                <a:gd name="connsiteX0" fmla="*/ 1406530 w 1409700"/>
                <a:gd name="connsiteY0" fmla="*/ 287247 h 285750"/>
                <a:gd name="connsiteX1" fmla="*/ 5879 w 1409700"/>
                <a:gd name="connsiteY1" fmla="*/ 287247 h 285750"/>
                <a:gd name="connsiteX2" fmla="*/ 227049 w 1409700"/>
                <a:gd name="connsiteY2" fmla="*/ 5879 h 285750"/>
                <a:gd name="connsiteX3" fmla="*/ 1196313 w 1409700"/>
                <a:gd name="connsiteY3" fmla="*/ 5879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285750">
                  <a:moveTo>
                    <a:pt x="1406530" y="287247"/>
                  </a:moveTo>
                  <a:lnTo>
                    <a:pt x="5879" y="287247"/>
                  </a:lnTo>
                  <a:lnTo>
                    <a:pt x="227049" y="5879"/>
                  </a:lnTo>
                  <a:lnTo>
                    <a:pt x="1196313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31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0B2E0DE-712A-418B-A2CC-7E34213A2B34}"/>
                </a:ext>
              </a:extLst>
            </p:cNvPr>
            <p:cNvSpPr/>
            <p:nvPr/>
          </p:nvSpPr>
          <p:spPr>
            <a:xfrm>
              <a:off x="6582564" y="3284723"/>
              <a:ext cx="352425" cy="352425"/>
            </a:xfrm>
            <a:custGeom>
              <a:avLst/>
              <a:gdLst>
                <a:gd name="connsiteX0" fmla="*/ 101700 w 352425"/>
                <a:gd name="connsiteY0" fmla="*/ 5879 h 352425"/>
                <a:gd name="connsiteX1" fmla="*/ 352208 w 352425"/>
                <a:gd name="connsiteY1" fmla="*/ 257434 h 352425"/>
                <a:gd name="connsiteX2" fmla="*/ 216095 w 352425"/>
                <a:gd name="connsiteY2" fmla="*/ 350303 h 352425"/>
                <a:gd name="connsiteX3" fmla="*/ 5879 w 352425"/>
                <a:gd name="connsiteY3" fmla="*/ 68934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352425">
                  <a:moveTo>
                    <a:pt x="101700" y="5879"/>
                  </a:moveTo>
                  <a:lnTo>
                    <a:pt x="352208" y="257434"/>
                  </a:lnTo>
                  <a:lnTo>
                    <a:pt x="216095" y="350303"/>
                  </a:lnTo>
                  <a:lnTo>
                    <a:pt x="5879" y="6893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EEABCDA-7CCE-4484-BB04-EA1E5A18D94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5697404" y="3220851"/>
            <a:ext cx="411620" cy="270985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038715E-4F1C-4142-AC4C-E4ED59083D87}"/>
              </a:ext>
            </a:extLst>
          </p:cNvPr>
          <p:cNvGrpSpPr/>
          <p:nvPr/>
        </p:nvGrpSpPr>
        <p:grpSpPr>
          <a:xfrm>
            <a:off x="4927867" y="2372925"/>
            <a:ext cx="1938518" cy="665368"/>
            <a:chOff x="5508239" y="3698877"/>
            <a:chExt cx="1163195" cy="315651"/>
          </a:xfrm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B35B3D3-B26D-49BE-ADC5-BA614F32BD6B}"/>
                </a:ext>
              </a:extLst>
            </p:cNvPr>
            <p:cNvSpPr/>
            <p:nvPr/>
          </p:nvSpPr>
          <p:spPr>
            <a:xfrm>
              <a:off x="5509384" y="3871179"/>
              <a:ext cx="1162050" cy="142875"/>
            </a:xfrm>
            <a:custGeom>
              <a:avLst/>
              <a:gdLst>
                <a:gd name="connsiteX0" fmla="*/ 4733 w 1162050"/>
                <a:gd name="connsiteY0" fmla="*/ 75218 h 142875"/>
                <a:gd name="connsiteX1" fmla="*/ 187709 w 1162050"/>
                <a:gd name="connsiteY1" fmla="*/ 4733 h 142875"/>
                <a:gd name="connsiteX2" fmla="*/ 984951 w 1162050"/>
                <a:gd name="connsiteY2" fmla="*/ 4733 h 142875"/>
                <a:gd name="connsiteX3" fmla="*/ 1164879 w 1162050"/>
                <a:gd name="connsiteY3" fmla="*/ 76647 h 142875"/>
                <a:gd name="connsiteX4" fmla="*/ 1069057 w 1162050"/>
                <a:gd name="connsiteY4" fmla="*/ 139798 h 142875"/>
                <a:gd name="connsiteX5" fmla="*/ 99698 w 1162050"/>
                <a:gd name="connsiteY5" fmla="*/ 1397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50" h="142875">
                  <a:moveTo>
                    <a:pt x="4733" y="75218"/>
                  </a:moveTo>
                  <a:lnTo>
                    <a:pt x="187709" y="4733"/>
                  </a:lnTo>
                  <a:lnTo>
                    <a:pt x="984951" y="4733"/>
                  </a:lnTo>
                  <a:lnTo>
                    <a:pt x="1164879" y="76647"/>
                  </a:lnTo>
                  <a:lnTo>
                    <a:pt x="1069057" y="139798"/>
                  </a:lnTo>
                  <a:lnTo>
                    <a:pt x="99698" y="13979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261D50D-C175-421B-8B14-4BCCE154F992}"/>
                </a:ext>
              </a:extLst>
            </p:cNvPr>
            <p:cNvSpPr/>
            <p:nvPr/>
          </p:nvSpPr>
          <p:spPr>
            <a:xfrm>
              <a:off x="5508239" y="3752495"/>
              <a:ext cx="266700" cy="257175"/>
            </a:xfrm>
            <a:custGeom>
              <a:avLst/>
              <a:gdLst>
                <a:gd name="connsiteX0" fmla="*/ 197045 w 266700"/>
                <a:gd name="connsiteY0" fmla="*/ 5879 h 257175"/>
                <a:gd name="connsiteX1" fmla="*/ 5879 w 266700"/>
                <a:gd name="connsiteY1" fmla="*/ 193902 h 257175"/>
                <a:gd name="connsiteX2" fmla="*/ 100843 w 266700"/>
                <a:gd name="connsiteY2" fmla="*/ 258482 h 257175"/>
                <a:gd name="connsiteX3" fmla="*/ 261530 w 266700"/>
                <a:gd name="connsiteY3" fmla="*/ 3931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257175">
                  <a:moveTo>
                    <a:pt x="197045" y="5879"/>
                  </a:moveTo>
                  <a:lnTo>
                    <a:pt x="5879" y="193902"/>
                  </a:lnTo>
                  <a:lnTo>
                    <a:pt x="100843" y="258482"/>
                  </a:lnTo>
                  <a:lnTo>
                    <a:pt x="261530" y="3931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32FD52A-39FC-49C1-AC92-FA28C531C4D2}"/>
                </a:ext>
              </a:extLst>
            </p:cNvPr>
            <p:cNvSpPr/>
            <p:nvPr/>
          </p:nvSpPr>
          <p:spPr>
            <a:xfrm>
              <a:off x="5700651" y="3698877"/>
              <a:ext cx="771525" cy="95250"/>
            </a:xfrm>
            <a:custGeom>
              <a:avLst/>
              <a:gdLst>
                <a:gd name="connsiteX0" fmla="*/ 4633 w 771525"/>
                <a:gd name="connsiteY0" fmla="*/ 59497 h 95250"/>
                <a:gd name="connsiteX1" fmla="*/ 137793 w 771525"/>
                <a:gd name="connsiteY1" fmla="*/ 4633 h 95250"/>
                <a:gd name="connsiteX2" fmla="*/ 646809 w 771525"/>
                <a:gd name="connsiteY2" fmla="*/ 4633 h 95250"/>
                <a:gd name="connsiteX3" fmla="*/ 775206 w 771525"/>
                <a:gd name="connsiteY3" fmla="*/ 59497 h 95250"/>
                <a:gd name="connsiteX4" fmla="*/ 709293 w 771525"/>
                <a:gd name="connsiteY4" fmla="*/ 92930 h 95250"/>
                <a:gd name="connsiteX5" fmla="*/ 69118 w 771525"/>
                <a:gd name="connsiteY5" fmla="*/ 929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25" h="95250">
                  <a:moveTo>
                    <a:pt x="4633" y="59497"/>
                  </a:moveTo>
                  <a:lnTo>
                    <a:pt x="137793" y="4633"/>
                  </a:lnTo>
                  <a:lnTo>
                    <a:pt x="646809" y="4633"/>
                  </a:lnTo>
                  <a:lnTo>
                    <a:pt x="775206" y="59497"/>
                  </a:lnTo>
                  <a:lnTo>
                    <a:pt x="709293" y="92930"/>
                  </a:lnTo>
                  <a:lnTo>
                    <a:pt x="69118" y="92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52A4B89-A01B-4C37-ACD9-A9F8549992FB}"/>
                </a:ext>
              </a:extLst>
            </p:cNvPr>
            <p:cNvSpPr/>
            <p:nvPr/>
          </p:nvSpPr>
          <p:spPr>
            <a:xfrm>
              <a:off x="6404065" y="3752495"/>
              <a:ext cx="266700" cy="257175"/>
            </a:xfrm>
            <a:custGeom>
              <a:avLst/>
              <a:gdLst>
                <a:gd name="connsiteX0" fmla="*/ 174376 w 266700"/>
                <a:gd name="connsiteY0" fmla="*/ 258482 h 257175"/>
                <a:gd name="connsiteX1" fmla="*/ 270197 w 266700"/>
                <a:gd name="connsiteY1" fmla="*/ 195331 h 257175"/>
                <a:gd name="connsiteX2" fmla="*/ 71792 w 266700"/>
                <a:gd name="connsiteY2" fmla="*/ 5879 h 257175"/>
                <a:gd name="connsiteX3" fmla="*/ 5879 w 266700"/>
                <a:gd name="connsiteY3" fmla="*/ 3931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257175">
                  <a:moveTo>
                    <a:pt x="174376" y="258482"/>
                  </a:moveTo>
                  <a:lnTo>
                    <a:pt x="270197" y="195331"/>
                  </a:lnTo>
                  <a:lnTo>
                    <a:pt x="71792" y="5879"/>
                  </a:lnTo>
                  <a:lnTo>
                    <a:pt x="5879" y="3931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08E649F-22A4-406E-A0CE-23C930122735}"/>
                </a:ext>
              </a:extLst>
            </p:cNvPr>
            <p:cNvSpPr/>
            <p:nvPr/>
          </p:nvSpPr>
          <p:spPr>
            <a:xfrm>
              <a:off x="5603203" y="3785928"/>
              <a:ext cx="981075" cy="228600"/>
            </a:xfrm>
            <a:custGeom>
              <a:avLst/>
              <a:gdLst>
                <a:gd name="connsiteX0" fmla="*/ 5879 w 981075"/>
                <a:gd name="connsiteY0" fmla="*/ 225049 h 228600"/>
                <a:gd name="connsiteX1" fmla="*/ 975238 w 981075"/>
                <a:gd name="connsiteY1" fmla="*/ 225049 h 228600"/>
                <a:gd name="connsiteX2" fmla="*/ 806741 w 981075"/>
                <a:gd name="connsiteY2" fmla="*/ 5879 h 228600"/>
                <a:gd name="connsiteX3" fmla="*/ 166565 w 981075"/>
                <a:gd name="connsiteY3" fmla="*/ 587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28600">
                  <a:moveTo>
                    <a:pt x="5879" y="225049"/>
                  </a:moveTo>
                  <a:lnTo>
                    <a:pt x="975238" y="225049"/>
                  </a:lnTo>
                  <a:lnTo>
                    <a:pt x="806741" y="5879"/>
                  </a:lnTo>
                  <a:lnTo>
                    <a:pt x="166565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39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2181C304-8CFE-47F1-8B6B-64E1A5FA17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25000"/>
          </a:blip>
          <a:srcRect b="19590"/>
          <a:stretch/>
        </p:blipFill>
        <p:spPr>
          <a:xfrm>
            <a:off x="5331386" y="2735565"/>
            <a:ext cx="1198543" cy="192361"/>
          </a:xfrm>
          <a:prstGeom prst="rect">
            <a:avLst/>
          </a:prstGeom>
        </p:spPr>
      </p:pic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2442D874-217E-445D-8F6B-3E0A6188D441}"/>
              </a:ext>
            </a:extLst>
          </p:cNvPr>
          <p:cNvSpPr/>
          <p:nvPr/>
        </p:nvSpPr>
        <p:spPr>
          <a:xfrm>
            <a:off x="5253135" y="2372925"/>
            <a:ext cx="1285783" cy="200779"/>
          </a:xfrm>
          <a:custGeom>
            <a:avLst/>
            <a:gdLst>
              <a:gd name="connsiteX0" fmla="*/ 4633 w 771525"/>
              <a:gd name="connsiteY0" fmla="*/ 59497 h 95250"/>
              <a:gd name="connsiteX1" fmla="*/ 137888 w 771525"/>
              <a:gd name="connsiteY1" fmla="*/ 4633 h 95250"/>
              <a:gd name="connsiteX2" fmla="*/ 646904 w 771525"/>
              <a:gd name="connsiteY2" fmla="*/ 4633 h 95250"/>
              <a:gd name="connsiteX3" fmla="*/ 775206 w 771525"/>
              <a:gd name="connsiteY3" fmla="*/ 59497 h 95250"/>
              <a:gd name="connsiteX4" fmla="*/ 709388 w 771525"/>
              <a:gd name="connsiteY4" fmla="*/ 92930 h 95250"/>
              <a:gd name="connsiteX5" fmla="*/ 69213 w 771525"/>
              <a:gd name="connsiteY5" fmla="*/ 9293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95250">
                <a:moveTo>
                  <a:pt x="4633" y="59497"/>
                </a:moveTo>
                <a:lnTo>
                  <a:pt x="137888" y="4633"/>
                </a:lnTo>
                <a:lnTo>
                  <a:pt x="646904" y="4633"/>
                </a:lnTo>
                <a:lnTo>
                  <a:pt x="775206" y="59497"/>
                </a:lnTo>
                <a:lnTo>
                  <a:pt x="709388" y="92930"/>
                </a:lnTo>
                <a:lnTo>
                  <a:pt x="69213" y="9293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5000"/>
                </a:schemeClr>
              </a:gs>
              <a:gs pos="100000">
                <a:srgbClr val="0A0B10">
                  <a:alpha val="2000"/>
                </a:srgbClr>
              </a:gs>
            </a:gsLst>
            <a:lin ang="16200000" scaled="0"/>
          </a:gradFill>
          <a:ln w="6350">
            <a:gradFill>
              <a:gsLst>
                <a:gs pos="0">
                  <a:srgbClr val="0088EE">
                    <a:alpha val="18000"/>
                  </a:srgbClr>
                </a:gs>
                <a:gs pos="100000">
                  <a:srgbClr val="0088EE">
                    <a:alpha val="44000"/>
                  </a:srgbClr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endParaRPr lang="en-US" sz="5689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598A4EBC-EE7C-4B6C-927D-D1CE8620FBF1}"/>
              </a:ext>
            </a:extLst>
          </p:cNvPr>
          <p:cNvSpPr/>
          <p:nvPr/>
        </p:nvSpPr>
        <p:spPr>
          <a:xfrm>
            <a:off x="5251061" y="1683233"/>
            <a:ext cx="650828" cy="883429"/>
          </a:xfrm>
          <a:custGeom>
            <a:avLst/>
            <a:gdLst>
              <a:gd name="connsiteX0" fmla="*/ 390689 w 390525"/>
              <a:gd name="connsiteY0" fmla="*/ 5879 h 419100"/>
              <a:gd name="connsiteX1" fmla="*/ 5879 w 390525"/>
              <a:gd name="connsiteY1" fmla="*/ 386688 h 419100"/>
              <a:gd name="connsiteX2" fmla="*/ 70458 w 390525"/>
              <a:gd name="connsiteY2" fmla="*/ 420121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25" h="419100">
                <a:moveTo>
                  <a:pt x="390689" y="5879"/>
                </a:moveTo>
                <a:lnTo>
                  <a:pt x="5879" y="386688"/>
                </a:lnTo>
                <a:lnTo>
                  <a:pt x="70458" y="420121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9000"/>
                </a:schemeClr>
              </a:gs>
              <a:gs pos="100000">
                <a:srgbClr val="0A0B10">
                  <a:alpha val="0"/>
                </a:srgbClr>
              </a:gs>
            </a:gsLst>
            <a:lin ang="3600000" scaled="0"/>
          </a:gradFill>
          <a:ln w="6350">
            <a:gradFill>
              <a:gsLst>
                <a:gs pos="0">
                  <a:schemeClr val="tx1"/>
                </a:gs>
                <a:gs pos="100000">
                  <a:srgbClr val="0088EE"/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endParaRPr lang="en-US" sz="5689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250F0E-55D2-4467-A0E5-8D7CEAE96843}"/>
              </a:ext>
            </a:extLst>
          </p:cNvPr>
          <p:cNvSpPr/>
          <p:nvPr/>
        </p:nvSpPr>
        <p:spPr>
          <a:xfrm>
            <a:off x="5892364" y="1683233"/>
            <a:ext cx="650828" cy="883429"/>
          </a:xfrm>
          <a:custGeom>
            <a:avLst/>
            <a:gdLst>
              <a:gd name="connsiteX0" fmla="*/ 5879 w 390525"/>
              <a:gd name="connsiteY0" fmla="*/ 5879 h 419100"/>
              <a:gd name="connsiteX1" fmla="*/ 391641 w 390525"/>
              <a:gd name="connsiteY1" fmla="*/ 386688 h 419100"/>
              <a:gd name="connsiteX2" fmla="*/ 325823 w 390525"/>
              <a:gd name="connsiteY2" fmla="*/ 420121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25" h="419100">
                <a:moveTo>
                  <a:pt x="5879" y="5879"/>
                </a:moveTo>
                <a:lnTo>
                  <a:pt x="391641" y="386688"/>
                </a:lnTo>
                <a:lnTo>
                  <a:pt x="325823" y="420121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9000"/>
                </a:schemeClr>
              </a:gs>
              <a:gs pos="100000">
                <a:srgbClr val="0A0B10">
                  <a:alpha val="0"/>
                </a:srgbClr>
              </a:gs>
            </a:gsLst>
            <a:lin ang="3600000" scaled="0"/>
          </a:gradFill>
          <a:ln w="6350">
            <a:gradFill>
              <a:gsLst>
                <a:gs pos="0">
                  <a:schemeClr val="tx1"/>
                </a:gs>
                <a:gs pos="100000">
                  <a:srgbClr val="0088EE"/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endParaRPr lang="en-US" sz="5689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2A91DFC3-64D9-4CE4-B8CB-A5879763312E}"/>
              </a:ext>
            </a:extLst>
          </p:cNvPr>
          <p:cNvSpPr/>
          <p:nvPr/>
        </p:nvSpPr>
        <p:spPr>
          <a:xfrm>
            <a:off x="5358685" y="1683233"/>
            <a:ext cx="1079422" cy="883429"/>
          </a:xfrm>
          <a:custGeom>
            <a:avLst/>
            <a:gdLst>
              <a:gd name="connsiteX0" fmla="*/ 5879 w 647700"/>
              <a:gd name="connsiteY0" fmla="*/ 420121 h 419100"/>
              <a:gd name="connsiteX1" fmla="*/ 646054 w 647700"/>
              <a:gd name="connsiteY1" fmla="*/ 420121 h 419100"/>
              <a:gd name="connsiteX2" fmla="*/ 326109 w 647700"/>
              <a:gd name="connsiteY2" fmla="*/ 5879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419100">
                <a:moveTo>
                  <a:pt x="5879" y="420121"/>
                </a:moveTo>
                <a:lnTo>
                  <a:pt x="646054" y="420121"/>
                </a:lnTo>
                <a:lnTo>
                  <a:pt x="326109" y="5879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2">
                  <a:lumMod val="75000"/>
                  <a:alpha val="37000"/>
                </a:schemeClr>
              </a:gs>
            </a:gsLst>
            <a:lin ang="0" scaled="0"/>
          </a:gradFill>
          <a:ln w="6350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tx1"/>
                </a:gs>
              </a:gsLst>
              <a:lin ang="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endParaRPr lang="en-US" sz="5689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550935B4-A6A5-49DD-901C-0BEE3A662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5646640" y="2159453"/>
            <a:ext cx="568033" cy="464360"/>
          </a:xfrm>
          <a:prstGeom prst="rect">
            <a:avLst/>
          </a:prstGeom>
        </p:spPr>
      </p:pic>
      <p:pic>
        <p:nvPicPr>
          <p:cNvPr id="133" name="Picture 2" descr="Image result for intel cpu">
            <a:extLst>
              <a:ext uri="{FF2B5EF4-FFF2-40B4-BE49-F238E27FC236}">
                <a16:creationId xmlns:a16="http://schemas.microsoft.com/office/drawing/2014/main" id="{D41E0391-8E29-4CC2-B8E7-C01C5162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067" y="964389"/>
            <a:ext cx="968735" cy="9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D02E2A0F-09EA-44D5-AC3F-DDAA8ACD03DE}"/>
              </a:ext>
            </a:extLst>
          </p:cNvPr>
          <p:cNvCxnSpPr>
            <a:cxnSpLocks/>
          </p:cNvCxnSpPr>
          <p:nvPr/>
        </p:nvCxnSpPr>
        <p:spPr>
          <a:xfrm>
            <a:off x="6296576" y="2542227"/>
            <a:ext cx="2514817" cy="1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2331DDB-C39F-43F8-B6CC-71EAE9C2EE1D}"/>
              </a:ext>
            </a:extLst>
          </p:cNvPr>
          <p:cNvCxnSpPr>
            <a:cxnSpLocks/>
          </p:cNvCxnSpPr>
          <p:nvPr/>
        </p:nvCxnSpPr>
        <p:spPr>
          <a:xfrm>
            <a:off x="6337721" y="3008622"/>
            <a:ext cx="2514817" cy="1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A89D182-3119-4C31-A922-13574B4D1C31}"/>
              </a:ext>
            </a:extLst>
          </p:cNvPr>
          <p:cNvCxnSpPr>
            <a:cxnSpLocks/>
          </p:cNvCxnSpPr>
          <p:nvPr/>
        </p:nvCxnSpPr>
        <p:spPr>
          <a:xfrm>
            <a:off x="6337721" y="3618817"/>
            <a:ext cx="2514817" cy="1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8D984C3D-ADFF-4F5F-BB73-F73E763D54C1}"/>
              </a:ext>
            </a:extLst>
          </p:cNvPr>
          <p:cNvCxnSpPr>
            <a:cxnSpLocks/>
          </p:cNvCxnSpPr>
          <p:nvPr/>
        </p:nvCxnSpPr>
        <p:spPr>
          <a:xfrm>
            <a:off x="6347130" y="4154014"/>
            <a:ext cx="2514817" cy="1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103EB3C-A252-4F50-AAD2-1B4658BA477E}"/>
              </a:ext>
            </a:extLst>
          </p:cNvPr>
          <p:cNvCxnSpPr>
            <a:cxnSpLocks/>
          </p:cNvCxnSpPr>
          <p:nvPr/>
        </p:nvCxnSpPr>
        <p:spPr>
          <a:xfrm>
            <a:off x="6274686" y="4849956"/>
            <a:ext cx="2514817" cy="1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Arrow: Down 67">
            <a:extLst>
              <a:ext uri="{FF2B5EF4-FFF2-40B4-BE49-F238E27FC236}">
                <a16:creationId xmlns:a16="http://schemas.microsoft.com/office/drawing/2014/main" id="{82615D86-1588-4548-9C1C-0D1A96A45B1E}"/>
              </a:ext>
            </a:extLst>
          </p:cNvPr>
          <p:cNvSpPr/>
          <p:nvPr/>
        </p:nvSpPr>
        <p:spPr>
          <a:xfrm>
            <a:off x="3012484" y="1933124"/>
            <a:ext cx="352151" cy="1622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Intel Clear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333AEFA-126E-464D-A960-3F27BC0763A1}"/>
              </a:ext>
            </a:extLst>
          </p:cNvPr>
          <p:cNvSpPr/>
          <p:nvPr/>
        </p:nvSpPr>
        <p:spPr>
          <a:xfrm>
            <a:off x="777230" y="2099133"/>
            <a:ext cx="26808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000" dirty="0">
                <a:solidFill>
                  <a:prstClr val="black"/>
                </a:solidFill>
                <a:latin typeface="Intel Clear"/>
              </a:rPr>
              <a:t>New applications require access to more data, faster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206666-EDFA-4E84-827D-F92C13F55A30}"/>
              </a:ext>
            </a:extLst>
          </p:cNvPr>
          <p:cNvSpPr/>
          <p:nvPr/>
        </p:nvSpPr>
        <p:spPr>
          <a:xfrm>
            <a:off x="714582" y="4234546"/>
            <a:ext cx="21739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000" dirty="0">
                <a:solidFill>
                  <a:prstClr val="black"/>
                </a:solidFill>
                <a:latin typeface="Intel Clear"/>
              </a:rPr>
              <a:t>Data is growing faster (2x/3yrs) </a:t>
            </a:r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562EA2FD-5CD7-40A2-AAD8-33FCE29FB65F}"/>
              </a:ext>
            </a:extLst>
          </p:cNvPr>
          <p:cNvSpPr/>
          <p:nvPr/>
        </p:nvSpPr>
        <p:spPr>
          <a:xfrm flipV="1">
            <a:off x="3017749" y="4003262"/>
            <a:ext cx="356617" cy="1407851"/>
          </a:xfrm>
          <a:prstGeom prst="downArrow">
            <a:avLst>
              <a:gd name="adj1" fmla="val 4813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Intel Clear"/>
            </a:endParaRPr>
          </a:p>
        </p:txBody>
      </p:sp>
      <p:pic>
        <p:nvPicPr>
          <p:cNvPr id="77" name="Slide1">
            <a:hlinkClick r:id="" action="ppaction://media"/>
            <a:extLst>
              <a:ext uri="{FF2B5EF4-FFF2-40B4-BE49-F238E27FC236}">
                <a16:creationId xmlns:a16="http://schemas.microsoft.com/office/drawing/2014/main" id="{9EFD27F7-D663-41AB-A167-DB9DB6B19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55137" y="6190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05"/>
    </mc:Choice>
    <mc:Fallback xmlns="">
      <p:transition spd="slow" advTm="9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8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E0A9C3A4-371A-46F1-8377-FC2E0FF8D5B5}"/>
              </a:ext>
            </a:extLst>
          </p:cNvPr>
          <p:cNvSpPr/>
          <p:nvPr/>
        </p:nvSpPr>
        <p:spPr>
          <a:xfrm>
            <a:off x="416317" y="6107960"/>
            <a:ext cx="11547566" cy="387625"/>
          </a:xfrm>
          <a:prstGeom prst="leftRightArrow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Software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88150-0E3D-4C91-88A5-13A9E1995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268" y="1951554"/>
            <a:ext cx="1701735" cy="1276832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D4F95F04-0833-41B9-BDE4-E5715286703A}"/>
              </a:ext>
            </a:extLst>
          </p:cNvPr>
          <p:cNvGrpSpPr/>
          <p:nvPr/>
        </p:nvGrpSpPr>
        <p:grpSpPr>
          <a:xfrm>
            <a:off x="3118312" y="3957571"/>
            <a:ext cx="4574683" cy="1126598"/>
            <a:chOff x="4722427" y="3160506"/>
            <a:chExt cx="2745009" cy="534459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817139D-0180-4234-B5E6-41612C5F058C}"/>
                </a:ext>
              </a:extLst>
            </p:cNvPr>
            <p:cNvSpPr/>
            <p:nvPr/>
          </p:nvSpPr>
          <p:spPr>
            <a:xfrm>
              <a:off x="4722427" y="3409120"/>
              <a:ext cx="2743200" cy="285750"/>
            </a:xfrm>
            <a:custGeom>
              <a:avLst/>
              <a:gdLst>
                <a:gd name="connsiteX0" fmla="*/ 5879 w 2743200"/>
                <a:gd name="connsiteY0" fmla="*/ 123512 h 285750"/>
                <a:gd name="connsiteX1" fmla="*/ 403071 w 2743200"/>
                <a:gd name="connsiteY1" fmla="*/ 5879 h 285750"/>
                <a:gd name="connsiteX2" fmla="*/ 2344838 w 2743200"/>
                <a:gd name="connsiteY2" fmla="*/ 5879 h 285750"/>
                <a:gd name="connsiteX3" fmla="*/ 2742888 w 2743200"/>
                <a:gd name="connsiteY3" fmla="*/ 129227 h 285750"/>
                <a:gd name="connsiteX4" fmla="*/ 2523431 w 2743200"/>
                <a:gd name="connsiteY4" fmla="*/ 281437 h 285750"/>
                <a:gd name="connsiteX5" fmla="*/ 225716 w 2743200"/>
                <a:gd name="connsiteY5" fmla="*/ 281437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285750">
                  <a:moveTo>
                    <a:pt x="5879" y="123512"/>
                  </a:moveTo>
                  <a:lnTo>
                    <a:pt x="403071" y="5879"/>
                  </a:lnTo>
                  <a:lnTo>
                    <a:pt x="2344838" y="5879"/>
                  </a:lnTo>
                  <a:lnTo>
                    <a:pt x="2742888" y="129227"/>
                  </a:lnTo>
                  <a:lnTo>
                    <a:pt x="2523431" y="281437"/>
                  </a:lnTo>
                  <a:lnTo>
                    <a:pt x="225716" y="281437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40C2D0C-18AB-4229-9C68-128AF4D05002}"/>
                </a:ext>
              </a:extLst>
            </p:cNvPr>
            <p:cNvSpPr/>
            <p:nvPr/>
          </p:nvSpPr>
          <p:spPr>
            <a:xfrm>
              <a:off x="4722427" y="3262054"/>
              <a:ext cx="447675" cy="428625"/>
            </a:xfrm>
            <a:custGeom>
              <a:avLst/>
              <a:gdLst>
                <a:gd name="connsiteX0" fmla="*/ 269435 w 447675"/>
                <a:gd name="connsiteY0" fmla="*/ 5879 h 428625"/>
                <a:gd name="connsiteX1" fmla="*/ 5879 w 447675"/>
                <a:gd name="connsiteY1" fmla="*/ 270578 h 428625"/>
                <a:gd name="connsiteX2" fmla="*/ 225716 w 447675"/>
                <a:gd name="connsiteY2" fmla="*/ 428503 h 428625"/>
                <a:gd name="connsiteX3" fmla="*/ 446981 w 447675"/>
                <a:gd name="connsiteY3" fmla="*/ 132656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428625">
                  <a:moveTo>
                    <a:pt x="269435" y="5879"/>
                  </a:moveTo>
                  <a:lnTo>
                    <a:pt x="5879" y="270578"/>
                  </a:lnTo>
                  <a:lnTo>
                    <a:pt x="225716" y="428503"/>
                  </a:lnTo>
                  <a:lnTo>
                    <a:pt x="446981" y="132656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8E54BBD-1C6C-4E2E-92E3-D45335FA887F}"/>
                </a:ext>
              </a:extLst>
            </p:cNvPr>
            <p:cNvSpPr/>
            <p:nvPr/>
          </p:nvSpPr>
          <p:spPr>
            <a:xfrm>
              <a:off x="5119989" y="3160506"/>
              <a:ext cx="200025" cy="257175"/>
            </a:xfrm>
            <a:custGeom>
              <a:avLst/>
              <a:gdLst>
                <a:gd name="connsiteX0" fmla="*/ 196580 w 200025"/>
                <a:gd name="connsiteY0" fmla="*/ 5509 h 257175"/>
                <a:gd name="connsiteX1" fmla="*/ 5509 w 200025"/>
                <a:gd name="connsiteY1" fmla="*/ 25449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57175">
                  <a:moveTo>
                    <a:pt x="196580" y="5509"/>
                  </a:moveTo>
                  <a:lnTo>
                    <a:pt x="5509" y="254492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5E5784B-7DB4-40F2-8872-75A619FD308C}"/>
                </a:ext>
              </a:extLst>
            </p:cNvPr>
            <p:cNvSpPr/>
            <p:nvPr/>
          </p:nvSpPr>
          <p:spPr>
            <a:xfrm>
              <a:off x="6863921" y="3160506"/>
              <a:ext cx="200025" cy="257175"/>
            </a:xfrm>
            <a:custGeom>
              <a:avLst/>
              <a:gdLst>
                <a:gd name="connsiteX0" fmla="*/ 5509 w 200025"/>
                <a:gd name="connsiteY0" fmla="*/ 5509 h 257175"/>
                <a:gd name="connsiteX1" fmla="*/ 203343 w 200025"/>
                <a:gd name="connsiteY1" fmla="*/ 25449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57175">
                  <a:moveTo>
                    <a:pt x="5509" y="5509"/>
                  </a:moveTo>
                  <a:lnTo>
                    <a:pt x="203343" y="254492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2DD1CDF-2A6A-4733-98E4-5ACE5389E74A}"/>
                </a:ext>
              </a:extLst>
            </p:cNvPr>
            <p:cNvSpPr/>
            <p:nvPr/>
          </p:nvSpPr>
          <p:spPr>
            <a:xfrm>
              <a:off x="4986353" y="3160506"/>
              <a:ext cx="2209800" cy="238125"/>
            </a:xfrm>
            <a:custGeom>
              <a:avLst/>
              <a:gdLst>
                <a:gd name="connsiteX0" fmla="*/ 5509 w 2209800"/>
                <a:gd name="connsiteY0" fmla="*/ 107426 h 238125"/>
                <a:gd name="connsiteX1" fmla="*/ 330216 w 2209800"/>
                <a:gd name="connsiteY1" fmla="*/ 5509 h 238125"/>
                <a:gd name="connsiteX2" fmla="*/ 1883077 w 2209800"/>
                <a:gd name="connsiteY2" fmla="*/ 5509 h 238125"/>
                <a:gd name="connsiteX3" fmla="*/ 2207308 w 2209800"/>
                <a:gd name="connsiteY3" fmla="*/ 111712 h 238125"/>
                <a:gd name="connsiteX4" fmla="*/ 2029762 w 2209800"/>
                <a:gd name="connsiteY4" fmla="*/ 234204 h 238125"/>
                <a:gd name="connsiteX5" fmla="*/ 183055 w 2209800"/>
                <a:gd name="connsiteY5" fmla="*/ 23420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9800" h="238125">
                  <a:moveTo>
                    <a:pt x="5509" y="107426"/>
                  </a:moveTo>
                  <a:lnTo>
                    <a:pt x="330216" y="5509"/>
                  </a:lnTo>
                  <a:lnTo>
                    <a:pt x="1883077" y="5509"/>
                  </a:lnTo>
                  <a:lnTo>
                    <a:pt x="2207308" y="111712"/>
                  </a:lnTo>
                  <a:lnTo>
                    <a:pt x="2029762" y="234204"/>
                  </a:lnTo>
                  <a:lnTo>
                    <a:pt x="183055" y="23420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4BC88BC-3674-4A08-9844-9EC6E6F198DB}"/>
                </a:ext>
              </a:extLst>
            </p:cNvPr>
            <p:cNvSpPr/>
            <p:nvPr/>
          </p:nvSpPr>
          <p:spPr>
            <a:xfrm>
              <a:off x="4942264" y="3388831"/>
              <a:ext cx="2295525" cy="304800"/>
            </a:xfrm>
            <a:custGeom>
              <a:avLst/>
              <a:gdLst>
                <a:gd name="connsiteX0" fmla="*/ 5879 w 2295525"/>
                <a:gd name="connsiteY0" fmla="*/ 301725 h 304800"/>
                <a:gd name="connsiteX1" fmla="*/ 2295498 w 2295525"/>
                <a:gd name="connsiteY1" fmla="*/ 301725 h 304800"/>
                <a:gd name="connsiteX2" fmla="*/ 2069089 w 2295525"/>
                <a:gd name="connsiteY2" fmla="*/ 5879 h 304800"/>
                <a:gd name="connsiteX3" fmla="*/ 227144 w 2295525"/>
                <a:gd name="connsiteY3" fmla="*/ 587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525" h="304800">
                  <a:moveTo>
                    <a:pt x="5879" y="301725"/>
                  </a:moveTo>
                  <a:lnTo>
                    <a:pt x="2295498" y="301725"/>
                  </a:lnTo>
                  <a:lnTo>
                    <a:pt x="2069089" y="5879"/>
                  </a:lnTo>
                  <a:lnTo>
                    <a:pt x="227144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90C37DF-2D81-493E-85CA-E15B2158F41B}"/>
                </a:ext>
              </a:extLst>
            </p:cNvPr>
            <p:cNvSpPr/>
            <p:nvPr/>
          </p:nvSpPr>
          <p:spPr>
            <a:xfrm>
              <a:off x="7010236" y="3266340"/>
              <a:ext cx="457200" cy="428625"/>
            </a:xfrm>
            <a:custGeom>
              <a:avLst/>
              <a:gdLst>
                <a:gd name="connsiteX0" fmla="*/ 227525 w 457200"/>
                <a:gd name="connsiteY0" fmla="*/ 424217 h 428625"/>
                <a:gd name="connsiteX1" fmla="*/ 455078 w 457200"/>
                <a:gd name="connsiteY1" fmla="*/ 272007 h 428625"/>
                <a:gd name="connsiteX2" fmla="*/ 183424 w 457200"/>
                <a:gd name="connsiteY2" fmla="*/ 5879 h 428625"/>
                <a:gd name="connsiteX3" fmla="*/ 5879 w 457200"/>
                <a:gd name="connsiteY3" fmla="*/ 12837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428625">
                  <a:moveTo>
                    <a:pt x="227525" y="424217"/>
                  </a:moveTo>
                  <a:lnTo>
                    <a:pt x="455078" y="272007"/>
                  </a:lnTo>
                  <a:lnTo>
                    <a:pt x="183424" y="5879"/>
                  </a:lnTo>
                  <a:lnTo>
                    <a:pt x="5879" y="12837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EA26BF-52B0-4A58-88E3-7937BFF0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79"/>
            <a:ext cx="11887200" cy="548640"/>
          </a:xfrm>
        </p:spPr>
        <p:txBody>
          <a:bodyPr/>
          <a:lstStyle/>
          <a:p>
            <a:pPr algn="ctr"/>
            <a:r>
              <a:rPr lang="en-US" sz="3200" dirty="0"/>
              <a:t>New Memory and Systems Technologies Across the Hierarchy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0F0B2-7134-4139-925D-5592EBBA1C0D}"/>
              </a:ext>
            </a:extLst>
          </p:cNvPr>
          <p:cNvGrpSpPr/>
          <p:nvPr/>
        </p:nvGrpSpPr>
        <p:grpSpPr>
          <a:xfrm>
            <a:off x="2669429" y="5003202"/>
            <a:ext cx="5480239" cy="722560"/>
            <a:chOff x="12456098" y="5203261"/>
            <a:chExt cx="7756959" cy="80708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3D5909F-DAF4-4250-B3F2-7CC1F7EFDC58}"/>
                </a:ext>
              </a:extLst>
            </p:cNvPr>
            <p:cNvSpPr/>
            <p:nvPr/>
          </p:nvSpPr>
          <p:spPr>
            <a:xfrm>
              <a:off x="13014554" y="5203261"/>
              <a:ext cx="582893" cy="739825"/>
            </a:xfrm>
            <a:custGeom>
              <a:avLst/>
              <a:gdLst>
                <a:gd name="connsiteX0" fmla="*/ 579537 w 582892"/>
                <a:gd name="connsiteY0" fmla="*/ 16597 h 739825"/>
                <a:gd name="connsiteX1" fmla="*/ 16597 w 582892"/>
                <a:gd name="connsiteY1" fmla="*/ 724364 h 73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2892" h="739825">
                  <a:moveTo>
                    <a:pt x="579537" y="16597"/>
                  </a:moveTo>
                  <a:lnTo>
                    <a:pt x="16597" y="72436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solidFill>
                <a:srgbClr val="0088EE">
                  <a:alpha val="50000"/>
                </a:srgbClr>
              </a:soli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5E0057-DA02-4E24-8B3D-A70FEC1C9FC6}"/>
                </a:ext>
              </a:extLst>
            </p:cNvPr>
            <p:cNvSpPr/>
            <p:nvPr/>
          </p:nvSpPr>
          <p:spPr>
            <a:xfrm>
              <a:off x="19059602" y="5203261"/>
              <a:ext cx="560474" cy="739825"/>
            </a:xfrm>
            <a:custGeom>
              <a:avLst/>
              <a:gdLst>
                <a:gd name="connsiteX0" fmla="*/ 16598 w 560473"/>
                <a:gd name="connsiteY0" fmla="*/ 16597 h 739825"/>
                <a:gd name="connsiteX1" fmla="*/ 546806 w 560473"/>
                <a:gd name="connsiteY1" fmla="*/ 724364 h 73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473" h="739825">
                  <a:moveTo>
                    <a:pt x="16598" y="16597"/>
                  </a:moveTo>
                  <a:lnTo>
                    <a:pt x="546806" y="72436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solidFill>
                <a:srgbClr val="0088EE">
                  <a:alpha val="50000"/>
                </a:srgbClr>
              </a:soli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5C1AA8D-D5FB-443D-9D2C-D7CBFDC07C67}"/>
                </a:ext>
              </a:extLst>
            </p:cNvPr>
            <p:cNvSpPr/>
            <p:nvPr/>
          </p:nvSpPr>
          <p:spPr>
            <a:xfrm>
              <a:off x="12456098" y="5203261"/>
              <a:ext cx="7756959" cy="807082"/>
            </a:xfrm>
            <a:custGeom>
              <a:avLst/>
              <a:gdLst>
                <a:gd name="connsiteX0" fmla="*/ 16597 w 7756959"/>
                <a:gd name="connsiteY0" fmla="*/ 348846 h 807082"/>
                <a:gd name="connsiteX1" fmla="*/ 1137994 w 7756959"/>
                <a:gd name="connsiteY1" fmla="*/ 16597 h 807082"/>
                <a:gd name="connsiteX2" fmla="*/ 6620101 w 7756959"/>
                <a:gd name="connsiteY2" fmla="*/ 16597 h 807082"/>
                <a:gd name="connsiteX3" fmla="*/ 7744188 w 7756959"/>
                <a:gd name="connsiteY3" fmla="*/ 364988 h 807082"/>
                <a:gd name="connsiteX4" fmla="*/ 7124528 w 7756959"/>
                <a:gd name="connsiteY4" fmla="*/ 794759 h 807082"/>
                <a:gd name="connsiteX5" fmla="*/ 637154 w 7756959"/>
                <a:gd name="connsiteY5" fmla="*/ 794759 h 807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6959" h="807082">
                  <a:moveTo>
                    <a:pt x="16597" y="348846"/>
                  </a:moveTo>
                  <a:lnTo>
                    <a:pt x="1137994" y="16597"/>
                  </a:lnTo>
                  <a:lnTo>
                    <a:pt x="6620101" y="16597"/>
                  </a:lnTo>
                  <a:lnTo>
                    <a:pt x="7744188" y="364988"/>
                  </a:lnTo>
                  <a:lnTo>
                    <a:pt x="7124528" y="794759"/>
                  </a:lnTo>
                  <a:lnTo>
                    <a:pt x="637154" y="79475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B3E1B3-5F80-46EA-97C5-35C195E5F81E}"/>
              </a:ext>
            </a:extLst>
          </p:cNvPr>
          <p:cNvGrpSpPr/>
          <p:nvPr/>
        </p:nvGrpSpPr>
        <p:grpSpPr>
          <a:xfrm>
            <a:off x="2660989" y="4486136"/>
            <a:ext cx="5460604" cy="1231960"/>
            <a:chOff x="4455906" y="4532438"/>
            <a:chExt cx="3276600" cy="58444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704DDBA-71EB-4EB6-8E01-FED869EC7DAB}"/>
                </a:ext>
              </a:extLst>
            </p:cNvPr>
            <p:cNvSpPr/>
            <p:nvPr/>
          </p:nvSpPr>
          <p:spPr>
            <a:xfrm>
              <a:off x="4455906" y="4783506"/>
              <a:ext cx="3276600" cy="333375"/>
            </a:xfrm>
            <a:custGeom>
              <a:avLst/>
              <a:gdLst>
                <a:gd name="connsiteX0" fmla="*/ 5509 w 3276600"/>
                <a:gd name="connsiteY0" fmla="*/ 138859 h 333375"/>
                <a:gd name="connsiteX1" fmla="*/ 474615 w 3276600"/>
                <a:gd name="connsiteY1" fmla="*/ 5509 h 333375"/>
                <a:gd name="connsiteX2" fmla="*/ 2803478 w 3276600"/>
                <a:gd name="connsiteY2" fmla="*/ 5509 h 333375"/>
                <a:gd name="connsiteX3" fmla="*/ 3274965 w 3276600"/>
                <a:gd name="connsiteY3" fmla="*/ 146002 h 333375"/>
                <a:gd name="connsiteX4" fmla="*/ 3013789 w 3276600"/>
                <a:gd name="connsiteY4" fmla="*/ 327930 h 333375"/>
                <a:gd name="connsiteX5" fmla="*/ 267446 w 3276600"/>
                <a:gd name="connsiteY5" fmla="*/ 32793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6600" h="333375">
                  <a:moveTo>
                    <a:pt x="5509" y="138859"/>
                  </a:moveTo>
                  <a:lnTo>
                    <a:pt x="474615" y="5509"/>
                  </a:lnTo>
                  <a:lnTo>
                    <a:pt x="2803478" y="5509"/>
                  </a:lnTo>
                  <a:lnTo>
                    <a:pt x="3274965" y="146002"/>
                  </a:lnTo>
                  <a:lnTo>
                    <a:pt x="3013789" y="327930"/>
                  </a:lnTo>
                  <a:lnTo>
                    <a:pt x="267446" y="327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1C30F86-2687-4133-B930-99F67F20929D}"/>
                </a:ext>
              </a:extLst>
            </p:cNvPr>
            <p:cNvSpPr/>
            <p:nvPr/>
          </p:nvSpPr>
          <p:spPr>
            <a:xfrm>
              <a:off x="4455906" y="4650441"/>
              <a:ext cx="495300" cy="457200"/>
            </a:xfrm>
            <a:custGeom>
              <a:avLst/>
              <a:gdLst>
                <a:gd name="connsiteX0" fmla="*/ 276781 w 495300"/>
                <a:gd name="connsiteY0" fmla="*/ 5509 h 457200"/>
                <a:gd name="connsiteX1" fmla="*/ 5509 w 495300"/>
                <a:gd name="connsiteY1" fmla="*/ 271923 h 457200"/>
                <a:gd name="connsiteX2" fmla="*/ 267446 w 495300"/>
                <a:gd name="connsiteY2" fmla="*/ 460994 h 457200"/>
                <a:gd name="connsiteX3" fmla="*/ 496618 w 495300"/>
                <a:gd name="connsiteY3" fmla="*/ 163528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457200">
                  <a:moveTo>
                    <a:pt x="276781" y="5509"/>
                  </a:moveTo>
                  <a:lnTo>
                    <a:pt x="5509" y="271923"/>
                  </a:lnTo>
                  <a:lnTo>
                    <a:pt x="267446" y="460994"/>
                  </a:lnTo>
                  <a:lnTo>
                    <a:pt x="496618" y="16352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EEA08DC-DB0F-4BB1-9824-44D1342BDB2D}"/>
                </a:ext>
              </a:extLst>
            </p:cNvPr>
            <p:cNvSpPr/>
            <p:nvPr/>
          </p:nvSpPr>
          <p:spPr>
            <a:xfrm>
              <a:off x="4924642" y="4532438"/>
              <a:ext cx="209550" cy="257175"/>
            </a:xfrm>
            <a:custGeom>
              <a:avLst/>
              <a:gdLst>
                <a:gd name="connsiteX0" fmla="*/ 205237 w 209550"/>
                <a:gd name="connsiteY0" fmla="*/ 5879 h 257175"/>
                <a:gd name="connsiteX1" fmla="*/ 5879 w 209550"/>
                <a:gd name="connsiteY1" fmla="*/ 25657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57175">
                  <a:moveTo>
                    <a:pt x="205237" y="5879"/>
                  </a:moveTo>
                  <a:lnTo>
                    <a:pt x="5879" y="256577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5BE9F6-0C2A-454E-A9C0-CE2A4092CD40}"/>
                </a:ext>
              </a:extLst>
            </p:cNvPr>
            <p:cNvSpPr/>
            <p:nvPr/>
          </p:nvSpPr>
          <p:spPr>
            <a:xfrm>
              <a:off x="7065672" y="4532438"/>
              <a:ext cx="190500" cy="257175"/>
            </a:xfrm>
            <a:custGeom>
              <a:avLst/>
              <a:gdLst>
                <a:gd name="connsiteX0" fmla="*/ 5879 w 190500"/>
                <a:gd name="connsiteY0" fmla="*/ 5879 h 257175"/>
                <a:gd name="connsiteX1" fmla="*/ 193712 w 190500"/>
                <a:gd name="connsiteY1" fmla="*/ 25657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257175">
                  <a:moveTo>
                    <a:pt x="5879" y="5879"/>
                  </a:moveTo>
                  <a:lnTo>
                    <a:pt x="193712" y="256577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8D1ACEC-6BEE-436D-9B91-9A51F4766977}"/>
                </a:ext>
              </a:extLst>
            </p:cNvPr>
            <p:cNvSpPr/>
            <p:nvPr/>
          </p:nvSpPr>
          <p:spPr>
            <a:xfrm>
              <a:off x="4726808" y="4532438"/>
              <a:ext cx="2743200" cy="285750"/>
            </a:xfrm>
            <a:custGeom>
              <a:avLst/>
              <a:gdLst>
                <a:gd name="connsiteX0" fmla="*/ 5879 w 2743200"/>
                <a:gd name="connsiteY0" fmla="*/ 123512 h 285750"/>
                <a:gd name="connsiteX1" fmla="*/ 403071 w 2743200"/>
                <a:gd name="connsiteY1" fmla="*/ 5879 h 285750"/>
                <a:gd name="connsiteX2" fmla="*/ 2344743 w 2743200"/>
                <a:gd name="connsiteY2" fmla="*/ 5879 h 285750"/>
                <a:gd name="connsiteX3" fmla="*/ 2742887 w 2743200"/>
                <a:gd name="connsiteY3" fmla="*/ 129227 h 285750"/>
                <a:gd name="connsiteX4" fmla="*/ 2523431 w 2743200"/>
                <a:gd name="connsiteY4" fmla="*/ 281532 h 285750"/>
                <a:gd name="connsiteX5" fmla="*/ 225716 w 2743200"/>
                <a:gd name="connsiteY5" fmla="*/ 28153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285750">
                  <a:moveTo>
                    <a:pt x="5879" y="123512"/>
                  </a:moveTo>
                  <a:lnTo>
                    <a:pt x="403071" y="5879"/>
                  </a:lnTo>
                  <a:lnTo>
                    <a:pt x="2344743" y="5879"/>
                  </a:lnTo>
                  <a:lnTo>
                    <a:pt x="2742887" y="129227"/>
                  </a:lnTo>
                  <a:lnTo>
                    <a:pt x="2523431" y="281532"/>
                  </a:lnTo>
                  <a:lnTo>
                    <a:pt x="225716" y="281532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E2161A-14BE-4E5D-A61C-5B36D26D782B}"/>
                </a:ext>
              </a:extLst>
            </p:cNvPr>
            <p:cNvSpPr/>
            <p:nvPr/>
          </p:nvSpPr>
          <p:spPr>
            <a:xfrm>
              <a:off x="4717844" y="4808461"/>
              <a:ext cx="2752725" cy="304800"/>
            </a:xfrm>
            <a:custGeom>
              <a:avLst/>
              <a:gdLst>
                <a:gd name="connsiteX0" fmla="*/ 234680 w 2752725"/>
                <a:gd name="connsiteY0" fmla="*/ 5509 h 304800"/>
                <a:gd name="connsiteX1" fmla="*/ 2524204 w 2752725"/>
                <a:gd name="connsiteY1" fmla="*/ 5509 h 304800"/>
                <a:gd name="connsiteX2" fmla="*/ 2751852 w 2752725"/>
                <a:gd name="connsiteY2" fmla="*/ 302974 h 304800"/>
                <a:gd name="connsiteX3" fmla="*/ 5509 w 2752725"/>
                <a:gd name="connsiteY3" fmla="*/ 30297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2725" h="304800">
                  <a:moveTo>
                    <a:pt x="234680" y="5509"/>
                  </a:moveTo>
                  <a:lnTo>
                    <a:pt x="2524204" y="5509"/>
                  </a:lnTo>
                  <a:lnTo>
                    <a:pt x="2751852" y="302974"/>
                  </a:lnTo>
                  <a:lnTo>
                    <a:pt x="5509" y="30297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7863F0-2A70-4CC9-B155-6E4F507E1BC1}"/>
                </a:ext>
              </a:extLst>
            </p:cNvPr>
            <p:cNvSpPr/>
            <p:nvPr/>
          </p:nvSpPr>
          <p:spPr>
            <a:xfrm>
              <a:off x="7236540" y="4656156"/>
              <a:ext cx="495300" cy="457200"/>
            </a:xfrm>
            <a:custGeom>
              <a:avLst/>
              <a:gdLst>
                <a:gd name="connsiteX0" fmla="*/ 5509 w 495300"/>
                <a:gd name="connsiteY0" fmla="*/ 157813 h 457200"/>
                <a:gd name="connsiteX1" fmla="*/ 233156 w 495300"/>
                <a:gd name="connsiteY1" fmla="*/ 455279 h 457200"/>
                <a:gd name="connsiteX2" fmla="*/ 494332 w 495300"/>
                <a:gd name="connsiteY2" fmla="*/ 273352 h 457200"/>
                <a:gd name="connsiteX3" fmla="*/ 233156 w 495300"/>
                <a:gd name="connsiteY3" fmla="*/ 5509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457200">
                  <a:moveTo>
                    <a:pt x="5509" y="157813"/>
                  </a:moveTo>
                  <a:lnTo>
                    <a:pt x="233156" y="455279"/>
                  </a:lnTo>
                  <a:lnTo>
                    <a:pt x="494332" y="273352"/>
                  </a:lnTo>
                  <a:lnTo>
                    <a:pt x="233156" y="550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21D3E3C-750A-4F60-B5AC-E0FC011E19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t="29070" b="11283"/>
          <a:stretch/>
        </p:blipFill>
        <p:spPr>
          <a:xfrm>
            <a:off x="5147707" y="5318203"/>
            <a:ext cx="600462" cy="2315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C8ACCE-7381-4760-B609-4B66C3C51C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25000"/>
          </a:blip>
          <a:srcRect t="27733" b="10926"/>
          <a:stretch/>
        </p:blipFill>
        <p:spPr>
          <a:xfrm>
            <a:off x="4682823" y="4664144"/>
            <a:ext cx="1614949" cy="24456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695ECD1-413A-4825-A7A6-26D4B32505AE}"/>
              </a:ext>
            </a:extLst>
          </p:cNvPr>
          <p:cNvGrpSpPr/>
          <p:nvPr/>
        </p:nvGrpSpPr>
        <p:grpSpPr>
          <a:xfrm>
            <a:off x="3549616" y="3448692"/>
            <a:ext cx="3683352" cy="1010924"/>
            <a:chOff x="4987906" y="2434170"/>
            <a:chExt cx="2210170" cy="479583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21A528A-22F1-45D9-850E-62598CDF84B6}"/>
                </a:ext>
              </a:extLst>
            </p:cNvPr>
            <p:cNvSpPr/>
            <p:nvPr/>
          </p:nvSpPr>
          <p:spPr>
            <a:xfrm>
              <a:off x="4988276" y="2674951"/>
              <a:ext cx="2209800" cy="238125"/>
            </a:xfrm>
            <a:custGeom>
              <a:avLst/>
              <a:gdLst>
                <a:gd name="connsiteX0" fmla="*/ 5509 w 2209800"/>
                <a:gd name="connsiteY0" fmla="*/ 107426 h 238125"/>
                <a:gd name="connsiteX1" fmla="*/ 330216 w 2209800"/>
                <a:gd name="connsiteY1" fmla="*/ 5509 h 238125"/>
                <a:gd name="connsiteX2" fmla="*/ 1883077 w 2209800"/>
                <a:gd name="connsiteY2" fmla="*/ 5509 h 238125"/>
                <a:gd name="connsiteX3" fmla="*/ 2207308 w 2209800"/>
                <a:gd name="connsiteY3" fmla="*/ 111712 h 238125"/>
                <a:gd name="connsiteX4" fmla="*/ 2029762 w 2209800"/>
                <a:gd name="connsiteY4" fmla="*/ 234299 h 238125"/>
                <a:gd name="connsiteX5" fmla="*/ 182959 w 2209800"/>
                <a:gd name="connsiteY5" fmla="*/ 23429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9800" h="238125">
                  <a:moveTo>
                    <a:pt x="5509" y="107426"/>
                  </a:moveTo>
                  <a:lnTo>
                    <a:pt x="330216" y="5509"/>
                  </a:lnTo>
                  <a:lnTo>
                    <a:pt x="1883077" y="5509"/>
                  </a:lnTo>
                  <a:lnTo>
                    <a:pt x="2207308" y="111712"/>
                  </a:lnTo>
                  <a:lnTo>
                    <a:pt x="2029762" y="234299"/>
                  </a:lnTo>
                  <a:lnTo>
                    <a:pt x="182959" y="23429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6D7602-574C-4017-A4AC-91E35F775004}"/>
                </a:ext>
              </a:extLst>
            </p:cNvPr>
            <p:cNvSpPr/>
            <p:nvPr/>
          </p:nvSpPr>
          <p:spPr>
            <a:xfrm>
              <a:off x="4987906" y="2520371"/>
              <a:ext cx="400050" cy="390525"/>
            </a:xfrm>
            <a:custGeom>
              <a:avLst/>
              <a:gdLst>
                <a:gd name="connsiteX0" fmla="*/ 267435 w 400050"/>
                <a:gd name="connsiteY0" fmla="*/ 5879 h 390525"/>
                <a:gd name="connsiteX1" fmla="*/ 5879 w 400050"/>
                <a:gd name="connsiteY1" fmla="*/ 262006 h 390525"/>
                <a:gd name="connsiteX2" fmla="*/ 183329 w 400050"/>
                <a:gd name="connsiteY2" fmla="*/ 388879 h 390525"/>
                <a:gd name="connsiteX3" fmla="*/ 403643 w 400050"/>
                <a:gd name="connsiteY3" fmla="*/ 10160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390525">
                  <a:moveTo>
                    <a:pt x="267435" y="5879"/>
                  </a:moveTo>
                  <a:lnTo>
                    <a:pt x="5879" y="262006"/>
                  </a:lnTo>
                  <a:lnTo>
                    <a:pt x="183329" y="388879"/>
                  </a:lnTo>
                  <a:lnTo>
                    <a:pt x="403643" y="101605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2330EB-95C3-4BB9-8EE5-CD2CA52CE75C}"/>
                </a:ext>
              </a:extLst>
            </p:cNvPr>
            <p:cNvSpPr/>
            <p:nvPr/>
          </p:nvSpPr>
          <p:spPr>
            <a:xfrm>
              <a:off x="5312613" y="2434170"/>
              <a:ext cx="200025" cy="247650"/>
            </a:xfrm>
            <a:custGeom>
              <a:avLst/>
              <a:gdLst>
                <a:gd name="connsiteX0" fmla="*/ 195617 w 200025"/>
                <a:gd name="connsiteY0" fmla="*/ 5879 h 247650"/>
                <a:gd name="connsiteX1" fmla="*/ 5879 w 200025"/>
                <a:gd name="connsiteY1" fmla="*/ 24629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47650">
                  <a:moveTo>
                    <a:pt x="195617" y="5879"/>
                  </a:moveTo>
                  <a:lnTo>
                    <a:pt x="5879" y="246290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F26F85-5C8E-4EF3-BEF9-E2587FEA2B31}"/>
                </a:ext>
              </a:extLst>
            </p:cNvPr>
            <p:cNvSpPr/>
            <p:nvPr/>
          </p:nvSpPr>
          <p:spPr>
            <a:xfrm>
              <a:off x="6671449" y="2434170"/>
              <a:ext cx="200025" cy="247650"/>
            </a:xfrm>
            <a:custGeom>
              <a:avLst/>
              <a:gdLst>
                <a:gd name="connsiteX0" fmla="*/ 5879 w 200025"/>
                <a:gd name="connsiteY0" fmla="*/ 5879 h 247650"/>
                <a:gd name="connsiteX1" fmla="*/ 199903 w 200025"/>
                <a:gd name="connsiteY1" fmla="*/ 24629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47650">
                  <a:moveTo>
                    <a:pt x="5879" y="5879"/>
                  </a:moveTo>
                  <a:lnTo>
                    <a:pt x="199903" y="246290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19E243-0F6E-4B9C-8144-A57FCB350E73}"/>
                </a:ext>
              </a:extLst>
            </p:cNvPr>
            <p:cNvSpPr/>
            <p:nvPr/>
          </p:nvSpPr>
          <p:spPr>
            <a:xfrm>
              <a:off x="5250214" y="2434922"/>
              <a:ext cx="1676400" cy="190500"/>
            </a:xfrm>
            <a:custGeom>
              <a:avLst/>
              <a:gdLst>
                <a:gd name="connsiteX0" fmla="*/ 5126 w 1676400"/>
                <a:gd name="connsiteY0" fmla="*/ 91328 h 190500"/>
                <a:gd name="connsiteX1" fmla="*/ 258015 w 1676400"/>
                <a:gd name="connsiteY1" fmla="*/ 5126 h 190500"/>
                <a:gd name="connsiteX2" fmla="*/ 1427114 w 1676400"/>
                <a:gd name="connsiteY2" fmla="*/ 5126 h 190500"/>
                <a:gd name="connsiteX3" fmla="*/ 1678097 w 1676400"/>
                <a:gd name="connsiteY3" fmla="*/ 94185 h 190500"/>
                <a:gd name="connsiteX4" fmla="*/ 1542080 w 1676400"/>
                <a:gd name="connsiteY4" fmla="*/ 187054 h 190500"/>
                <a:gd name="connsiteX5" fmla="*/ 140667 w 1676400"/>
                <a:gd name="connsiteY5" fmla="*/ 18705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400" h="190500">
                  <a:moveTo>
                    <a:pt x="5126" y="91328"/>
                  </a:moveTo>
                  <a:lnTo>
                    <a:pt x="258015" y="5126"/>
                  </a:lnTo>
                  <a:lnTo>
                    <a:pt x="1427114" y="5126"/>
                  </a:lnTo>
                  <a:lnTo>
                    <a:pt x="1678097" y="94185"/>
                  </a:lnTo>
                  <a:lnTo>
                    <a:pt x="1542080" y="187054"/>
                  </a:lnTo>
                  <a:lnTo>
                    <a:pt x="140667" y="18705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5135F69-1762-472B-8387-D09BA2397553}"/>
                </a:ext>
              </a:extLst>
            </p:cNvPr>
            <p:cNvSpPr/>
            <p:nvPr/>
          </p:nvSpPr>
          <p:spPr>
            <a:xfrm>
              <a:off x="5165356" y="2616097"/>
              <a:ext cx="1857375" cy="295275"/>
            </a:xfrm>
            <a:custGeom>
              <a:avLst/>
              <a:gdLst>
                <a:gd name="connsiteX0" fmla="*/ 5879 w 1857375"/>
                <a:gd name="connsiteY0" fmla="*/ 293153 h 295275"/>
                <a:gd name="connsiteX1" fmla="*/ 1852681 w 1857375"/>
                <a:gd name="connsiteY1" fmla="*/ 293153 h 295275"/>
                <a:gd name="connsiteX2" fmla="*/ 1626938 w 1857375"/>
                <a:gd name="connsiteY2" fmla="*/ 5879 h 295275"/>
                <a:gd name="connsiteX3" fmla="*/ 226192 w 1857375"/>
                <a:gd name="connsiteY3" fmla="*/ 5879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7375" h="295275">
                  <a:moveTo>
                    <a:pt x="5879" y="293153"/>
                  </a:moveTo>
                  <a:lnTo>
                    <a:pt x="1852681" y="293153"/>
                  </a:lnTo>
                  <a:lnTo>
                    <a:pt x="1626938" y="5879"/>
                  </a:lnTo>
                  <a:lnTo>
                    <a:pt x="226192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29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2ADCE29-A201-4EC9-BF32-B3D8E2B473E7}"/>
                </a:ext>
              </a:extLst>
            </p:cNvPr>
            <p:cNvSpPr/>
            <p:nvPr/>
          </p:nvSpPr>
          <p:spPr>
            <a:xfrm>
              <a:off x="6786416" y="2523228"/>
              <a:ext cx="409575" cy="390525"/>
            </a:xfrm>
            <a:custGeom>
              <a:avLst/>
              <a:gdLst>
                <a:gd name="connsiteX0" fmla="*/ 141896 w 409575"/>
                <a:gd name="connsiteY0" fmla="*/ 5879 h 390525"/>
                <a:gd name="connsiteX1" fmla="*/ 409167 w 409575"/>
                <a:gd name="connsiteY1" fmla="*/ 263435 h 390525"/>
                <a:gd name="connsiteX2" fmla="*/ 231621 w 409575"/>
                <a:gd name="connsiteY2" fmla="*/ 386021 h 390525"/>
                <a:gd name="connsiteX3" fmla="*/ 5879 w 409575"/>
                <a:gd name="connsiteY3" fmla="*/ 9874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390525">
                  <a:moveTo>
                    <a:pt x="141896" y="5879"/>
                  </a:moveTo>
                  <a:lnTo>
                    <a:pt x="409167" y="263435"/>
                  </a:lnTo>
                  <a:lnTo>
                    <a:pt x="231621" y="386021"/>
                  </a:lnTo>
                  <a:lnTo>
                    <a:pt x="5879" y="98747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973A2B5-7A26-49EC-8ED9-F3522213E68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4703742" y="4075402"/>
            <a:ext cx="1387271" cy="27284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C089B5-9615-40D0-8B86-F6AC8D6EF4A4}"/>
              </a:ext>
            </a:extLst>
          </p:cNvPr>
          <p:cNvGrpSpPr/>
          <p:nvPr/>
        </p:nvGrpSpPr>
        <p:grpSpPr>
          <a:xfrm>
            <a:off x="3992092" y="2951254"/>
            <a:ext cx="2798400" cy="897462"/>
            <a:chOff x="5255827" y="3212714"/>
            <a:chExt cx="1679162" cy="42575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4460224-E63B-4144-9A06-E6AC42A05315}"/>
                </a:ext>
              </a:extLst>
            </p:cNvPr>
            <p:cNvSpPr/>
            <p:nvPr/>
          </p:nvSpPr>
          <p:spPr>
            <a:xfrm>
              <a:off x="5256579" y="3447971"/>
              <a:ext cx="1676400" cy="190500"/>
            </a:xfrm>
            <a:custGeom>
              <a:avLst/>
              <a:gdLst>
                <a:gd name="connsiteX0" fmla="*/ 5126 w 1676400"/>
                <a:gd name="connsiteY0" fmla="*/ 91328 h 190500"/>
                <a:gd name="connsiteX1" fmla="*/ 258015 w 1676400"/>
                <a:gd name="connsiteY1" fmla="*/ 5126 h 190500"/>
                <a:gd name="connsiteX2" fmla="*/ 1427114 w 1676400"/>
                <a:gd name="connsiteY2" fmla="*/ 5126 h 190500"/>
                <a:gd name="connsiteX3" fmla="*/ 1678193 w 1676400"/>
                <a:gd name="connsiteY3" fmla="*/ 94185 h 190500"/>
                <a:gd name="connsiteX4" fmla="*/ 1542080 w 1676400"/>
                <a:gd name="connsiteY4" fmla="*/ 187054 h 190500"/>
                <a:gd name="connsiteX5" fmla="*/ 140762 w 1676400"/>
                <a:gd name="connsiteY5" fmla="*/ 18705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400" h="190500">
                  <a:moveTo>
                    <a:pt x="5126" y="91328"/>
                  </a:moveTo>
                  <a:lnTo>
                    <a:pt x="258015" y="5126"/>
                  </a:lnTo>
                  <a:lnTo>
                    <a:pt x="1427114" y="5126"/>
                  </a:lnTo>
                  <a:lnTo>
                    <a:pt x="1678193" y="94185"/>
                  </a:lnTo>
                  <a:lnTo>
                    <a:pt x="1542080" y="187054"/>
                  </a:lnTo>
                  <a:lnTo>
                    <a:pt x="140762" y="18705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7F25C5D-F6D8-4C09-9FFA-C91602400B57}"/>
                </a:ext>
              </a:extLst>
            </p:cNvPr>
            <p:cNvSpPr/>
            <p:nvPr/>
          </p:nvSpPr>
          <p:spPr>
            <a:xfrm>
              <a:off x="5255827" y="3283294"/>
              <a:ext cx="361950" cy="352425"/>
            </a:xfrm>
            <a:custGeom>
              <a:avLst/>
              <a:gdLst>
                <a:gd name="connsiteX0" fmla="*/ 268388 w 361950"/>
                <a:gd name="connsiteY0" fmla="*/ 5879 h 352425"/>
                <a:gd name="connsiteX1" fmla="*/ 5879 w 361950"/>
                <a:gd name="connsiteY1" fmla="*/ 256005 h 352425"/>
                <a:gd name="connsiteX2" fmla="*/ 141515 w 361950"/>
                <a:gd name="connsiteY2" fmla="*/ 351731 h 352425"/>
                <a:gd name="connsiteX3" fmla="*/ 363352 w 361950"/>
                <a:gd name="connsiteY3" fmla="*/ 7036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52425">
                  <a:moveTo>
                    <a:pt x="268388" y="5879"/>
                  </a:moveTo>
                  <a:lnTo>
                    <a:pt x="5879" y="256005"/>
                  </a:lnTo>
                  <a:lnTo>
                    <a:pt x="141515" y="351731"/>
                  </a:lnTo>
                  <a:lnTo>
                    <a:pt x="363352" y="70363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47F07E7-F2B0-48FD-B205-D099A645F85B}"/>
                </a:ext>
              </a:extLst>
            </p:cNvPr>
            <p:cNvSpPr/>
            <p:nvPr/>
          </p:nvSpPr>
          <p:spPr>
            <a:xfrm>
              <a:off x="5508715" y="3212714"/>
              <a:ext cx="200025" cy="238125"/>
            </a:xfrm>
            <a:custGeom>
              <a:avLst/>
              <a:gdLst>
                <a:gd name="connsiteX0" fmla="*/ 198474 w 200025"/>
                <a:gd name="connsiteY0" fmla="*/ 5879 h 238125"/>
                <a:gd name="connsiteX1" fmla="*/ 5879 w 200025"/>
                <a:gd name="connsiteY1" fmla="*/ 2403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38125">
                  <a:moveTo>
                    <a:pt x="198474" y="5879"/>
                  </a:moveTo>
                  <a:lnTo>
                    <a:pt x="5879" y="24038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97FE759-C172-4B01-9FDE-4287F9E4B071}"/>
                </a:ext>
              </a:extLst>
            </p:cNvPr>
            <p:cNvSpPr/>
            <p:nvPr/>
          </p:nvSpPr>
          <p:spPr>
            <a:xfrm>
              <a:off x="6498553" y="3212714"/>
              <a:ext cx="190500" cy="238125"/>
            </a:xfrm>
            <a:custGeom>
              <a:avLst/>
              <a:gdLst>
                <a:gd name="connsiteX0" fmla="*/ 5879 w 190500"/>
                <a:gd name="connsiteY0" fmla="*/ 5879 h 238125"/>
                <a:gd name="connsiteX1" fmla="*/ 185139 w 190500"/>
                <a:gd name="connsiteY1" fmla="*/ 2403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238125">
                  <a:moveTo>
                    <a:pt x="5879" y="5879"/>
                  </a:moveTo>
                  <a:lnTo>
                    <a:pt x="185139" y="24038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1E6C010-0063-4AFD-AB66-961E25964997}"/>
                </a:ext>
              </a:extLst>
            </p:cNvPr>
            <p:cNvSpPr/>
            <p:nvPr/>
          </p:nvSpPr>
          <p:spPr>
            <a:xfrm>
              <a:off x="5519481" y="3213859"/>
              <a:ext cx="1162050" cy="142875"/>
            </a:xfrm>
            <a:custGeom>
              <a:avLst/>
              <a:gdLst>
                <a:gd name="connsiteX0" fmla="*/ 4733 w 1162050"/>
                <a:gd name="connsiteY0" fmla="*/ 75314 h 142875"/>
                <a:gd name="connsiteX1" fmla="*/ 187709 w 1162050"/>
                <a:gd name="connsiteY1" fmla="*/ 4733 h 142875"/>
                <a:gd name="connsiteX2" fmla="*/ 984951 w 1162050"/>
                <a:gd name="connsiteY2" fmla="*/ 4733 h 142875"/>
                <a:gd name="connsiteX3" fmla="*/ 1164783 w 1162050"/>
                <a:gd name="connsiteY3" fmla="*/ 76742 h 142875"/>
                <a:gd name="connsiteX4" fmla="*/ 1068962 w 1162050"/>
                <a:gd name="connsiteY4" fmla="*/ 139798 h 142875"/>
                <a:gd name="connsiteX5" fmla="*/ 99698 w 1162050"/>
                <a:gd name="connsiteY5" fmla="*/ 1397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50" h="142875">
                  <a:moveTo>
                    <a:pt x="4733" y="75314"/>
                  </a:moveTo>
                  <a:lnTo>
                    <a:pt x="187709" y="4733"/>
                  </a:lnTo>
                  <a:lnTo>
                    <a:pt x="984951" y="4733"/>
                  </a:lnTo>
                  <a:lnTo>
                    <a:pt x="1164783" y="76742"/>
                  </a:lnTo>
                  <a:lnTo>
                    <a:pt x="1068962" y="139798"/>
                  </a:lnTo>
                  <a:lnTo>
                    <a:pt x="99698" y="13979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AE3615B-ACE6-4957-AF66-082665DC613E}"/>
                </a:ext>
              </a:extLst>
            </p:cNvPr>
            <p:cNvSpPr/>
            <p:nvPr/>
          </p:nvSpPr>
          <p:spPr>
            <a:xfrm>
              <a:off x="5392129" y="3347778"/>
              <a:ext cx="1409700" cy="285750"/>
            </a:xfrm>
            <a:custGeom>
              <a:avLst/>
              <a:gdLst>
                <a:gd name="connsiteX0" fmla="*/ 1406530 w 1409700"/>
                <a:gd name="connsiteY0" fmla="*/ 287247 h 285750"/>
                <a:gd name="connsiteX1" fmla="*/ 5879 w 1409700"/>
                <a:gd name="connsiteY1" fmla="*/ 287247 h 285750"/>
                <a:gd name="connsiteX2" fmla="*/ 227049 w 1409700"/>
                <a:gd name="connsiteY2" fmla="*/ 5879 h 285750"/>
                <a:gd name="connsiteX3" fmla="*/ 1196313 w 1409700"/>
                <a:gd name="connsiteY3" fmla="*/ 5879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285750">
                  <a:moveTo>
                    <a:pt x="1406530" y="287247"/>
                  </a:moveTo>
                  <a:lnTo>
                    <a:pt x="5879" y="287247"/>
                  </a:lnTo>
                  <a:lnTo>
                    <a:pt x="227049" y="5879"/>
                  </a:lnTo>
                  <a:lnTo>
                    <a:pt x="1196313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31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97CC868-E16F-4051-B4AA-3EA44EA1E650}"/>
                </a:ext>
              </a:extLst>
            </p:cNvPr>
            <p:cNvSpPr/>
            <p:nvPr/>
          </p:nvSpPr>
          <p:spPr>
            <a:xfrm>
              <a:off x="6582564" y="3284723"/>
              <a:ext cx="352425" cy="352425"/>
            </a:xfrm>
            <a:custGeom>
              <a:avLst/>
              <a:gdLst>
                <a:gd name="connsiteX0" fmla="*/ 101700 w 352425"/>
                <a:gd name="connsiteY0" fmla="*/ 5879 h 352425"/>
                <a:gd name="connsiteX1" fmla="*/ 352208 w 352425"/>
                <a:gd name="connsiteY1" fmla="*/ 257434 h 352425"/>
                <a:gd name="connsiteX2" fmla="*/ 216095 w 352425"/>
                <a:gd name="connsiteY2" fmla="*/ 350303 h 352425"/>
                <a:gd name="connsiteX3" fmla="*/ 5879 w 352425"/>
                <a:gd name="connsiteY3" fmla="*/ 68934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352425">
                  <a:moveTo>
                    <a:pt x="101700" y="5879"/>
                  </a:moveTo>
                  <a:lnTo>
                    <a:pt x="352208" y="257434"/>
                  </a:lnTo>
                  <a:lnTo>
                    <a:pt x="216095" y="350303"/>
                  </a:lnTo>
                  <a:lnTo>
                    <a:pt x="5879" y="6893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0501A6B-4ECB-4647-A411-B189F7C1FBAD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5191569" y="3437896"/>
            <a:ext cx="411620" cy="27098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1137D0C-AC67-4E06-9F37-982FA6A9DBD1}"/>
              </a:ext>
            </a:extLst>
          </p:cNvPr>
          <p:cNvGrpSpPr/>
          <p:nvPr/>
        </p:nvGrpSpPr>
        <p:grpSpPr>
          <a:xfrm>
            <a:off x="4422032" y="2589970"/>
            <a:ext cx="1938518" cy="665368"/>
            <a:chOff x="5508239" y="3698877"/>
            <a:chExt cx="1163195" cy="31565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10DBE8D-1EFA-4780-BF65-CDEA2D286F04}"/>
                </a:ext>
              </a:extLst>
            </p:cNvPr>
            <p:cNvSpPr/>
            <p:nvPr/>
          </p:nvSpPr>
          <p:spPr>
            <a:xfrm>
              <a:off x="5509384" y="3871179"/>
              <a:ext cx="1162050" cy="142875"/>
            </a:xfrm>
            <a:custGeom>
              <a:avLst/>
              <a:gdLst>
                <a:gd name="connsiteX0" fmla="*/ 4733 w 1162050"/>
                <a:gd name="connsiteY0" fmla="*/ 75218 h 142875"/>
                <a:gd name="connsiteX1" fmla="*/ 187709 w 1162050"/>
                <a:gd name="connsiteY1" fmla="*/ 4733 h 142875"/>
                <a:gd name="connsiteX2" fmla="*/ 984951 w 1162050"/>
                <a:gd name="connsiteY2" fmla="*/ 4733 h 142875"/>
                <a:gd name="connsiteX3" fmla="*/ 1164879 w 1162050"/>
                <a:gd name="connsiteY3" fmla="*/ 76647 h 142875"/>
                <a:gd name="connsiteX4" fmla="*/ 1069057 w 1162050"/>
                <a:gd name="connsiteY4" fmla="*/ 139798 h 142875"/>
                <a:gd name="connsiteX5" fmla="*/ 99698 w 1162050"/>
                <a:gd name="connsiteY5" fmla="*/ 1397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50" h="142875">
                  <a:moveTo>
                    <a:pt x="4733" y="75218"/>
                  </a:moveTo>
                  <a:lnTo>
                    <a:pt x="187709" y="4733"/>
                  </a:lnTo>
                  <a:lnTo>
                    <a:pt x="984951" y="4733"/>
                  </a:lnTo>
                  <a:lnTo>
                    <a:pt x="1164879" y="76647"/>
                  </a:lnTo>
                  <a:lnTo>
                    <a:pt x="1069057" y="139798"/>
                  </a:lnTo>
                  <a:lnTo>
                    <a:pt x="99698" y="13979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6A4A209-5EF7-40F0-9C18-1D93EDE294D9}"/>
                </a:ext>
              </a:extLst>
            </p:cNvPr>
            <p:cNvSpPr/>
            <p:nvPr/>
          </p:nvSpPr>
          <p:spPr>
            <a:xfrm>
              <a:off x="5508239" y="3752495"/>
              <a:ext cx="266700" cy="257175"/>
            </a:xfrm>
            <a:custGeom>
              <a:avLst/>
              <a:gdLst>
                <a:gd name="connsiteX0" fmla="*/ 197045 w 266700"/>
                <a:gd name="connsiteY0" fmla="*/ 5879 h 257175"/>
                <a:gd name="connsiteX1" fmla="*/ 5879 w 266700"/>
                <a:gd name="connsiteY1" fmla="*/ 193902 h 257175"/>
                <a:gd name="connsiteX2" fmla="*/ 100843 w 266700"/>
                <a:gd name="connsiteY2" fmla="*/ 258482 h 257175"/>
                <a:gd name="connsiteX3" fmla="*/ 261530 w 266700"/>
                <a:gd name="connsiteY3" fmla="*/ 3931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257175">
                  <a:moveTo>
                    <a:pt x="197045" y="5879"/>
                  </a:moveTo>
                  <a:lnTo>
                    <a:pt x="5879" y="193902"/>
                  </a:lnTo>
                  <a:lnTo>
                    <a:pt x="100843" y="258482"/>
                  </a:lnTo>
                  <a:lnTo>
                    <a:pt x="261530" y="3931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FCBB878-EF1A-450B-9EE5-4FCC2571F417}"/>
                </a:ext>
              </a:extLst>
            </p:cNvPr>
            <p:cNvSpPr/>
            <p:nvPr/>
          </p:nvSpPr>
          <p:spPr>
            <a:xfrm>
              <a:off x="5700651" y="3698877"/>
              <a:ext cx="771525" cy="95250"/>
            </a:xfrm>
            <a:custGeom>
              <a:avLst/>
              <a:gdLst>
                <a:gd name="connsiteX0" fmla="*/ 4633 w 771525"/>
                <a:gd name="connsiteY0" fmla="*/ 59497 h 95250"/>
                <a:gd name="connsiteX1" fmla="*/ 137793 w 771525"/>
                <a:gd name="connsiteY1" fmla="*/ 4633 h 95250"/>
                <a:gd name="connsiteX2" fmla="*/ 646809 w 771525"/>
                <a:gd name="connsiteY2" fmla="*/ 4633 h 95250"/>
                <a:gd name="connsiteX3" fmla="*/ 775206 w 771525"/>
                <a:gd name="connsiteY3" fmla="*/ 59497 h 95250"/>
                <a:gd name="connsiteX4" fmla="*/ 709293 w 771525"/>
                <a:gd name="connsiteY4" fmla="*/ 92930 h 95250"/>
                <a:gd name="connsiteX5" fmla="*/ 69118 w 771525"/>
                <a:gd name="connsiteY5" fmla="*/ 929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25" h="95250">
                  <a:moveTo>
                    <a:pt x="4633" y="59497"/>
                  </a:moveTo>
                  <a:lnTo>
                    <a:pt x="137793" y="4633"/>
                  </a:lnTo>
                  <a:lnTo>
                    <a:pt x="646809" y="4633"/>
                  </a:lnTo>
                  <a:lnTo>
                    <a:pt x="775206" y="59497"/>
                  </a:lnTo>
                  <a:lnTo>
                    <a:pt x="709293" y="92930"/>
                  </a:lnTo>
                  <a:lnTo>
                    <a:pt x="69118" y="92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8ADE773-AC0B-4291-AC1B-900CF1B697EC}"/>
                </a:ext>
              </a:extLst>
            </p:cNvPr>
            <p:cNvSpPr/>
            <p:nvPr/>
          </p:nvSpPr>
          <p:spPr>
            <a:xfrm>
              <a:off x="6404065" y="3752495"/>
              <a:ext cx="266700" cy="257175"/>
            </a:xfrm>
            <a:custGeom>
              <a:avLst/>
              <a:gdLst>
                <a:gd name="connsiteX0" fmla="*/ 174376 w 266700"/>
                <a:gd name="connsiteY0" fmla="*/ 258482 h 257175"/>
                <a:gd name="connsiteX1" fmla="*/ 270197 w 266700"/>
                <a:gd name="connsiteY1" fmla="*/ 195331 h 257175"/>
                <a:gd name="connsiteX2" fmla="*/ 71792 w 266700"/>
                <a:gd name="connsiteY2" fmla="*/ 5879 h 257175"/>
                <a:gd name="connsiteX3" fmla="*/ 5879 w 266700"/>
                <a:gd name="connsiteY3" fmla="*/ 3931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257175">
                  <a:moveTo>
                    <a:pt x="174376" y="258482"/>
                  </a:moveTo>
                  <a:lnTo>
                    <a:pt x="270197" y="195331"/>
                  </a:lnTo>
                  <a:lnTo>
                    <a:pt x="71792" y="5879"/>
                  </a:lnTo>
                  <a:lnTo>
                    <a:pt x="5879" y="3931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AAF8CD5-40F5-41D7-9274-613BA3231DA0}"/>
                </a:ext>
              </a:extLst>
            </p:cNvPr>
            <p:cNvSpPr/>
            <p:nvPr/>
          </p:nvSpPr>
          <p:spPr>
            <a:xfrm>
              <a:off x="5603203" y="3785928"/>
              <a:ext cx="981075" cy="228600"/>
            </a:xfrm>
            <a:custGeom>
              <a:avLst/>
              <a:gdLst>
                <a:gd name="connsiteX0" fmla="*/ 5879 w 981075"/>
                <a:gd name="connsiteY0" fmla="*/ 225049 h 228600"/>
                <a:gd name="connsiteX1" fmla="*/ 975238 w 981075"/>
                <a:gd name="connsiteY1" fmla="*/ 225049 h 228600"/>
                <a:gd name="connsiteX2" fmla="*/ 806741 w 981075"/>
                <a:gd name="connsiteY2" fmla="*/ 5879 h 228600"/>
                <a:gd name="connsiteX3" fmla="*/ 166565 w 981075"/>
                <a:gd name="connsiteY3" fmla="*/ 587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28600">
                  <a:moveTo>
                    <a:pt x="5879" y="225049"/>
                  </a:moveTo>
                  <a:lnTo>
                    <a:pt x="975238" y="225049"/>
                  </a:lnTo>
                  <a:lnTo>
                    <a:pt x="806741" y="5879"/>
                  </a:lnTo>
                  <a:lnTo>
                    <a:pt x="166565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39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09585"/>
              <a:endParaRPr lang="en-US" sz="5689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C67A5C32-D6B9-403F-842A-AEAA6DC3B1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25000"/>
          </a:blip>
          <a:srcRect b="19590"/>
          <a:stretch/>
        </p:blipFill>
        <p:spPr>
          <a:xfrm>
            <a:off x="4825551" y="2952610"/>
            <a:ext cx="1198543" cy="192361"/>
          </a:xfrm>
          <a:prstGeom prst="rect">
            <a:avLst/>
          </a:pr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5DB34AF0-4394-4D1C-B29A-B8EDC1A759EE}"/>
              </a:ext>
            </a:extLst>
          </p:cNvPr>
          <p:cNvSpPr/>
          <p:nvPr/>
        </p:nvSpPr>
        <p:spPr>
          <a:xfrm>
            <a:off x="4747300" y="2589970"/>
            <a:ext cx="1285783" cy="200779"/>
          </a:xfrm>
          <a:custGeom>
            <a:avLst/>
            <a:gdLst>
              <a:gd name="connsiteX0" fmla="*/ 4633 w 771525"/>
              <a:gd name="connsiteY0" fmla="*/ 59497 h 95250"/>
              <a:gd name="connsiteX1" fmla="*/ 137888 w 771525"/>
              <a:gd name="connsiteY1" fmla="*/ 4633 h 95250"/>
              <a:gd name="connsiteX2" fmla="*/ 646904 w 771525"/>
              <a:gd name="connsiteY2" fmla="*/ 4633 h 95250"/>
              <a:gd name="connsiteX3" fmla="*/ 775206 w 771525"/>
              <a:gd name="connsiteY3" fmla="*/ 59497 h 95250"/>
              <a:gd name="connsiteX4" fmla="*/ 709388 w 771525"/>
              <a:gd name="connsiteY4" fmla="*/ 92930 h 95250"/>
              <a:gd name="connsiteX5" fmla="*/ 69213 w 771525"/>
              <a:gd name="connsiteY5" fmla="*/ 9293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95250">
                <a:moveTo>
                  <a:pt x="4633" y="59497"/>
                </a:moveTo>
                <a:lnTo>
                  <a:pt x="137888" y="4633"/>
                </a:lnTo>
                <a:lnTo>
                  <a:pt x="646904" y="4633"/>
                </a:lnTo>
                <a:lnTo>
                  <a:pt x="775206" y="59497"/>
                </a:lnTo>
                <a:lnTo>
                  <a:pt x="709388" y="92930"/>
                </a:lnTo>
                <a:lnTo>
                  <a:pt x="69213" y="9293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5000"/>
                </a:schemeClr>
              </a:gs>
              <a:gs pos="100000">
                <a:srgbClr val="0A0B10">
                  <a:alpha val="2000"/>
                </a:srgbClr>
              </a:gs>
            </a:gsLst>
            <a:lin ang="16200000" scaled="0"/>
          </a:gradFill>
          <a:ln w="6350">
            <a:gradFill>
              <a:gsLst>
                <a:gs pos="0">
                  <a:srgbClr val="0088EE">
                    <a:alpha val="18000"/>
                  </a:srgbClr>
                </a:gs>
                <a:gs pos="100000">
                  <a:srgbClr val="0088EE">
                    <a:alpha val="44000"/>
                  </a:srgbClr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endParaRPr lang="en-US" sz="5689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46E8C189-B8D8-428D-A2B2-E2D3D9F45337}"/>
              </a:ext>
            </a:extLst>
          </p:cNvPr>
          <p:cNvSpPr/>
          <p:nvPr/>
        </p:nvSpPr>
        <p:spPr>
          <a:xfrm>
            <a:off x="4745226" y="1900278"/>
            <a:ext cx="650828" cy="883429"/>
          </a:xfrm>
          <a:custGeom>
            <a:avLst/>
            <a:gdLst>
              <a:gd name="connsiteX0" fmla="*/ 390689 w 390525"/>
              <a:gd name="connsiteY0" fmla="*/ 5879 h 419100"/>
              <a:gd name="connsiteX1" fmla="*/ 5879 w 390525"/>
              <a:gd name="connsiteY1" fmla="*/ 386688 h 419100"/>
              <a:gd name="connsiteX2" fmla="*/ 70458 w 390525"/>
              <a:gd name="connsiteY2" fmla="*/ 420121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25" h="419100">
                <a:moveTo>
                  <a:pt x="390689" y="5879"/>
                </a:moveTo>
                <a:lnTo>
                  <a:pt x="5879" y="386688"/>
                </a:lnTo>
                <a:lnTo>
                  <a:pt x="70458" y="420121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9000"/>
                </a:schemeClr>
              </a:gs>
              <a:gs pos="100000">
                <a:srgbClr val="0A0B10">
                  <a:alpha val="0"/>
                </a:srgbClr>
              </a:gs>
            </a:gsLst>
            <a:lin ang="3600000" scaled="0"/>
          </a:gradFill>
          <a:ln w="6350">
            <a:gradFill>
              <a:gsLst>
                <a:gs pos="0">
                  <a:schemeClr val="tx1"/>
                </a:gs>
                <a:gs pos="100000">
                  <a:srgbClr val="0088EE"/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endParaRPr lang="en-US" sz="5689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16564D8E-840A-4AEB-9837-B3AC04164841}"/>
              </a:ext>
            </a:extLst>
          </p:cNvPr>
          <p:cNvSpPr/>
          <p:nvPr/>
        </p:nvSpPr>
        <p:spPr>
          <a:xfrm>
            <a:off x="5386529" y="1900278"/>
            <a:ext cx="650828" cy="883429"/>
          </a:xfrm>
          <a:custGeom>
            <a:avLst/>
            <a:gdLst>
              <a:gd name="connsiteX0" fmla="*/ 5879 w 390525"/>
              <a:gd name="connsiteY0" fmla="*/ 5879 h 419100"/>
              <a:gd name="connsiteX1" fmla="*/ 391641 w 390525"/>
              <a:gd name="connsiteY1" fmla="*/ 386688 h 419100"/>
              <a:gd name="connsiteX2" fmla="*/ 325823 w 390525"/>
              <a:gd name="connsiteY2" fmla="*/ 420121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25" h="419100">
                <a:moveTo>
                  <a:pt x="5879" y="5879"/>
                </a:moveTo>
                <a:lnTo>
                  <a:pt x="391641" y="386688"/>
                </a:lnTo>
                <a:lnTo>
                  <a:pt x="325823" y="420121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9000"/>
                </a:schemeClr>
              </a:gs>
              <a:gs pos="100000">
                <a:srgbClr val="0A0B10">
                  <a:alpha val="0"/>
                </a:srgbClr>
              </a:gs>
            </a:gsLst>
            <a:lin ang="3600000" scaled="0"/>
          </a:gradFill>
          <a:ln w="6350">
            <a:gradFill>
              <a:gsLst>
                <a:gs pos="0">
                  <a:schemeClr val="tx1"/>
                </a:gs>
                <a:gs pos="100000">
                  <a:srgbClr val="0088EE"/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endParaRPr lang="en-US" sz="5689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8BDDA0E9-4969-4D70-B156-914D653F3B5E}"/>
              </a:ext>
            </a:extLst>
          </p:cNvPr>
          <p:cNvSpPr/>
          <p:nvPr/>
        </p:nvSpPr>
        <p:spPr>
          <a:xfrm>
            <a:off x="4852850" y="1900278"/>
            <a:ext cx="1079422" cy="883429"/>
          </a:xfrm>
          <a:custGeom>
            <a:avLst/>
            <a:gdLst>
              <a:gd name="connsiteX0" fmla="*/ 5879 w 647700"/>
              <a:gd name="connsiteY0" fmla="*/ 420121 h 419100"/>
              <a:gd name="connsiteX1" fmla="*/ 646054 w 647700"/>
              <a:gd name="connsiteY1" fmla="*/ 420121 h 419100"/>
              <a:gd name="connsiteX2" fmla="*/ 326109 w 647700"/>
              <a:gd name="connsiteY2" fmla="*/ 5879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419100">
                <a:moveTo>
                  <a:pt x="5879" y="420121"/>
                </a:moveTo>
                <a:lnTo>
                  <a:pt x="646054" y="420121"/>
                </a:lnTo>
                <a:lnTo>
                  <a:pt x="326109" y="5879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2">
                  <a:lumMod val="75000"/>
                  <a:alpha val="37000"/>
                </a:schemeClr>
              </a:gs>
            </a:gsLst>
            <a:lin ang="0" scaled="0"/>
          </a:gradFill>
          <a:ln w="6350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tx1"/>
                </a:gs>
              </a:gsLst>
              <a:lin ang="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9585"/>
            <a:endParaRPr lang="en-US" sz="5689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D3DA58B-F258-4394-8E48-B4C67194B7C7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5140805" y="2376498"/>
            <a:ext cx="568033" cy="464360"/>
          </a:xfrm>
          <a:prstGeom prst="rect">
            <a:avLst/>
          </a:prstGeom>
        </p:spPr>
      </p:pic>
      <p:pic>
        <p:nvPicPr>
          <p:cNvPr id="1026" name="Picture 2" descr="Image result for intel cpu">
            <a:extLst>
              <a:ext uri="{FF2B5EF4-FFF2-40B4-BE49-F238E27FC236}">
                <a16:creationId xmlns:a16="http://schemas.microsoft.com/office/drawing/2014/main" id="{D74C3DF0-C2F5-4C6B-85C0-AAC46B41A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32" y="1181434"/>
            <a:ext cx="968735" cy="9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E4C0A911-F289-4B89-B8B3-DFEF3FA1AA7D}"/>
              </a:ext>
            </a:extLst>
          </p:cNvPr>
          <p:cNvSpPr/>
          <p:nvPr/>
        </p:nvSpPr>
        <p:spPr>
          <a:xfrm>
            <a:off x="9612051" y="2901780"/>
            <a:ext cx="21771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000" i="1" dirty="0">
                <a:solidFill>
                  <a:prstClr val="black"/>
                </a:solidFill>
                <a:latin typeface="Intel Clear"/>
              </a:rPr>
              <a:t>Computational memory/storage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311C1-3FAF-4D8A-8C62-7006D150C1AB}"/>
              </a:ext>
            </a:extLst>
          </p:cNvPr>
          <p:cNvSpPr txBox="1"/>
          <p:nvPr/>
        </p:nvSpPr>
        <p:spPr>
          <a:xfrm>
            <a:off x="669162" y="1084041"/>
            <a:ext cx="303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Technology Trends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5A3EDD-75BD-4817-8E63-30C629CA9A28}"/>
              </a:ext>
            </a:extLst>
          </p:cNvPr>
          <p:cNvSpPr txBox="1"/>
          <p:nvPr/>
        </p:nvSpPr>
        <p:spPr>
          <a:xfrm>
            <a:off x="8170751" y="855689"/>
            <a:ext cx="3441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Potential Disruptions /</a:t>
            </a:r>
          </a:p>
          <a:p>
            <a:r>
              <a:rPr lang="en-US" sz="2400" b="1" dirty="0"/>
              <a:t>Opportunities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AB9BEA8-DA72-4094-A383-9B76CC115FDE}"/>
              </a:ext>
            </a:extLst>
          </p:cNvPr>
          <p:cNvSpPr txBox="1"/>
          <p:nvPr/>
        </p:nvSpPr>
        <p:spPr>
          <a:xfrm>
            <a:off x="2867354" y="2240896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SRAM Evolution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CD6269-1382-4D14-8A53-7B6E151A8235}"/>
              </a:ext>
            </a:extLst>
          </p:cNvPr>
          <p:cNvSpPr txBox="1"/>
          <p:nvPr/>
        </p:nvSpPr>
        <p:spPr>
          <a:xfrm>
            <a:off x="1564754" y="3033932"/>
            <a:ext cx="2605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 grows 2x/4yrs</a:t>
            </a:r>
          </a:p>
          <a:p>
            <a:r>
              <a:rPr lang="en-US" dirty="0"/>
              <a:t>BW/capacity constant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58DD0FA-5FE2-43FB-9456-9B1BAB76F43B}"/>
              </a:ext>
            </a:extLst>
          </p:cNvPr>
          <p:cNvSpPr txBox="1"/>
          <p:nvPr/>
        </p:nvSpPr>
        <p:spPr>
          <a:xfrm>
            <a:off x="208157" y="4782799"/>
            <a:ext cx="2605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 grows 2x/2yrs</a:t>
            </a:r>
          </a:p>
          <a:p>
            <a:r>
              <a:rPr lang="en-US" dirty="0"/>
              <a:t>BW/capacity drops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3698FEDF-39AC-488F-AEEA-9E2FBC0CBA19}"/>
              </a:ext>
            </a:extLst>
          </p:cNvPr>
          <p:cNvSpPr/>
          <p:nvPr/>
        </p:nvSpPr>
        <p:spPr>
          <a:xfrm>
            <a:off x="8530574" y="3745435"/>
            <a:ext cx="238321" cy="8706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FA704689-1354-4FE8-BEE0-E2F44904C9F2}"/>
              </a:ext>
            </a:extLst>
          </p:cNvPr>
          <p:cNvSpPr/>
          <p:nvPr/>
        </p:nvSpPr>
        <p:spPr>
          <a:xfrm>
            <a:off x="9309675" y="2855120"/>
            <a:ext cx="264002" cy="8604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0EABC23-4F4B-4F3A-A87B-28A9C9C4F2BF}"/>
              </a:ext>
            </a:extLst>
          </p:cNvPr>
          <p:cNvSpPr/>
          <p:nvPr/>
        </p:nvSpPr>
        <p:spPr>
          <a:xfrm>
            <a:off x="7072561" y="2598104"/>
            <a:ext cx="3618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000" i="1" dirty="0">
                <a:solidFill>
                  <a:prstClr val="black"/>
                </a:solidFill>
                <a:latin typeface="Intel Clear"/>
              </a:rPr>
              <a:t>New Mem </a:t>
            </a:r>
          </a:p>
          <a:p>
            <a:pPr defTabSz="609585"/>
            <a:r>
              <a:rPr lang="en-US" sz="2000" i="1" dirty="0">
                <a:solidFill>
                  <a:prstClr val="black"/>
                </a:solidFill>
                <a:latin typeface="Intel Clear"/>
              </a:rPr>
              <a:t>Tech/Packaging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E9AF641-A79B-4AC4-9926-70164EA58836}"/>
              </a:ext>
            </a:extLst>
          </p:cNvPr>
          <p:cNvSpPr/>
          <p:nvPr/>
        </p:nvSpPr>
        <p:spPr>
          <a:xfrm>
            <a:off x="8317406" y="4782799"/>
            <a:ext cx="3037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000" i="1" dirty="0">
                <a:solidFill>
                  <a:prstClr val="black"/>
                </a:solidFill>
                <a:latin typeface="Intel Clear"/>
              </a:rPr>
              <a:t>NVM Hierarchies</a:t>
            </a:r>
          </a:p>
        </p:txBody>
      </p:sp>
      <p:sp>
        <p:nvSpPr>
          <p:cNvPr id="76" name="Arrow: Up-Down 75">
            <a:extLst>
              <a:ext uri="{FF2B5EF4-FFF2-40B4-BE49-F238E27FC236}">
                <a16:creationId xmlns:a16="http://schemas.microsoft.com/office/drawing/2014/main" id="{1569CDB8-A4F2-4709-BC25-4C99FBF1ED04}"/>
              </a:ext>
            </a:extLst>
          </p:cNvPr>
          <p:cNvSpPr/>
          <p:nvPr/>
        </p:nvSpPr>
        <p:spPr>
          <a:xfrm>
            <a:off x="8103376" y="3851836"/>
            <a:ext cx="264002" cy="162504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rrow: Up-Down 76">
            <a:extLst>
              <a:ext uri="{FF2B5EF4-FFF2-40B4-BE49-F238E27FC236}">
                <a16:creationId xmlns:a16="http://schemas.microsoft.com/office/drawing/2014/main" id="{851DC18E-0E1E-4BA3-9714-4F53FA736D1C}"/>
              </a:ext>
            </a:extLst>
          </p:cNvPr>
          <p:cNvSpPr/>
          <p:nvPr/>
        </p:nvSpPr>
        <p:spPr>
          <a:xfrm>
            <a:off x="6792624" y="2620876"/>
            <a:ext cx="264002" cy="9052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Apple A12X - Wikipedia">
            <a:extLst>
              <a:ext uri="{FF2B5EF4-FFF2-40B4-BE49-F238E27FC236}">
                <a16:creationId xmlns:a16="http://schemas.microsoft.com/office/drawing/2014/main" id="{09A3D50A-103D-4EC0-83AD-262B6A24F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692" y="1731109"/>
            <a:ext cx="839622" cy="9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D4517A-9A3E-4053-9505-4D3D4329502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7526" r="5330" b="11106"/>
          <a:stretch/>
        </p:blipFill>
        <p:spPr>
          <a:xfrm>
            <a:off x="8654855" y="5131189"/>
            <a:ext cx="1462190" cy="154393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BF19836-B899-462B-A74A-F0E2128D6F72}"/>
              </a:ext>
            </a:extLst>
          </p:cNvPr>
          <p:cNvSpPr txBox="1"/>
          <p:nvPr/>
        </p:nvSpPr>
        <p:spPr>
          <a:xfrm>
            <a:off x="1756272" y="4273788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Optane, SLC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6152540-FC78-4AED-A4A2-FE9DC9ED46E4}"/>
              </a:ext>
            </a:extLst>
          </p:cNvPr>
          <p:cNvSpPr txBox="1"/>
          <p:nvPr/>
        </p:nvSpPr>
        <p:spPr>
          <a:xfrm>
            <a:off x="2564221" y="374543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Optane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E5F95E8-0B4E-44F7-BDE7-1B55A800DAC1}"/>
              </a:ext>
            </a:extLst>
          </p:cNvPr>
          <p:cNvSpPr txBox="1"/>
          <p:nvPr/>
        </p:nvSpPr>
        <p:spPr>
          <a:xfrm>
            <a:off x="3014392" y="2687311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HBM, ADM…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24D46AA-4598-4C42-AB14-5CA609B4FCB0}"/>
              </a:ext>
            </a:extLst>
          </p:cNvPr>
          <p:cNvSpPr txBox="1"/>
          <p:nvPr/>
        </p:nvSpPr>
        <p:spPr>
          <a:xfrm>
            <a:off x="3993345" y="5718096"/>
            <a:ext cx="2973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Italics = new technologies entering</a:t>
            </a:r>
          </a:p>
        </p:txBody>
      </p:sp>
      <p:pic>
        <p:nvPicPr>
          <p:cNvPr id="1030" name="Picture 6" descr="CXL Consortium Formally Incorporated, Gets New Board Members &amp; CXL ...">
            <a:extLst>
              <a:ext uri="{FF2B5EF4-FFF2-40B4-BE49-F238E27FC236}">
                <a16:creationId xmlns:a16="http://schemas.microsoft.com/office/drawing/2014/main" id="{1B34A0D3-9F40-4D01-9417-BAD68BDD2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356" y="3731336"/>
            <a:ext cx="951981" cy="5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C46D0707-20DC-4461-91B6-2C7CB2780340}"/>
              </a:ext>
            </a:extLst>
          </p:cNvPr>
          <p:cNvSpPr/>
          <p:nvPr/>
        </p:nvSpPr>
        <p:spPr>
          <a:xfrm>
            <a:off x="8700592" y="4053484"/>
            <a:ext cx="21771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000" i="1" dirty="0">
                <a:solidFill>
                  <a:prstClr val="black"/>
                </a:solidFill>
                <a:latin typeface="Intel Clear"/>
              </a:rPr>
              <a:t>Memory </a:t>
            </a:r>
          </a:p>
          <a:p>
            <a:pPr defTabSz="609585"/>
            <a:r>
              <a:rPr lang="en-US" sz="2000" i="1" dirty="0">
                <a:solidFill>
                  <a:prstClr val="black"/>
                </a:solidFill>
                <a:latin typeface="Intel Clear"/>
              </a:rPr>
              <a:t>Pooling</a:t>
            </a:r>
          </a:p>
        </p:txBody>
      </p:sp>
      <p:sp>
        <p:nvSpPr>
          <p:cNvPr id="92" name="Arrow: Up 91">
            <a:extLst>
              <a:ext uri="{FF2B5EF4-FFF2-40B4-BE49-F238E27FC236}">
                <a16:creationId xmlns:a16="http://schemas.microsoft.com/office/drawing/2014/main" id="{8004C64A-C907-4CE7-8EA7-557CD3D40318}"/>
              </a:ext>
            </a:extLst>
          </p:cNvPr>
          <p:cNvSpPr/>
          <p:nvPr/>
        </p:nvSpPr>
        <p:spPr>
          <a:xfrm>
            <a:off x="10318898" y="4064367"/>
            <a:ext cx="264002" cy="8706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8BDD372-7402-4D52-B0F5-55AEE3E261A2}"/>
              </a:ext>
            </a:extLst>
          </p:cNvPr>
          <p:cNvSpPr/>
          <p:nvPr/>
        </p:nvSpPr>
        <p:spPr>
          <a:xfrm>
            <a:off x="10527311" y="4445647"/>
            <a:ext cx="1426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000" i="1" dirty="0">
                <a:solidFill>
                  <a:prstClr val="black"/>
                </a:solidFill>
                <a:latin typeface="Intel Clear"/>
              </a:rPr>
              <a:t>Cloud</a:t>
            </a:r>
            <a:br>
              <a:rPr lang="en-US" sz="2000" i="1" dirty="0">
                <a:solidFill>
                  <a:prstClr val="black"/>
                </a:solidFill>
                <a:latin typeface="Intel Clear"/>
              </a:rPr>
            </a:br>
            <a:r>
              <a:rPr lang="en-US" sz="2000" i="1" dirty="0">
                <a:solidFill>
                  <a:prstClr val="black"/>
                </a:solidFill>
                <a:latin typeface="Intel Clear"/>
              </a:rPr>
              <a:t>First Client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DF99CB-315B-4267-90D4-482AF0CFF5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1930" y="3571608"/>
            <a:ext cx="1068007" cy="968271"/>
          </a:xfrm>
          <a:prstGeom prst="rect">
            <a:avLst/>
          </a:prstGeom>
        </p:spPr>
      </p:pic>
      <p:pic>
        <p:nvPicPr>
          <p:cNvPr id="25" name="Slide2">
            <a:hlinkClick r:id="" action="ppaction://media"/>
            <a:extLst>
              <a:ext uri="{FF2B5EF4-FFF2-40B4-BE49-F238E27FC236}">
                <a16:creationId xmlns:a16="http://schemas.microsoft.com/office/drawing/2014/main" id="{AC841200-7182-47D7-A11B-EDD3E6BE0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60480" y="614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99"/>
    </mc:Choice>
    <mc:Fallback xmlns="">
      <p:transition spd="slow" advTm="228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5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BAA627E-3846-4113-9458-53D6F0BA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944" y="2197553"/>
            <a:ext cx="5425677" cy="3279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211E9E-0260-4667-9402-F9967971F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185"/>
            <a:ext cx="11887200" cy="548640"/>
          </a:xfrm>
        </p:spPr>
        <p:txBody>
          <a:bodyPr/>
          <a:lstStyle/>
          <a:p>
            <a:pPr algn="ctr"/>
            <a:r>
              <a:rPr lang="en-US" sz="2800"/>
              <a:t>Macro Trends Forcing Economic Tradeoffs between CPU and Memory</a:t>
            </a:r>
            <a:br>
              <a:rPr lang="en-US" sz="2800"/>
            </a:br>
            <a:r>
              <a:rPr lang="en-US" sz="2000" i="1"/>
              <a:t>DRAM Scaling at odds with Data Center and Client Demand</a:t>
            </a:r>
            <a:endParaRPr lang="en-US" sz="2800" i="1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CB526F5-74CF-4922-BEC3-096BBC95F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68" y="1728462"/>
            <a:ext cx="6681795" cy="435901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03D69E-2A7A-4406-B877-D1CA998CFB64}"/>
              </a:ext>
            </a:extLst>
          </p:cNvPr>
          <p:cNvCxnSpPr>
            <a:cxnSpLocks/>
          </p:cNvCxnSpPr>
          <p:nvPr/>
        </p:nvCxnSpPr>
        <p:spPr>
          <a:xfrm>
            <a:off x="7063411" y="4004641"/>
            <a:ext cx="495021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6AE55DA-4371-4712-BFE8-663D4782693F}"/>
              </a:ext>
            </a:extLst>
          </p:cNvPr>
          <p:cNvSpPr txBox="1"/>
          <p:nvPr/>
        </p:nvSpPr>
        <p:spPr>
          <a:xfrm>
            <a:off x="993179" y="1196659"/>
            <a:ext cx="4369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Slowing DRAM Scaling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6261D4-DAA9-4531-96F5-A89BCED8028D}"/>
              </a:ext>
            </a:extLst>
          </p:cNvPr>
          <p:cNvSpPr txBox="1"/>
          <p:nvPr/>
        </p:nvSpPr>
        <p:spPr>
          <a:xfrm>
            <a:off x="7116010" y="1242826"/>
            <a:ext cx="4369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Bifurcating Demand Growth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6D33D1-4634-4832-8DAF-D6B1D823E429}"/>
              </a:ext>
            </a:extLst>
          </p:cNvPr>
          <p:cNvSpPr txBox="1"/>
          <p:nvPr/>
        </p:nvSpPr>
        <p:spPr>
          <a:xfrm>
            <a:off x="11060600" y="3400187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C00000"/>
                </a:solidFill>
              </a:rPr>
              <a:t>DRAM </a:t>
            </a:r>
          </a:p>
          <a:p>
            <a:r>
              <a:rPr lang="en-US" sz="1600">
                <a:solidFill>
                  <a:srgbClr val="C00000"/>
                </a:solidFill>
              </a:rPr>
              <a:t>Scaling</a:t>
            </a:r>
          </a:p>
        </p:txBody>
      </p:sp>
      <p:sp>
        <p:nvSpPr>
          <p:cNvPr id="67" name="Arrow: Up-Down 66">
            <a:extLst>
              <a:ext uri="{FF2B5EF4-FFF2-40B4-BE49-F238E27FC236}">
                <a16:creationId xmlns:a16="http://schemas.microsoft.com/office/drawing/2014/main" id="{2A5F2210-9FF1-4373-84DC-4A9106DDFF21}"/>
              </a:ext>
            </a:extLst>
          </p:cNvPr>
          <p:cNvSpPr/>
          <p:nvPr/>
        </p:nvSpPr>
        <p:spPr>
          <a:xfrm>
            <a:off x="8149701" y="4004641"/>
            <a:ext cx="221942" cy="710059"/>
          </a:xfrm>
          <a:prstGeom prst="up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peech Bubble: Rectangle 67">
            <a:extLst>
              <a:ext uri="{FF2B5EF4-FFF2-40B4-BE49-F238E27FC236}">
                <a16:creationId xmlns:a16="http://schemas.microsoft.com/office/drawing/2014/main" id="{F7BC4524-9DFB-4B22-81AE-4143D2BBABDD}"/>
              </a:ext>
            </a:extLst>
          </p:cNvPr>
          <p:cNvSpPr/>
          <p:nvPr/>
        </p:nvSpPr>
        <p:spPr>
          <a:xfrm>
            <a:off x="7116010" y="3165760"/>
            <a:ext cx="1477574" cy="671777"/>
          </a:xfrm>
          <a:prstGeom prst="wedgeRectCallout">
            <a:avLst>
              <a:gd name="adj1" fmla="val 26007"/>
              <a:gd name="adj2" fmla="val 691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Demand &lt; growth = Performance tradeoff to keep BOM stable</a:t>
            </a:r>
          </a:p>
        </p:txBody>
      </p:sp>
      <p:sp>
        <p:nvSpPr>
          <p:cNvPr id="69" name="Speech Bubble: Rectangle 68">
            <a:extLst>
              <a:ext uri="{FF2B5EF4-FFF2-40B4-BE49-F238E27FC236}">
                <a16:creationId xmlns:a16="http://schemas.microsoft.com/office/drawing/2014/main" id="{DFC6C2ED-F6A0-4731-8110-A2B90A374C03}"/>
              </a:ext>
            </a:extLst>
          </p:cNvPr>
          <p:cNvSpPr/>
          <p:nvPr/>
        </p:nvSpPr>
        <p:spPr>
          <a:xfrm>
            <a:off x="8745931" y="2733673"/>
            <a:ext cx="1477574" cy="671777"/>
          </a:xfrm>
          <a:prstGeom prst="wedgeRectCallout">
            <a:avLst>
              <a:gd name="adj1" fmla="val 76105"/>
              <a:gd name="adj2" fmla="val 885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Demand &gt; growth = Memory BOM growth</a:t>
            </a:r>
          </a:p>
        </p:txBody>
      </p:sp>
      <p:sp>
        <p:nvSpPr>
          <p:cNvPr id="70" name="Arrow: Up-Down 69">
            <a:extLst>
              <a:ext uri="{FF2B5EF4-FFF2-40B4-BE49-F238E27FC236}">
                <a16:creationId xmlns:a16="http://schemas.microsoft.com/office/drawing/2014/main" id="{52357929-0BD2-400C-B5D2-9F830CDFD3D5}"/>
              </a:ext>
            </a:extLst>
          </p:cNvPr>
          <p:cNvSpPr/>
          <p:nvPr/>
        </p:nvSpPr>
        <p:spPr>
          <a:xfrm>
            <a:off x="10548152" y="3060140"/>
            <a:ext cx="221942" cy="944493"/>
          </a:xfrm>
          <a:prstGeom prst="up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2B9970-4928-48CA-9D7D-88CE24FC96B0}"/>
              </a:ext>
            </a:extLst>
          </p:cNvPr>
          <p:cNvSpPr txBox="1"/>
          <p:nvPr/>
        </p:nvSpPr>
        <p:spPr>
          <a:xfrm>
            <a:off x="6527266" y="5763027"/>
            <a:ext cx="2773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Minimum Client</a:t>
            </a:r>
          </a:p>
          <a:p>
            <a:pPr algn="ctr"/>
            <a:r>
              <a:rPr lang="en-US" sz="2400" b="1">
                <a:solidFill>
                  <a:srgbClr val="0070C0"/>
                </a:solidFill>
              </a:rPr>
              <a:t>Capacity too large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BA245B-2B6A-4C8C-9ADC-24BC3BEC42E7}"/>
              </a:ext>
            </a:extLst>
          </p:cNvPr>
          <p:cNvSpPr txBox="1"/>
          <p:nvPr/>
        </p:nvSpPr>
        <p:spPr>
          <a:xfrm>
            <a:off x="9460966" y="5759429"/>
            <a:ext cx="2688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DRAM Dominates</a:t>
            </a:r>
          </a:p>
          <a:p>
            <a:pPr algn="ctr"/>
            <a:r>
              <a:rPr lang="en-US" sz="2400" b="1">
                <a:solidFill>
                  <a:srgbClr val="0070C0"/>
                </a:solidFill>
              </a:rPr>
              <a:t>Server BOM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C17DBA-4804-48A7-90FA-382E60ABD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04"/>
    </mc:Choice>
    <mc:Fallback xmlns="">
      <p:transition spd="slow" advTm="10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91C3A-FAE6-41A3-99CA-26840EDF76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11"/>
          <a:stretch/>
        </p:blipFill>
        <p:spPr>
          <a:xfrm>
            <a:off x="0" y="1162724"/>
            <a:ext cx="3845169" cy="4315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FE1BB3-584C-4062-B125-7C9E364F3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/>
              <a:t>Grand Challenges Across the Hierarchy: CSD Focus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407CD60-9941-4FA7-B032-CA54742881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700544"/>
              </p:ext>
            </p:extLst>
          </p:nvPr>
        </p:nvGraphicFramePr>
        <p:xfrm>
          <a:off x="2037552" y="1087248"/>
          <a:ext cx="10032527" cy="385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062">
                  <a:extLst>
                    <a:ext uri="{9D8B030D-6E8A-4147-A177-3AD203B41FA5}">
                      <a16:colId xmlns:a16="http://schemas.microsoft.com/office/drawing/2014/main" val="2559992968"/>
                    </a:ext>
                  </a:extLst>
                </a:gridCol>
                <a:gridCol w="1087517">
                  <a:extLst>
                    <a:ext uri="{9D8B030D-6E8A-4147-A177-3AD203B41FA5}">
                      <a16:colId xmlns:a16="http://schemas.microsoft.com/office/drawing/2014/main" val="4274599727"/>
                    </a:ext>
                  </a:extLst>
                </a:gridCol>
                <a:gridCol w="1413903">
                  <a:extLst>
                    <a:ext uri="{9D8B030D-6E8A-4147-A177-3AD203B41FA5}">
                      <a16:colId xmlns:a16="http://schemas.microsoft.com/office/drawing/2014/main" val="2392513759"/>
                    </a:ext>
                  </a:extLst>
                </a:gridCol>
                <a:gridCol w="2420983">
                  <a:extLst>
                    <a:ext uri="{9D8B030D-6E8A-4147-A177-3AD203B41FA5}">
                      <a16:colId xmlns:a16="http://schemas.microsoft.com/office/drawing/2014/main" val="3250576004"/>
                    </a:ext>
                  </a:extLst>
                </a:gridCol>
                <a:gridCol w="2451809">
                  <a:extLst>
                    <a:ext uri="{9D8B030D-6E8A-4147-A177-3AD203B41FA5}">
                      <a16:colId xmlns:a16="http://schemas.microsoft.com/office/drawing/2014/main" val="2229766458"/>
                    </a:ext>
                  </a:extLst>
                </a:gridCol>
                <a:gridCol w="1371253">
                  <a:extLst>
                    <a:ext uri="{9D8B030D-6E8A-4147-A177-3AD203B41FA5}">
                      <a16:colId xmlns:a16="http://schemas.microsoft.com/office/drawing/2014/main" val="1305291339"/>
                    </a:ext>
                  </a:extLst>
                </a:gridCol>
              </a:tblGrid>
              <a:tr h="519948">
                <a:tc>
                  <a:txBody>
                    <a:bodyPr/>
                    <a:lstStyle/>
                    <a:p>
                      <a:r>
                        <a:rPr lang="en-US" sz="1200"/>
                        <a:t>Drivers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Intel Tech Solutions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Competitors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Key Server Platform Challenges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Key Client Platform Challenges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Key VTT Platform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620457"/>
                  </a:ext>
                </a:extLst>
              </a:tr>
              <a:tr h="375695">
                <a:tc>
                  <a:txBody>
                    <a:bodyPr/>
                    <a:lstStyle/>
                    <a:p>
                      <a:r>
                        <a:rPr lang="en-US" sz="1200"/>
                        <a:t>BW 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SRAM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Startups, TSMC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SRAM competitiveness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RAMBO SRAM implementation, HBM/GDDR TTM</a:t>
                      </a:r>
                    </a:p>
                  </a:txBody>
                  <a:tcPr anchor="ctr">
                    <a:solidFill>
                      <a:srgbClr val="CECECE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80827"/>
                  </a:ext>
                </a:extLst>
              </a:tr>
              <a:tr h="620167">
                <a:tc>
                  <a:txBody>
                    <a:bodyPr/>
                    <a:lstStyle/>
                    <a:p>
                      <a:r>
                        <a:rPr lang="en-US" sz="1200"/>
                        <a:t>BW, BW/Cap ratio  </a:t>
                      </a:r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ADM</a:t>
                      </a:r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Samsung, SK, Micron, startups</a:t>
                      </a:r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        Point solutions have failed; need volume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        BW and BW/capacity ratio increasingly a limiting factor 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        *system* performance</a:t>
                      </a:r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/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570627"/>
                  </a:ext>
                </a:extLst>
              </a:tr>
              <a:tr h="642425">
                <a:tc>
                  <a:txBody>
                    <a:bodyPr/>
                    <a:lstStyle/>
                    <a:p>
                      <a:r>
                        <a:rPr lang="en-US" sz="1200"/>
                        <a:t>BW, capacity   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None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Samsung, SK, Micron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        ↑ cores </a:t>
                      </a:r>
                      <a:r>
                        <a:rPr lang="en-US" sz="120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/>
                        <a:t> ↑↑ DRAM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        Mem BOM &gt;&gt; CPU BOM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↑ density driving ↑ min capacities than needed for volume segments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691072"/>
                  </a:ext>
                </a:extLst>
              </a:tr>
              <a:tr h="366406">
                <a:tc>
                  <a:txBody>
                    <a:bodyPr/>
                    <a:lstStyle/>
                    <a:p>
                      <a:r>
                        <a:rPr lang="en-US" sz="1200"/>
                        <a:t>Capacity</a:t>
                      </a:r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Optane PM</a:t>
                      </a:r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  <a:p>
                      <a:endParaRPr lang="en-US" sz="1200"/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   Scaling </a:t>
                      </a:r>
                      <a:r>
                        <a:rPr lang="en-US" sz="1200" err="1"/>
                        <a:t>PMem</a:t>
                      </a:r>
                      <a:r>
                        <a:rPr lang="en-US" sz="1200"/>
                        <a:t> Application Software to drive increased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   volume/value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400"/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400"/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510277"/>
                  </a:ext>
                </a:extLst>
              </a:tr>
              <a:tr h="396233">
                <a:tc>
                  <a:txBody>
                    <a:bodyPr/>
                    <a:lstStyle/>
                    <a:p>
                      <a:r>
                        <a:rPr lang="en-US" sz="1200"/>
                        <a:t>Performance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Optane SSD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Micron, Samsung</a:t>
                      </a:r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Legacy software overhead, </a:t>
                      </a:r>
                      <a:r>
                        <a:rPr lang="en-US" sz="1200" err="1"/>
                        <a:t>unramped</a:t>
                      </a:r>
                      <a:r>
                        <a:rPr lang="en-US" sz="1200"/>
                        <a:t> cost versus NAND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800"/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800"/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</a:txBody>
                  <a:tcPr>
                    <a:solidFill>
                      <a:srgbClr val="CECECE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109017"/>
                  </a:ext>
                </a:extLst>
              </a:tr>
              <a:tr h="364427">
                <a:tc>
                  <a:txBody>
                    <a:bodyPr/>
                    <a:lstStyle/>
                    <a:p>
                      <a:r>
                        <a:rPr lang="en-US" sz="1200"/>
                        <a:t>Capacity</a:t>
                      </a:r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3DNAND SSD</a:t>
                      </a:r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Multiple</a:t>
                      </a:r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Transitioning platforms to QLC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solidFill>
                      <a:srgbClr val="E8E8E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2436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0A999A-1E0B-4131-A45E-E71DCF67B2DE}"/>
              </a:ext>
            </a:extLst>
          </p:cNvPr>
          <p:cNvSpPr txBox="1"/>
          <p:nvPr/>
        </p:nvSpPr>
        <p:spPr>
          <a:xfrm>
            <a:off x="893198" y="5193871"/>
            <a:ext cx="11318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/>
              <a:t>‘One Intel’ memory technology considerations: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ym typeface="Wingdings" panose="05000000000000000000" pitchFamily="2" charset="2"/>
              </a:rPr>
              <a:t>Optimizing for platform cost and customer TCO at key points in the hierarchy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ym typeface="Wingdings" panose="05000000000000000000" pitchFamily="2" charset="2"/>
              </a:rPr>
              <a:t>Failing a “magical caching hierarchy” we must enable code/apps to better operate in high BW/low capacity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>
                <a:sym typeface="Wingdings" panose="05000000000000000000" pitchFamily="2" charset="2"/>
              </a:rPr>
              <a:t>GP/GPUs &amp; accelerators designed this way from the start; core was not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Modules may need to become </a:t>
            </a:r>
            <a:r>
              <a:rPr lang="en-US" sz="1600" b="1"/>
              <a:t>*smarter* </a:t>
            </a:r>
            <a:r>
              <a:rPr lang="en-US" sz="1600"/>
              <a:t>to address performance, power limitations and/or security needs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Includes compute in memory, compute near memory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2467F-08CF-4583-8E22-4DFE80001862}"/>
              </a:ext>
            </a:extLst>
          </p:cNvPr>
          <p:cNvSpPr/>
          <p:nvPr/>
        </p:nvSpPr>
        <p:spPr>
          <a:xfrm>
            <a:off x="5808617" y="2069274"/>
            <a:ext cx="4887665" cy="13198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7B10A-05DA-1343-A90A-7C1EDE5903A9}"/>
              </a:ext>
            </a:extLst>
          </p:cNvPr>
          <p:cNvSpPr txBox="1"/>
          <p:nvPr/>
        </p:nvSpPr>
        <p:spPr>
          <a:xfrm>
            <a:off x="10830631" y="4065422"/>
            <a:ext cx="1118325" cy="762765"/>
          </a:xfrm>
          <a:prstGeom prst="rect">
            <a:avLst/>
          </a:prstGeom>
          <a:solidFill>
            <a:srgbClr val="C00000">
              <a:alpha val="16000"/>
            </a:srgbClr>
          </a:solidFill>
          <a:ln w="412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Areas of most acute challenges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D82959-621A-FA48-9F91-25196B607190}"/>
              </a:ext>
            </a:extLst>
          </p:cNvPr>
          <p:cNvCxnSpPr>
            <a:cxnSpLocks/>
          </p:cNvCxnSpPr>
          <p:nvPr/>
        </p:nvCxnSpPr>
        <p:spPr>
          <a:xfrm flipH="1" flipV="1">
            <a:off x="10410910" y="3953601"/>
            <a:ext cx="419721" cy="192894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5E376A8-9C25-4214-862A-057647E68FEE}"/>
              </a:ext>
            </a:extLst>
          </p:cNvPr>
          <p:cNvSpPr/>
          <p:nvPr/>
        </p:nvSpPr>
        <p:spPr>
          <a:xfrm rot="16200000">
            <a:off x="5102394" y="2775495"/>
            <a:ext cx="1832167" cy="4197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Data center pooling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FF8688-FF0A-429D-8104-53F126308F1E}"/>
              </a:ext>
            </a:extLst>
          </p:cNvPr>
          <p:cNvSpPr/>
          <p:nvPr/>
        </p:nvSpPr>
        <p:spPr>
          <a:xfrm rot="16200000">
            <a:off x="9570338" y="2770391"/>
            <a:ext cx="1832167" cy="4197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Disaggregated Cloud Clients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DFE04AB-8A2C-4D6D-BAC7-EDFE78468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54"/>
    </mc:Choice>
    <mc:Fallback xmlns="">
      <p:transition spd="slow" advTm="20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5343-F048-4BB0-93BC-2A77DA48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/>
              <a:t>The Path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D339-509A-4BE6-955F-24DED6064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Develop: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IPM/DRAM Layer strategies where we are lacking or incomplete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Coordinated solutions across business to drive scale and consistency across memory technologies</a:t>
            </a:r>
          </a:p>
          <a:p>
            <a:r>
              <a:rPr lang="en-US"/>
              <a:t>While Ensuring: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IPM/DRAM layer strategies fit holistically, forming a full hierarchy strategy per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Proposed solution(s) are business rational and reasonable</a:t>
            </a:r>
          </a:p>
          <a:p>
            <a:pPr marL="625467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Concerns/Considerations</a:t>
            </a:r>
          </a:p>
          <a:p>
            <a:pPr lvl="1"/>
            <a:r>
              <a:rPr lang="en-US"/>
              <a:t>Proposed disruptive solutions may shift BOM to Intel, but if they do not </a:t>
            </a:r>
            <a:br>
              <a:rPr lang="en-US"/>
            </a:br>
            <a:r>
              <a:rPr lang="en-US"/>
              <a:t>achieve the best customer performance/TCO, they will not win</a:t>
            </a:r>
          </a:p>
          <a:p>
            <a:pPr lvl="1"/>
            <a:r>
              <a:rPr lang="en-US"/>
              <a:t>Optimization of current hierarchies will change the slope, </a:t>
            </a:r>
            <a:br>
              <a:rPr lang="en-US"/>
            </a:br>
            <a:r>
              <a:rPr lang="en-US"/>
              <a:t>but not solve the problem</a:t>
            </a:r>
          </a:p>
          <a:p>
            <a:pPr lvl="1"/>
            <a:r>
              <a:rPr lang="en-US"/>
              <a:t>“CPU Market Relevance” or “Intel Market Relevance”? ($300B TAM)</a:t>
            </a:r>
          </a:p>
          <a:p>
            <a:pPr lvl="1"/>
            <a:r>
              <a:rPr lang="en-US"/>
              <a:t>Manufacturing Relevance – Make or Buy?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155E9-4C99-4200-9E8D-51EBFD4F16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37" r="29209"/>
          <a:stretch/>
        </p:blipFill>
        <p:spPr>
          <a:xfrm>
            <a:off x="8360898" y="2633398"/>
            <a:ext cx="3831102" cy="43155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27C50E2-99A7-4E5C-8218-0C0FCEBE0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64"/>
    </mc:Choice>
    <mc:Fallback xmlns="">
      <p:transition spd="slow" advTm="9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chaufenbuel-ADL">
  <a:themeElements>
    <a:clrScheme name="Schaufenbuel-ADL">
      <a:dk1>
        <a:sysClr val="windowText" lastClr="000000"/>
      </a:dk1>
      <a:lt1>
        <a:sysClr val="window" lastClr="FFFFFF"/>
      </a:lt1>
      <a:dk2>
        <a:srgbClr val="3F3F3F"/>
      </a:dk2>
      <a:lt2>
        <a:srgbClr val="BFBFBF"/>
      </a:lt2>
      <a:accent1>
        <a:srgbClr val="3F3F3F"/>
      </a:accent1>
      <a:accent2>
        <a:srgbClr val="4F8642"/>
      </a:accent2>
      <a:accent3>
        <a:srgbClr val="4875B6"/>
      </a:accent3>
      <a:accent4>
        <a:srgbClr val="785C9A"/>
      </a:accent4>
      <a:accent5>
        <a:srgbClr val="B18F31"/>
      </a:accent5>
      <a:accent6>
        <a:srgbClr val="BD7031"/>
      </a:accent6>
      <a:hlink>
        <a:srgbClr val="000000"/>
      </a:hlink>
      <a:folHlink>
        <a:srgbClr val="000000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aufenbuel-ADL.potx" id="{92FE26C6-7110-4672-9CC0-A34453002AD2}" vid="{A81E178A-C301-4C75-A249-3F1E4CF3E1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EDBA05AF6D3542B345D2A73AB1B5A6" ma:contentTypeVersion="4" ma:contentTypeDescription="Create a new document." ma:contentTypeScope="" ma:versionID="901b258569310e3669a2e2a540169366">
  <xsd:schema xmlns:xsd="http://www.w3.org/2001/XMLSchema" xmlns:xs="http://www.w3.org/2001/XMLSchema" xmlns:p="http://schemas.microsoft.com/office/2006/metadata/properties" xmlns:ns2="ea2acb50-57a8-4584-803b-45212b61f007" xmlns:ns3="05ed8770-1e75-4cdd-a798-73696cd0826c" targetNamespace="http://schemas.microsoft.com/office/2006/metadata/properties" ma:root="true" ma:fieldsID="775fa4a231c327678f9e7f3ef8fc6f58" ns2:_="" ns3:_="">
    <xsd:import namespace="ea2acb50-57a8-4584-803b-45212b61f007"/>
    <xsd:import namespace="05ed8770-1e75-4cdd-a798-73696cd082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acb50-57a8-4584-803b-45212b61f0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d8770-1e75-4cdd-a798-73696cd082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FB2680-D43D-4DEF-B671-1FF439AAE5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7F63A3-117D-4A64-860F-781FE9BA591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a2acb50-57a8-4584-803b-45212b61f00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E072CDA-77C5-4AAC-912B-3B97D6999E8C}"/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488</Words>
  <Application>Microsoft Office PowerPoint</Application>
  <PresentationFormat>Widescreen</PresentationFormat>
  <Paragraphs>104</Paragraphs>
  <Slides>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Intel Clear</vt:lpstr>
      <vt:lpstr>Intel Clear Light</vt:lpstr>
      <vt:lpstr>Intel Clear Pro</vt:lpstr>
      <vt:lpstr>Wingdings</vt:lpstr>
      <vt:lpstr>Schaufenbuel-ADL</vt:lpstr>
      <vt:lpstr>Whomever solves “data” best, wins More data accessed more quickly by new applications stressing the hierarchy</vt:lpstr>
      <vt:lpstr>New Memory and Systems Technologies Across the Hierarchy</vt:lpstr>
      <vt:lpstr>Macro Trends Forcing Economic Tradeoffs between CPU and Memory DRAM Scaling at odds with Data Center and Client Demand</vt:lpstr>
      <vt:lpstr>Grand Challenges Across the Hierarchy: CSD Focus</vt:lpstr>
      <vt:lpstr>The Path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Driving Assumptions</dc:title>
  <dc:creator>Duran, Carolyn R</dc:creator>
  <cp:keywords>CTPClassification=CTP_NT</cp:keywords>
  <cp:lastModifiedBy>Daak, Candice S</cp:lastModifiedBy>
  <cp:revision>10</cp:revision>
  <dcterms:created xsi:type="dcterms:W3CDTF">2020-03-18T18:09:37Z</dcterms:created>
  <dcterms:modified xsi:type="dcterms:W3CDTF">2020-04-01T19:36:49Z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44bdf715-28e6-4fb4-9d2f-444a3f4a8e27</vt:lpwstr>
  </property>
  <property fmtid="{D5CDD505-2E9C-101B-9397-08002B2CF9AE}" pid="3" name="CTP_TimeStamp">
    <vt:lpwstr>2020-04-01 19:36:47Z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  <property fmtid="{D5CDD505-2E9C-101B-9397-08002B2CF9AE}" pid="8" name="ContentTypeId">
    <vt:lpwstr>0x01010036EDBA05AF6D3542B345D2A73AB1B5A6</vt:lpwstr>
  </property>
</Properties>
</file>