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5"/>
  </p:notesMasterIdLst>
  <p:handoutMasterIdLst>
    <p:handoutMasterId r:id="rId6"/>
  </p:handoutMasterIdLst>
  <p:sldIdLst>
    <p:sldId id="953" r:id="rId2"/>
    <p:sldId id="954" r:id="rId3"/>
    <p:sldId id="955" r:id="rId4"/>
  </p:sldIdLst>
  <p:sldSz cx="14630400" cy="8229600"/>
  <p:notesSz cx="7772400" cy="14173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464">
          <p15:clr>
            <a:srgbClr val="A4A3A4"/>
          </p15:clr>
        </p15:guide>
        <p15:guide id="2" pos="24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35CAB"/>
    <a:srgbClr val="43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91224" autoAdjust="0"/>
  </p:normalViewPr>
  <p:slideViewPr>
    <p:cSldViewPr snapToGrid="0">
      <p:cViewPr varScale="1">
        <p:scale>
          <a:sx n="90" d="100"/>
          <a:sy n="90" d="100"/>
        </p:scale>
        <p:origin x="952" y="19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614" y="-108"/>
      </p:cViewPr>
      <p:guideLst>
        <p:guide orient="horz" pos="4464"/>
        <p:guide pos="244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2CA728C2-7CEE-4F70-B481-3C6FD5129554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8A6EB68E-D990-462F-BBDF-D71315C8F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946E6554-8545-4A38-9DC7-59EED6153C45}" type="datetimeFigureOut">
              <a:rPr lang="en-US" smtClean="0"/>
              <a:pPr/>
              <a:t>9/13/19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38200" y="1062038"/>
            <a:ext cx="9448800" cy="5314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391" tIns="62696" rIns="125391" bIns="626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240" y="6732270"/>
            <a:ext cx="6217920" cy="6377940"/>
          </a:xfrm>
          <a:prstGeom prst="rect">
            <a:avLst/>
          </a:prstGeom>
        </p:spPr>
        <p:txBody>
          <a:bodyPr vert="horz" lIns="125391" tIns="62696" rIns="125391" bIns="62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30E5BA5E-AFF1-470A-B870-6AD250EE6C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2580-9F0B-4FB1-A40E-55F658FF7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463040" y="5212080"/>
            <a:ext cx="12435840" cy="2370125"/>
          </a:xfrm>
        </p:spPr>
        <p:txBody>
          <a:bodyPr/>
          <a:lstStyle>
            <a:lvl1pPr marR="13062" algn="l">
              <a:defRPr sz="57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 &amp; Author</a:t>
            </a:r>
            <a:br>
              <a:rPr kumimoji="0" lang="en-US" dirty="0"/>
            </a:b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63040" y="3401568"/>
            <a:ext cx="12435840" cy="1810512"/>
          </a:xfrm>
        </p:spPr>
        <p:txBody>
          <a:bodyPr lIns="143684" tIns="65311" anchor="b"/>
          <a:lstStyle>
            <a:lvl1pPr marL="0" indent="0" algn="l">
              <a:spcBef>
                <a:spcPts val="0"/>
              </a:spcBef>
              <a:buNone/>
              <a:defRPr sz="2900"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171AF-9F26-B048-9255-E847B70DE2C4}"/>
              </a:ext>
            </a:extLst>
          </p:cNvPr>
          <p:cNvSpPr txBox="1"/>
          <p:nvPr userDrawn="1"/>
        </p:nvSpPr>
        <p:spPr>
          <a:xfrm>
            <a:off x="787734" y="127771"/>
            <a:ext cx="1282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600" b="0" i="0" u="none" strike="noStrike" kern="1200" cap="none" spc="-143" normalizeH="0" baseline="0" noProof="0" dirty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/>
                <a:uLnTx/>
                <a:uFillTx/>
                <a:latin typeface="Neo Sans Intel" pitchFamily="34" charset="0"/>
                <a:ea typeface="+mj-ea"/>
                <a:cs typeface="+mj-cs"/>
              </a:rPr>
              <a:t>Intel Confidential</a:t>
            </a:r>
            <a:endParaRPr lang="en-US" sz="1600" b="0" dirty="0"/>
          </a:p>
        </p:txBody>
      </p:sp>
      <p:pic>
        <p:nvPicPr>
          <p:cNvPr id="9" name="Picture 2" descr="\\.psf\Home\Desktop\Intel.png">
            <a:extLst>
              <a:ext uri="{FF2B5EF4-FFF2-40B4-BE49-F238E27FC236}">
                <a16:creationId xmlns:a16="http://schemas.microsoft.com/office/drawing/2014/main" id="{6A7D736E-3929-DB4B-911F-6B7B7655B2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96" y="156191"/>
            <a:ext cx="582938" cy="384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7726323" y="1288666"/>
            <a:ext cx="6915418" cy="69494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98345" y="0"/>
            <a:ext cx="8823258" cy="7938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7962365" y="1542576"/>
            <a:ext cx="4937760" cy="19019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509760" y="0"/>
            <a:ext cx="4389120" cy="5120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509760" y="5120640"/>
            <a:ext cx="512064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509760" y="0"/>
            <a:ext cx="2194560" cy="5120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9517382" y="5095876"/>
            <a:ext cx="3345179" cy="313372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9509760" y="5120640"/>
            <a:ext cx="256032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9509760" y="1645920"/>
            <a:ext cx="5120640" cy="3474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9509760" y="2103120"/>
            <a:ext cx="5120640" cy="30175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584960" y="5120640"/>
            <a:ext cx="792480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853440" y="5120640"/>
            <a:ext cx="853440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86918" y="2926080"/>
            <a:ext cx="9022080" cy="2194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86918" y="2560320"/>
            <a:ext cx="9022080" cy="25603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315200" y="5120640"/>
            <a:ext cx="219456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043" y="1622007"/>
            <a:ext cx="9148877" cy="1172983"/>
          </a:xfrm>
        </p:spPr>
        <p:txBody>
          <a:bodyPr lIns="117560" tIns="65311" bIns="0" anchor="t"/>
          <a:lstStyle>
            <a:lvl1pPr marL="7837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CB6C-9B64-4A37-A0CA-5A2D3AA391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1056" y="482717"/>
            <a:ext cx="13606272" cy="106351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43" y="614477"/>
            <a:ext cx="13050317" cy="932688"/>
          </a:xfrm>
        </p:spPr>
        <p:txBody>
          <a:bodyPr tIns="91435"/>
          <a:lstStyle>
            <a:lvl1pPr algn="l">
              <a:buNone/>
              <a:defRPr sz="5400" b="0" cap="none" spc="-214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14477"/>
            <a:ext cx="13167360" cy="109728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124602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8550" y="2124602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4D32-6D90-4436-8F4E-272F3EB1B7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18" y="614477"/>
            <a:ext cx="12435840" cy="1097280"/>
          </a:xfrm>
        </p:spPr>
        <p:txBody>
          <a:bodyPr anchor="t"/>
          <a:lstStyle>
            <a:lvl1pPr>
              <a:defRPr sz="57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71700"/>
            <a:ext cx="6464301" cy="767714"/>
          </a:xfrm>
        </p:spPr>
        <p:txBody>
          <a:bodyPr anchor="ctr"/>
          <a:lstStyle>
            <a:lvl1pPr marL="104498" indent="0" algn="l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2041" y="2171700"/>
            <a:ext cx="6466840" cy="767714"/>
          </a:xfrm>
        </p:spPr>
        <p:txBody>
          <a:bodyPr anchor="ctr"/>
          <a:lstStyle>
            <a:lvl1pPr marL="104498" indent="0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31520" y="2950845"/>
            <a:ext cx="6464301" cy="475122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950845"/>
            <a:ext cx="6466840" cy="475122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614477"/>
            <a:ext cx="12435840" cy="1097280"/>
          </a:xfrm>
        </p:spPr>
        <p:txBody>
          <a:bodyPr/>
          <a:lstStyle>
            <a:lvl1pPr>
              <a:defRPr sz="57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E9E-2D08-4DFB-AA46-1F6EC28612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7660"/>
            <a:ext cx="13167360" cy="1394460"/>
          </a:xfrm>
        </p:spPr>
        <p:txBody>
          <a:bodyPr anchor="ctr"/>
          <a:lstStyle>
            <a:lvl1pPr algn="l">
              <a:buNone/>
              <a:defRPr sz="5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97280" y="1722120"/>
            <a:ext cx="4023360" cy="5486400"/>
          </a:xfrm>
        </p:spPr>
        <p:txBody>
          <a:bodyPr/>
          <a:lstStyle>
            <a:lvl1pPr marL="78373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86400" y="1722120"/>
            <a:ext cx="8778240" cy="54864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B189-2616-4EF5-830B-204180E6D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3040" y="614477"/>
            <a:ext cx="12435840" cy="1097280"/>
          </a:xfrm>
          <a:prstGeom prst="rect">
            <a:avLst/>
          </a:prstGeom>
        </p:spPr>
        <p:txBody>
          <a:bodyPr vert="horz" lIns="130622" tIns="65311" rIns="130622" bIns="65311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63040" y="2140272"/>
            <a:ext cx="12435840" cy="5486400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63040" y="7772399"/>
            <a:ext cx="12329160" cy="365761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pPr algn="ctr"/>
            <a:r>
              <a:rPr lang="en-US" dirty="0"/>
              <a:t>Emerging Memory and 3D </a:t>
            </a:r>
            <a:r>
              <a:rPr lang="en-US" dirty="0" err="1"/>
              <a:t>XPoint</a:t>
            </a:r>
            <a:r>
              <a:rPr lang="en-US" dirty="0"/>
              <a:t>™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3776960" y="7700011"/>
            <a:ext cx="73152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  <a:extLst/>
          </a:lstStyle>
          <a:p>
            <a:fld id="{3DA577CB-0DD1-46CB-9328-1156856001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700" kern="1200" spc="-143" baseline="0">
          <a:solidFill>
            <a:schemeClr val="tx2">
              <a:satMod val="200000"/>
            </a:schemeClr>
          </a:solidFill>
          <a:latin typeface="Neo Sans Intel" pitchFamily="34" charset="0"/>
          <a:ea typeface="+mj-ea"/>
          <a:cs typeface="+mj-cs"/>
        </a:defRPr>
      </a:lvl1pPr>
      <a:extLst/>
    </p:titleStyle>
    <p:bodyStyle>
      <a:lvl1pPr marL="587799" indent="-489833" algn="l" rtl="0" eaLnBrk="1" latinLnBrk="0" hangingPunct="1">
        <a:spcBef>
          <a:spcPts val="1000"/>
        </a:spcBef>
        <a:buClr>
          <a:schemeClr val="tx2"/>
        </a:buClr>
        <a:buSzPct val="95000"/>
        <a:buFont typeface="Wingdings" pitchFamily="2" charset="2"/>
        <a:buChar char=""/>
        <a:defRPr kumimoji="0" sz="4300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1pPr>
      <a:lvl2pPr marL="1058039" indent="-408194" algn="l" rtl="0" eaLnBrk="1" latinLnBrk="0" hangingPunct="1">
        <a:spcBef>
          <a:spcPct val="20000"/>
        </a:spcBef>
        <a:buClr>
          <a:schemeClr val="tx2"/>
        </a:buClr>
        <a:buSzPct val="90000"/>
        <a:buFont typeface="Neo Sans Intel" pitchFamily="34" charset="0"/>
        <a:buChar char="—"/>
        <a:defRPr kumimoji="0" sz="3700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2pPr>
      <a:lvl3pPr marL="1423780" indent="-326555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400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3pPr>
      <a:lvl4pPr marL="1802584" indent="-326555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3100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4pPr>
      <a:lvl5pPr marL="2116077" indent="-300431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900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5pPr>
      <a:lvl6pPr marL="2442632" indent="-300431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938" indent="-26124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91245" indent="-26124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indent="-26124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2593-8497-7B4A-93AC-06441414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27F9D-2512-DD41-9A1D-A3C46CFF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FCD2C1-FDB3-FB46-ACD2-B4B75B959822}"/>
              </a:ext>
            </a:extLst>
          </p:cNvPr>
          <p:cNvGrpSpPr/>
          <p:nvPr/>
        </p:nvGrpSpPr>
        <p:grpSpPr>
          <a:xfrm>
            <a:off x="3076131" y="3364506"/>
            <a:ext cx="3900933" cy="3024904"/>
            <a:chOff x="2193622" y="1752600"/>
            <a:chExt cx="3900933" cy="30249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666F1E-5FEE-B84F-A63B-F382A2721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5143" t="15556" r="25395" b="17778"/>
            <a:stretch/>
          </p:blipFill>
          <p:spPr>
            <a:xfrm>
              <a:off x="2193622" y="1752600"/>
              <a:ext cx="2924074" cy="3024904"/>
            </a:xfrm>
            <a:prstGeom prst="rect">
              <a:avLst/>
            </a:prstGeom>
          </p:spPr>
        </p:pic>
        <p:sp>
          <p:nvSpPr>
            <p:cNvPr id="7" name="Text Box 81">
              <a:extLst>
                <a:ext uri="{FF2B5EF4-FFF2-40B4-BE49-F238E27FC236}">
                  <a16:creationId xmlns:a16="http://schemas.microsoft.com/office/drawing/2014/main" id="{91C8B20C-57CE-5445-8941-C2A1BD8CBE5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20615219">
              <a:off x="2575622" y="2112298"/>
              <a:ext cx="92685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Wordlines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" name="Text Box 82">
              <a:extLst>
                <a:ext uri="{FF2B5EF4-FFF2-40B4-BE49-F238E27FC236}">
                  <a16:creationId xmlns:a16="http://schemas.microsoft.com/office/drawing/2014/main" id="{832AE26F-84C9-064C-9C70-ED26BD73B21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587971">
              <a:off x="3980473" y="3366700"/>
              <a:ext cx="753801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Bitlines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9" name="Text Box 81">
              <a:extLst>
                <a:ext uri="{FF2B5EF4-FFF2-40B4-BE49-F238E27FC236}">
                  <a16:creationId xmlns:a16="http://schemas.microsoft.com/office/drawing/2014/main" id="{7854B2D6-58D1-DA40-A19D-D70F3E77B97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75622" y="4486461"/>
              <a:ext cx="92685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Wordlines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033199-AEE3-ED4D-AFD0-187BF8E4CD89}"/>
                </a:ext>
              </a:extLst>
            </p:cNvPr>
            <p:cNvSpPr/>
            <p:nvPr/>
          </p:nvSpPr>
          <p:spPr>
            <a:xfrm>
              <a:off x="5228781" y="2686308"/>
              <a:ext cx="8657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b="1" kern="0" dirty="0">
                  <a:solidFill>
                    <a:schemeClr val="tx2"/>
                  </a:solidFill>
                  <a:latin typeface="Intel Clear"/>
                  <a:ea typeface="MS PGothic" pitchFamily="34" charset="-128"/>
                  <a:cs typeface="Arial" pitchFamily="34" charset="0"/>
                </a:rPr>
                <a:t>Memory &amp; Selector</a:t>
              </a:r>
            </a:p>
          </p:txBody>
        </p:sp>
        <p:sp>
          <p:nvSpPr>
            <p:cNvPr id="11" name="AutoShape 79">
              <a:extLst>
                <a:ext uri="{FF2B5EF4-FFF2-40B4-BE49-F238E27FC236}">
                  <a16:creationId xmlns:a16="http://schemas.microsoft.com/office/drawing/2014/main" id="{F28E2BA4-C23A-474D-AF45-B54C412636F2}"/>
                </a:ext>
              </a:extLst>
            </p:cNvPr>
            <p:cNvSpPr>
              <a:spLocks noChangeAspect="1"/>
            </p:cNvSpPr>
            <p:nvPr/>
          </p:nvSpPr>
          <p:spPr bwMode="auto">
            <a:xfrm rot="21304170">
              <a:off x="5025128" y="2733423"/>
              <a:ext cx="198041" cy="523366"/>
            </a:xfrm>
            <a:prstGeom prst="rightBrace">
              <a:avLst>
                <a:gd name="adj1" fmla="val 22242"/>
                <a:gd name="adj2" fmla="val 49593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EFB13C8-468B-424D-B4B8-014CD62D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143" t="15556" r="25395" b="17778"/>
          <a:stretch/>
        </p:blipFill>
        <p:spPr>
          <a:xfrm>
            <a:off x="7508929" y="2387590"/>
            <a:ext cx="441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1283-73A4-9A46-812B-12AA6C61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6CDD4-51B9-ED4F-B59A-12254524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18096-1ADF-BC47-BE88-A5BEB5720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05" t="10357" r="22090" b="12807"/>
          <a:stretch/>
        </p:blipFill>
        <p:spPr>
          <a:xfrm>
            <a:off x="1463040" y="2605760"/>
            <a:ext cx="5431370" cy="5094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32B51-EDF1-054C-BB6B-881135202F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209" t="11487" r="25422" b="14689"/>
          <a:stretch/>
        </p:blipFill>
        <p:spPr>
          <a:xfrm>
            <a:off x="7315201" y="1917592"/>
            <a:ext cx="5707680" cy="57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8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73B6-1EAF-3440-A57D-D64961B15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F3B27-47C8-D844-A7EC-42944CEC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6DB86-BB9F-C748-8615-5AEE18A7D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5" b="90363" l="9979" r="89880">
                        <a14:backgroundMark x1="52442" y1="51917" x2="52654" y2="52435"/>
                        <a14:backgroundMark x1="48266" y1="47565" x2="50177" y2="47150"/>
                        <a14:backgroundMark x1="51451" y1="46425" x2="52300" y2="46114"/>
                        <a14:backgroundMark x1="54352" y1="45596" x2="54989" y2="45389"/>
                        <a14:backgroundMark x1="56405" y1="45181" x2="56971" y2="44974"/>
                        <a14:backgroundMark x1="57537" y1="35337" x2="57537" y2="35337"/>
                        <a14:backgroundMark x1="58599" y1="35130" x2="58599" y2="35130"/>
                        <a14:backgroundMark x1="29936" y1="35648" x2="29936" y2="35648"/>
                        <a14:backgroundMark x1="45577" y1="91088" x2="45577" y2="91088"/>
                        <a14:backgroundMark x1="45577" y1="90777" x2="45577" y2="90777"/>
                        <a14:backgroundMark x1="45577" y1="90674" x2="45577" y2="90674"/>
                        <a14:backgroundMark x1="45577" y1="90674" x2="45789" y2="90777"/>
                      </a14:backgroundRemoval>
                    </a14:imgEffect>
                  </a14:imgLayer>
                </a14:imgProps>
              </a:ext>
            </a:extLst>
          </a:blip>
          <a:srcRect l="17010" t="17276" r="30541" b="8746"/>
          <a:stretch/>
        </p:blipFill>
        <p:spPr>
          <a:xfrm>
            <a:off x="8458199" y="2220686"/>
            <a:ext cx="4702629" cy="4528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3089BB-A926-4543-B52C-07032F302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1" t="15302" r="27665" b="14825"/>
          <a:stretch/>
        </p:blipFill>
        <p:spPr>
          <a:xfrm>
            <a:off x="2394857" y="2764971"/>
            <a:ext cx="4778829" cy="407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38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29784</TotalTime>
  <Words>9</Words>
  <Application>Microsoft Macintosh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Neo Sans Intel</vt:lpstr>
      <vt:lpstr>Arial</vt:lpstr>
      <vt:lpstr>Calibri</vt:lpstr>
      <vt:lpstr>Corbel</vt:lpstr>
      <vt:lpstr>Intel Clear</vt:lpstr>
      <vt:lpstr>Times New Roman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</vt:vector>
  </TitlesOfParts>
  <Company>Video Applications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PCMS Device Introduction</dc:title>
  <dc:creator>DerChang Kau</dc:creator>
  <dc:description>Presentation to TechFest-2011</dc:description>
  <cp:lastModifiedBy>Kau, Derchang</cp:lastModifiedBy>
  <cp:revision>414</cp:revision>
  <dcterms:created xsi:type="dcterms:W3CDTF">2009-09-03T21:42:19Z</dcterms:created>
  <dcterms:modified xsi:type="dcterms:W3CDTF">2019-09-13T21:14:18Z</dcterms:modified>
</cp:coreProperties>
</file>