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6" autoAdjust="0"/>
    <p:restoredTop sz="94660"/>
  </p:normalViewPr>
  <p:slideViewPr>
    <p:cSldViewPr>
      <p:cViewPr varScale="1">
        <p:scale>
          <a:sx n="156" d="100"/>
          <a:sy n="156" d="100"/>
        </p:scale>
        <p:origin x="864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E947-4615-CD4A-9A33-ADE88FAF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2AB6-6760-464F-8B54-9B29C69CC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DF1414-D4F6-1145-A1E3-20F9B662235D}"/>
              </a:ext>
            </a:extLst>
          </p:cNvPr>
          <p:cNvGrpSpPr/>
          <p:nvPr/>
        </p:nvGrpSpPr>
        <p:grpSpPr>
          <a:xfrm>
            <a:off x="7010400" y="1977824"/>
            <a:ext cx="3949416" cy="3137544"/>
            <a:chOff x="1402430" y="4293756"/>
            <a:chExt cx="3949416" cy="31375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6ED0FD-9D9F-B047-8392-6F5CB9B17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2581" t="10035" r="33879" b="19500"/>
            <a:stretch/>
          </p:blipFill>
          <p:spPr>
            <a:xfrm>
              <a:off x="1402430" y="4293756"/>
              <a:ext cx="2969058" cy="3112151"/>
            </a:xfrm>
            <a:prstGeom prst="rect">
              <a:avLst/>
            </a:prstGeom>
          </p:spPr>
        </p:pic>
        <p:sp>
          <p:nvSpPr>
            <p:cNvPr id="6" name="Text Box 81">
              <a:extLst>
                <a:ext uri="{FF2B5EF4-FFF2-40B4-BE49-F238E27FC236}">
                  <a16:creationId xmlns:a16="http://schemas.microsoft.com/office/drawing/2014/main" id="{17C8FA13-CF91-734A-92C4-056F51A67AC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20316541">
              <a:off x="1780630" y="4606638"/>
              <a:ext cx="1068521" cy="3276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Wordlines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D3F2D0-E54F-1A44-A096-D01EBC4677BB}"/>
                </a:ext>
              </a:extLst>
            </p:cNvPr>
            <p:cNvSpPr/>
            <p:nvPr/>
          </p:nvSpPr>
          <p:spPr>
            <a:xfrm>
              <a:off x="4486072" y="5223565"/>
              <a:ext cx="8657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b="1" kern="0" dirty="0">
                  <a:solidFill>
                    <a:schemeClr val="tx2"/>
                  </a:solidFill>
                  <a:latin typeface="Intel Clear"/>
                  <a:ea typeface="MS PGothic" pitchFamily="34" charset="-128"/>
                  <a:cs typeface="Arial" pitchFamily="34" charset="0"/>
                </a:rPr>
                <a:t>Memory &amp; Selector</a:t>
              </a:r>
            </a:p>
          </p:txBody>
        </p:sp>
        <p:sp>
          <p:nvSpPr>
            <p:cNvPr id="8" name="AutoShape 79">
              <a:extLst>
                <a:ext uri="{FF2B5EF4-FFF2-40B4-BE49-F238E27FC236}">
                  <a16:creationId xmlns:a16="http://schemas.microsoft.com/office/drawing/2014/main" id="{492EAA65-C89F-8B49-853B-3F8F40CF242C}"/>
                </a:ext>
              </a:extLst>
            </p:cNvPr>
            <p:cNvSpPr>
              <a:spLocks noChangeAspect="1"/>
            </p:cNvSpPr>
            <p:nvPr/>
          </p:nvSpPr>
          <p:spPr bwMode="auto">
            <a:xfrm rot="21304170">
              <a:off x="4282419" y="5270680"/>
              <a:ext cx="198041" cy="523366"/>
            </a:xfrm>
            <a:prstGeom prst="rightBrace">
              <a:avLst>
                <a:gd name="adj1" fmla="val 22242"/>
                <a:gd name="adj2" fmla="val 49593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Text Box 82">
              <a:extLst>
                <a:ext uri="{FF2B5EF4-FFF2-40B4-BE49-F238E27FC236}">
                  <a16:creationId xmlns:a16="http://schemas.microsoft.com/office/drawing/2014/main" id="{D16B8205-6A0A-AF4B-A4C7-2AD762ABFE9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587971">
              <a:off x="3157645" y="5964184"/>
              <a:ext cx="753801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Bitlines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0" name="Text Box 81">
              <a:extLst>
                <a:ext uri="{FF2B5EF4-FFF2-40B4-BE49-F238E27FC236}">
                  <a16:creationId xmlns:a16="http://schemas.microsoft.com/office/drawing/2014/main" id="{250991E0-05EC-094D-BC33-4CE823F1257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80629" y="7103693"/>
              <a:ext cx="1068521" cy="3276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Wordlines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8BE36F-71D1-494C-8A2E-49B6BA610EBE}"/>
              </a:ext>
            </a:extLst>
          </p:cNvPr>
          <p:cNvGrpSpPr/>
          <p:nvPr/>
        </p:nvGrpSpPr>
        <p:grpSpPr>
          <a:xfrm>
            <a:off x="1929045" y="2383487"/>
            <a:ext cx="4105371" cy="2734602"/>
            <a:chOff x="1583747" y="1477891"/>
            <a:chExt cx="5053965" cy="3391924"/>
          </a:xfrm>
        </p:grpSpPr>
        <p:sp>
          <p:nvSpPr>
            <p:cNvPr id="12" name="Text Box 81">
              <a:extLst>
                <a:ext uri="{FF2B5EF4-FFF2-40B4-BE49-F238E27FC236}">
                  <a16:creationId xmlns:a16="http://schemas.microsoft.com/office/drawing/2014/main" id="{73F2BF56-74F1-1747-B70B-63C88451062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68565" y="1477891"/>
              <a:ext cx="1315415" cy="4063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Wordlines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617BFE-DE9B-BC4D-B159-4F535A2A52C2}"/>
                </a:ext>
              </a:extLst>
            </p:cNvPr>
            <p:cNvSpPr/>
            <p:nvPr/>
          </p:nvSpPr>
          <p:spPr>
            <a:xfrm>
              <a:off x="5034955" y="2819488"/>
              <a:ext cx="1602757" cy="677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b="1" kern="0" dirty="0">
                  <a:solidFill>
                    <a:schemeClr val="tx2"/>
                  </a:solidFill>
                  <a:latin typeface="Intel Clear"/>
                  <a:ea typeface="MS PGothic" pitchFamily="34" charset="-128"/>
                  <a:cs typeface="Arial" pitchFamily="34" charset="0"/>
                </a:rPr>
                <a:t>Memory &amp; Selector</a:t>
              </a:r>
            </a:p>
          </p:txBody>
        </p:sp>
        <p:sp>
          <p:nvSpPr>
            <p:cNvPr id="14" name="AutoShape 79">
              <a:extLst>
                <a:ext uri="{FF2B5EF4-FFF2-40B4-BE49-F238E27FC236}">
                  <a16:creationId xmlns:a16="http://schemas.microsoft.com/office/drawing/2014/main" id="{DAE8344B-9DA4-6A45-A41D-FE90E5AB0E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9714" y="2837888"/>
              <a:ext cx="204266" cy="543901"/>
            </a:xfrm>
            <a:prstGeom prst="rightBrace">
              <a:avLst>
                <a:gd name="adj1" fmla="val 22242"/>
                <a:gd name="adj2" fmla="val 49593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B0ABE5-169E-0B40-B362-C28B47676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3747" y="1779589"/>
              <a:ext cx="3450510" cy="3090226"/>
            </a:xfrm>
            <a:prstGeom prst="rect">
              <a:avLst/>
            </a:prstGeom>
          </p:spPr>
        </p:pic>
        <p:sp>
          <p:nvSpPr>
            <p:cNvPr id="16" name="AutoShape 80">
              <a:extLst>
                <a:ext uri="{FF2B5EF4-FFF2-40B4-BE49-F238E27FC236}">
                  <a16:creationId xmlns:a16="http://schemas.microsoft.com/office/drawing/2014/main" id="{D2BBBE3A-068B-7142-BB12-2046D610A827}"/>
                </a:ext>
              </a:extLst>
            </p:cNvPr>
            <p:cNvSpPr>
              <a:spLocks noChangeAspect="1"/>
            </p:cNvSpPr>
            <p:nvPr/>
          </p:nvSpPr>
          <p:spPr bwMode="auto">
            <a:xfrm rot="4946799" flipV="1">
              <a:off x="2141687" y="2928070"/>
              <a:ext cx="430710" cy="1223976"/>
            </a:xfrm>
            <a:prstGeom prst="rightBrace">
              <a:avLst>
                <a:gd name="adj1" fmla="val 32053"/>
                <a:gd name="adj2" fmla="val 49593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" name="AutoShape 79">
              <a:extLst>
                <a:ext uri="{FF2B5EF4-FFF2-40B4-BE49-F238E27FC236}">
                  <a16:creationId xmlns:a16="http://schemas.microsoft.com/office/drawing/2014/main" id="{12F1D13A-2D8C-294B-9FB2-4216CBA70548}"/>
                </a:ext>
              </a:extLst>
            </p:cNvPr>
            <p:cNvSpPr>
              <a:spLocks noChangeAspect="1"/>
            </p:cNvSpPr>
            <p:nvPr/>
          </p:nvSpPr>
          <p:spPr bwMode="auto">
            <a:xfrm rot="17932567">
              <a:off x="4224542" y="1258791"/>
              <a:ext cx="386406" cy="1668485"/>
            </a:xfrm>
            <a:prstGeom prst="rightBrace">
              <a:avLst>
                <a:gd name="adj1" fmla="val 34228"/>
                <a:gd name="adj2" fmla="val 49593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" name="Text Box 82">
              <a:extLst>
                <a:ext uri="{FF2B5EF4-FFF2-40B4-BE49-F238E27FC236}">
                  <a16:creationId xmlns:a16="http://schemas.microsoft.com/office/drawing/2014/main" id="{C9C359FD-22A0-D646-B67E-CB69C8D08E4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63355" y="3824401"/>
              <a:ext cx="1445646" cy="4063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Bitlines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CAB0-CDC0-3040-B571-997D241D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1E97C-DF07-6640-AEB8-E5A4C6EF7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36EB3-BB39-EB42-8FFD-D6414A74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" y="323850"/>
            <a:ext cx="9588500" cy="621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3EDFAA-9E57-684C-88F9-C3C08E5F3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238" t="11151" r="23742" b="11151"/>
          <a:stretch/>
        </p:blipFill>
        <p:spPr>
          <a:xfrm>
            <a:off x="7848600" y="1371600"/>
            <a:ext cx="365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35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</TotalTime>
  <Words>11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Neo Sans Intel</vt:lpstr>
      <vt:lpstr>Neo Sans Intel Medium</vt:lpstr>
      <vt:lpstr>Arial</vt:lpstr>
      <vt:lpstr>Calibri</vt:lpstr>
      <vt:lpstr>Intel Clear</vt:lpstr>
      <vt:lpstr>Times New Roman</vt:lpstr>
      <vt:lpstr>blank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3</cp:revision>
  <dcterms:created xsi:type="dcterms:W3CDTF">2019-09-11T15:36:25Z</dcterms:created>
  <dcterms:modified xsi:type="dcterms:W3CDTF">2019-09-11T16:41:46Z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