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 autoAdjust="0"/>
    <p:restoredTop sz="94660"/>
  </p:normalViewPr>
  <p:slideViewPr>
    <p:cSldViewPr>
      <p:cViewPr varScale="1">
        <p:scale>
          <a:sx n="120" d="100"/>
          <a:sy n="120" d="100"/>
        </p:scale>
        <p:origin x="328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64x64 dual deck 3D </a:t>
            </a:r>
            <a:r>
              <a:rPr lang="en-US" dirty="0" err="1"/>
              <a:t>XPoint</a:t>
            </a:r>
            <a:r>
              <a:rPr lang="en-US" dirty="0"/>
              <a:t>™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/>
              <a:t>8Kb 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39257-EC7C-9D4D-B5DA-2E1D4E31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1F156-5E9C-3349-A0C1-566FEEE3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990600"/>
            <a:ext cx="101854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6E4C-2BD9-FC41-9DE8-FF62AF07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88595-CD7F-194E-ACE6-B653292C2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85800"/>
            <a:ext cx="78867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419A-6A4D-AC47-8EFA-4AD7277D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9EA99-E99D-C448-87CD-82A26118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295400"/>
            <a:ext cx="70612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0817-F37B-7848-8113-FDEE28A1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D823B-8B28-1F46-952F-E6A13494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838200"/>
            <a:ext cx="74422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1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998A-E353-EF47-9D11-0555D68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82AF6-A569-0F44-8722-FD2398EE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57300"/>
            <a:ext cx="6705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06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</TotalTime>
  <Words>7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Neo Sans Intel</vt:lpstr>
      <vt:lpstr>Neo Sans Intel Medium</vt:lpstr>
      <vt:lpstr>Arial</vt:lpstr>
      <vt:lpstr>Calibri</vt:lpstr>
      <vt:lpstr>blank</vt:lpstr>
      <vt:lpstr>64x64 dual deck 3D XPoint™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2</cp:revision>
  <dcterms:created xsi:type="dcterms:W3CDTF">2019-09-09T21:25:04Z</dcterms:created>
  <dcterms:modified xsi:type="dcterms:W3CDTF">2019-09-09T21:53:29Z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