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90" d="100"/>
          <a:sy n="90" d="100"/>
        </p:scale>
        <p:origin x="403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5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370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4041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6586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975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6869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81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249760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7610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8792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630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339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172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637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574405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08364" y="6471760"/>
            <a:ext cx="20320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</a:t>
            </a:r>
            <a:r>
              <a:rPr lang="en-US" sz="1697" b="1" baseline="0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5499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AFB9-3663-4485-983C-F3D3591DA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63500"/>
            <a:ext cx="11709400" cy="838200"/>
          </a:xfrm>
        </p:spPr>
        <p:txBody>
          <a:bodyPr/>
          <a:lstStyle/>
          <a:p>
            <a:r>
              <a:rPr lang="en-US" sz="4000" dirty="0"/>
              <a:t>Roadmap Update: Heads up for ATF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7ABD2-6F32-4CB7-A023-60174203E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00" y="698500"/>
            <a:ext cx="11785600" cy="5765799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400" dirty="0"/>
              <a:t>Please Keep Confidential … Do NOT Share</a:t>
            </a:r>
          </a:p>
          <a:p>
            <a:pPr>
              <a:spcBef>
                <a:spcPts val="300"/>
              </a:spcBef>
            </a:pPr>
            <a:r>
              <a:rPr lang="en-US" sz="2400" dirty="0"/>
              <a:t>POR is POR until we change POR</a:t>
            </a:r>
          </a:p>
          <a:p>
            <a:pPr>
              <a:spcBef>
                <a:spcPts val="300"/>
              </a:spcBef>
            </a:pPr>
            <a:r>
              <a:rPr lang="en-US" sz="2400" dirty="0"/>
              <a:t>We - cross Intel team - have been evaluating an </a:t>
            </a:r>
            <a:r>
              <a:rPr lang="en-US" sz="2400" dirty="0" err="1"/>
              <a:t>Optane</a:t>
            </a:r>
            <a:r>
              <a:rPr lang="en-US" sz="2400" dirty="0"/>
              <a:t> roadmap POR change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Final Decision expected WW50.Tues</a:t>
            </a:r>
          </a:p>
          <a:p>
            <a:pPr>
              <a:spcBef>
                <a:spcPts val="300"/>
              </a:spcBef>
            </a:pPr>
            <a:r>
              <a:rPr lang="en-US" sz="2400" dirty="0"/>
              <a:t>Key Changes Anticipate:</a:t>
            </a:r>
          </a:p>
          <a:p>
            <a:pPr marL="1011235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Crow Pass to utilize S26, supplied largely through MU/IMFT supply agreement (under negotiation)</a:t>
            </a:r>
          </a:p>
          <a:p>
            <a:pPr marL="1565270" lvl="2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Supply Agreement (MU needs Intel loading) enables renegotiation of otherwise onerous DCSA + enables push out $B+ internal HVM </a:t>
            </a:r>
            <a:r>
              <a:rPr lang="en-US" sz="2000" dirty="0" err="1"/>
              <a:t>CapEx</a:t>
            </a:r>
            <a:r>
              <a:rPr lang="en-US" sz="2000" dirty="0"/>
              <a:t>, while </a:t>
            </a:r>
            <a:r>
              <a:rPr lang="en-US" sz="2000" dirty="0" err="1"/>
              <a:t>Optane</a:t>
            </a:r>
            <a:r>
              <a:rPr lang="en-US" sz="2000" dirty="0"/>
              <a:t> revenue stream still being established.  </a:t>
            </a:r>
          </a:p>
          <a:p>
            <a:pPr marL="1011235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We will pursue “focus on ATF” path for RTD (various options explored; this path leverages RTD most)</a:t>
            </a:r>
          </a:p>
          <a:p>
            <a:pPr marL="1565270" lvl="2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Focus TD efforts onto ATF as next </a:t>
            </a:r>
            <a:r>
              <a:rPr lang="en-US" sz="2000" dirty="0" err="1"/>
              <a:t>Optane</a:t>
            </a:r>
            <a:r>
              <a:rPr lang="en-US" sz="2000" dirty="0"/>
              <a:t> product post S26</a:t>
            </a:r>
          </a:p>
          <a:p>
            <a:pPr marL="1011235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Do NOT productize ALF </a:t>
            </a:r>
            <a:r>
              <a:rPr lang="en-US" sz="2000" dirty="0">
                <a:sym typeface="Wingdings" panose="05000000000000000000" pitchFamily="2" charset="2"/>
              </a:rPr>
              <a:t> CMOS learning, CMOS + Array, Feed ATF</a:t>
            </a:r>
          </a:p>
          <a:p>
            <a:pPr marL="1565270" lvl="2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>
                <a:sym typeface="Wingdings" panose="05000000000000000000" pitchFamily="2" charset="2"/>
              </a:rPr>
              <a:t>ALF execution, including our APB goals (+S26), remain critical to </a:t>
            </a:r>
            <a:r>
              <a:rPr lang="en-US" sz="2000" dirty="0" err="1">
                <a:sym typeface="Wingdings" panose="05000000000000000000" pitchFamily="2" charset="2"/>
              </a:rPr>
              <a:t>Optane</a:t>
            </a:r>
            <a:r>
              <a:rPr lang="en-US" sz="2000" dirty="0">
                <a:sym typeface="Wingdings" panose="05000000000000000000" pitchFamily="2" charset="2"/>
              </a:rPr>
              <a:t>…now to feed ATF</a:t>
            </a:r>
            <a:endParaRPr lang="en-US" sz="2000" dirty="0"/>
          </a:p>
          <a:p>
            <a:pPr marL="1011235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sz="2000" dirty="0"/>
              <a:t>S26 baseline/HVM in F11x (PRQ WW32); 400WSPW (~25% of 20’s supply over supply agreement term)</a:t>
            </a:r>
          </a:p>
          <a:p>
            <a:pPr>
              <a:spcBef>
                <a:spcPts val="300"/>
              </a:spcBef>
            </a:pPr>
            <a:r>
              <a:rPr lang="en-US" sz="2400" dirty="0"/>
              <a:t>Why discuss ahead of final decision?  additional to no P1241 Definition mtg WW50…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Adjustments in ATF definition needed; Move center of our gravity “Plan” </a:t>
            </a:r>
            <a:r>
              <a:rPr lang="en-US" sz="2000" dirty="0">
                <a:sym typeface="Wingdings" panose="05000000000000000000" pitchFamily="2" charset="2"/>
              </a:rPr>
              <a:t> “Execute”; get out ahead so that we can help set pace for next phase of RTD.  </a:t>
            </a:r>
            <a:endParaRPr lang="en-US" sz="2400" dirty="0"/>
          </a:p>
          <a:p>
            <a:pPr lvl="2">
              <a:spcBef>
                <a:spcPts val="300"/>
              </a:spcBef>
            </a:pPr>
            <a:endParaRPr lang="en-US" sz="2000" dirty="0"/>
          </a:p>
          <a:p>
            <a:pPr lvl="1">
              <a:spcBef>
                <a:spcPts val="3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84526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B7F7A3010F944BC617B9755805D04" ma:contentTypeVersion="0" ma:contentTypeDescription="Create a new document." ma:contentTypeScope="" ma:versionID="f09238a1b6e2e78a98729e036fb73dd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6A1872A-D234-4A05-8D85-E3B25A2FC78D}"/>
</file>

<file path=customXml/itemProps2.xml><?xml version="1.0" encoding="utf-8"?>
<ds:datastoreItem xmlns:ds="http://schemas.openxmlformats.org/officeDocument/2006/customXml" ds:itemID="{CBF34B31-2CBA-4C34-AA0A-6F1587DE3924}"/>
</file>

<file path=customXml/itemProps3.xml><?xml version="1.0" encoding="utf-8"?>
<ds:datastoreItem xmlns:ds="http://schemas.openxmlformats.org/officeDocument/2006/customXml" ds:itemID="{8BB04A94-D9F8-4372-88D3-1B0BA2415407}"/>
</file>

<file path=docProps/app.xml><?xml version="1.0" encoding="utf-8"?>
<Properties xmlns="http://schemas.openxmlformats.org/officeDocument/2006/extended-properties" xmlns:vt="http://schemas.openxmlformats.org/officeDocument/2006/docPropsVTypes">
  <Template>Al's wide Intel template</Template>
  <TotalTime>828</TotalTime>
  <Words>234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Neo Sans Intel</vt:lpstr>
      <vt:lpstr>Neo Sans Intel Medium</vt:lpstr>
      <vt:lpstr>blank</vt:lpstr>
      <vt:lpstr>Roadmap Update: Heads up for ATF Planning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Update </dc:title>
  <dc:creator>Fazio, Al</dc:creator>
  <cp:keywords>CTPClassification=CTP_NT</cp:keywords>
  <cp:lastModifiedBy>Fazio, Al</cp:lastModifiedBy>
  <cp:revision>27</cp:revision>
  <dcterms:created xsi:type="dcterms:W3CDTF">2019-12-04T04:23:25Z</dcterms:created>
  <dcterms:modified xsi:type="dcterms:W3CDTF">2019-12-04T18:15:28Z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3cb4ca1a-1678-4f4e-b157-b9275f3ecbcc</vt:lpwstr>
  </property>
  <property fmtid="{D5CDD505-2E9C-101B-9397-08002B2CF9AE}" pid="3" name="CTP_TimeStamp">
    <vt:lpwstr>2019-12-04 18:15:28Z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0x010100D6AB7F7A3010F944BC617B9755805D04</vt:lpwstr>
  </property>
</Properties>
</file>