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 id="2147483688" r:id="rId5"/>
  </p:sldMasterIdLst>
  <p:notesMasterIdLst>
    <p:notesMasterId r:id="rId14"/>
  </p:notesMasterIdLst>
  <p:handoutMasterIdLst>
    <p:handoutMasterId r:id="rId15"/>
  </p:handoutMasterIdLst>
  <p:sldIdLst>
    <p:sldId id="297" r:id="rId6"/>
    <p:sldId id="334" r:id="rId7"/>
    <p:sldId id="331" r:id="rId8"/>
    <p:sldId id="352" r:id="rId9"/>
    <p:sldId id="353" r:id="rId10"/>
    <p:sldId id="350" r:id="rId11"/>
    <p:sldId id="348" r:id="rId12"/>
    <p:sldId id="341" r:id="rId1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C5"/>
    <a:srgbClr val="F83308"/>
    <a:srgbClr val="FD9208"/>
    <a:srgbClr val="009FDF"/>
    <a:srgbClr val="F3D54E"/>
    <a:srgbClr val="F0CE3E"/>
    <a:srgbClr val="003C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B5311A-CF0B-A24D-AB50-B0F9C7412AB8}" v="1" dt="2020-05-21T05:03:01.3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620"/>
        <p:guide pos="5470"/>
        <p:guide pos="287"/>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latin typeface="Intel Cle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CFD7B2-88A6-E34E-8EF8-CB0C7BA47ADD}" type="datetimeFigureOut">
              <a:rPr lang="en-US" smtClean="0">
                <a:latin typeface="Intel Clear"/>
              </a:rPr>
              <a:pPr/>
              <a:t>5/20/20</a:t>
            </a:fld>
            <a:endParaRPr lang="en-US">
              <a:latin typeface="Intel Cle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latin typeface="Intel Clea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6CFA4E-18EB-6D49-8DE2-7A74038C2C1C}" type="slidenum">
              <a:rPr lang="en-US" smtClean="0">
                <a:latin typeface="Intel Clear"/>
              </a:rPr>
              <a:pPr/>
              <a:t>‹#›</a:t>
            </a:fld>
            <a:endParaRPr lang="en-US">
              <a:latin typeface="Intel Clear"/>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3165BB"/>
    </inkml:brush>
  </inkml:definitions>
  <inkml:trace contextRef="#ctx0" brushRef="#br0">12157 10362 24575,'18'-39'0,"0"-1"0,9-7 0,-7 32 0,-3 15 0,-4 0 0,9 0 0,-2 0 0,-2 0 0,2 0 0,-1 0 0,5 0 0,0 0 0,-1 0 0,1 0 0,1 0 0,2 0 0,-2 0 0,4 0 0,-6 0 0,1 0 0,0 0 0,-1 0 0,-4 0 0,2 0 0,-6 0 0,0 0 0,3 0 0,0 0 0,9 0 0,-4 0 0,-5 0 0,2 0 0,-5 0 0,3 0 0,-1 0 0,-1 0 0,-1 0 0,1 0 0,1 0 0,-1 0 0,3 0 0,-1 0 0,1 0 0,1 0 0,-1 0 0,9 0 0,-8 0 0,2 0 0,-4 0 0,1 0 0,3 0 0,-4 0 0,6 0 0,-1 0 0,-4 0 0,-4 0 0,2 0 0,-1 0 0,-1 0 0,-2 0 0,4 0 0,2 0 0,4 0 0,-1 0 0,-2 0 0,-2 0 0,-4 0 0,2 0 0,0 0 0,0 0 0,-1 0 0,0 0 0,3 0 0,-1 0 0,3 0 0,2 0 0,-4 0 0,1 0 0,3 0 0,-5 3 0,4 1 0,-1-1 0,-1-2 0,1-1 0,0 0 0,-1 0 0,3 0 0,-2 0 0,2 0 0,-7 0 0,4 0 0,2 0 0,2 0 0,0 0 0,-2 0 0,0 0 0,0 0 0,9 0 0,-10 0 0,7 0 0,-2 0 0,-1 0 0,0 0 0,-1 0 0,1 0 0,-2 0 0,-2 0 0,7 0 0,-7 0 0,7 0 0,-2 0 0,-1 0 0,2 0 0,-2 0 0,4 0 0,-8 0 0,9 0 0,-6 0 0,1 4 0,-3 0 0,0-1 0,4-2 0,-7-1 0,6 0 0,-1 0 0,2 0 0,3 0 0,-3 0 0,7 0 0,-4 0 0,-2 0 0,-1 0 0,3 0 0,-1 0 0,-2 0 0,-3 0 0,3 0 0,1 0 0,-2 0 0,0 0 0,-1 0 0,1 0 0,-2 0 0,-2 0 0,-2 0 0,-2 0 0,-3 0 0,3 0 0,-2 0 0,0 0 0,2 0 0,0 0 0,-3 0 0,3 0 0,-3 0 0,4 0 0,0 0 0,1 0 0,-2 0 0,-2 0 0,1 0 0,4 0 0,-8 0 0,5 0 0,-5 0 0,9 0 0,-6 0 0,3 0 0,0 0 0,-3 0 0,3 0 0,-4 0 0,2 0 0,-1 0 0,6 0 0,-4 0 0,-1 0 0,3 0 0,-4 0 0,5 0 0,-2 0 0,-2 0 0,-1 0 0,1 0 0,-4 0 0,3 0 0,1 0 0,4 0 0,-6 0 0,3 0 0,1 0 0,-1 0 0,-2 0 0,5 0 0,-6 0 0,2 0 0,4 0 0,0 0 0,0 0 0,0 0 0,-4 0 0,1 0 0,1 0 0,-2 0 0,5 0 0,-4 0 0,5 0 0,-2 0 0,0 0 0,0 0 0,-2 0 0,6 0 0,1 0 0,-3 0 0,2 0 0,-4 0 0,0 0 0,0 0 0,2 0 0,-4 0 0,6 0 0,-4 0 0,0 0 0,0 0 0,1 0 0,4 0 0,-1 0 0,1 0 0,-1 0 0,1 0 0,-1 0 0,1 0 0,0 0 0,-1 0 0,1 0 0,-1 0 0,1 0 0,0 0 0,-1 0 0,2 4 0,3 0 0,-9 0 0,11-4 0,-10 0 0,9 0 0,-7 0 0,-1 0 0,3 0 0,-7 0 0,4 0 0,-2 0 0,1 0 0,4 0 0,-1 0 0,2 0 0,3 0 0,-4 0 0,4 0 0,-3 0 0,4 0 0,-7 0 0,4 0 0,0 0 0,1 0 0,-1 0 0,0 0 0,0 0 0,-9 0 0,15 0 0,-9 0 0,2 0 0,0 0 0,-1 0 0,-1 0 0,-5 0 0,0 0 0,-1 0 0,1 0 0,5 0 0,1 0 0,1 0 0,1 0 0,2 0 0,4 0 0,-5 0 0,4 0 0,-7 0 0,2 0 0,0 0 0,0 0 0,2 0 0,-1 0 0,2 0 0,-1 0 0,-7 0 0,2 0 0,1 0 0,1 0 0,-3 0 0,-1 0 0,-1 0 0,-1 0 0,0 0 0,0 0 0,3 0 0,-2 0 0,-2 0 0,2 0 0,-3 0 0,7 0 0,-5 0 0,6 0 0,-4 0 0,-1 0 0,0 0 0,-1 0 0,1 0 0,3 0 0,0 0 0,-4 0 0,4 0 0,-4 0 0,9 0 0,-3 0 0,2 0 0,-2 0 0,-1 5 0,-1-4 0,0 3 0,-4-2 0,4-2 0,-6 0 0,2 0 0,6 0 0,-3 0 0,3 0 0,-2 0 0,9 0 0,-4 0 0,-1 0 0,-3 0 0,3 0 0,1 0 0,1 0 0,-2 0 0,-1 0 0,5 0 0,-3 0 0,0 0 0,-1 0 0,1 0 0,1 0 0,-2 0 0,-6 0 0,3 0 0,-2 0 0,0 0 0,6 0 0,1 0 0,1 0 0,1 0 0,5-4 0,-1 0 0,-3 0 0,-2 4 0,-2 0 0,0 0 0,-3 0 0,2 0 0,0 0 0,3 0 0,-1 0 0,3 0 0,-3 0 0,5 0 0,2 0 0,-14 0 0,19 0 0,-13 0 0,4 0 0,1 0 0,-3 0 0,-3 0 0,2 0 0,0 0 0,1 0 0,-4 0 0,7 0 0,-4 0 0,1 0 0,7 0 0,4 0 0,7 0 0,-5 0 0,0 0 0,-6-4 0,1 0 0,-1 1 0,-15 2 0,13 1 0,-13 0 0,3 0 0,-2 0 0,1 0 0,-4 0 0,-2 0 0,2 0 0,2 0 0,-14 0 0</inkml:trace>
  <inkml:trace contextRef="#ctx0" brushRef="#br0">21237 7757 24575,'16'19'0,"3"-3"0,17-16 0,-2 0 0,-3 0 0,2-6 0,-5-6 0,2-5 0,-7-7 0,-2-3 0,-9-1 0,-2 2 0,-2 6 0,-2 3 0,-6 5 0,-3 1 0,-5-1 0,-8 5 0,-15 3 0,3 8 0,-7 12 0,4 13 0,-1 26 0,18-24 0,1 2 0,2 4 0,2 1 0,2-2 0,2 0 0,1 27 0,3-11 0,1-13 0,13-18 0,11-9 0,6-8 0,13-4 0,-1 0 0,1 0 0,-2-13 0,-6-3 0,1-13 0,-1 5 0,0-12 0</inkml:trace>
  <inkml:trace contextRef="#ctx0" brushRef="#br0">21921 7686 24575,'0'0'0</inkml:trace>
  <inkml:trace contextRef="#ctx0" brushRef="#br0">21921 7686 24575,'-49'-21'0,"5"21"0,12 39 0,5 12 0,16-18 0,2 1 0,-2 28 0,7-11 0,5-9 0,7-19 0,10-12 0,16-41 0,5-21 0,-18 20 0,-1-1 0,1-7 0,-3-1 0,-3 1 0,-2 0 0,1-2 0,-1-1 0,-3 1 0,-3 0 0,2-1 0,-2 1 0,-2 1 0,-2 0 0,-1 2 0,0 1 0,-1-24 0,-1 18 0,-2 16 0,-6 16 0,0 7 0,-8 0 0,4 27 0,5 21 0,1 21 0,6-22 0,0 1 0,1-3 0,0-1 0,0-2 0,2-2 0,11 21 0,6-10 0,5-13 0,-6-7 0,-2-7 0,-1-4 0,-3-3 0,-1-1 0,0 0 0,20 15 0,6 4 0</inkml:trace>
  <inkml:trace contextRef="#ctx0" brushRef="#br0">22381 7639 24575,'-37'-56'0,"0"1"0,-2 11 0,35 69 0,20 34 0,-7-12 0,3-7 0,-8-14 0,1-35 0,-4-20 0,3-34 0,1 28 0,2-2 0,2-6 0,2-1 0,0 7 0,0 1 0,1 0 0,0 1 0,11-21 0,1 9 0,-8 15 0,-1 13 0,-4 10 0,4 5 0,-1 23 0,-8 2 0,5 20 0,11 5 0,9 2 0</inkml:trace>
  <inkml:trace contextRef="#ctx0" brushRef="#br0">22711 7309 24575,'-48'-28'0,"4"15"0,28 39 0,5 11 0,-10 17 0,13-7 0,3-12 0,5-11 0,5-11 0,3-8 0,8-5 0,6-9 0,5-11 0,0-3 0,-8-13 0,-6 2 0,-5 7 0,0 10 0,-1 22 0,3 9 0,-5 15 0,3-5 0,3-7 0,-4-5 0,5-6 0,4-6 0,-7 0 0,3 0 0,-3 0 0,3 0 0,0 0 0,10-21 0,3-5 0</inkml:trace>
  <inkml:trace contextRef="#ctx0" brushRef="#br0">22923 7108 24575,'-16'55'0,"0"0"0,4-10 0,4-3 0,1 19 0,7-17 0,0-13 0,0-7 0,6-14 0,1-2 0,4-13 0,1-11 0,-2-10 0,-2-10 0,3 5 0,-4 11 0,4 9 0,1 7 0,-2 6 0,-2 10 0,-1 12 0,-4 15 0,-1-1 0,2-7 0,-2-8 0,2-12 0,3-4 0,10-18 0,-3-24 0,6-24 0,-10 27 0,0 0 0,1-2 0,1 1 0,10-22 0,-2 20 0,-3 9 0,-5 18 0,0 3 0,-1 5 0,-3 9 0,0 10 0,0 1 0,4 11 0,0-11 0,-1-8 0,-3-6 0,0-6 0,1-2 0,7-6 0,-2-12 0,6-15 0,-2 10 0,2 1 0,-3 14 0,-5 6 0,-6 17 0,-2 15 0,-1 6 0,1 13 0,3 5 0,7-23 0,4 1 0,1 6 0,0 0 0</inkml:trace>
  <inkml:trace contextRef="#ctx0" brushRef="#br0">21827 9101 24575,'-10'-49'0,"1"1"0,0-1 0,-1 0 0,0 8 0,-3 2 0,-2 35 0,-9 0 0,-7 4 0,-1 10 0,5 14 0,0 12 0,12 23 0,4 4 0,7 0 0,3-10 0,1-10 0,1-17 0,3-10 0,5-10 0,11-10 0,5-22 0,10-21 0,-18 17 0,-1-2 0,2-6 0,-1-2 0,-3-3 0,0 1 0,2 1 0,-1-1 0,-3-3 0,-4 0 0,-2-1 0,0 1 0,0 5 0,-2 0 0,-1 4 0,-2 2 0,3-20 0,-4 19 0,0 10 0,-5 13 0,4 15 0,-3 20 0,-2 33 0,4-8 0,1 3 0,-2 0 0,2 1 0,0 4 0,2-2 0,-1-6 0,1-1 0,0-5 0,2-2 0,6 26 0,11-19 0,1-13 0,10-15 0,-5-7 0,2-12 0,-2-1 0,2-3 0,17-34 0,-17 12 0,-1 1 0</inkml:trace>
  <inkml:trace contextRef="#ctx0" brushRef="#br0">22027 8983 24575,'11'-37'0,"0"0"0,0 2 0,1 2 0,15-14 0,-1-3 0,-10 3 0,-5 1 0,-8 15 0,-1 1 0,-2 14 0,-9 6 0,-3 6 0,-8 9 0,1 15 0,5 14 0,3 28 0,7-1 0,0 2 0,2-14 0,2-5 0,0-13 0,0-7 0,6-11 0,2-9 0,6-3 0,2-1 0,7 0 0,-3 0 0,1-11 0,-5-4 0,1-13 0,2-7 0,-2-12 0,-5-12 0,0 2 0,0 2 0,-2 10 0,-2 13 0,-3 9 0,-5 37 0,0 21 0,6 15 0,1 5 0,3-9 0,-3-11 0,4-10 0,-3-9 0,-3-3 0,-1-1 0,-3 0 0,4-6 0,2-1 0,0-10 0,8-22 0,-2-11 0</inkml:trace>
  <inkml:trace contextRef="#ctx0" brushRef="#br0">22404 8912 24575,'0'-54'0,"0"1"0,0 4 0,0 3 0,1 11 0,0 1 0,3-29 0,2 15 0,6 12 0,0 13 0,0 11 0,-5 14 0,1 26 0,0 15 0,-2-3 0,0 3 0,0-8 0,0-1 0,0 2 0,0-1 0,5 17 0,1-9 0,0-20 0,0-12 0,0-7 0,-1-4 0,17-31 0,3-8 0</inkml:trace>
  <inkml:trace contextRef="#ctx0" brushRef="#br0">22947 8240 24575,'-28'24'0,"1"-1"0,-20 24 0,14 1 0,9-1 0,11-7 0,9-4 0,3-11 0,8-14 0,4-7 0,16-2 0,8-2 0,3 0 0,-3 0 0,-10 13 0,-5 10 0,-11 11 0,-5 13 0,-3-6 0,-1-6 0,0-6 0,0-9 0,-21-14 0,-5-7 0</inkml:trace>
  <inkml:trace contextRef="#ctx0" brushRef="#br0">23041 8240 24575,'0'0'0</inkml:trace>
  <inkml:trace contextRef="#ctx0" brushRef="#br0">23159 8653 24575,'0'0'0</inkml:trace>
  <inkml:trace contextRef="#ctx0" brushRef="#br0">23159 8653 24575,'-6'-58'0,"-1"0"0,-1 3 0,7 59 0,5 28 0,-3-3 0,3-6 0,3-10 0,10-2 0,7-11 0</inkml:trace>
  <inkml:trace contextRef="#ctx0" brushRef="#br0">23265 8122 24575,'-16'-41'0,"-1"0"0,2 4 0,4 7 0,11 10 0,0 6 0,0-2 0,0 34 0,0 15 0,0 3 0,0 5 0,0 4 0,0 1 0,0-2 0,0 0 0,0 1 0,0 0 0,2-6 0,0-1 0,0-4 0,0-1 0,3 19 0,-1-16 0,13-22 0,8-10 0</inkml:trace>
  <inkml:trace contextRef="#ctx0" brushRef="#br0">23053 8216 24575,'29'-24'0,"1"0"0,-1 5 0,1 3 0,1 3 0,1 1 0,-1 0 0,1 0 0,1-1 0,-1 1 0,27-3 0,-8-1 0,-11 4 0,-14 6 0,-7 2 0,-9 18 0,-10 11 0,-6 17 0,-2 5 0,3-1 0,5-3 0,0-8 0,0-7 0,2-14 0,1-6 0,9-5 0,5-12 0,3-11 0,2-10 0,-2-17 0,-7 5 0,-1 2 0,-8 14 0,1 20 0,-5 45 0,0-7 0,1 4 0,1 17 0,0 4 0,-1 1 0,0 2 0,0 6 0,1 2 0,-1-2 0,0-1 0,-1-5 0,0-2 0,0-6 0,0-2 0,1-8 0,-2-2 0,-10 23 0,-4-24 0,-5-11 0,0-20 0,1-8 0,7-16 0,3-23 0,9-24 0,0 25 0,2 0 0,1 0 0,2 1 0,6 0 0,4 1 0,4 0 0,2 1 0,1 4 0,0 2 0,14-14 0,12-1 0,-5 20 0</inkml:trace>
  <inkml:trace contextRef="#ctx0" brushRef="#br0">21685 9808 24575,'-41'26'0,"0"0"0,4-2 0,9 2 0,17 29 0,4-10 0,7-2 0,10-17 0,14-10 0,11-8 0,20-8 0,-6-6 0,-6-1 0,-10-12 0,-2 0 0,-11-6 0,-8 5 0,0 0 0,-4-3 0,2 2 0,2-7 0,15-12 0,5-4 0</inkml:trace>
  <inkml:trace contextRef="#ctx0" brushRef="#br0">21992 9867 24575,'9'-34'0,"0"0"0,4-1 0,0 3 0,11-11 0,1 6 0,-6 2 0,-7 12 0,-22 6 0,-10 33 0,-10 18 0,15-4 0,2 3 0,3 2 0,2 2 0,1 2 0,2 1 0,1-4 0,2-2 0,2 17 0,6-16 0,6-20 0,16-11 0,11-16 0,1-26 0,-17 7 0,-2-4 0,-2-2 0,0-2 0,1-6 0,-1-1 0,-3 6 0,-1 0 0,0 1 0,-2 0 0,-3 2 0,0 2 0,-2 1 0,-1 1 0,1-16 0,-4 14 0,-3 44 0,-16 24 0,10 6 0,2 6 0,-5 5 0,0 2 0,3-1 0,2 0 0,3 1 0,0-2 0,1-8 0,2-2 0,9 18 0,8-25 0,15-21 0,0-29 0,1-22 0,-16 7 0,-2-4 0,0-12 0,-1-3 0,2-2 0,-2-2 0,-5-2 0,-1 0 0,0 0 0,-1 0 0,-3 1 0,-2 2 0,-1 9 0,-2 5 0,2-19 0,-5 22 0,-7 25 0,-6 36 0,-14 35 0,18-22 0,1 4 0,-2 17 0,2 2 0,3-3 0,3 0 0,0 1 0,2-2 0,0-6 0,2-2 0,0-5 0,2-3 0,14 19 0,10-24 0,11-15 0,6-16 0,-5-12 0,-4-12 0,-4-5 0,0-6 0,0-9 0,1 0 0</inkml:trace>
  <inkml:trace contextRef="#ctx0" brushRef="#br0">23183 9230 24575,'-24'-39'0,"-7"39"0,-6 39 0,17-10 0,1 1 0,-14 21 0,13-7 0,8-10 0,9-15 0,6-7 0,20-7 0,12-5 0,4 0 0,-3 0 0,-5 0 0,-15 0 0,-6 17 0,-6 11 0,-6 7 0,-10 12 0,-4-11 0,-15 3 0,14-21 0,1-6 0,11-13 0,15-37 0,10-13 0</inkml:trace>
  <inkml:trace contextRef="#ctx0" brushRef="#br0">23265 9501 24575,'0'0'0</inkml:trace>
  <inkml:trace contextRef="#ctx0" brushRef="#br0">23289 9266 24575,'0'0'0</inkml:trace>
  <inkml:trace contextRef="#ctx0" brushRef="#br0">23395 9207 24575,'43'35'0,"-1"0"0,-13-4 0,-7 1 0,-5 29 0,-17-6 0,0 2 0,0 2 0,0 8 0,0-30 0,0 1 0,0 4 0,0 2 0,1 5 0,-2 0 0,-3 1 0,-4 0 0,0-1 0,-3 0 0,-3-3 0,-2 0 0,-1 2 0,-2-2 0,1-8 0,1-3 0,5-2 0,0-3 0,-13 8 0,10-22 0,4-40 0,6-21 0,4 5 0,2-3 0,0-5 0,3-2 0,6-8 0,3-2 0,-3 16 0,0 1 0,1-1 0</inkml:trace>
  <inkml:trace contextRef="#ctx0" brushRef="#br0">23477 9737 24575,'32'-57'0,"-1"0"0,1-1 0,-1 1 0,-1 4 0,-1 0 0,0 4 0,-4 10 0,-1 9 0,-1 5 0,20-22 0,-11 8 0,-9 7 0,-12 10 0,-11 10 0,-16 6 0,-11 10 0,-9 7 0,1 14 0,11 18 0,9 2 0,11-2 0,2-5 0,2-10 0,15-2 0,12-10 0,18-6 0,18-6 0,0-3 0,-4-1 0,0-1 0,-1-3 0,-4-18 0,-7-10 0,-6-15 0</inkml:trace>
  <inkml:trace contextRef="#ctx0" brushRef="#br0">21272 9053 24575,'-17'-29'0,"0"0"0,-2-19 0,38 48 0,-2 0 0,0 6 0,6 11 0,2 8 0</inkml:trace>
  <inkml:trace contextRef="#ctx0" brushRef="#br0">21084 9855 24575,'39'-26'0,"0"0"0,-6 2 0,-3 1 0,21-14 0,-11 9 0,-5 5 0,-11 3 0,-3 8 0,-14 8 0,4 3 0,1 27 0,-1 7 0</inkml:trace>
  <inkml:trace contextRef="#ctx0" brushRef="#br0">21166 9053 24575,'3'-58'0,"6"10"0,26 48 0,-3 0 0,-1 0 0,-7-1 0,-4-3 0,-3-2 0,-10-6 0,4 4 0,1 0 0,0 0 0,-1 2 0,-4-5 0,-2 5 0</inkml:trace>
  <inkml:trace contextRef="#ctx0" brushRef="#br0">21107 10869 24575,'53'13'0,"0"-9"0,6-16 0,-6-5 0,-6-6 0,-9 4 0,-7 3 0,-10 5 0,-1 3 0,0-8 0,-2 3 0</inkml:trace>
  <inkml:trace contextRef="#ctx0" brushRef="#br0">21909 11034 24575,'4'-37'0,"0"-1"0,0 5 0,0-1 0,9-31 0,-4 30 0,2-1 0,0-1 0,1 0 0,-2-3 0,0 1 0,2 6 0,-1 2 0,1-20 0,3 18 0,-4 13 0,-4 44 0,-3 23 0,2 16 0,-2-26 0,0 1 0,7 23 0,1-6 0,1-17 0,2-10 0,-1-5 0,1-7 0,-7 0 0,-3-5 0,-10 17 0,-1 3 0</inkml:trace>
  <inkml:trace contextRef="#ctx0" brushRef="#br0">21897 10904 24575,'30'-19'0,"-1"-1"0,0-2 0,0 2 0,26 4 0,0 1 0,-8-1 0,-4 3 0,-11 1 0,-3 0 0,0 0 0,1 1 0</inkml:trace>
  <inkml:trace contextRef="#ctx0" brushRef="#br0">22322 10621 24575,'0'42'0,"0"1"0,0-7 0,0 0 0,0-8 0,5-15 0,3-17 0,5-18 0,7-21 0,-5-6 0,9 2 0,-4 1 0,-1 15 0,-2 5 0,-5 14 0,0 5 0,0 23 0,0 10 0</inkml:trace>
  <inkml:trace contextRef="#ctx0" brushRef="#br0">22546 10362 24575,'3'42'0,"0"0"0,0-6 0,-2-1 0,2 17 0,1-13 0,1-7 0,3-5 0,-3-7 0,1-12 0,1-16 0,5-17 0,4-22 0,0-4 0,7-4 0,-2 13 0,7 10 0,-9 13 0,-3 7 0,-3 5 0,-1 7 0,0 3 0,0 5 0,-6 0 0,-2 7 0,-3-2 0,15 10 0,4 2 0</inkml:trace>
  <inkml:trace contextRef="#ctx0" brushRef="#br0">22970 10409 24575,'-35'16'0,"0"0"0,5 5 0,5 5 0,-4 30 0,9 3 0,11-16 0,5-11 0,13-17 0,10-25 0,11-23 0,-12 5 0,-1-3 0,13-23 0,-2-1 0,-6 17 0,-6 11 0,-6 18 0,-10 26 0,0 13 0,0 13 0,0-11 0,0-9 0,5-12 0,2-6 0,5-13 0,0 3 0,-1 0 0,-4-1 0,3-9 0,-2-9 0,-1-5 0,1 6 0,0 2 0,3 35 0,1 29 0,-5-3 0,-2 3 0,-1 2 0,0 0 0,0 4 0,0 0 0,-3-1 0,0 0 0,1 0 0,0-2 0,-1-4 0,0-2 0,-1-4 0,0-2 0,-11 19 0,-5-22 0,-5-13 0,-2-14 0,10-23 0,5-21 0,5-18 0,3 15 0,0-1 0,0 2 0,0 0 0,-1-1 0,2 0 0,3 6 0,3 2 0,8-28 0,10 16 0,3 15 0,6 10 0,1 14 0,1-13 0,4 2 0</inkml:trace>
  <inkml:trace contextRef="#ctx0" brushRef="#br0">23867 10503 24575,'0'0'0</inkml:trace>
  <inkml:trace contextRef="#ctx0" brushRef="#br0">23607 10456 24575,'17'-30'0,"-1"-1"0,19-20 0,6 7 0,-6 9 0,-7 4 0,-12 11 0,-9 3 0,-3 5 0,-13 6 0,-9 0 0,-14 6 0,-4 16 0,0 8 0,2 18 0,15 9 0,0-2 0,15-1 0,0-9 0,4-12 0,8-10 0,8-13 0,12-2 0,11-2 0,4-8 0,-4-8 0,-6 2 0,-9-10 0,10 3 0,-8-8 0,15-1 0</inkml:trace>
  <inkml:trace contextRef="#ctx0" brushRef="#br0">23831 10150 24575,'49'-33'0,"-3"4"0,-11 21 0,2-3 0,-6-9 0,1-4 0,-13 1 0,-7 2 0,-4-7 0,-8 5 0,-8-17 0,-5 25 0,-9-21 0,2 32 0,-2 0 0,9 10 0,-3 9 0,4 26 0,8-9 0,0 3 0,-1 3 0,1 0 0,2-1 0,0 0 0,0 1 0,0-1 0,2-1 0,0-1 0,0 25 0,0-5 0,0-17 0,0-10 0,0-9 0,0-21 0,0-14 0,11-34 0,-5 13 0,1 1 0</inkml:trace>
  <inkml:trace contextRef="#ctx0" brushRef="#br0">23973 10315 24575,'33'-42'0,"0"1"0,0-1 0,-3 2 0,-2 1 0,-2 10 0,13 9 0,-7-6 0,-5-17 0,-6-2 0,-1-6 0,-6 3 0,2-4 0,-8 7 0,-4 5 0,-3 11 0,-1 14 0,-5 7 0,-9 42 0,-6 29 0,7-22 0,1 3 0,1 7 0,2 0 0,2-2 0,1-1 0,0-4 0,1-1 0,2-5 0,2-2 0,-3 23 0,2-16 0,2-11 0,11-53 0,2-15 0</inkml:trace>
  <inkml:trace contextRef="#ctx0" brushRef="#br0">24385 10150 24575,'0'0'0</inkml:trace>
  <inkml:trace contextRef="#ctx0" brushRef="#br0">24385 10150 24575,'0'0'0</inkml:trace>
  <inkml:trace contextRef="#ctx0" brushRef="#br0">24385 10150 24575,'40'-34'0,"-17"34"0,-15 27 0,-8 9 0,13-17 0,11-11 0,15-5 0,16-3 0,-6-12 0,-2-8 0,-18-11 0,-6-8 0,-12-1 0,-7 5 0,-3 5 0,-13 11 0,-7 12 0,3 11 0,0 15 0,8 7 0,8 22 0,0-8 0,0-8 0,0-9 0,0-7 0,7-8 0,5-4 0,5-4 0,6-4 0,-4-16 0,-4-15 0,-7-7 0,-4-13 0,-3 8 0,-1 3 0,0 10 0,0 15 0,-1 3 0,-3 8 0,3 8 0,-4 17 0,5 3 0,0 7 0,0-7 0,0-4 0,0-3 0,6-13 0,6-8 0,10-18 0,10-14 0,-2 6 0,-7 3 0,-7 10 0,-26 25 0,-1 26 0,-5 29 0,6 1 0,10-1 0,4-12 0,8-11 0,20-17 0,20-11 0,3-7 0,-12-4 0,-1-24 0,-15-20 0,-13 16 0,-2-3 0,-1-7 0,-2-1 0,-2 5 0,-2 2 0,-1-20 0,-3 15 0,-1 16 0,0 6 0,0 25 0,0 9 0,0 16 0,0-1 0,0 0 0,7-17 0,4-7 0,1-20 0,4-10 0,-4-6 0,-4 1 0,-3 2 0,-5 11 0,0 4 0,0 15 0,0 26 0,0 29 0,0-24 0,0 1 0,0 1 0,0 0 0,-1 0 0,1 0 0,-2-3 0,0-1 0,-5 20 0,-5-9 0,0-9 0,1-8 0,3-4 0,0-12 0,0-4 0,-2-3 0,2-8 0,-3-13 0,3-11 0,3 0 0,1-4 0,3 6 0,1-1 0,0 0 0,0 0 0,12-1 0,7-7 0,14 2 0,10-6 0,2 0 0,-2 3 0,-13-12 0,-8 26 0</inkml:trace>
  <inkml:trace contextRef="#ctx0" brushRef="#br0">20789 9183 24575,'36'-22'0,"0"0"0,-3 1 0,1 2 0,-3 6 0,1 1 0,-1 0 0,1 1 0,30-9 0,1 1 0,-9 5 0,-11 7 0,-11-1 0,-5-4 0,-7 5 0,-8 3 0,-27 3 0,-11 1 0,-29 0 0,-8 0 0,-4 0 0,10 4 0,6 0 0,10 4 0,13-4 0,22 0 0,30-7 0,23-5 0,12-5 0,-28 2 0,1-1 0,28-11 0,-9 4 0,-12 2 0,-15 5 0,-6 5 0,-28 3 0,-14 8 0,-6 7 0,-5 5 0,2-1 0,9-3 0,-2 10 0,8 3 0</inkml:trace>
  <inkml:trace contextRef="#ctx0" brushRef="#br0">21037 9808 24575,'39'13'0,"0"-3"0,16-10 0,-8 0 0,-3 0 0,-10 0 0,-15 0 0,-11-3 0,-16-1 0,-15 0 0,-21 4 0,-1 0 0,-3 0 0,8 0 0,4 0 0,12-4 0,8 0 0,8-5 0,4 1 0,5-3 0,7 0 0,17 0 0,18 3 0,7-2 0,5 2 0,-9 1 0,-11-1 0,-10 1 0,-9-5 0,-3 5 0,-6-3 0,-18-7 0,-8-8 0</inkml:trace>
  <inkml:trace contextRef="#ctx0" brushRef="#br0">21072 10892 24575,'12'27'0,"23"-12"0,27-19 0,-27-1 0,0-1 0,30-9 0,-18 3 0,-13 1 0,-18-1 0,-24 5 0,-17 2 0,-24 8 0,-10 5 0,12-2 0,8 6 0,7-6 0,36-6 0,16 0 0,19-6 0,12-6 0,-5 0 0,-6-3 0,-10 2 0,-7 1 0,-4 5 0,-8 2 0,1 5 0</inkml:trace>
  <inkml:trace contextRef="#ctx0" brushRef="#br0">21225 11906 24575,'40'-19'0,"1"-12"0,14 12 0,-2-1 0,-6 4 0,-8 3 0,-7 2 0,-7 0 0,-10 3 0,-1 3 0,1 5 0,-7-5 0,-3-18 0,-5-8 0</inkml:trace>
  <inkml:trace contextRef="#ctx0" brushRef="#br0">22062 11635 24575,'-41'7'0,"0"1"0,5 3 0,8 9 0,17 27 0,10 8 0,-3-10 0,1-2 0,3-4 0,0-3 0,0 13 0,0-17 0,23-17 0,12-11 0,10-13 0,10-14 0,-30 2 0,-1-5 0,3-11 0,-3-1 0,-1 3 0,-2 0 0,-1 2 0,-1 0 0,10-26 0,-10 8 0,-1 11 0,-11 17 0,-1 0 0,-2 8 0,-14 20 0,8 21 0,-6 29 0,5 0 0,3 0 0,0-13 0,0-14 0,12-14 0,8-6 0,2-15 0,6-12 0,-8-15 0,0-17 0,-7 3 0,-1 5 0,-5 10 0,-7 2 0,0 10 0,0 4 0,0 5 0,-6 0 0,-11-5 0,-8-1 0</inkml:trace>
  <inkml:trace contextRef="#ctx0" brushRef="#br0">22770 11340 24575,'-30'25'0,"0"-1"0,5 1 0,4 1 0,-7 17 0,10-7 0,10-5 0,3-14 0,5-5 0,17-8 0,10 0 0,2-2 0,7 2 0,-14 7 0,-2 4 0,-7 10 0,-5-1 0,-3 10 0,-5-3 0,-7 3 0,-5-10 0,1-8 0,-5-12 0,4-4 0,4-4 0,3-40 0,5-13 0</inkml:trace>
  <inkml:trace contextRef="#ctx0" brushRef="#br0">23136 11105 24575,'-27'30'0,"1"0"0,8 4 0,5 3 0,5 2 0,5 2 0,3-2 0,0 0 0,0 1 0,0-1 0,0-3 0,0-2 0,0 28 0,0-15 0,0-15 0,11-15 0,2-12 0</inkml:trace>
  <inkml:trace contextRef="#ctx0" brushRef="#br0">22699 11458 24575,'34'-27'0,"-1"-1"0,4 4 0,1 1 0,-1 3 0,0 1 0,6-5 0,1 1 0,-2 0 0,1 1 0,2 2 0,0 1 0,-3 1 0,-2 3 0,-4 5 0,-2 0 0,27-7 0,-10 6 0,13-6 0,-31 7 0,1 1 0</inkml:trace>
  <inkml:trace contextRef="#ctx0" brushRef="#br0">20706 7603 24575,'0'39'0,"0"0"0,0 20 0,0-21 0,0-3 0,0 3 0,0 9 0,0 0 0,0 1 0,0-1 0,0 0 0,0-1 0,0-3 0,0 0 0,0 0 0,6 6 0,1 10 0,-1 6 0,-4-30 0,0 1 0,-1 2 0,-1 0 0,0 3 0,0 0 0,0-2 0,0 0 0,0-1 0,0-2 0,0 27 0,0-4 0,0-1 0,0 5 0,0-28 0,0 0 0,0 5 0,0-1 0,0-1 0,0 0 0,0-1 0,0 1 0,0-1 0,0 0 0,0-1 0,0-1 0,0 4 0,0 1 0,0-3 0,0 0 0,0 3 0,0 0 0,0 1 0,0 1 0,0-3 0,0 0 0,0 1 0,0-1 0,0-2 0,0 1 0,0 1 0,0 0 0,0 1 0,0 1 0,0 4 0,0 1 0,0 3 0,0 1 0,0 5 0,0 0 0,0 0 0,0 0-128,0-2 1,0 0 0,0 1 0,0 0 127,0 1 0,0 0 0,0 0 0,0 1 0,0 1 0,0 0 0,0-1 0,0-2 0,0-3 0,0 0 0,0 0 0,0 0 0,0 1 0,0-1 0,0-1 0,0 1 0,0 2 0,0 0 0,0-6 0,0-1 0,0-6 0,0-2 0,0-3 0,0-2 0,0 18 0,0-15 0,0-11 0,0-14 0,0-1 0</inkml:trace>
  <inkml:trace contextRef="#ctx0" brushRef="#br0">20777 7545 24575,'37'-33'0,"-1"0"0,1 0 0,-2 1 0,0 1 0,-1 9 0,3 14 0,0 4 0,2-5 0,1-3 0,3-1 0,0-1 0,-3 2 0,0 0 0,2 2 0,-1 1 0,-3 1 0,-1 0 0,0-2 0,0 0 0,2 1 0,0-1 0,0-2 0,0 0 0,6-2 0,2-1 0,2 0 0,0-1 0,5-2 0,1-1-205,2-2 1,0-1 0,1 3 0,1 0 204,-1-2 0,1-1 0,0 1 0,0 0 0,0 1 0,0 1 0,-3 1 0,0 1 0,-3 3 0,0 1 0,-5 1 0,-2 0 0,-4 2 0,-1 1 0,-2 0 0,-1 1 0,-2 2 0,-1 0 0,30-6 0,-2 0 0,-8 5 0,-4-1 0,-2 0 0,-2-4 0,0 5 0,0 4 0,-5 1 817,-3 2-817,-2 0 0,-1 5 0,-1 2 0</inkml:trace>
  <inkml:trace contextRef="#ctx0" brushRef="#br0">21261 12614 24575,'47'0'0,"8"0"0,10 0 0,-26 0 0,1 0 0,2-5 0,1-2 0,6-2 0,0-2 0,2-3 0,1-2-417,2-5 0,2-1 0,0 1 0,0-1 417,3-4 0,0 0 0,0 2 0,0 1 0,0 1 0,0 1 0,0 2 0,1 1 0,1 2 0,0 1 0,2 3 0,0 2 0,-19 2 0,1 0 0,0 0 0,19-5 0,1 0 0,-19 3 0,0-1 0,0 0 0,-2 0 0,0 0 0,0-1 0,2 1 0,0-1 0,0 0 0,16-5 0,-1-1 0,-7 0 0,-2 0 0,-2 1 0,-2-1 135,-4 0 0,-1 1 0,-4 0 0,-2 0-135,-5 1 0,-1 0 0,21-18 138,-1 3 0,-14-1-138,2-3 0,-11 5 0,-5-10 0,-4-4 0,-5-7 0,-2-8 0,-6-5 0,-4 30 0,-1 0 0</inkml:trace>
  <inkml:trace contextRef="#ctx0" brushRef="#br0">24645 7934 24575,'-13'-53'0,"0"1"0,0-1 0,-1-11 0,4 3 0,4 12 0,2 3 0,-1 4 0,2 2 0,1 3 0,0 0 0,-4 1 0,0 2 0,-3-21 0,-3 0 0,-16 2 0,-3-6 0</inkml:trace>
  <inkml:trace contextRef="#ctx0" brushRef="#br0">24409 6967 24575,'7'17'0,"-2"17"0,-4 10 0,-2 6 0,1 8 0,0 2 0,0 6 0,0 2 0,0-20 0,-1 1 0,1-1-450,-2 1 1,1-1-1,0 1 1,0 0 0,0 0-1,0 2 450,-1 5 0,-1 1 0,0-1 0,2-3 0,0-1 0,-1 0 0,0 0 0,-1 1 0,0-1 0,2 3 0,0 0 0,-1 0 0,0 5 0,-1 1 0,1-1 0,-1 0 0,1 0 0,0-1-215,0-1 1,-1 0-1,0-1 1,0-1-1,-1 0 1,1 0 214,0 4 0,0 0 0,1 1 0,0-2 0,-1-1 0,1 0 0,0-1 0,-1-1 0,0 0 0,1-3 0,-1 0 0,1 0 0,-2-1 0,0 1 0,0-1 0,0-1 0,1 0 0,-1 0 0,2-1 0,-1 0 0,0-1 0,-1 0 0,-1-1 0,0 1-3,1 1 1,0 0 0,0-1-1,0-2 1,-1 0 0,0-1 2,-2 19 0,2 0 0,2-20 0,1-1 0,0 2 0,1 2 0,0 1 0,-1-1 0,1 0 0,-1-1 0,0 0 0,0 20 0,0-1 0,0-19 0,-1 1 0,0-1 0,2 0 0,0 1 0,0-2 0,-4 20 0,0-2-20,2-10 0,-2-2 1,1-5-1,-1-1 20,1-6 0,0-1 0,-1 25 0,5-17 0,0-2 0,0-10 0,0-2 0</inkml:trace>
  <inkml:trace contextRef="#ctx0" brushRef="#br0">24256 11576 24575,'0'0'0</inkml:trace>
  <inkml:trace contextRef="#ctx0" brushRef="#br0">637 8513 24575,'-12'39'0,"8"10"0,8-4 0,1-7 0,2-7 0</inkml:trace>
  <inkml:trace contextRef="#ctx0" brushRef="#br0">2594 8205 24575,'2'-2'0</inkml:trace>
  <inkml:trace contextRef="#ctx0" brushRef="#br0">6674 8947 24575,'0'0'0</inkml:trace>
  <inkml:trace contextRef="#ctx0" brushRef="#br0">1519 6437 24575,'-5'-7'0,"25"-43"0,19-2 0,-14 14 0,1 0 0,2-2-556,4-6 1,1-2 0,0 1 0,0 1-1,0 1 1,1 0 555,-1 0 0,1 0 0,1 1 0,0 1 0,0 0 0,0 1 0,-3 1 0,-1 0 0,0 1 0,0 2 0,0 1 0,-1 1 259,6-10 0,-2 1 0,-2 5 0,-2 3-259,-5 10 0,-3 3 0,10-14 274,-13 18 0,-6 3-274,-5 9 0,-23 3 0,-12 0 0,-17 8 869,4 4 1,4 5-870,12 8 0,10-4 4,14-9 1,26-3-5,17-8 0,10-6 0,2-6 0,-7 6 0,-5 6 0,-14 3 0,-1 1 0,-13 5 0,-3 10 0,-5 12 0,-7 20 0,-7 0 0,-5 0 0,-2-4 0,-2-7 0,-10 7 0,6-12 0</inkml:trace>
  <inkml:trace contextRef="#ctx0" brushRef="#br0">1945 3289 24575,'-13'24'0,"3"25"0,9 0 0,2 4 0,-1-1 0,1-1 0,0-1 0,2-2 0,2-8 0,3-3 0,3-4 0,2-3 0,10 13 0,5-19 0,-6-11 0,2-9 0,-5-3 0,5-1 0,-1 0 0,-3 0 0,-6-5 0,2-3 0,-5-8 0,4-3 0,4-9 0,20-23 0,-14 20 0,0 1 0</inkml:trace>
  <inkml:trace contextRef="#ctx0" brushRef="#br0">2476 3419 24575,'-33'28'0,"0"1"0,3 0 0,8 1 0,22 37 0,0-8 0,0-8 0,0-14 0,0-10 0,1-8 0,3-12 0,8-7 0,6-15 0,6-17 0,0-6 0,-1-17 0,-6 16 0,-5 4 0,0 14 0,-4 9 0,-3 11 0,5 24 0,-2 16 0,1-2 0,-1-2 0,3-7 0,-3-16 0,3-3 0,5-9 0,-3-8 0,3-8 0,-3-7 0,0-8 0,2-5 0,0-1 0,1-1 0</inkml:trace>
  <inkml:trace contextRef="#ctx0" brushRef="#br0">2594 3089 24575,'43'13'0,"3"-5"0,-19-16 0,8-3 0,-12-12 0,-2 4 0,-5-8 0,-4 4 0,-5-4 0,9-19 0,-3-4 0</inkml:trace>
  <inkml:trace contextRef="#ctx0" brushRef="#br0">2735 2747 24575,'-13'44'0,"0"-1"0,1 3 0,3 1 0,8 2 0,2 1 0,0-2 0,-1-1 0,2 1 0,0-1 0,1-6 0,1-1 0,2 2 0,0-2 0,4 25 0,-2-10 0,3-16 0,-4-8 0,4-10 0,6 1 0,1-3 0</inkml:trace>
  <inkml:trace contextRef="#ctx0" brushRef="#br0">2841 3572 24575,'29'-47'0,"-1"0"0,-4 3 0,-5 4 0,-7 0 0,-6 9 0,-6 0 0,0 14 0,0 5 0,-6 9 0,-6 3 0,2 22 0,-2 18 0,5 4 0,7 7 0,0-9 0,0-6 0,5-13 0,3-11 0,8-5 0,4-7 0,2-8 0,2-8 0,-1-12 0,1-11 0,-10-4 0,-2 4 0,-3 5 0,3 6 0,-6 8 0,-2 5 0,2 2 0,-2 1 0,5 5 0,-3 2 0,6 5 0,5 0 0,-4 0 0,3 0 0,-3 0 0,-1 0 0,0 0 0,-6-5 0,-1-3 0,-5-8 0,0 3 0,0-3 0,0 3 0,6 7 0,1 2 0,4 2 0,1 2 0,-2 3 0,-2 5 0,4 0 0,0 8 0,3-9 0,5-3 0,-3-2 0,16 3 0,5 1 0</inkml:trace>
  <inkml:trace contextRef="#ctx0" brushRef="#br0">3525 2994 24575,'-52'32'0,"21"-1"0,20-9 0,11 2 0,7-14 0,4-2 0,8-5 0,8-3 0,-2-1 0,3-3 0,-7-3 0,-2-5 0,0 6 0,0 2 0,0 3 0,-4 1 0,-2 5 0,3 3 0,-1-3 0,0-1 0,-2-3 0,3-1 0,2-13 0,2-11 0,-3-8 0,-1-12 0,-3 1 0,-1 8 0,0 2 0,-1 20 0,1 8 0,0 36 0,0 16 0,1 11 0,3 1 0,-3-1 0,2-3 0,-7-7 0,-4-5 0,-3-10 0,-1-2 0,-10-11 0,-6-8 0,-1-6 0,-2-6 0,4-3 0,-1-9 0,9-5 0,3-19 0,2 1 0,2-4 0,3 5 0,5 10 0,10-10 0,12-3 0</inkml:trace>
  <inkml:trace contextRef="#ctx0" brushRef="#br0">1308 4091 24575,'27'-46'0,"-1"0"0,-1 1 0,2 10 0,28 23 0,-2-5 0,-6-6 0,-5 4 0,-3 4 0,-7 3 0,-5 4 0,-7 3 0,13 10 0,-2 1 0</inkml:trace>
  <inkml:trace contextRef="#ctx0" brushRef="#br0">1592 4763 24575,'36'-34'0,"0"1"0,-7 10 0,1 2 0,18-7 0,-13 4 0,3-2 0,-6 2 0,12-10 0,5-2 0</inkml:trace>
  <inkml:trace contextRef="#ctx0" brushRef="#br0">2393 4326 24575,'0'36'0,"0"0"0,1 0 0,0-2 0,3 25 0,2-8 0,6-8 0,-6-8 0,0-27 0,4-30 0,3-23 0</inkml:trace>
  <inkml:trace contextRef="#ctx0" brushRef="#br0">2205 4279 24575,'30'-32'0,"0"0"0,0 0 0,2 6 0,19 11 0,-2-1 0,-5 4 0,-6 6 0,-11 2 0,-2 4 0,-13 4 0,-3 23 0,-9 16 0,-7 4 0,-4 1 0,-10-8 0,-7-8 0,-1-9 0,10-7 0,0-7 0,15-1 0,6-5 0,15 7 0,10-2 0,5 2 0,-1 2 0,-3 0 0,-9 0 0,-7 5 0,-8 2 0,-3 1 0,-1 4 0,0-2 0,0 9 0,-1-3 0,-3 3 0,-6-10 0,-6-1 0,5-21 0,1-39 0,3-23 0</inkml:trace>
  <inkml:trace contextRef="#ctx0" brushRef="#br0">2853 4150 24575,'-3'37'0,"0"0"0,0-3 0,2-1 0,1 22 0,4-20 0,2-8 0,6-20 0,4-1 0,-1-6 0,6-19 0,-1-12 0,-3-14 0,-1-14 0,-3 12 0,-1 8 0,-4 14 0,-1 13 0,-4 11 0,8 28 0,-4 17 0,9 3 0,4 0 0,7-8 0,5-11 0,-3-11 0,-2-13 0,1-3 0,-5-1 0,-1-21 0,-6-10 0,-4-19 0,0-5 0,-6-11 0,-6 4 0,-1-5 0,0 33 0,-2 1 0,-13-30 0,-7 8 0,-3 3 0,2 4 0,7 12 0,5 4 0,-5-4 0,4-1 0</inkml:trace>
  <inkml:trace contextRef="#ctx0" brushRef="#br0">4091 2971 24575,'10'-50'0,"0"1"0,-1 0 0,7 0 0,2 2 0,3 4 0,12-2 0,5 3 0,-7 8 0,2-1 0,1 0-573,2-5 0,1-2 0,0 2 0,1 1 0,-1 1 0,1-2 573,2-5 0,1-2 0,0 2 0,-1 2 0,0 2 0,0 0 0,2 1 0,0 1 0,0 0 0,-1 0 0,1 1 0,-2-1 0,0 0 0,0 1 0,-2 1 0,-4 3 0,-1 1 0,0 0 217,15-11 0,-2 2 0,-9 7 1,-2 3-218,-1 5 0,-1 3 0,13-13 610,-15 14-610,-10 4 0,-19 13 0,-22 2 0,-23 8 0,1-3 891,-5 3 0,9-3-891,2-1 0,23-4 88,25 0 1,12-5-89,23 1 0,-12 3 0,-11 1 0,-7 4 0,-9 4 0,-3 18 0,-25 10 0,-7 15 0,-11 4 0,2 0 0,10-2 0,14-10 0,-5 6 0,4-9 0</inkml:trace>
  <inkml:trace contextRef="#ctx0" brushRef="#br0">5943 1273 24575,'-7'43'0,"1"1"0,0-4 0,1-3 0,5 6 0,0-8 0,0-32 0,0-33 0,0-32 0</inkml:trace>
  <inkml:trace contextRef="#ctx0" brushRef="#br0">5813 908 24575,'0'0'0</inkml:trace>
  <inkml:trace contextRef="#ctx0" brushRef="#br0">6273 861 24575,'-25'52'0,"-2"-8"0,7 4 0,0-9 0,4 0 0,6-6 0,10-2 0,8-3 0,8 3 0,3-8 0,13 0 0,-15-3 0,-2-1 0,-9 8 0,-2-4 0,-20 11 0,-12-2 0,-8 6 0,-8-11 0,10 1 0,11-16 0,-6 12 0,4-4 0</inkml:trace>
  <inkml:trace contextRef="#ctx0" brushRef="#br0">6792 519 24575,'-7'49'0,"1"1"0,1 1 0,2 0 0,1-2 0,1 1 0,1 3 0,0 0 0,0-4 0,0-1 0,0-6 0,0-2 0,0 22 0,0-27 0,0-10 0,-5-34 0,2-7 0,-5-23 0,3-14 0,-7-9 0,8 27 0,1 0 0,-3-2 0,0-1 0,2 4 0,1-1 0,3-32 0,0 14 0,0 13 0,0 13 0,0 3 0,12 8 0,8 1 0,7 3 0,9 4 0,-4 3 0,-4 5 0,-2 0 0,-10 0 0,-1 0 0,-8 16 0,-3 7 0,-9 11 0,-7 2 0,1-5 0,0-11 0,0-3 0,7-6 0,0 1 0,6 0 0,2 0 0,6 5 0,14 2 0,-2 8 0,13 0 0,-16 9 0,-4-5 0,-5 4 0,-3-7 0,-1 6 0,-6-7 0,-12 6 0,-8-13 0,-3 5 0,-9-6 0,1-6 0,-5-1 0,11-7 0,6 3 0,6-6 0,5-2 0,29-21 0,12-11 0</inkml:trace>
  <inkml:trace contextRef="#ctx0" brushRef="#br0">7511 637 24575,'-43'-10'0,"0"0"0,2 6 0,4 7 0,-6 24 0,5 10 0,11 18 0,10 0 0,13 4 0,4-11 0,4-5 0,23-12 0,16-12 0,6-3 0,2-12 0,-7 0 0,0-4 0,4-11 0,6-2 0</inkml:trace>
  <inkml:trace contextRef="#ctx0" brushRef="#br0">7122 1155 24575,'0'0'0</inkml:trace>
  <inkml:trace contextRef="#ctx0" brushRef="#br0">7735 1061 24575,'0'0'0</inkml:trace>
  <inkml:trace contextRef="#ctx0" brushRef="#br0">8278 566 24575,'-33'43'0,"0"0"0,11-7 0,5-1 0,4 19 0,13-11 0,5-9 0,3-10 0,4-11 0,3-9 0,-2-3 0,3-1 0,-4-1 0,-4-3 0,-3-12 0,-5-8 0,0-4 0,0 4 0,0-5 0,0 10 0,0-1 0,0 8 0,0 0 0,0 1 0,0-1 0,10 5 0,6 3 0,5-2 0,3-2 0,1-3 0,2 0 0,-6-1 0,3 0 0,-9 0 0,1 0 0,-8 1 0,-3 15 0,-5 10 0,0 21 0,0-1 0,0 2 0,0 0 0,0-8 0,2 1 0,1-14 0,1 0 0,8-7 0,5-3 0,7-5 0,2 0 0,-6 0 0,9-7 0,6-4 0,0-12 0,6-7 0</inkml:trace>
  <inkml:trace contextRef="#ctx0" brushRef="#br0">8938 330 24575,'-39'47'0,"8"2"0,35 2 0,-1 0 0,5 0 0,0-7 0,4-12 0,-1-14 0,1-10 0,-5-11 0,-2-19 0,-4-14 0,3-19 0,-1 21 0,1-2 0,1-3 0,2 0 0,-2 3 0,1 2 0,0 0 0,0 1 0,11-15 0,3 16 0,3 10 0,5 14 0,-2 32 0,6 23 0,-18-13 0,-1 4 0,3 9 0,-1 0 0,-3-4 0,-1-1 0,1 2 0,-1-1 0,5 21 0,0-9 0,-3-17 0,-1-14 0,-1-11 0,1-29 0,-5-18 0,-3-29 0,-1 25 0,0-1 0,1-8 0,0 0 0,3 1 0,1 0 0,-1 0 0,1 1 0,0 6 0,0 1 0,4-25 0,4 24 0,-1 12 0,0 11 0,0 8 0,-1 9 0,5 19 0,2 23 0,-14-7 0,-2 3 0,2 0 0,0 0 0,0 1 0,-2-1 0,2 25 0,-3-13 0,-2-10 0,2-14 0,-1 0 0,5-12 0,-1-4 0,5-7 0,-3-3 0,3-1 0,13-31 0,12-9 0</inkml:trace>
  <inkml:trace contextRef="#ctx0" brushRef="#br0">9728 566 24575,'43'-26'0,"-9"1"0,-18 21 0,-4-15 0,-4 0 0,-3-1 0,-5 4 0,0 3 0,0 2 0,-11 4 0,-6 16 0,-10 19 0,1 7 0,6 16 0,8-4 0,8-3 0,3-9 0,1-8 0,8-12 0,8-7 0,8-6 0,16-2 0,2-6 0,5-6 0,-14-5 0,2-4 0,2-4 0,-1 0 0</inkml:trace>
  <inkml:trace contextRef="#ctx0" brushRef="#br0">10129 0 24575,'-26'33'0,"5"11"0,19-10 0,4 3 0,-2 2 0,0 2 0,-1 2 0,2 0 0,1-5 0,1-1 0,5 26 0,2-11 0,2-12 0,-5-8 0,-3-12 0,2-8 0,-5-12 0,5-17 0,-6-19 0,0-12 0</inkml:trace>
  <inkml:trace contextRef="#ctx0" brushRef="#br0">9846 330 24575,'41'-39'0,"2"15"0,0 10 0,4 2 0,0-5 0,4-7 0,-5 5 0,-10-1 0,2 6 0,-3-2 0,-2 4 0,-10 4 0,17-2 0,3 3 0</inkml:trace>
  <inkml:trace contextRef="#ctx0" brushRef="#br0">10412 224 24575,'33'56'0,"-7"-15"0,-26-29 0,5-8 0,3 0 0,2-3 0,2-6 0,-5-2 0,2-14 0,-5-2 0,5-9 0,-2 2 0,8 0 0,1 2 0,5 7 0,-1 2 0,2 10 0,17-28 0,5 4 0</inkml:trace>
  <inkml:trace contextRef="#ctx0" brushRef="#br0">10825 153 24575,'0'0'0</inkml:trace>
  <inkml:trace contextRef="#ctx0" brushRef="#br0">11332 47 24575,'-61'5'0,"13"19"0,13 15 0,18 10 0,5 6 0,9-5 0,7-11 0,16-6 0,15-14 0,3-7 0,5-8 0,-3-3 0,-13-1 0,-1 0 0,-6 0 0,-3-5 0,5-17 0,3-10 0</inkml:trace>
  <inkml:trace contextRef="#ctx0" brushRef="#br0">10754 189 24575,'0'51'0,"0"-7"0,0 11 0,5-14 0,3-6 0,2-18 0,-3-17 0,-2-40 0,-5-22 0</inkml:trace>
  <inkml:trace contextRef="#ctx0" brushRef="#br0">10801 24 24575,'0'0'0</inkml:trace>
  <inkml:trace contextRef="#ctx0" brushRef="#br0">495 7757 24575,'-21'-53'0,"0"1"0,6 3 0,-2 14 0,-6 35 0,3 0 0,1 0 0,12 6 0</inkml:trace>
  <inkml:trace contextRef="#ctx0" brushRef="#br0">342 7638 24575,'0'43'0,"2"10"0,6 10 0,9-34 0,7-3 0,4 3 0,3-3 0,25 7 0,-13-13 0,-6-11 0,-6-9 0,1 0 0,-9 0 0,4-21 0,-8-10 0,-6-7 0,-1-6 0,-4 8 0,0 0 0,-3 2 0,-5 7 0,-3-3 0,-4 6 0,-7-2 0,-9 6 0,3 4 0,1 5 0,4 4 0,24 7 0,12 0 0</inkml:trace>
  <inkml:trace contextRef="#ctx0" brushRef="#br0">860 7662 24575,'27'52'0,"-18"-21"0,-3 4 0,1 12 0,-1 2 0,2 6 0,0 0 0,-1-2 0,1-1 0,3-6 0,1-2 0,-2-7 0,0-3 0,9 17 0,-5-20 0,-7-15 0,-4-29 0,2-24 0,-4 4 0,-2-4 0,1-7 0,0-1 0,1-12 0,-2 0 0,0 4 0,-2 1 0,1 2 0,0 2 0,0 5 0,0 2 0,2 4 0,0 3 0,2-18 0,2 16 0,8 13 0,7 15 0,0 3 0,0 5 0,-4 17 0,0 10 0,-7 10 0,-4 6 0,-3-8 0,-1-7 0,-1-8 0,-3-5 0,-8-7 0,-7-4 0,6-3 0,1-1 0,4-2 0,0-6 0,-13-26 0,1-16 0</inkml:trace>
  <inkml:trace contextRef="#ctx0" brushRef="#br0">1193 7213 24575,'0'2'0,"3"35"0,0 5 0,3-1 0,3 0 0,2 1 0,-4-3 0,1 0 0,4-5 0,0-1 0,4 19 0,-1-12 0,-5-14 0,-3-11 0,-14-7 0,-7-18 0,-16-10 0</inkml:trace>
  <inkml:trace contextRef="#ctx0" brushRef="#br0">931 7568 24575,'55'-33'0,"-24"18"0,0 3 0,20 8 0,4-16 0,0-7 0,-1-2 0,-3 9 0,-9-1 0,-3 6 0,-8 0 0,-7 7 0,-6 3 0,15 0 0,-1-2 0</inkml:trace>
  <inkml:trace contextRef="#ctx0" brushRef="#br0">1639 7415 24575,'-50'-18'0,"7"12"0,23 53 0,4-1 0,8-2 0,3-3 0,5-9 0,1-6 0,3-14 0,7-6 0,5-2 0,7-4 0,-3-4 0,5-9 0,-6-10 0,-3-5 0,-4-3 0,-6 2 0,-6 5 0,0 6 0,0 2 0,6 14 0,0 14 0,11 3 0,3 9 0,2-8 0,2-1 0,-10-7 0,-2-4 0,-3-3 0,3-1 0,0 0 0,0-10 0,-1-3 0</inkml:trace>
  <inkml:trace contextRef="#ctx0" brushRef="#br0">1804 7321 24575,'3'36'0,"0"0"0,3 24 0,-6-21 0,0-5 0,0-14 0,5-8 0,1-2 0,6-19 0,0-11 0,-2-12 0,-2-16 0,1 5 0,-5 12 0,6 5 0,-3 10 0,4 5 0,1 11 0,-4 0 0,-1 0 0,4 0 0,9 0 0,-6 15 0,6 4 0,-2 10 0,-2-1 0,-5-5 0,-3-3 0,-5-6 0,1 2 0,-3-3 0,-1-1 0,0 0 0,-5 0 0,-2-1 0</inkml:trace>
  <inkml:trace contextRef="#ctx0" brushRef="#br0">2205 7450 24575,'26'-35'0,"0"0"0,6-20 0,-22 24 0,-10 8 0,0 7 0,0 0 0,-1 9 0,-3 3 0,-3 2 0,-10 2 0,-2 0 0,2 16 0,5 9 0,6 17 0,6 5 0,0-1 0,0-3 0,18-10 0,9-14 0,11-7 0,9-12 0,4 0 0,0 0 0,6 0 0,-28-18 0,1-6 0,2-2 0,1 0 0</inkml:trace>
  <inkml:trace contextRef="#ctx0" brushRef="#br0">2830 7073 24575,'34'-13'0,"17"1"0,-19 10 0,3 0 0,3-3 0,1-2 0,0-2 0,1-1 0,-2 1 0,0-1 0,-1 0 0,0 1 0,24-6 0,-10 0 0,-15 0 0,-12 0 0,-6 1 0,-6-24 0,0 0 0</inkml:trace>
  <inkml:trace contextRef="#ctx0" brushRef="#br0">3128 6718 24575,'3'38'0,"-1"2"0,0-1 0,-1-3 0,-1 0 0,0 30 0,2-7 0,2-8 0,6-2 0,6-2 0,-1-10 0,-3-6 0,0-11 0,0-8 0,0-6 0,-1-7 0,1-3 0,10-29 0,3-11 0</inkml:trace>
  <inkml:trace contextRef="#ctx0" brushRef="#br0">3525 6991 24575,'14'39'0,"0"0"0,21 8 0,-1-36 0,2-19 0,-10-16 0,-2-3 0,-7-3 0,-10 6 0,-1 10 0,-6 2 0,-17 8 0,-11 0 0,-9 3 0,-6 1 0,1 1 0,11 3 0,-11 13 0,10 8 0</inkml:trace>
  <inkml:trace contextRef="#ctx0" brushRef="#br0">1202 8983 24575,'0'0'0</inkml:trace>
  <inkml:trace contextRef="#ctx0" brushRef="#br0">436 8370 24575,'35'12'0,"1"-1"0,-1 7 0,0 4 0,2 5 0,-3 6 0,3 10 0,-3 4 0,-2-2 0,-3-1 0,-2-2 0,-2-1 0,-3-5 0,-2-3 0,-1 10 0,1-10 0,-24-26 0,-11-10 0,-12-13 0,-2-19 0,9-20 0,9-4 0,8 26 0,2-1 0,-1-27 0,2-2 0,12 7 0,8 8 0,11 6 0,9 19 0,-1-2 0,-4 9 0,-5 6 0,-2 6 0,-8 3 0,-5 1 0,-2 0 0,10 10 0,2 3 0</inkml:trace>
  <inkml:trace contextRef="#ctx0" brushRef="#br0">1108 8523 24575,'14'-48'0,"1"-1"0,-2 2 0,-8 18 0,-28 68 0,2 6 0,5 10 0,5-3 0,11-1 0,0-7 0,0-5 0,12-13 0,8-6 0,11-11 0,9-5 0,-2-3 0,-7-1 0,1-1 0,-1-3 0,-5-8 0,1-8 0,1-4 0,-3-5 0,0 1 0</inkml:trace>
  <inkml:trace contextRef="#ctx0" brushRef="#br0">1096 8511 24575,'5'-39'0,"-1"0"0,12-24 0,23 63 0,-7 0 0,-1 0 0,-10 0 0,-9 10 0,-8 14 0,-4 11 0,-4 20 0,-9 1 0,-11-4 0,1-5 0,-5-12 0,14-7 0,-2-32 0,10-4 0</inkml:trace>
  <inkml:trace contextRef="#ctx0" brushRef="#br0">1568 8405 24575,'-38'-26'0,"0"0"0,-21 1 0,47 52 0,6 18 0,6 14 0,0-11 0,0-1 0,5-19 0,3-12 0,11-11 0,5-13 0,2-22 0,-2-21 0,-2-6 0,-2-5 0,-5 3 0,-7 4 0,-2-3 0,-6 3 0,0 4 0,0 4 0,0 11 0,0 13 0,-10 6 0,-1 9 0,-3 8 0,7 16 0,1 22 0,6 28 0,0-31 0,0 0 0,0 2 0,0 1 0,2-2 0,0 0 0,3 0 0,2-2 0,9 21 0,15-8 0,-5-19 0,2-12 0,-8-10 0,-5-10 0,2-18 0,-1-13 0,0-9 0,-4-3 0,-6 5 0,-2 3 0,-3 8 0,-1 7 0,0 20 0,0 16 0,0 10 0,0 14 0,2-2 0,2-3 0,7-9 0,9-10 0,-6-5 0,2-7 0,-5 0 0,4 0 0,-7-11 0,-4-5 0,-2-4 0,-2-4 0,0 2 0,0 2 0,0 3 0,0 5 0,0 0 0,5 6 0,1 1 0,7 15 0,3 6 0,-5 0 0,4-1 0,-4-3 0,5-4 0,-3-3 0,-2-5 0,1 0 0,11 0 0,1 0 0</inkml:trace>
  <inkml:trace contextRef="#ctx0" brushRef="#br0">2110 8169 24575,'-32'41'0,"12"-6"0,20-6 0,12-9 0,5-8 0,6-9 0,5-1 0,-1-2 0,2 0 0,-1 0 0,-3-7 0,2-5 0,1-3 0,-5-5 0,-2 2 0,-9 2 0,-5-2 0,-4-6 0,-1 2 0,-2 2 0,0-2 0,0 2 0,-7 7 0,-5 1 0,5 8 0,-5 1 0,0 5 0,0 10 0,3 8 0,9 14 0,0-3 0,0-2 0,0-6 0,8-4 0,8-3 0,5-7 0,6-1 0,5-2 0,-9 2 0,2-3 0,-5-5 0,7 11 0,-2 2 0</inkml:trace>
  <inkml:trace contextRef="#ctx0" brushRef="#br0">2735 7804 24575,'13'47'0,"1"-1"0,-1 1 0,10 16 0,-1-4 0,-11-20 0,-2-3 0,15 20 0,-5-25 0,-2-12 0,-5-15 0,0-3 0,-5-22 0,-10-4 0,-13-18 0,-9-3 0,-14 3 0,2-1 0,-2 5 0,18 11 0,1 0 0,-11-15 0,9 2 0,26 29 0,19 6 0,17 2 0,11 2 0,11 2 0,-3 0 0,0 0 0,-13 3 0,-14 5 0,-10 8 0,-14 15 0,-3 11 0,-5 13 0,-16 1 0,-7-1 0,-13-5 0,-3-11 0,2-6 0,10-13 0,5-8 0,20-12 0,4-7 0</inkml:trace>
  <inkml:trace contextRef="#ctx0" brushRef="#br0">3195 7804 24575,'-33'5'0,"14"34"0,14-5 0,5 4 0,0 7 0,4 1 0,0-5 0,2-2 0,1-5 0,2-1 0,6 16 0,-3-21 0,-5-37 0,-2-27 0,-5-31 0,0 1 0,0 28 0,0 1 0,0-23 0,0 9 0,3 10 0,4 14 0,9 0 0,16 12 0,-5 0 0,9 7 0,-13 3 0,1 5 0,-9 0 0,1 0 0,-8 12 0,-4 8 0,-8 2 0,-12 5 0,-5-2 0,-18-1 0,6-6 0,2-2 0,14-3 0,1-1 0,7 4 0,1-1 0,3 7 0,5 2 0,2 0 0,6 3 0,13-3 0,11-5 0,3-2 0,-7-5 0,-6-5 0,-6-3 0,-3-3 0,-2-1 0,12-11 0,2-2 0</inkml:trace>
  <inkml:trace contextRef="#ctx0" brushRef="#br0">3490 8158 24575,'-13'-66'0,"2"1"0,11 2 0,0 2 0,0-1 0,7 9 0,5 10 0,0 9 0,3 14 0,-6 8 0,-1 9 0,1 1 0,7 2 0,-3 0 0,12 7 0,-5 12 0,1 10 0,-5 26 0,-2-2 0,6-2 0,-10-5 0,2-11 0,-3-10 0,3-6 0,-6-8 0,-2-3 0,-8 5 0,-2 5 0</inkml:trace>
  <inkml:trace contextRef="#ctx0" brushRef="#br0">3443 7898 24575,'49'-16'0,"0"-1"0,-10 7 0,-3 1 0,15-11 0,-16 4 0,-3-11 0,-1 3 0,-7-6 0,-5 3 0,4-11 0,-10 1 0</inkml:trace>
  <inkml:trace contextRef="#ctx0" brushRef="#br0">3820 7568 24575,'13'34'0,"-5"5"0,0 7 0,0 5 0,-2-9 0,2-2 0,0-14 0,4-10 0,0-9 0,-6-12 0,1-22 0,-3-17 0,-2-4 0,6 1 0,0 5 0,4 3 0,0 12 0,-1 8 0,-3 6 0,0 5 0,0 5 0,4 11 0,0 16 0,-1 15 0,1 0 0,0 0 0,0-12 0,0-8 0,-5-9 0,1-7 0,0-1 0,4-2 0,0-15 0,0-12 0,-5-11 0,1-21 0,4 4 0,4-4 0,0 8 0,-5 12 0,2 6 0,3 13 0,-3 3 0,8 13 0,-5 8 0,2 20 0,-6 19 0,2 7 0,-6 5 0,3-5 0,1-11 0,-2-6 0,-2-14 0,-3-2 0,-5-5 0,0 0 0,11 5 0,2 1 0</inkml:trace>
  <inkml:trace contextRef="#ctx0" brushRef="#br0">1533 9112 24575,'39'-26'0,"8"10"0,11 5 0,1-1 0,-4-1 0,-12-7 0,-4 6 0,-7-2 0,-9 3 0,10-20 0,-2-5 0</inkml:trace>
  <inkml:trace contextRef="#ctx0" brushRef="#br0">2028 8723 24575,'-37'40'0,"0"-1"0,-1 0 0,0 12 0,10 0 0,16-2 0,9-1 0,9 2 0,4-1 0,-3-3 0,0-1 0,5 0 0,0-3 0,6 19 0,-2-17 0,0-17 0,-8-11 0,2-14 0,12-29 0,3-18 0</inkml:trace>
  <inkml:trace contextRef="#ctx0" brushRef="#br0">2287 9160 24575,'-15'39'0,"0"0"0,-2 23 0,52-66 0,-6-13 0,-5-11 0,-6-2 0,-6 3 0,-5-4 0,-4 12 0,-5 1 0,-10 10 0,-12 2 0,-15 6 0,1 0 0,7 0 0,5 11 0,10 5 0,5-1 0,-4 13 0,-5-3 0</inkml:trace>
  <inkml:trace contextRef="#ctx0" brushRef="#br0">2499 8995 24575,'-15'34'0,"0"1"0,4 16 0,21-25 0,18-14 0,-2-5 0,-7-7 0,-3-11 0,-8-5 0,-3-9 0,-5-2 0,-4 5 0,-7 6 0,-10 8 0,-19 4 0,1 3 0,0 1 0,2 3 0,13 4 0,9 1 0,11 8 0,-8 13 0,-1 2 0</inkml:trace>
  <inkml:trace contextRef="#ctx0" brushRef="#br0">2735 9101 24575,'33'-54'0,"-13"-5"0,-14-7 0,-5 29 0,-2 0 0,1 1 0,0 0 0,0-2 0,0 1 0,-1-23 0,-3 9 0,-6 14 0,-6 14 0,1 11 0,8 12 0,1 36 0,6 23 0,0-15 0,0 3 0,3-1 0,1-1 0,1-5 0,2-1 0,1-1 0,2-1 0,18 18 0,-6-12 0,-3-20 0,-2-9 0,-9-10 0,2-6 0,-3-6 0,-17-26 0,-10-15 0</inkml:trace>
  <inkml:trace contextRef="#ctx0" brushRef="#br0">2441 8924 24575,'27'-53'0,"10"9"0,18 36 0,8-5 0,-30 2 0,0-2 0,-1 0 0,-1 0 0,28-10 0,-10 2 0,-10 9 0,-7 0 0,7-5 0,-2-1 0</inkml:trace>
  <inkml:trace contextRef="#ctx0" brushRef="#br0">3018 8723 24575,'7'54'0,"-2"5"0,-5 0 0,2-24 0,1 1 0,1 4 0,0 2 0,1 2 0,1 0 0,0 4 0,0-2 0,-2-6 0,-1-2 0,1-4 0,0-2 0,4 12 0,-1-31 0</inkml:trace>
  <inkml:trace contextRef="#ctx0" brushRef="#br0">3127 9431 24575,'1'-3'0,"2"-40"0,2-3 0,1-6 0,-3-6 0,0 0 0</inkml:trace>
  <inkml:trace contextRef="#ctx0" brushRef="#br0">3077 8641 24575,'34'23'0,"-2"1"0,-9 4 0,5-1 0,-6 2 0,-6-2 0,-6-6 0,-10 3 0,0-3 0,-6-4 0,-6-5 0,-4-6 0,-3-6 0,3-1 0,8-3 0,3-4 0,5-8 0,0-7 0,0-9 0,10 8 0,6 0 0,10 2 0,6 2 0,-3 0 0,15-2 0,-1-9 0</inkml:trace>
  <inkml:trace contextRef="#ctx0" brushRef="#br0">3455 8606 24575,'6'43'0,"1"1"0,-3-5 0,0-3 0,-2 11 0,-2-19 0,0-11 0,0-11 0,-10-28 0,-3-16 0</inkml:trace>
  <inkml:trace contextRef="#ctx0" brushRef="#br0">3325 8452 24575,'0'0'0</inkml:trace>
  <inkml:trace contextRef="#ctx0" brushRef="#br0">3584 8523 24575,'13'60'0,"-2"-18"0,-11 21 0,0-17 0,0-15 0,5-2 0,2-26 0,3-16 0,-2-27 0,3-4 0,-4-3 0,4 14 0,1 5 0,-1 13 0,1 3 0,1 5 0,3 7 0,-4 19 0,0 12 0,-1-2 0,-3 6 0,-2-12 0,-2-8 0,-3-2 0,4-6 0,2-2 0</inkml:trace>
  <inkml:trace contextRef="#ctx0" brushRef="#br0">4009 8405 24575,'-7'37'0,"1"-1"0,-2 27 0,7-5 0,5-3 0,6-3 0,6-8 0,-1-9 0,-3-23 0,0-3 0,0-9 0,-6-18 0,-2-14 0,-2-8 0,-2-15 0,0 1 0,0-1 0,2 21 0,1 0 0,0 0 0,0 1 0</inkml:trace>
  <inkml:trace contextRef="#ctx0" brushRef="#br0">3962 8075 24575,'10'33'0,"-1"0"0,1 4 0,-4 1 0,-5 1 0,-2 1 0,1 5 0,0 2 0,0 4 0,0 0 0,2-8 0,1-2 0,1-3 0,0-2 0,5 19 0,-1-15 0,-3-11 0,-15-44 0,-3-6 0</inkml:trace>
  <inkml:trace contextRef="#ctx0" brushRef="#br0">3761 8417 24575,'26'-59'0,"6"24"0,10 18 0,1 9 0,3-7 0,1 0 0,0 3 0,0 4 0,2 0 0,2-4 0,-20 2 0,2-2 0,3 0 0,0-1 0</inkml:trace>
  <inkml:trace contextRef="#ctx0" brushRef="#br1">3761 8995 24575,'36'11'0,"0"0"0,1-2 0,1 1 0,2 5 0,0 2 0,4 4 0,2 1 0,4 2 0,3 1-403,4-1 1,3-1 0,-17-9 0,0 0-1,1-2 403,0 1 0,1-1 0,0-1 0,0-1 0,1 0 0,-1-1 0,18 1 0,0-1 0,-3 0 0,-1-1 0,1-2 0,-2 0 0,-6 0 0,-1 0 162,-1-1 0,-1 2 0,-8 0 0,-1 3-162,-4-1 0,-1 1 0,22 9 166,-2 0 0,-19-4-166,-9 0 0,-11-6 0,-4-1 0,-27-5 0,-16 2 516,-24-5 0,-11-12-516,30 4 0,-2-3 0,-10-7 0,-3-2 0,-6-4 0,0-1 0</inkml:trace>
  <inkml:trace contextRef="#ctx0" brushRef="#br1">3856 8865 24575,'24'38'0,"0"0"0,-2-2 0,-1-1 0,0-4 0,0 0 0,-1 0 0,0-3 0,19 17 0,-4-2 0,-9-17 0,-2-14 0,-4-5 0,-1-7 0,-3-10 0,-8-9 0,-3-6 0,-5-42 0,0 33 0,0 0 0</inkml:trace>
  <inkml:trace contextRef="#ctx0" brushRef="#br1">3808 8900 24575,'49'-33'0,"2"14"0,11 12 0,4 7 0,1 0 0,-8 0 0,-5 0 0,-3 0 0,-12 0 0,-3 0 0,-14-1 0,-2-3 0,10-13 0,1-8 0</inkml:trace>
  <inkml:trace contextRef="#ctx0" brushRef="#br1">5719 8995 24575,'-26'0'0,"5"30"0,18 8 0,6 6 0,-3 1 0,0 1 0,0-5 0,0 0 0,0-5 0,0-3 0,0 22 0,0-17 0,0-10 0,10-14 0,-1-8 0,11-6 0,-4-19 0,3-12 0,0-20 0,-9 16 0,-1-1 0,8-27 0,-5 4 0,0 11 0,-6 23 0,0 34 0,-5 25 0,1 0 0,0 3 0,1-3 0,2 0 0,1 0 0,3-1 0,16 15 0,11-16 0,-4-17 0,8-7 0,-11-5 0,2-3 0,-6-15 0,-5-12 0,-5-7 0,-7-13 0,-3 5 0,-5 6 0,-21 12 0,-10 4 0,-10 6 0,-2 2 0,13 1 0,10 3 0,11-2 0,4 7 0,5-5 0,22-5 0,14-6 0,8 0 0,11 0 0,0-2 0,4-7 0,-8 2 0,-7-5 0,-9 2 0,-12-7 0,-8 2 0,-3-9 0,-8-5 0,0-7 0,-3-2 0,-1 2 0,-8 9 0,-8 11 0,1 10 0,-5 10 0,-1 7 0,9 4 0,-5 10 0,5 18 0,-1 31 0,10-10 0,2 4 0,-1 4 0,0 2 0,2 2 0,0 0 0,0-4 0,0 0 0,0-1 0,0-2 0,0-10 0,0-2 0,0 25 0,0-16 0,0-19 0,6-11 0,-5-33 0,3-15 0,1-10 0,-1-2 0,4 5 0,-4 10 0,0 6 0,1 16 0,2 6 0,4 15 0,6 4 0,3 20 0,2-14 0,2 2 0,-3-7 0,2-4 0,-2-6 0,7-10 0,-8 0 0,23 0 0,1 0 0</inkml:trace>
  <inkml:trace contextRef="#ctx0" brushRef="#br1">6709 8995 24575,'-38'30'0,"-1"0"0,8 1 0,3 1 0,6-3 0,5 1 0,-3 29 0,8-4 0,8-12 0,3-5 0,9-29 0,8-13 0,-1-20 0,13-23 0,-12 1 0,-1-1 0,-2 12 0,-5 11 0,-3 6 0,1 27 0,-5 15 0,3 23 0,4-7 0,8-4 0,6-15 0,5-5 0,7-14 0,2-18 0,2-27 0,-18 8 0,-1-4 0,3-6 0,-2-1 0,-4-4 0,-1-2 0,3-4 0,-2-2 0,-3-1 0,-2 0 0,-2 3 0,-2 2 0,-4 6 0,-2 2 0,0 9 0,-1 4 0,0-6 0,0 25 0,0 25 0,0 46 0,0-13 0,0 5 0,0 11 0,0 2 0,0-5 0,1 0 0,1 0 0,0 0 0,3-9 0,1-1 0,1-4 0,1-3 0,8 17 0,-4-17 0,0-18 0,0-6 0,-6-10 0,-2-10 0,-29-39 0,-8-15 0</inkml:trace>
  <inkml:trace contextRef="#ctx0" brushRef="#br1">6674 8841 24575,'51'-13'0,"8"5"0,-24 6 0,2 2 0,2 0 0,1 0 0,1-3 0,0-1 0,-1-1 0,-1-2 0,-2 2 0,-2 0 0,20-7 0,-13 2 0,-11 6 0,6-11 0,0 2 0</inkml:trace>
  <inkml:trace contextRef="#ctx0" brushRef="#br1">7676 8983 24575,'-54'-20'0,"2"16"0,5 24 0,1 10 0,3 5 0,17 1 0,10-13 0,11-2 0,1-9 0,9-2 0,7-2 0,9-2 0,6-6 0,-5 3 0,-6 1 0,-8 12 0,-4 4 0,-3 2 0,-1 6 0,-14-10 0,-6-6 0,-5-6 0,-19-6 0,-6 0 0</inkml:trace>
  <inkml:trace contextRef="#ctx0" brushRef="#br1">7570 8429 24575,'-36'34'0,"0"0"0,5 1 0,3 1 0,3-1 0,2 2 0,4-4 0,2 0 0,-2 0 0,1-1 0,-9 26 0,6-6 0,9-9 0,-5 3 0,4-10 0</inkml:trace>
  <inkml:trace contextRef="#ctx0" brushRef="#br1">8018 8877 24575,'13'52'0,"-2"-4"0,-11 4 0,0-12 0,0-8 0,0-9 0,0-27 0,5-14 0,3-21 0,2-1 0,2 1 0,4 9 0,0 6 0,-1 7 0,-3 9 0,0 3 0,0 5 0,-1 12 0,1 8 0,-5 7 0,-3 9 0,-3-6 0,-1-3 0,0-3 0,0-5 0,0 2 0,0-5 0,21 0 0,5-4 0</inkml:trace>
  <inkml:trace contextRef="#ctx0" brushRef="#br1">8419 8947 24575,'-20'48'0,"1"0"0,0-7 0,9-11 0,18-22 0,10-6 0,14-2 0,-1-6 0,-3-6 0,-6-16 0,-10-11 0,-6 1 0,-2 3 0,-3 5 0,-1 6 0,-9 6 0,-3 2 0,-6 3 0,2 1 0,6 4 0,6 0 0,-3-26 0,1-10 0</inkml:trace>
  <inkml:trace contextRef="#ctx0" brushRef="#br1">8702 8464 24575,'3'48'0,"1"0"0,-2-6 0,0-2 0,-1-5 0,0-2 0,3 22 0,3-4 0,4-7 0,0-6 0,-3-11 0,-3 3 0,-5-10 0,0 0 0,0-9 0,-16 12 0,-3 1 0</inkml:trace>
  <inkml:trace contextRef="#ctx0" brushRef="#br1">8278 8771 24575,'20'-33'0,"0"0"0,31-6 0,-19 30 0,3 5 0,4 3 0,1 2 0,0-2 0,0 0 0,-1 0 0,0-2 0,-1-1 0,-1-3 0,-3-2 0,-1-2 0,30-11 0,-8-2 0,-8 4 0,-8 1 0,-2 4 0,9-17 0,2 0 0</inkml:trace>
  <inkml:trace contextRef="#ctx0" brushRef="#br1">8596 9301 24575,'-33'37'0,"7"5"0,24-5 0,4 4 0,-2-2 0,0-1 0,0 2 0,0-1 0,0 24 0,0-16 0,0-15 0,21-26 0,0-20 0,18-22 0,-3-8 0,-5-11 0,-3 2 0,-9 6 0,-3 16 0,-8 7 0,-3 8 0,-5 27 0,0 13 0,0 15 0,0 8 0,7-9 0,4-14 0,5-11 0,4-9 0,5-3 0,-6-1 0,6-1 0,-5-3 0,-3-12 0,-1-8 0,1-3 0,-2-1 0,-4 0 0,-7-4 0,-3-1 0,-1 6 0,0-1 0,0 5 0,0 8 0,0 4 0,-5 3 0,-3 0 0,-2 3 0,19 10 0,5 1 0</inkml:trace>
  <inkml:trace contextRef="#ctx0" brushRef="#br1">9221 9384 24575,'-33'28'0,"7"-1"0,26 4 0,0-4 0,0 5 0,0-10 0,0 2 0,5-14 0,7 1 0,1-13 0,3-2 0,-7-10 0,-1-13 0,-6 0 0,2-8 0,-2 11 0,-2 1 0,0 7 0,0 0 0,6 9 0,6 3 0,8 0 0,3 4 0,0 14 0,-8 18 0,2 3 0,3 8 0,-7-14 0,-5-2 0,0-15 0,-2-12 0,5-23 0,-5-9 0,6-7 0,5 8 0,3 3 0,-3 10 0,-1 6 0,2 5 0,2 7 0,-2 0 0,2 0 0,-6 0 0,29-26 0,2-7 0</inkml:trace>
  <inkml:trace contextRef="#ctx0" brushRef="#br1">9716 8971 24575,'-33'39'0,"6"8"0,23-13 0,4 3 0,-3 4 0,-2 1 0,-3 6 0,0 2 0,4-4 0,-1 0 0,-1-4 0,0-2 0,3 22 0,-1-15 0,2-18 0,2-10 0,0-15 0,21-31 0,5-18 0</inkml:trace>
  <inkml:trace contextRef="#ctx0" brushRef="#br1">10011 9254 24575,'-41'17'0,"-1"0"0,8-2 0,2 1 0,-21 17 0,14-5 0,9-2 0,2-7 0,10 0 0,10-3 0,3-3 0,5 2 0,6-3 0,6-4 0,8-1 0,11-4 0,-3 3 0,7 2 0,-6 2 0,2-2 0,-8-3 0,0-1 0,-7-3 0,5-2 0,-5-3 0,-1-8 0,13-27 0,3-11 0</inkml:trace>
  <inkml:trace contextRef="#ctx0" brushRef="#br1">10046 9454 24575,'0'0'0</inkml:trace>
  <inkml:trace contextRef="#ctx0" brushRef="#br1">10070 9254 24575,'33'30'0,"-14"-2"0,-12-9 0,-7-3 0,21 7 0,5 2 0</inkml:trace>
  <inkml:trace contextRef="#ctx0" brushRef="#br1">10223 9336 24575,'7'37'0,"-3"2"0,-3-3 0,-1-1 0,0-6 0,0-9 0,0-3 0,8-11 0,8-2 0,-2-7 0,10-8 0,-1-9 0,1-15 0,2-2 0,-6 6 0,-7 4 0,-1 16 0,-5 7 0,1 8 0,-2 11 0,-6 13 0,0-2 0,0-6 0,0-3 0,0-6 0,5-4 0,3-3 0,2-3 0,2-1 0,14 0 0,6 0 0,13-8 0,3-7 0,7-14 0,-27 8 0,-1-1 0,20-20 0,-4-2 0,-17 3 0,-10-3 0,-8 10 0,-8 11 0,0 4 0,-24 17 0,-7 10 0,-3 19 0,6 20 0,6 3 0,6-3 0,6-1 0,10-3 0,0 0 0,0 1 0,8 16 0,-1-22 0,1 3 0,-1 4 0,1 1 0,4 5 0,-1 0 0,-3-6 0,-1-2 0,-1-2 0,0-3 0,0 15 0,-6-13 0,-21-22 0,0-2 0,-23-18 0,4-1 0,0-20 0,8-12 0,11-15 0,17-9 0,3 0 0,1-4 0,20 7 0,15 1 0,12 12 0,-14 22 0,1 3 0,-3 1 0,0 2 0,0 2 0,1 3 0,26-8 0,-2 7 0,-11-1 0,-9 4 0,-7 2 0,-10-2 0,3 0 0,7-20 0,8-3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context>
    <inkml:brush xml:id="br0">
      <inkml:brushProperty name="width" value="0.08819" units="cm"/>
      <inkml:brushProperty name="height" value="0.35278" units="cm"/>
      <inkml:brushProperty name="color" value="#FF0000"/>
      <inkml:brushProperty name="tip" value="rectangle"/>
      <inkml:brushProperty name="rasterOp" value="maskPen"/>
    </inkml:brush>
  </inkml:definitions>
  <inkml:trace contextRef="#ctx0" brushRef="#br0">2193 5458,'51'-33,"0"1,-2 1,-6 9,-13 22,11 0,-5 0,5 0,-6 0,-5 0,10 0,-9-5,5 4,-2-5,-10 6,11-5,-11 4,5-4,-5-1,5 5,-4-4,3 5,-4 0,-6 0,10 0,-9 0,5 0,-2 0,-3 0,-1 0,4 0,-9 0,10 0,-5 0,0 0,5 0,-5 0,6 0,-6 0,-1 0,-5 0,0 0,-1 0,6 0,2 0,10-11,1-2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context>
    <inkml:brush xml:id="br0">
      <inkml:brushProperty name="width" value="0.08819" units="cm"/>
      <inkml:brushProperty name="height" value="0.35278" units="cm"/>
      <inkml:brushProperty name="color" value="#FF0000"/>
      <inkml:brushProperty name="tip" value="rectangle"/>
      <inkml:brushProperty name="rasterOp" value="maskPen"/>
    </inkml:brush>
  </inkml:definitions>
  <inkml:trace contextRef="#ctx0" brushRef="#br0">5330 6189,'51'16,"1"1,-6-2,-7-4,-11-11,-2 0,9 0,5 0,-14 0,13 0,-9 0,6 0,4-11,-3 9,4-14,-1 15,-3-10,-2 10,-1-4,-9-1,9 5,-4-4,6 5,-6 0,4 0,-4 0,0-5,4 3,-9-3,4 5,-5 0,-1 0,6 0,-9 0,7-5,-8 4,-1-5,9-9,-2-5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5292" units="cm"/>
      <inkml:brushProperty name="height" value="0.05292" units="cm"/>
      <inkml:brushProperty name="color" value="#FF0000"/>
    </inkml:brush>
  </inkml:definitions>
  <inkml:trace contextRef="#ctx0" brushRef="#br0">14138 6991 24575,'37'-14'0,"0"1"0,0 1 0,-1 3 0,19 9 0,-22 0 0,2 0 0,1 0 0,0 0 0,5 0 0,1 0 0,-1 0 0,0 0 0,3 0 0,0 0 0,1 0 0,0 0 0,2 0 0,-1 0 0,2 0 0,-1 0 0,-2 1 0,0 0 0,1 1 0,-1 0 0,-3-2 0,1 1 0,0 1 0,0 0 0,-3 0 0,-1 1 0,-1-1 0,-1 0 0,28 2 0,-6-4 0,-7 0 0,-8 0 0,-5 0 0,-8 0 0,-3 0 0,-8 0 0,-3 0 0</inkml:trace>
  <inkml:trace contextRef="#ctx0" brushRef="#br0">14516 6708 24575,'-61'16'0,"1"0"0,8 0 0,11-5 0,21-11 0,6 1 0,2 3 0,0-3 0,1 3 0,3-3 0,0-1 0,0 0 0,-4 0 0,0 6 0,1 1 0,-1 0 0,0 1 0,-1-4 0,-3 4 0,6 1 0,-6 6 0,2-3 0,-6 0 0,-1-1 0,5-8 0,1 7 0,4-8 0,3 6 0,3 0 0,10 4 0,4-6 0,11-2 0,1 7 0,10 1 0,0 6 0,0-2 0,2-1 0,-6-3 0,1 0 0,-5 0 0,-4-1 0,-4 1 0,2 0 0,-1 0 0,0-2 0,-4-2 0,-1-3 0,1-5 0,0 0 0,-5-15 0,-2-1 0,-5-15 0,0 3 0,0-3 0,0 3 0,0-3 0,0 3 0,0-3 0,0 3 0,0-3 0,0 5 0,0-2 0,0 3 0,0 7 0,0 2 0,0 13 0,0 5 0</inkml:trace>
  <inkml:trace contextRef="#ctx0" brushRef="#br0">16107 7226 24575,'0'0'0</inkml:trace>
  <inkml:trace contextRef="#ctx0" brushRef="#br0">16072 7250 24575,'3'-43'0,"1"-1"0,-2 8 0,0 2 0,4-28 0,2 3 0,8-5 0,-7 29 0,1-1 0,1 1 0,1 0 0,0-1 0,-1 1 0,6-25 0,-5 5 0,0 17 0,-4 10 0,2 8 0,2 9 0,0 4 0,0 7 0,-1 30 0,1 21 0,-1 13 0,-7-26 0,-1-1 0,8 27 0,-3-13 0,2-9 0,2-6 0,-1-11 0,-4-10 0,0-2 0,-3-1 0,-3 0 0,3 0 0,-3-4 0,-1-1 0,0 1 0,-1 3 0,-3-3 0,-34 13 0,-13-2 0</inkml:trace>
  <inkml:trace contextRef="#ctx0" brushRef="#br0">15931 7026 24575,'23'-26'0,"1"-1"0,2 3 0,1 7 0,32 17 0,2-2 0,-28 1 0,1-2 0,27-3 0,2-6 0,-11 4 0,0 0 0,-17 4 0,0-4 0,-12 6 0,-8-2 0,-12-3 0,-4 1 0</inkml:trace>
  <inkml:trace contextRef="#ctx0" brushRef="#br0">16473 6755 24575,'17'29'0,"0"1"0,7 29 0,-13-7 0,-3-5 0,2-5 0,-7-7 0,1-10 0,-4-5 0,6-27 0,0-14 0,6-26 0,0-5 0,0-7 0,7 11 0,1 4 0,3 18 0,-7 10 0,1 9 0,-1 7 0,1 0 0,3 0 0,-3 6 0,-6 6 0,1 0 0,-5 10 0,3 7 0,-3 7 0</inkml:trace>
  <inkml:trace contextRef="#ctx0" brushRef="#br0">16827 6755 24575,'13'37'0,"0"0"0,-1-2 0,-3-3 0,-9 4 0,0-8 0,0-4 0,0-6 0,5-11 0,3-3 0,-1-6 0,0-5 0,1-16 0,4-12 0,0-2 0,0 6 0,-6 7 0,-2 9 0,3 7 0,1 4 0,2 2 0,2 2 0,5 0 0,3 0 0,-3 2 0,-2 2 0,-2 6 0,-1 6 0,0 0 0,10 11 0,3 5 0</inkml:trace>
  <inkml:trace contextRef="#ctx0" brushRef="#br0">17322 6861 24575,'-42'-5'0,"0"-1"0,-21 14 0,32 25 0,11 14 0,11-10 0,5-2 0,3-13 0,6-10 0,8-16 0,11-15 0,-6-5 0,2-11 0,-6 6 0,-2 9 0,0 8 0,-6 19 0,-2 13 0,-2 8 0,-2 0 0,0-4 0,5-6 0,3-6 0,2-6 0,2-2 0,5-4 0,3-4 0,-3-12 0,-2-7 0,-2-6 0,-1 6 0,0 2 0,0 9 0,-6 10 0,0 14 0,-1 7 0,3 4 0,2-6 0,2-9 0,1-3 0,3-5 0,5-1 0,2-3 0,4-21 0,-8-10 0,-2-10 0,-1 6 0,-4 10 0,-4 10 0,-3 25 0,-5 15 0,0 26 0,0 0 0,0 4 0,0 4 0,0 4 0,0 2 0,0 5 0,-1-30 0,-1 0 0,-1 4 0,-2-1 0,0-3 0,-3-1 0,-3-1 0,-1-1 0,-12 20 0,1-10 0,0-8 0,4-16 0,-4-7 0,4-8 0,3-9 0,4-15 0,6-21 0,5 5 0,2-2 0,-1-29 0,0 31 0,0 1 0,0-21 0,0 9 0,11 10 0,9 10 0,17-1 0,10 4 0,-13 4 0,3-1 0,-1 2 0,1 0 0</inkml:trace>
  <inkml:trace contextRef="#ctx0" brushRef="#br0">18159 6849 24575,'-49'-22'0,"0"1"0,14 11 0,3 8 0,-7 27 0,23 30 0,6-4 0,6-4 0,2-8 0,2-11 0,8-11 0,8-13 0,2-3 0,10-1 0,-3-2 0,-2-6 0,-2-15 0,-5-12 0,0-3 0,-8 3 0,-3 10 0,-1 5 0,-3 27 0,-1 7 0,0 25 0,0 1 0,5-7 0,3-10 0,1-8 0,-1-8 0,3-4 0,-5 2 0,6-5 0,0 0 0,10-10 0,3-3 0</inkml:trace>
  <inkml:trace contextRef="#ctx0" brushRef="#br0">18265 6708 24575,'23'27'0,"0"1"0,22 19 0,-37-16 0,5-5 0,-5 2 0,-3-8 0,0-14 0,0-23 0,2-13 0,5-13 0,-3 2 0,3 6 0,-2 10 0,10 5 0,-10 7 0,2 5 0,-3 3 0,3 5 0,16 10 0,3 4 0</inkml:trace>
  <inkml:trace contextRef="#ctx0" brushRef="#br0">18678 6837 24575,'-37'-19'0,"1"0"0,-27 0 0,17 33 0,11 21 0,15 11 0,12 1 0,6-1 0,2-6 0,18-13 0,13 1 0,7-17 0,9-3 0,2-5 0,-2-3 0,-5-12 0,1-8 0,1-18 0,-21 6 0,1-5 0,3-6 0,-1 1 0</inkml:trace>
  <inkml:trace contextRef="#ctx0" brushRef="#br0">18867 6366 24575,'-53'32'0,"29"-7"0,6 5 0,15 12 0,6 3 0,-3 2 0,0 0 0,0 3 0,0-2 0,0-6 0,0-2 0,0 23 0,0-20 0,0-16 0,6-12 0,2-11 0,11-4 0,5-4 0,3-17 0,1-11 0,-3-6 0,2 7 0,-7 5 0,-4 14 0,-5 9 0,-3 11 0,-2 16 0,-1 15 0,3 0 0,1-6 0,-1-13 0,2-9 0,-2-7 0,2-4 0,2-4 0,4-13 0,0-10 0,9-1 0,-2 1 0,7 3 0,6-3 0,-19 20 0,9 3 0,-26 27 0,0 4 0,0-1 0,0-10 0,0 0 0,10-10 0,4 0 0</inkml:trace>
  <inkml:trace contextRef="#ctx0" brushRef="#br0">19397 6484 24575,'0'0'0</inkml:trace>
  <inkml:trace contextRef="#ctx0" brushRef="#br0">19386 6472 24575,'0'0'0</inkml:trace>
  <inkml:trace contextRef="#ctx0" brushRef="#br0">19338 6248 24575,'27'31'0,"-6"24"0,-19-6 0,-4 4 0,2 0 0,0 2 0,0 8 0,0 0 0,0-9 0,0-1 0,0-5 0,0-2 0,0-6 0,0-4 0,0 19 0,0-14 0,0-18 0,-6-9 0,-4-9 0,-6-5 0,-20-26 0,-2-7 0</inkml:trace>
  <inkml:trace contextRef="#ctx0" brushRef="#br0">19055 6649 24575,'24'-53'0,"15"22"0,9 20 0,14 11 0,-5 0 0,2 0 0,-11 0 0,-8 0 0,-4 0 0,10 16 0,3 4 0</inkml:trace>
  <inkml:trace contextRef="#ctx0" brushRef="#br0">19433 6896 24575,'34'-3'0,"0"0"0,26-12 0,-28-4 0,-5-2 0,-7-15 0,-4 9 0,-9-1 0,-1 9 0,-26 7 0,-7 8 0,-11 7 0,2 8 0,1 14 0,11 18 0,8-1 0,13 2 0,1-8 0,2 0 0,13-12 0,11-8 0,7-8 0,17-4 0,-3-3 0,10-1 0,6-10 0,4-3 0</inkml:trace>
  <inkml:trace contextRef="#ctx0" brushRef="#br0">19999 6790 24575,'-36'-24'0,"1"0"0,-28 4 0,15 34 0,1 30 0,11 0 0,13-1 0,9-7 0,11-9 0,4-4 0,7-8 0,10-4 0,12-13 0,6-2 0,9-23 0,4-11 0</inkml:trace>
  <inkml:trace contextRef="#ctx0" brushRef="#br0">19999 6189 24575,'-20'59'0,"11"-26"0,2 1 0,6 2 0,2 2 0,-1 8 0,0 1 0,0 8 0,0 0 0,0-1 0,0-2 0,0-2 0,0-1 0,0-7 0,0-3 0,0 20 0,0-16 0,0-12 0,0-10 0,-5-9 0,-28-12 0,-11-6 0</inkml:trace>
  <inkml:trace contextRef="#ctx0" brushRef="#br0">19669 6708 24575,'46'-27'0,"-2"6"0,11 21 0,5 0 0,7 0 0,-4 0 0,-4 0 0,-10 0 0,-10 0 0,-17 0 0,-6 0 0,-6 0 0,-14-5 0,-3-1 0</inkml:trace>
  <inkml:trace contextRef="#ctx0" brushRef="#br0">20188 6649 24575,'-27'45'0,"12"7"0,9 1 0,6-2 0,2-7 0,2-17 0,3-10 0,9-13 0,0-3 0,7-1 0,-5-10 0,5-14 0,-3-11 0,-1-20 0,-5 9 0,-7 11 0,0 10 0,1 9 0,1 11 0,-5 9 0,0 18 0,-4 19 0,0 10 0,0-9 0,0-7 0,5-14 0,3-5 0,-2-5 0,2-7 0,7 0 0,8-4 0,5 0 0,3 0 0,2-1 0,-5-3 0,10-23 0,-2-11 0</inkml:trace>
  <inkml:trace contextRef="#ctx0" brushRef="#br0">20459 6767 24575,'26'28'0,"-4"8"0,-18 7 0,3-9 0,4-7 0,1-7 0,-5-22 0,-3-14 0,-3-13 0,-1-18 0,1 0 0,3 0 0,3 10 0,5 5 0,5 13 0,2 7 0,0 5 0,0 7 0,0 11 0,0 5 0,0 9 0,-4 2 0,4-9 0,4-6 0,1-8 0,10 22 0,3 0 0</inkml:trace>
  <inkml:trace contextRef="#ctx0" brushRef="#br0">20812 6861 24575,'37'-41'0,"-1"1"0,-12 11 0,-5 3 0,-10-3 0,-17 17 0,-15 5 0,-5 4 0,-11 5 0,3 10 0,4 8 0,4 15 0,10 6 0,6 2 0,5 1 0,7 0 0,7-4 0,13-4 0,10-12 0,29-4 0,1-11 0,-27-6 0,1-2 0,30 0 0,-5-1 0,-9 0 0,-3 0 0,-3-10 0,4-3 0</inkml:trace>
  <inkml:trace contextRef="#ctx0" brushRef="#br0">3431 9761 24575,'42'-30'0,"0"1"0,-9 9 0,-3 4 0,8 5 0,-7 11 0,-5 0 0,2 0 0,1 0 0,-2 0 0,5 0 0,-5 0 0,2 0 0,-1 0 0,-2 0 0,5 0 0,-2 0 0,6 0 0,-6 0 0,7 0 0,-5 0 0,1 0 0,4 0 0,-4 0 0,2 0 0,-11 0 0,7 0 0,-6 0 0,6 0 0,-2 0 0,4 0 0,0 0 0,2 0 0,1 0 0,-3 0 0,-1 0 0,-3 0 0,3 0 0,-5 0 0,2 0 0,1 0 0,-2 0 0,2 0 0,-1 0 0,-2 0 0,5 0 0,-5 0 0,2 0 0,-1 0 0,-3 0 0,5 0 0,-9 0 0,8 0 0,-4 0 0,5 0 0,-6 0 0,7 0 0,-6 0 0,6 0 0,-2 0 0,-1 0 0,-3 0 0,-3 0 0,2 0 0,-2 0 0,7 0 0,1-2 0,-2-2 0,1 2 0,-5-6 0,0 5 0,-4-1 0,3 3 0,-2 1 0,-2 0 0,2 0 0,-2 0 0,2 0 0,2 0 0,-2 0 0,2 0 0,2 0 0,0 0 0,-1 0 0,1 0 0,-1 0 0,1 0 0,-1 0 0,1 0 0,0 0 0,3 0 0,1 0 0,0 0 0,0 0 0,-6 0 0,6 0 0,-6 0 0,6 0 0,-2 0 0,1 0 0,-4 0 0,4 0 0,-6 0 0,3 0 0,3 0 0,-3 0 0,7 0 0,1 0 0,-1 0 0,4 0 0,-2 0 0,6 0 0,-3 0 0,-5 0 0,6 0 0,-6 0 0,7 0 0,-2 0 0,-1 0 0,4 0 0,2 0 0,-2 0 0,6 0 0,-2 0 0,4 0 0,4 0 0,2 0 0,2 0 0,1-1 0,-5-3 0,2 1 0,-2-5 0,-3 6 0,3-2 0,-2 1 0,-2-1 0,-5 3 0,-3-3 0,2 3 0,-2 1 0,-3 0 0,-5 0 0,0 0 0,5 0 0,-3 0 0,2 0 0,-6 0 0,6 0 0,2 0 0,2 0 0,0 0 0,-3 0 0,-5 0 0,1 0 0,-5 0 0,5 0 0,-5 0 0,5 0 0,-5 0 0,5 0 0,-5 0 0,5 0 0,-5 0 0,5 0 0,-5 0 0,5 0 0,-6 0 0,1 0 0,2 0 0,-1 0 0,3 0 0,-3 0 0,3 0 0,-4 0 0,2 0 0,-1 0 0,1 0 0,2 0 0,1 0 0,-9 0 0,7 0 0,-6 0 0,6 0 0,-2 0 0,0 0 0,0 0 0,-2 0 0,5 0 0,-4 0 0,0 0 0,6 0 0,-2 0 0,5 0 0,-9 0 0,3 0 0,-6 0 0,2 0 0,-6 0 0,2 0 0,2 0 0,1 0 0,2 0 0,-1 0 0,6 0 0,-9 1 0,5 3 0,-6-3 0,6 3 0,-5-1 0,-3 1 0,2-3 0,-2 3 0,0-3 0,3-1 0,1 0 0,11 0 0,-6 0 0,6 0 0,1 0 0,-1 0 0,3 0 0,-7 0 0,0 0 0,0 0 0,-5 0 0,2 0 0,1 0 0,-2 0 0,3 0 0,-6 0 0,6 0 0,-6 0 0,7 0 0,0 0 0,0 0 0,0 0 0,0 0 0,5 0 0,-1 0 0,1 0 0,-5 0 0,0 0 0,-8 0 0,0 0 0,-2 0 0,3 0 0,-1 0 0,1 0 0,2 0 0,-2 0 0,6 0 0,-6 0 0,4 0 0,-4 0 0,3 0 0,-3 0 0,-4 0 0,3 0 0,-3 0 0,0 0 0,1 0 0,-6 0 0,8 0 0,0 0 0,2 0 0,6 0 0,-7 0 0,4 0 0,-10 0 0,6 0 0,-5 0 0,1 0 0,2 0 0,-2 0 0,-2 0 0,2 0 0,-2 0 0,2 0 0,1 0 0,-6 0 0,2 0 0,-1 0 0,1 0 0,3 0 0,-2 0 0,-2 0 0,1 0 0,3 0 0,2 0 0,-2 0 0,-1 0 0,5 0 0,-6 0 0,10 0 0,-9 0 0,9 0 0,-6 0 0,6 0 0,-5 0 0,-3 0 0,1 0 0,-5 0 0,3 0 0,-3 0 0,5 0 0,-1 0 0,-2 0 0,1 0 0,-3 0 0,4 0 0,-2 0 0,2 0 0,-3 0 0,-5 0 0,1 0 0,3 0 0,-6 0 0,6 0 0,-4 0 0,7 0 0,-3 0 0,4 0 0,-2 0 0,2 0 0,-2 0 0,-2 0 0,-3 0 0,2 0 0,0 0 0,1 0 0,-6 0 0,6 0 0,-4 0 0,7 0 0,-3 0 0,4 0 0,-6 0 0,2 0 0,1 0 0,-2 0 0,6 0 0,-6 0 0,5 0 0,-6 0 0,2 0 0,2 0 0,2 0 0,3-1 0,5-3 0,-3 1 0,2-4 0,-1 4 0,2-1 0,-3-1 0,2 1 0,-2 0 0,-5 4 0,-1 0 0,-4-4 0,1 0 0,-7 0 0,-1 4 0,0 0 0,3 0 0,1 0 0,1-9 0,3-11 0,8-5 0,6-15 0</inkml:trace>
  <inkml:trace contextRef="#ctx0" brushRef="#br0">17133 10350 24575,'38'-16'0,"-1"-1"0,-3 6 0,-1 3 0,30 1 0,0 7 0,-27 1 0,1 0 0,0 0 0,1 1 0,1 1 0,2 0 0,0 1 0,0 0 0,-1-1 0,0-1 0,2-2 0,-1 0 0,-4 0 0,0 0 0,3 0 0,-1 0 0,-2 0 0,-1 0 0,0 0 0,-1 0 0,29 0 0,-5 0 0,-6 0 0,-10 0 0,-8 0 0,-7 0 0,-10-1 0,-6-3 0,-6-3 0,-6-5 0,0 0 0,-20-20 0,-7-6 0</inkml:trace>
  <inkml:trace contextRef="#ctx0" brushRef="#br0">17369 10162 24575,'-65'0'0,"-1"1"0,16 0 0,6 2 0,-11 7 0,19 6 0,8 0 0,-8-4 0,13-1 0,-1 1 0,8-5 0,-1-2 0,11 0 0,2 3 0,13 8 0,11-2 0,15 6 0,4-2 0,5 2 0,1 1 0,-1-6 0,-5 4 0,-4-7 0,-1 2 0,-6-6 0,-1 1 0,-3-1 0,-10-3 0,-2-5 0,-8-16 0,1-9 0,-5-20 0,0-6 0,0 1 0,0 7 0,0-2 0,0 6 0,0 3 0,0 5 0,0 6 0,0 1 0,0 6 0,-10 22 0,-3 4 0</inkml:trace>
  <inkml:trace contextRef="#ctx0" brushRef="#br0">18772 9997 24575,'-45'33'0,"-1"0"0,3-2 0,12 1 0,31 15 0,0-3 0,0-1 0,3-14 0,5-2 0,0-15 0,7-4 0,4-6 0,0-2 0,4-6 0,0-6 0,0-13 0,-4-6 0,-2-1 0,-5 9 0,0 4 0,0 4 0,-6 2 0,-1 20 0,-5 9 0,0 10 0,0-2 0,4 1 0,0-9 0,5-1 0,-2-8 0,5-2 0,0-5 0,-6-8 0,-2-8 0,-3 2 0,-1-10 0,0 9 0,0-1 0,0 3 0,0 1 0,0 0 0,6 6 0,11-5 0,8 7 0,10-7 0,-2-5 0,-6-12 0,-1-2 0,-10-5 0,-1-2 0,-8-2 0,-1 2 0,-6-2 0,0 8 0,0 3 0,-3 4 0,-5 5 0,0 2 0,-7 5 0,1 2 0,3 2 0,4 8 0,2 27 0,5 16 0,0 12 0,0 8 0,0-8 0,0 0 0,0-17 0,0-10 0,0-9 0,0-7 0,5-5 0,2-2 0,-1-10 0,-2-3 0,-3-3 0,-1 0 0,6 4 0,2 3 0,2 3 0,2 3 0,0 6 0,6 9 0,6 11 0,-6-2 0,2-6 0,-1-9 0,-6-5 0,3-6 0,-3 0 0,-1 0 0,-2-3 0,-2-5 0,-2-10 0,9-23 0,5-7 0</inkml:trace>
  <inkml:trace contextRef="#ctx0" brushRef="#br0">19409 10055 24575,'-51'14'0,"16"9"0,16 10 0,12-2 0,1-7 0,6-23 0,6-9 0,0-20 0,11 3 0,-4 6 0,3 11 0,-2 19 0,2 13 0,-4 8 0,8 11 0,-9-14 0,9-13 0,-6-8 0,-2-8 0,4-16 0,0-15 0,-5-24 0,-6 13 0,-2-3 0,1-3 0,0-1 0,2-4 0,0 0 0,-2 7 0,-1 3 0,-1 9 0,-1 1 0,1-15 0,3 30 0,-2 18 0,4 31 0,1 27 0,-2-9 0,0 4 0,1-4 0,1 0 0,-3-1 0,1-2 0,3-5 0,1-2 0,1 24 0,4-17 0,-3-22 0,-6-17 0,-1-13 0,-7-18 0,-6-7 0,-21-19 0,8 23 0,-1-1 0</inkml:trace>
  <inkml:trace contextRef="#ctx0" brushRef="#br0">19256 9855 24575,'52'7'0,"7"-2"0,8-5 0,0-1 0,-32-1 0,1 0 0,-2 0 0,1 0 0,1-4 0,-1 0 0,26-3 0,-17-7 0,-6 7 0,-11 1 0,-4 5 0,-12-1 0,12 3 0,1 1 0</inkml:trace>
  <inkml:trace contextRef="#ctx0" brushRef="#br0">20081 9808 24575,'-16'29'0,"0"1"0,4 3 0,4 1 0,1 31 0,7-29 0,0-1 0,0 25 0,0-5 0,10-16 0,1-19 0,8-8 0,-4-12 0,5-3 0,-4-5 0,0-16 0,-5-20 0,1-2 0,0-5 0,-6 15 0,-2 8 0,-1 10 0,1 10 0,-3 24 0,10 14 0,-3 21 0,3-1 0,5-7 0,-7-9 0,3-10 0,1-11 0,3-9 0,2-3 0,2-1 0,-2-16 0,6-7 0,-1-10 0,-3-6 0,-3 2 0,-1-2 0,-4 6 0,-5 1 0,-1 10 0,-6-1 0,0 2 0,0 2 0,0 4 0,0 1 0,0 3 0,0-1 0,0 0 0,5 0 0,17-5 0,10-1 0</inkml:trace>
  <inkml:trace contextRef="#ctx0" brushRef="#br0">20529 10032 24575,'0'0'0</inkml:trace>
  <inkml:trace contextRef="#ctx0" brushRef="#br0">20647 9914 24575,'-32'-41'0,"0"18"0,24 86 0,3-10 0,1-5 0,3-13 0,1-11 0,5-17 0,0-17 0,3-14 0,3-5 0,-3 6 0,2 7 0,2 12 0,0 3 0,-6 25 0,-2 7 0,3 10 0,1-2 0,2-13 0,2-2 0,0-14 0,-5-5 0,1-5 0,16-21 0,7-5 0</inkml:trace>
  <inkml:trace contextRef="#ctx0" brushRef="#br0">21048 9714 24575,'-42'45'0,"-1"0"0,15-10 0,5-3 0,6 7 0,17-7 0,0-5 0,0 4 0,11-8 0,4 0 0,5-4 0,0-4 0,-5 1 0,-7-8 0,-3 2 0,-5 2 0,-4-1 0,-7-3 0,-9-3 0,-15-5 0,10 0 0,5 0 0,16 0 0,21 0 0,25-11 0,18-2 0</inkml:trace>
  <inkml:trace contextRef="#ctx0" brushRef="#br0">21190 9879 24575,'36'19'0,"0"1"0,1-2 0,-1-5 0,27-13 0,-9-1 0,-7-3 0,-12-2 0,1-6 0,-15-7 0,-6-4 0,-7-2 0,-8-6 0,0-1 0,-15-19 0,-5-4 0</inkml:trace>
  <inkml:trace contextRef="#ctx0" brushRef="#br0">21414 9737 24575,'-23'39'0,"0"-1"0,2-2 0,5 1 0,16 29 0,0-4 0,0 1 0,0-11 0,0-9 0,0-13 0,0-14 0,0-13 0,0-20 0,0-25 0,5 1 0,1-5 0,0-5 0,1-1 0</inkml:trace>
  <inkml:trace contextRef="#ctx0" brushRef="#br0">21603 9513 24575,'3'34'0,"0"-1"0,-1 0 0,0 1 0,-1 33 0,-1-32 0,0 0 0,0 31 0,0-3 0,0-15 0,0-9 0,0-12 0,0-10 0,0-6 0,0 1 0,6-1 0,1-3 0,0 1 0,1-5 0,0 4 0,4-5 0,2 1 0,6-4 0,1-1 0,10-3 0,-3-6 0,3-14 0,-5 1 0,2-17 0,-9 1 0,-3-8 0,-4 9 0,-4 2 0,-3 14 0,-16 37 0,8 13 0,-9 35 0,8-8 0,0-4 0,3-13 0,1-6 0,6-16 0,6-9 0,13-4 0,14-3 0,3-10 0,-6-3 0,1-3 0,0-6 0,0 0 0</inkml:trace>
  <inkml:trace contextRef="#ctx0" brushRef="#br0">22440 10032 24575,'-19'-58'0,"1"-1"0,5 16 0,3 4 0,-2-16 0,8 39 0,1 8 0,-5 24 0,2 19 0,2-3 0,0 3 0,-1 0 0,1 1 0,2 5 0,0 0 0,-3 0 0,1 0 0,0-4 0,0 0 0,1 0 0,-1 0 0,0-4 0,0 0 0,1 1 0,0-1 0,-5 26 0,3-10 0,5-18 0,0-3 0,0-13 0,0-20 0,5-25 0,-4-28 0,1 23 0,0 0 0,-1-2 0,-1 0 0,0-30 0,0 33 0,0-1 0,0-1 0,0 1 0,0-25 0,0 5 0,4-7 0,0 11 0,0 8 0,-4 31 0,15 6 0,4 2 0,11 10 0,2 10 0,-1 8 0,-3 11 0,-6-1 0,-10-2 0,-5-5 0,-4-7 0,-1 1 0,-2-6 0,-15-4 0,-4-7 0,-6-3 0,1-1 0,5 0 0,-1 0 0,11-5 0,-2-3 0,11-8 0,0-2 0,0-6 0,-5-20 0,-2-6 0</inkml:trace>
  <inkml:trace contextRef="#ctx0" brushRef="#br0">22676 9808 24575,'13'31'0,"0"-1"0,8 25 0,-21-23 0,0-5 0,0-7 0,0-3 0,0-16 0,0-8 0,0-17 0,0-7 0,0-5 0,9 1 0,3 11 0,10 3 0,-2 9 0,5 6 0,-6 2 0,-2 3 0,-1 1 0,-3 0 0,-1 0 0,0 0 0,-1 0 0,-4 5 0,-2 7 0,-10 19 0,-3 8 0,3 7 0,1-6 0,3-12 0,1-8 0,5-11 0,1-9 0,12-21 0,1-10 0,-2-5 0,-1 5 0,-4 4 0,-4 7 0,-3 3 0,-10 10 0,3-10 0,-2-2 0,-2-30 0,-1-12 0</inkml:trace>
  <inkml:trace contextRef="#ctx0" brushRef="#br0">23194 9466 24575,'-19'44'0,"-1"0"0,7-3 0,3 0 0,4-3 0,4 0 0,1 2 0,2-1 0,-2-2 0,0-1 0,-3 27 0,3-16 0,-3-15 0,3-38 0,1-8 0,0-29 0,5 7 0,3 9 0,4 13 0,4 6 0,-3 5 0,2 3 0,-3 14 0,-4 6 0,-3 9 0,-5-2 0,-9 0 0,-11-8 0,5-2 0,-13-5 0,6-5 0,10-20 0,8-19 0,16 4 0,6-4 0,5-7 0,-1-1 0</inkml:trace>
  <inkml:trace contextRef="#ctx0" brushRef="#br0">23430 9466 24575,'-26'43'0,"0"-1"0,1-1 0,7-1 0,14 23 0,2 0 0,-1 0 0,1-13 0,2-19 0,2-9 0,1-14 0,14-2 0,7-8 0,7-2 0,6-6 0,-5-14 0,2 2 0,-11-13 0,-2-1 0,-9 1 0,-5 2 0,-3 10 0,-3 8 0,-1 3 0,-5 8 0,-3 2 0,-8 10 0,3 17 0,-3 18 0,8 1 0,4 4 0,3-7 0,1-5 0,0-11 0,8-8 0,8-13 0,7-3 0,13-1 0,-1-16 0,0-7 0,-2-13 0,2-3 0,-12 4 0,0 3 0,-7 13 0,-4 3 0,-6 3 0,0 22 0,-6 11 0,0 11 0,0 24 0,1-8 0,3-4 0,-1-12 0,4-16 0,-3-7 0,4-4 0,0-4 0,4-4 0,0-8 0,-1-7 0,1-2 0,0 1 0,0 8 0,0 8 0,-2 4 0,-2 4 0,-3 8 0,-5 8 0,0-24 0,0-12 0,4-11 0,0-5 0,5 9 0,-1 7 0,3 8 0,0 4 0,1 8 0,-5 8 0,-3 7 0,1-2 0,-1-1 0,0-3 0,1-6 0,3-3 0,-3-8 0,16-34 0,-1-13 0</inkml:trace>
  <inkml:trace contextRef="#ctx0" brushRef="#br0">24256 9549 24575,'0'0'0</inkml:trace>
  <inkml:trace contextRef="#ctx0" brushRef="#br0">24279 9938 24575,'0'0'0</inkml:trace>
  <inkml:trace contextRef="#ctx0" brushRef="#br0">24173 9513 24575,'29'-39'0,"-3"6"0,6 29 0,-6-2 0,1-6 0,-2 1 0,-1 4 0,-6 1 0,-2 9 0,-8 5 0,-3 10 0,-5 3 0,0 3 0,-1-3 0,-3 2 0,-8-1 0,-8-2 0,5 6 0,3-2 0,0 6 0,4-2 0,3-1 0,1-3 0,3-6 0,1-1 0,10 5 0,3 3 0</inkml:trace>
  <inkml:trace contextRef="#ctx0" brushRef="#br0">24220 10055 24575,'37'-32'0,"-12"7"0,-13 29 0,-8 2 0,0 6 0,-4-5 0,-4-3 0,-9-3 0,-11-1 0,-4 0 0,-3 0 0,13-5 0,7-3 0,11-8 0,7-4 0,12-7 0,4-3 0,23-6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5292" units="cm"/>
      <inkml:brushProperty name="height" value="0.05292" units="cm"/>
      <inkml:brushProperty name="color" value="#FF0000"/>
    </inkml:brush>
  </inkml:definitions>
  <inkml:trace contextRef="#ctx0" brushRef="#br0">1886 7002 24575,'41'-41'0,"0"-1"0,-1 1 0,3-1 0,-3 9 0,7 8 0,-20 25 0,1 0 0,-5 0 0,0 0 0,-4 0 0,4 0 0,-4 0 0,0 0 0,0 0 0,-3 0 0,4 0 0,-2 2 0,2 2 0,1-3 0,-6 3 0,5 1 0,-4-1 0,5 0 0,-2-4 0,0 4 0,0 0 0,-3 0 0,4-4 0,-5 1 0,5 3 0,-2-3 0,2 3 0,2-3 0,-2-1 0,-2 0 0,2 0 0,0 0 0,3 0 0,1 0 0,-6 0 0,-2 0 0,1 0 0,-1 0 0,9 0 0,-2 0 0,-1 0 0,-2 0 0,0 0 0,3 0 0,4 0 0,-4 0 0,3 0 0,-6 0 0,1 0 0,-1 0 0,-2 0 0,-2 0 0,1 0 0,2 0 0,4 0 0,-4 0 0,0 0 0,0 0 0,4 0 0,0 0 0,3 0 0,-6 0 0,-2 0 0,2 0 0,-4 0 0,3 0 0,4 0 0,0 0 0,3 0 0,-6 0 0,2 0 0,2 0 0,0 0 0,-1 0 0,1 0 0,-1 0 0,1 0 0,-1 0 0,5 0 0,-1 0 0,5 0 0,-5 0 0,5 0 0,-5 0 0,5 0 0,-5 0 0,3 0 0,-6 0 0,2 0 0,-6 0 0,2 0 0,2 0 0,3 0 0,1 0 0,3 0 0,-3 0 0,1 0 0,-2 0 0,-5 0 0,6 0 0,-8 0 0,7 0 0,-5 0 0,6 0 0,-3 0 0,-2 0 0,0 0 0,-4 0 0,7 0 0,-2 0 0,0 0 0,-1 0 0,-6 0 0,7 0 0,-3 0 0,2 0 0,0 0 0,-4 0 0,4 0 0,-4 0 0,-2 0 0,-1 0 0,2 0 0,2 0 0,-6 0 0,2 0 0,2 0 0,6 0 0,5 0 0,-9 0 0,7 0 0,-7 0 0,5 0 0,-6 0 0,0 0 0,0 0 0,0 0 0,0 0 0,4 0 0,-4 0 0,0 0 0,0 0 0,0 0 0,0 0 0,3 0 0,-2 0 0,-2 0 0,2 0 0,-2 0 0,2 0 0,2 0 0,-2 0 0,2 0 0,2 0 0,-4 0 0,-1 0 0,0 0 0,0 0 0,3 0 0,-2 0 0,2 0 0,2 0 0,0 0 0,-1 0 0,-1 0 0,-2 0 0,1 0 0,-5 0 0,1 0 0,-2 0 0,0 0 0,5 0 0,-6 0 0,2 0 0,1 0 0,-2 0 0,1 0 0,-4 0 0,1 0 0,3 0 0,-6 0 0,6 0 0,-4 0 0,7 0 0,-7 0 0,4 0 0,0 0 0,7 0 0,1 0 0,-6 0 0,-2 0 0,-2 0 0,2 0 0,-3 0 0,3 0 0,1 0 0,-1 0 0,1 4 0,-2 0 0,0 0 0,4-4 0,-8 0 0,1 0 0,1 0 0,3 0 0,-1 0 0,-3 0 0,1 0 0,3 0 0,-6 0 0,6 0 0,-4 0 0,8 0 0,-9 0 0,5 0 0,-2 0 0,6 0 0,2 0 0,-2 0 0,-2 0 0,2 0 0,-6 0 0,2 0 0,1 0 0,-1 0 0,4 0 0,-5 0 0,2 0 0,-1 0 0,-3 0 0,3 0 0,-3 0 0,-1 0 0,0 0 0,-1 0 0,1 0 0,0 0 0,0 0 0,0 0 0,-1 0 0,1 0 0,0 0 0,0 0 0,5 0 0,0 0 0,2 0 0,-2 0 0,-5 0 0,0 0 0,0 0 0,0 0 0,-1 0 0,3 0 0,1 0 0,-2 0 0,3 0 0,-3 0 0,-1 0 0,4 0 0,-1 0 0,-1 0 0,-3 0 0,0 0 0,8 0 0,-7 0 0,4 0 0,-4 0 0,7 0 0,-7 0 0,4 0 0,-4 0 0,7 0 0,-7 0 0,4 0 0,0 0 0,7 0 0,1 0 0,-5 0 0,1 0 0,-2 0 0,2 0 0,6 0 0,-2 0 0,-2 0 0,-2 0 0,-1 0 0,4 0 0,-4 0 0,-2 0 0,-5 0 0,5 0 0,3 0 0,-6 0 0,2 0 0,-6 0 0,6 0 0,-3 0 0,-1 0 0,0 0 0,0 0 0,-1 0 0,1 0 0,-4 0 0,0 0 0,0 0 0,4 0 0,-1 0 0,1 0 0,0 0 0,0 0 0,0 0 0,-1 0 0,1 0 0,-4 0 0,0 0 0,0 0 0,4 0 0,-1 0 0,1 0 0,1 0 0,3 0 0,-2 0 0,6 0 0,-2 0 0,2 0 0,2 0 0,-2 0 0,-2 0 0,2 0 0,-2 0 0,2 0 0,2 0 0,-2 0 0,2 0 0,2 0 0,-5 0 0,1 0 0,-2 0 0,2 0 0,2 0 0,-2 0 0,-2 0 0,2 0 0,-2 0 0,2 0 0,1 0 0,-5 0 0,3 0 0,-3 0 0,4 0 0,-5 0 0,6 0 0,-1 0 0,0 0 0,3 0 0,0 0 0,8 0 0,-4 0 0,5 0 0,-6 0 0,2 0 0,-1 0 0,-3 0 0,-2 0 0,-6 0 0,-3 0 0,3 0 0,1 0 0,-2 0 0,2 0 0,-1 0 0,2 0 0,6 0 0,-2 0 0,-2 0 0,4 0 0,-1 0 0,-2 0 0,7 0 0,-5 0 0,9 0 0,-5 0 0,5 0 0,-1 0 0,4 0 0,5 0 0,-1 0 0,0 0 0,-3 0 0,-2 0 0,-3 0 0,6 0 0,-6 0 0,5 0 0,-9 0 0,3 0 0,-6 0 0,6 0 0,-6 0 0,7 0 0,1 0 0,2 0 0,1 0 0,4 0 0,1 0 0,3 0 0,-4 0 0,2 0 0,-2 0 0,-6 0 0,2 0 0,2 0 0,2 0 0,2 0 0,-2 0 0,2 0 0,2 0 0,3 0 0,-3 0 0,2 0 0,-2 0 0,-3 0 0,-4 0 0,-1 0 0,1 0 0,-2 0 0,-3 0 0,2 0 0,-6 0 0,5 0 0,-5 0 0,5 0 0,-5 0 0,10 0 0,-2 0 0,5 0 0,-1 0 0,-1 0 0,5 0 0,-3 0 0,3 0 0,-1 0 0,1 0 0,3 0 0,-3 0 0,2 0 0,-2 0 0,-1 0 0,-3 0 0,2 0 0,2 0 0,-2 0 0,-6 0 0,-5 0 0,-2 0 0,0 0 0,0 0 0,3 0 0,-3 0 0,5 0 0,-2 0 0,-1 0 0,2 0 0,-5 0 0,5 0 0,-5 0 0,5 0 0,-1 0 0,4 0 0,6 0 0,2 0 0,-2 0 0,-2 0 0,2 0 0,-2 0 0,0 2 0,-3 1 0,-3 4 0,2 5 0,-2-6 0,6-2 0,3-2 0,1-2 0,3 0 0,1 0 0,-4 0 0,1 0 0,-2 0 0,1 0 0,-1 1 0,-3 3 0,-5-3 0,5 3 0,-10-3 0,3-1 0,3 0 0,0 0 0,5 0 0,-1 0 0,-1 0 0,5 0 0,4 0 0,5 0 0,-1 4 0,-4 0 0,-1 4 0,-3-4 0,3 4 0,-3-4 0,-1 1 0,1-1 0,0-3 0,5 3 0,3-2 0,0-2 0,5 0 0,-1 0 0,3 0 0,1 0 0,-12 0 0,-8 0 0,-13 0 0,2 15 0,-3 5 0</inkml:trace>
  <inkml:trace contextRef="#ctx0" brushRef="#br0">5483 8193 24575,'-1'-46'0,"1"0"0,0 0 0,0 1 0,3 8 0,7 9 0,1 28 0,6 0 0,3 0 0,-2 0 0,2 0 0,-2 2 0,2 2 0,2-3 0,-2 3 0,-2 1 0,2-1 0,-2 0 0,2-4 0,-2 4 0,-2 0 0,-1 4 0,4-4 0,0 5 0,0-1 0,3 1 0,-2-1 0,-2-3 0,2-5 0,2 0 0,2 0 0,2 0 0,-6 0 0,-1 0 0,5 0 0,-6 0 0,10 0 0,-6 0 0,6 0 0,-2 0 0,1 0 0,0 0 0,4 0 0,-3-5 0,3-3 0,0 1 0,5-1 0,-1 6 0,1-2 0,3 3 0,0 1 0,-2-2 0,-2-2 0,-2 3 0,6-3 0,-2 3 0,-2 1 0,1 0 0,-1 0 0,2 0 0,2 0 0,-2 0 0,2 0 0,-2 0 0,-2 0 0,-2 0 0,2 0 0,-5 0 0,10 0 0,-6 0 0,5 0 0,2 0 0,-2 0 0,-2 0 0,-2 0 0,-2-4 0,6 0 0,2 0 0,-2 4 0,2-4 0,-2 0 0,3-1 0,5 1 0,-1 3 0,-3-3 0,4 2 0,1 2 0,-5 0 0,4 0 0,-2 0 0,2 0 0,0 0 0,0 0 0,-4 0 0,1 0 0,-6 0 0,1 0 0,-3 0 0,0 0 0,-1 2 0,1 2 0,-2-3 0,-3 3 0,6-2 0,-6 2 0,5-2 0,-9 2 0,5-3 0,-5-1 0,5 0 0,-5 0 0,3 0 0,-6 0 0,5 0 0,-10 0 0,6 0 0,-5 0 0,-2 0 0,2 0 0,-6 0 0,2 0 0,-2 0 0,2 0 0,-3 0 0,3 0 0,-2 0 0,2 0 0,-3 0 0,3 0 0,-2 0 0,2 0 0,-3 0 0,3 0 0,-7 0 0,-1 0 0,4 0 0,3 0 0,1 0 0,-4 0 0,4 0 0,-1 0 0,2 0 0,-1 0 0,-3 0 0,3 0 0,-3 0 0,-1 0 0,4 0 0,-1 0 0,1 0 0,-4 0 0,4 0 0,-1 0 0,-3 0 0,-4 0 0,0 0 0,4 0 0,5 0 0,1 0 0,5 0 0,-3 0 0,0 0 0,-1 0 0,0 0 0,-3 0 0,-3 0 0,-2 0 0,1 0 0,0 0 0,0 0 0,0 0 0,-1 0 0,1 0 0,0 0 0,-5-5 0,-2-3 0,-5-8 0,0 0 0,0-7 0,0 3 0,0-3 0,0-1 0,0 4 0,0-10 0,0-1 0,0-11 0,0 3 0,0-6 0,0-2 0,0 0 0,0 0 0,0 1 0,0 3 0,-4 3 0,0 9 0,-4 3 0,4 9 0,-4-2 0,4 5 0,-4 4 0,5 4 0,-3 2 0,2-2 0,-2-3 0,-3 10 0,-3-3 0,-3 3 0,-8 1 0,-5-4 0,1 0 0,-7 0 0,-2 4 0,-6-4 0,-9 0 0,2-1 0,-6 1 0,-1 1 0,-2-4 0,-7 4 0,32 1 0,0 0 0,-33 1 0,-1 1 0,0 0 0,32 0 0,0 0 0,-1 0 0,1 0 0,-1 0 0,1 0 0,0 0 0,-1 0 0,1 0 0,0 0 0,-32 0 0,0 0 0,5 0 0,-1 0 0,2 0 0,-2 0 0,-1 2 0,31 2 0,-1 0 0,-1-2 0,-1 1 0,1 5 0,-1 0 0,1-3 0,-2-1 0,-2 2 0,0 0 0,2-2 0,0-1 0,0-3 0,0 0 0,1 0 0,0 0 0,0 0 0,1 0 0,-31 0 0,4 0 0,1 1 0,2 3 0,-1 1 0,-3 3 0,3 3 0,-3-4 0,1 3 0,0-3 0,1-1 0,-2-6 0,3 0 0,1 0 0,-1 0 0,-3 0 0,1 1 0,29 1 0,0 0 0,-29-1 0,-1 3 0,3-3 0,1-1 0,0 0 0,0 0 0,1 0 0,3 0 0,3 0 0,5 0 0,0 0 0,-1 0 0,6 0 0,3 0 0,0 0 0,3 0 0,-2 0 0,7 0 0,1 0 0,-2 0 0,9 0 0,-5 0 0,11 0 0,-2 0 0,3 2 0,0 2 0,3 2 0,-3 6 0,8 0 0,5 0 0,0 15 0,-1 8 0,3 14 0,-3 6 0,-1 4 0,1 4 0,0-3 0,4 3 0,0-3 0,0-1 0,0 4 0,0 0 0,0-6 0,0-5 0,0-16 0,0-8 0,5-10 0,3-10 0,-2-3 0,2-5 0,17-2 0,14-6 0,-13-23 0,-2-9 0,6-8 0,-1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5292" units="cm"/>
      <inkml:brushProperty name="height" value="0.05292" units="cm"/>
      <inkml:brushProperty name="color" value="#FF0000"/>
    </inkml:brush>
  </inkml:definitions>
  <inkml:trace contextRef="#ctx0" brushRef="#br0">908 3713 24575,'-40'25'0,"1"0"0,0 0 0,-1 1 0,9-1 0,7 7 0,24-17 0,0 6 0,6-2 0,1-4 0,9 1 0,-5-9 0,4 4 0,-3-2 0,8 3 0,-4-5 0,3-3 0,0 1 0,0-1 0,6 4 0,-5-4 0,5 0 0,-6-4 0,4 4 0,0-1 0,2 1 0,3-4 0,-1 0 0,8 0 0,-2 0 0,6 0 0,2-1 0,-2-3 0,1-5 0,-5-3 0,-3-2 0,-1 6 0,-5-1 0,2 1 0,-2 3 0,1 5 0,4-4 0,4 0 0,4-4 0,1 4 0,0-4 0,-1 4 0,-3-4 0,-1 4 0,-1 1 0,-6 3 0,5 0 0,-2 0 0,6 0 0,6 0 0,0 0 0,8 0 0,2 0 0,-2 0 0,-1 0 0,-7 0 0,5 0 0,-4 0 0,-1 0 0,-8 0 0,6 0 0,2 0 0,4 0 0,4 0 0,-1 0 0,5 0 0,-5 0 0,1 0 0,1 0 0,-1 0 0,-3 0 0,-5 0 0,0 0 0,4 0 0,0 0 0,1 0 0,-5 0 0,0 0 0,-5 0 0,1 0 0,-1 0 0,2 0 0,0 0 0,4 0 0,0 0 0,-5 0 0,-2 0 0,-2 0 0,-4 0 0,8 0 0,-10 0 0,2 0 0,-1 0 0,-2 0 0,1 0 0,-2 0 0,-5 0 0,6 0 0,-4 0 0,7 0 0,-6 0 0,6 0 0,-6 0 0,11 0 0,-5 0 0,0 0 0,2 0 0,-5 0 0,4 0 0,0 0 0,1 0 0,-2 0 0,3 0 0,-2 0 0,2 0 0,1 0 0,-3 0 0,-1 0 0,-2 0 0,6 0 0,-2 0 0,6 0 0,-1 0 0,2 0 0,-4 0 0,4 0 0,-5 0 0,-4 0 0,2 0 0,-5 0 0,7 0 0,-4 0 0,7 0 0,-2 0 0,-1 0 0,5 0 0,-5 0 0,-4 0 0,2 0 0,-5 0 0,3 0 0,-3 0 0,7 0 0,-4 0 0,5 0 0,-9 0 0,6 0 0,-2 0 0,1 0 0,3 0 0,-2 0 0,6 0 0,1 0 0,-5 0 0,3 3 0,-7 1 0,-2 0 0,-1-4 0,-3 0 0,-2 0 0,1 4 0,-1 0 0,1 0 0,0-4 0,3 1 0,1 3 0,-3-2 0,-2 2 0,-6-2 0,7 2 0,-1-3 0,1 3 0,5-2 0,-10-2 0,10 5 0,-5 3 0,6-2 0,-3 2 0,1-5 0,-4 1 0,-1-3 0,1-1 0,-1 0 0,1 0 0,1 4 0,2 0 0,1 5 0,7-1 0,-6-2 0,6 2 0,-6-5 0,3 1 0,-6 1 0,1-1 0,0 0 0,0-4 0,-1 0 0,6 0 0,-9 0 0,5 0 0,-1 4 0,9 0 0,-5 1 0,1-1 0,-5-3 0,5 3 0,-2 1 0,1-1 0,6 2 0,-6-2 0,5-3 0,-9 3 0,5-3 0,-5-1 0,5 0 0,-5 0 0,3 0 0,-6 0 0,5 0 0,-10 0 0,10 0 0,-5 0 0,6 0 0,-3 0 0,9 0 0,-5 0 0,6 0 0,-6 0 0,-1 0 0,2 0 0,-6 0 0,2 0 0,-2 0 0,1 0 0,-3 0 0,0 0 0,2 0 0,-7 0 0,6 0 0,-5 0 0,-2 0 0,2 0 0,-2 0 0,2 0 0,-3 0 0,-5 0 0,3 0 0,1 0 0,1 0 0,-1 0 0,-2 0 0,6 0 0,-2 0 0,2 0 0,2 0 0,-2 0 0,-3 0 0,-1 0 0,-2 0 0,2 0 0,-3 0 0,3 0 0,1 0 0,-2 0 0,2 0 0,-1 0 0,3 0 0,3 0 0,-3 0 0,4 0 0,-9 0 0,6 0 0,-6 0 0,2 0 0,-2 0 0,2 0 0,2 0 0,2 0 0,0 0 0,-6 0 0,2 0 0,2 0 0,2 0 0,-2 0 0,2 0 0,-1 0 0,5 0 0,0 0 0,-1 0 0,1 0 0,-1 0 0,-4 0 0,-4 0 0,2 0 0,-1 0 0,5 0 0,-1 0 0,-2 0 0,2 0 0,-2 0 0,2 0 0,2 0 0,-2 0 0,-2 0 0,2 0 0,-2 0 0,2 0 0,2 0 0,-2 0 0,3 0 0,5 0 0,-3 0 0,2 0 0,3 0 0,2 0 0,2 1 0,1 3 0,1-2 0,-1 2 0,-2-3 0,2-1 0,-6 0 0,6 0 0,1 4 0,-1 0 0,7 4 0,-7-4 0,5 0 0,-1-4 0,3 1 0,5 3 0,0-2 0,0 6 0,-2-5 0,2 1 0,-6-3 0,6-1 0,1 0 0,3 0 0,6 0 0,-2 0 0,2-1 0,2-3 0,-5-7 0,-3-4 0,-4 3 0,-3 4 0,-2 1 0,-3 0 0,-6 1 0,2 6 0,2 0 0,2 0 0,2 0 0,-2 0 0,-2 0 0,2 0 0,2 0 0,-2 0 0,0 0 0,-3 0 0,7 0 0,0 0 0,2 0 0,-6 0 0,-2 0 0,2 0 0,-2 0 0,-2 0 0,2 0 0,2 0 0,-6 0 0,2 0 0,-6 0 0,2 0 0,-4 0 0,0 0 0,2 0 0,-2 0 0,10 4 0,-2 0 0,5 4 0,-1-4 0,2 0 0,2-4 0,-2 0 0,-6 0 0,-4 0 0,1 0 0,-6 0 0,2 0 0,-5 0 0,-3 0 0,3 0 0,1 0 0,-3 0 0,6 0 0,-7 0 0,8 0 0,-1 0 0,8 0 0,0 0 0,-4 0 0,3 0 0,-3 0 0,-2 0 0,-1 0 0,1 0 0,-2 0 0,5 0 0,-5 0 0,3 0 0,-6 0 0,6 0 0,-6 0 0,6 0 0,-3 0 0,2 0 0,-1 0 0,-6 0 0,5 0 0,-4 0 0,4 0 0,-2 0 0,-1 0 0,-1 0 0,1 0 0,-1 0 0,1 0 0,0 0 0,-1 0 0,-3 0 0,-1 0 0,-3 0 0,4 0 0,-4 0 0,3 0 0,-8 0 0,0 0 0,0 0 0,5 0 0,-3 0 0,2 0 0,-1 0 0,-3 0 0,6 0 0,-3 0 0,1 0 0,-2 0 0,-1 0 0,0 0 0,0 0 0,5 0 0,2 0 0,0 0 0,0 0 0,-4 0 0,3 0 0,-2 0 0,-3-1 0,3-3 0,-3 1 0,-1-5 0,3 4 0,1-4 0,1 6 0,-1-2 0,-3-1 0,3 1 0,-7-2 0,-1 3 0,3 1 0,5-2 0,1 3 0,-1 1 0,1-4 0,3 0 0,-2-1 0,-2 1 0,-3 1 0,2-5 0,0 2 0,1-2 0,-3-1 0,2 5 0,2-1 0,-1 1 0,0 2 0,-4-7 0,0 5 0,-1-3 0,1 3 0,0-6 0,0 5 0,-1-3 0,1 3 0,0 5 0,-4-4 0,0 0 0,-6-5 0,8 6 0,-6-4 0,5-1 0,-8-4 0,4 0 0,-5 0 0,0-1 0,0-2 0,0-5 0,0-8 0,0 6 0,0-5 0,0 3 0,0-7 0,0 4 0,0 0 0,0 6 0,0 1 0,0 2 0,0-2 0,0-2 0,0 2 0,-5 2 0,-3-2 0,2 2 0,-2-2 0,0-2 0,-4 3 0,0 2 0,2-1 0,2 7 0,-3-1 0,4 0 0,-4 4 0,-1 0 0,1 6 0,-1-2 0,-5-1 0,-3 1 0,-4-4 0,-3 4 0,1-1 0,-6 1 0,6 2 0,-1-2 0,-2-1 0,1 1 0,-5 0 0,2 4 0,-3 0 0,-1 0 0,-1 0 0,1 0 0,2 0 0,-2 0 0,2 0 0,-6 0 0,-5 0 0,-3 0 0,-4 0 0,-4 0 0,-3 0 0,3 0 0,-2 0 0,-2 0 0,4 0 0,0 0 0,0 0 0,-4 0 0,0 2 0,0 2 0,6-2 0,6 6 0,4-5 0,4 1 0,1-2 0,-6 2 0,4-1 0,-7 5 0,2-6 0,-6 2 0,4-1 0,4 1 0,-5-3 0,1 3 0,5-3 0,-1-1 0,4 0 0,0 0 0,2 0 0,-2 0 0,-2-4 0,2 0 0,-1 1 0,5 3 0,-2 0 0,-2 0 0,-3-2 0,-5-2 0,5 2 0,3-6 0,-6 5 0,2-1 0,-4-1 0,7 1 0,-8 0 0,1 4 0,-8 0 0,0 0 0,1 0 0,-1 0 0,0 0 0,-4 0 0,1-1 0,3-3 0,3 3 0,5-3 0,-1 2 0,1 2 0,-4 0 0,0 0 0,-9 0 0,1 0 0,-7 0 0,3 0 0,-2 0 0,6 0 0,-1 0 0,9 0 0,-4 0 0,4 0 0,-1 0 0,5 0 0,-1 0 0,-3 0 0,-3 0 0,-5 0 0,0 6 0,0 1 0,4-1 0,0-2 0,3-3 0,1-1 0,-5 1 0,9 3 0,-4-1 0,0 5 0,-3-6 0,-5 2 0,6-2 0,2-2 0,1 0 0,-1 0 0,-2 3 0,-2 1 0,-1 2 0,5-2 0,-3 1 0,7 3 0,-3-3 0,7-5 0,-7 0 0,-1 0 0,0 0 0,4 0 0,0 0 0,-1 0 0,0 0 0,-3 0 0,6 0 0,-2 0 0,7 0 0,-4 0 0,-3 0 0,-4 0 0,4 0 0,4 0 0,2 0 0,-6 0 0,-2 0 0,-6 0 0,3 0 0,5 0 0,4 0 0,-1 0 0,-2 0 0,-1 0 0,-3 0 0,7 0 0,-3 4 0,-1 0 0,-5 4 0,-3-4 0,-3-1 0,-1-3 0,3 0 0,-3 0 0,-1 0 0,-7 0 0,32 0 0,0 0 0,-31 0 0,1 2 0,2 2 0,2-3 0,-2 3 0,3-3 0,-3-1 0,3 0 0,1 0 0,0 0 0,0 0 0,-4 0 0,0 0 0,-3 0 0,7 0 0,-2 0 0,6 0 0,2 0 0,2 0 0,-1 0 0,1 0 0,0-1 0,3-3 0,0 1 0,-3-4 0,2-1 0,-2-4 0,3 0 0,1 0 0,0 6 0,-1 2 0,6 3 0,3 1 0,-3 0 0,-1 0 0,-3 0 0,-1 0 0,4 0 0,-1 0 0,-3 0 0,-4 0 0,0 0 0,4 0 0,0 0 0,0 0 0,-5 0 0,1 0 0,-5 3 0,1 1 0,3 4 0,1-4 0,-2 1 0,2-1 0,1-1 0,7 5 0,-7-4 0,3 4 0,-3-6 0,3 2 0,0 1 0,0-1 0,-2 0 0,-2-4 0,3 0 0,-3 0 0,2 0 0,2 0 0,4 0 0,-1 0 0,3 0 0,-3 0 0,-2 0 0,3 0 0,1 0 0,-1 0 0,4 0 0,-5 0 0,3 0 0,-3 0 0,1 0 0,0 0 0,5 0 0,-5 0 0,2 0 0,6 0 0,-5 0 0,5 0 0,3 0 0,-3 0 0,-2 0 0,-2 0 0,0 4 0,3 0 0,1 0 0,0-4 0,-1 4 0,1 0 0,-3 0 0,3-4 0,-5 0 0,5 0 0,2 0 0,-6 0 0,6 0 0,-2 0 0,-1 0 0,5 0 0,-3 0 0,-2 0 0,1 0 0,0 0 0,-1 0 0,1 0 0,7 0 0,1 0 0,3 0 0,-7 0 0,3 0 0,-3 0 0,3 0 0,-3 0 0,5 0 0,-2 0 0,-1 0 0,2 0 0,-5 0 0,5 0 0,-8 0 0,3 0 0,-5 0 0,6 0 0,-4 0 0,-5 0 0,4 0 0,-4 0 0,-2 8 0,-1 0 0,6 11 0,2 1 0,11 6 0,1 5 0,-3 9 0,-4-4 0</inkml:trace>
  <inkml:trace contextRef="#ctx0" brushRef="#br0">17629 6248 24575,'42'15'0,"0"0"0,-1 1 0,5-1 0,-5-3 0,5-3 0,-17-9 0,-2 0 0,5 0 0,-5 0 0,5 0 0,-5 0 0,4 0 0,-3 0 0,7 0 0,-3 0 0,6 0 0,-3 0 0,6 0 0,1 0 0,9 0 0,-8 0 0,9 0 0,-4 0 0,-1 0 0,0 0 0,0 0 0,0 0 0,4 0 0,1 0 0,1 0 0,2 0 0,0 0 0,8 0 0,-4-1 0,-4-3 0,3-1 0,-3-3 0,2 3 0,2 5 0,0-2 0,0-1 0,2-4 0,2-5 0,2 4 0,-30 4 0,1 0 0,-3 1 0,1 0 0,-1-1 0,0 0 0,1 1 0,-1 1 0,3 1 0,-1 2 0,0-1 0,1 0 0,-1 0 0,1 0 0,-1-2 0,0-1 0,1-1 0,-1 0 0,0 0 0,-1 1 0,0-1 0,-1 0 0,2 3 0,0 0 0,-2-1 0,1 0 0,30-1 0,-1-1 0,1 2 0,-1-6 0,0 5 0,-4-1 0,-6 3 0,-2 1 0,2 0 0,-2 0 0,-3 0 0,0 0 0,-5 0 0,4 0 0,0 0 0,-4 0 0,3 0 0,1 0 0,-2 0 0,2 0 0,-1 0 0,9 0 0,-4 0 0,4 0 0,-4 0 0,4 0 0,-5 0 0,1 0 0,-8 0 0,-3 0 0,-5 0 0,-3 0 0,-4 0 0,-4 0 0,-6 0 0,-11 0 0,-19 0 0,-14 0 0,-13 0 0,-10 0 0,-10 0 0,-5 5 0,29-1 0,-1 0 0,-2 1 0,0 0 0,-1 1 0,0 0 0,-6 0 0,-1-1 0,-1-1 0,0 0 0,-2-1 0,-1 0 0,1-1 0,0 0 0,-2-1 0,0 1-123,-4 2 0,0 0 0,1-2 0,1-1 123,-3 3 0,1 0 0,2 0 0,-1-1 0,1 1 0,0 0 0,2 1 0,0-1 0,-1-2 0,2 0 0,1 0 0,2 0 0,0-2 0,0 0 0,-1 0 0,1 0 0,2 0 0,0 0 0,-3 0 0,0 0 0,-3 0 0,0 0 0,0 0 0,-2 0 0,-3 0 0,-2 0 0,2 0 0,0 0 0,-1 0 0,0 0 0,-3 0 0,-1 0 0,2 0 0,0 0 0,0 0 0,-1 0 0,3 0 0,0 0 0,1 0 0,1 0 0,1 0 0,2 0 0,1-2 0,1-1 0,0-1 0,1 0 0,2-1 0,0-1 0,2 0 0,0 0 0,-1 1 0,0-1 0,2 0 0,2 0 0,1 0 0,0 1 0,4 1 0,0 0 0,-2 1 0,0 1 0,1 2 0,0 0 0,-1 0 0,0 0 0,1 0 0,1 0 0,1 0 0,0 0 0</inkml:trace>
  <inkml:trace contextRef="#ctx0" brushRef="#br0">9598 6708 24575,'37'52'0,"2"-21"0,-2-20 0,9-7 0,-3 0 0,7 5 0,1-1 0,5-2 0,-1 2 0,2-5 0,-2 1 0,2-3 0,-2-1 0,-4 0 0,-3 0 0,-1 0 0,-4 0 0,3 0 0,1 0 0,2 0 0,2 0 0,-3 0 0,3 0 0,-1 0 0,1 0 0,-6 0 0,2 0 0,-7 0 0,4 0 0,-6 0 0,1 0 0,3 0 0,1 0 0,3 0 0,1 0 0,-1 0 0,-3 0 0,7 0 0,-3 0 0,7 0 0,-3 0 0,0 0 0,-4 0 0,2 0 0,2 0 0,-1 0 0,5 0 0,-4 0 0,4 0 0,-1 0 0,1 0 0,1 0 0,-5 0 0,4 0 0,-4 0 0,4 0 0,-4 0 0,0 0 0,-3 0 0,-1 0 0,0 0 0,-1 0 0,-3 0 0,3 0 0,-3 0 0,7 0 0,1 0 0,0 0 0,-4 0 0,-2 0 0,2 0 0,-6 0 0,6 0 0,-7 0 0,4 0 0,-5 0 0,4 0 0,-4 0 0,5 0 0,0 0 0,7 0 0,3 0 0,5 0 0,0 0 0,0 0 0,0 0 0,0 0 0,0 0 0,0 0 0,-6 0 0,-1 0 0,-9 0 0,-4 0 0,2 0 0,-2 0 0,0-5 0,-3-3 0,-5-1 0,1 1 0,-10-3 0,1 4 0,-2-4 0,8-11 0,1-3 0</inkml:trace>
  <inkml:trace contextRef="#ctx0" brushRef="#br0">1509 7674 24575,'48'13'0,"4"-4"0,-9-12 0,0-9 0,4-8 0,-1 3 0,9 1 0,0 3 0,4 1 0,-4 6 0,0 2 0,-5 3 0,1 1 0,0 0 0,-4 0 0,-2 0 0,-10 0 0,-2 0 0,2 0 0,-2 0 0,6 0 0,-1 0 0,2 0 0,2 0 0,5 0 0,0 1 0,0 3 0,4-3 0,0 3 0,6-3 0,-2-1 0,1 0 0,-1 0 0,1 0 0,-5 0 0,5 0 0,-5 0 0,0 0 0,-4 0 0,5 0 0,3 0 0,2 0 0,-2 0 0,2 0 0,-2 0 0,3 0 0,1 0 0,0 0 0,0 0 0,0 0 0,0 0 0,0 0 0,0 0 0,-2 0 0,-2 0 0,3 0 0,-3 0 0,3 0 0,1 0 0,0 0 0,0 0 0,4 0 0,-1 0 0,1 0 0,-4 0 0,2 0 0,1 0 0,-27 0 0,0 0 0,2 0 0,1 0 0,1 0 0,1 0 0,0 0 0,-1 0 0,0 0 0,-1 0 0,2 0 0,-1 0 0,-2 0 0,-1 0 0,2 0 0,-1 0 0,26 0 0,-4 0 0,-4 0 0,0 0 0,-8-5 0,-8-3 0,2-1 0,-2 1 0,2-2 0,-2 2 0,8-13 0,7-4 0</inkml:trace>
  <inkml:trace contextRef="#ctx0" brushRef="#br0">6580 7486 24575,'0'0'0</inkml:trace>
  <inkml:trace contextRef="#ctx0" brushRef="#br0">6131 9195 24575,'50'16'0,"0"1"0,-13-6 0,-3-3 0,14-1 0,-12-7 0,4 0 0,7 0 0,1 0 0,-1 0 0,0 0 0,0 0 0,4 0 0,0 0 0,-4 0 0,-3 0 0,-2 0 0,1 0 0,-1 0 0,-3 0 0,3 0 0,5 0 0,0 0 0,1 0 0,-1 0 0,0 0 0,1 0 0,3 0 0,-2 0 0,2 0 0,-3 0 0,0 0 0,5 0 0,6 0 0,6 0 0,-30 0 0,0 0 0,1 0 0,0 0 0,2 0 0,-1 0 0,1 0 0,0 0 0,1 0 0,1 0 0,0 0 0,0 0 0,-3 0 0,0 0 0,3 0 0,0 0 0,0 0 0,-1 0 0,-2 0 0,-1 0 0,2 0 0,-1 0 0,-3 0 0,0 0 0,1 0 0,1 0 0,29 0 0,-6 0 0,-1-1 0,-3-3 0,-1-3 0,-3-5 0,-2-5 0,6-2 0,6 4 0,-29 8 0,3-2 0,9-9 0,2-5 0,2-6 0,1 1 0</inkml:trace>
  <inkml:trace contextRef="#ctx0" brushRef="#br0">9870 9136 24575,'1'-26'0,"16"5"0,42 21 0,-26 2 0,1 1 0,4 1 0,2 0 0,0-1 0,0 0 0,5 2 0,1-2 0,-6-1 0,1-1 0,0 1 0,0 0 0,-1-1 0,-1-1 0,0 0 0,1 0 0,-2 0 0,0 0 0,-3 0 0,0 0 0,0 0 0,0 0 0,32 0 0,-30 0 0,0 0 0,1 0 0,-1 0 0,1 0 0,1 0 0,3 0 0,-1 0 0,-3 2 0,1 0 0,4 0 0,1 0 0,-6 0 0,0 0 0,1-2 0,0 0 0,-2 0 0,0 0 0,-2 0 0,0 0 0,31 0 0,-3 0 0,-3 0 0,-1 0 0,0 5 0,0 3 0,6 1 0,-30-5 0,1 0 0,8-2 0,-1 1 0,21 8 0,-31-5 0,1 1 0</inkml:trace>
  <inkml:trace contextRef="#ctx0" brushRef="#br0">12759 9254 24575,'41'-20'0,"0"1"0,-7 5 0,-1 4 0,19 2 0,-1 8 0,7 0 0,5 0 0,-25 0 0,0 0 0,-1 0 0,1 0 0,1 0 0,0 0 0,-1 0 0,-1 0 0,1 0 0,0 0 0,1 0 0,1 0 0,-2 0 0,0 0 0,-3 0 0,0 0 0,31 0 0,-3 0 0,-3 0 0,-1 0 0,-4 0 0,0 0 0,-5 1 0,1 3 0,-3 4 0,0 8 0,5-3 0,6 3 0,-25-10 0,2 0 0,2-2 0,2-1 0,4 1 0,1-2 0,3-1 0,3-2 0,13-4 0,4-1 0,-18 2 0,0-1 0,1 1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5292" units="cm"/>
      <inkml:brushProperty name="height" value="0.05292" units="cm"/>
      <inkml:brushProperty name="color" value="#FF0000"/>
    </inkml:brush>
  </inkml:definitions>
  <inkml:trace contextRef="#ctx0" brushRef="#br0">742 2758 24575,'7'15'0,"-3"12"0,-3 15 0,-1 9 0,6-2 0,1 2 0,6-3 0,-1 0 0,8-9 0,-4 0 0,-1-10 0,1 2 0,-1-10 0,0-5 0,14 2 0,8 1 0</inkml:trace>
  <inkml:trace contextRef="#ctx0" brushRef="#br0">1179 2499 24575,'0'48'0,"1"0"0,1-6 0,0-2 0,0-4 0,1-2 0,5 25 0,8-4 0,0 0 0,-2-7 0,-2-1 0,1-5 0,-1-6 0,-2-6 0,2-3 0,0-7 0,-4-4 0,-3-3 0,-5-7 0,-12-1 0,-22-26 0,-9-5 0</inkml:trace>
  <inkml:trace contextRef="#ctx0" brushRef="#br0">919 3077 24575,'46'-20'0,"-3"8"0,-1 3 0,-2 1 0,2-3 0,5-5 0,-1 3 0,-3-3 0,0-1 0,-8 1 0,-2 1 0,-9 3 0,-10 0 0,-2 0 0,-3 0 0,-2 1 0,-3-1 0,-3 0 0,-1-26 0,0-7 0</inkml:trace>
  <inkml:trace contextRef="#ctx0" brushRef="#br0">1544 2723 24575,'-3'47'0,"0"0"0,0-6 0,2-3 0,2 14 0,7-8 0,1-18 0,11-10 0,-10-9 0,2-7 0,1 0 0,3 0 0,-2-7 0,-6-9 0,3-5 0,-3-15 0,-3 12 0,-1-8 0,-3 9 0,-1-5 0,-5 6 0,-3 6 0,-12-4 0,-3 9 0,2-4 0,5 3 0,3 6 0,1-20 0,0 0 0</inkml:trace>
  <inkml:trace contextRef="#ctx0" brushRef="#br0">1827 2582 24575,'-16'44'0,"0"-1"0,1 0 0,5-3 0,14 3 0,3-7 0,9-5 0,-3-5 0,8-13 0,-5-5 0,0-5 0,-4-3 0,-1 0 0,1-2 0,0-2 0,-2-3 0,-2-9 0,-3 7 0,-5-3 0,4 3 0,0-3 0,0 0 0,-4 0 0,6 6 0,-5-5 0,4 5 0,-1-2 0,0 0 0,5 6 0,-2-4 0,4 6 0,1 11 0,1 2 0,3 10 0,2 0 0,6-4 0,-4-2 0,-1-5 0,-4-5 0,0-3 0,-3-4 0,-4-4 0,3-11 0,-4-12 0,3-6 0,-3-6 0,-1-3 0,-6 10 0,0 1 0,0 7 0,-2 5 0,-2-1 0,-2 6 0,-6-2 0,0 7 0,1 1 0,0 0 0,3-4 0,3 0 0,5 1 0,0-4 0,0-4 0,16-27 0,3-16 0</inkml:trace>
  <inkml:trace contextRef="#ctx0" brushRef="#br0">2570 2511 24575,'0'0'0</inkml:trace>
  <inkml:trace contextRef="#ctx0" brushRef="#br0">2535 2369 24575,'0'0'0</inkml:trace>
  <inkml:trace contextRef="#ctx0" brushRef="#br0">2724 2369 24575,'26'-18'0,"-5"12"0,-21 49 0,0-4 0,0-7 0,5-5 0,3-7 0,-3-14 0,0-21 0,-5-17 0,0-6 0,0-1 0,0 11 0,0 1 0,0 10 0,0 1 0,6 8 0,1 4 0,4 3 0,1 4 0,-1 4 0,3 17 0,1 15 0,-3-1 0,0-2 0,0-8 0,-4-8 0,2-8 0,2-7 0,-6-10 0,0-15 0,-6-15 0,0-16 0,-5 12 0,-1-3 0,0-4 0,-1 1 0</inkml:trace>
  <inkml:trace contextRef="#ctx0" brushRef="#br0">2900 1780 24575,'14'31'0,"0"0"0,6 28 0,-3 2 0,-8-28 0,1 1 0,1 0 0,1 0 0,-1 0 0,1-1 0,6 24 0,-2-9 0,-7-9 0,-1-12 0,-4-6 0,4-13 0,-16-13 0,0-13 0,-14-6 0,-5-3 0,-2-4 0,1 0 0</inkml:trace>
  <inkml:trace contextRef="#ctx0" brushRef="#br0">2971 2228 24575,'-21'-59'0,"0"0"0,4 4 0,13 16 0,36 39 0,2 0 0,-11 0 0,2 0 0,-9 0 0,0 0 0,-4 0 0,5 16 0,1 3 0</inkml:trace>
  <inkml:trace contextRef="#ctx0" brushRef="#br0">3160 2275 24575,'23'-33'0,"0"1"0,4 16 0,-18 50 0,-9 25 0,0-9 0,0-11 0,0-10 0,11-23 0,5-2 0,6-5 0,5-7 0,-4-23 0,4-24 0,-16 22 0,-2-2 0,1-6 0,-1-1 0,1 2 0,-2 0 0,-4 3 0,-1 0 0,0 1 0,0 2 0,1-25 0,-3 7 0,-1 5 0,0 6 0,0 10 0,-9 3 0,-3 8 0,-4 9 0,0 7 0,5 23 0,-1 21 0,5 19 0,7-18 0,0 4 0,0 4 0,0 0 0,-1 5 0,2-2 0,9-3 0,5-3 0,1-6 0,4-2 0,1-5 0,3-4 0,24 6 0,1-13 0,-1-18 0,0-2 0,-9-2 0,1-6 0,-5 0 0</inkml:trace>
  <inkml:trace contextRef="#ctx0" brushRef="#br0">1073 3749 24575,'55'-7'0,"0"2"0,-16 5 0,4-5 0,-3-3 0,-6-3 0,-7 0 0,-3-1 0,-5 0 0,-7 4 0,-8 0 0,-13 6 0,-3-4 0,-8 6 0,3 0 0,6 0 0,-1 2 0,0 2 0,6 7 0,2 9 0,2 13 0,2 6 0,8 14 0,8 9 0,2-1 0,-4-28 0,0 0 0,5 26 0,-3-8 0,-3-10 0,-1-13 0,-5-9 0,-4-3 0,-6-8 0,-12-3 0,-12-5 0,0 4 0,-8 0 0,11 4 0,1-4 0,18 0 0,12-4 0,25 0 0,9-6 0,10-1 0,-3-5 0,3-4 0,-8-2 0,-3-6 0,-5 1 0,-3-1 0,-4 0 0,-4 1 0,-11-11 0,19-8 0,-6-12 0</inkml:trace>
  <inkml:trace contextRef="#ctx0" brushRef="#br0">1615 3478 24575,'13'49'0,"0"1"0,-1-6 0,0-1 0,-2-6 0,1 0 0,0 0 0,1 1 0,2 2 0,0 1 0,0 2 0,-1 1 0,1-6 0,-1 0 0,-3-4 0,-1-2 0,8 14 0,-5-10 0,0-19 0,0-10 0,-6-9 0,0-15 0,-10-25 0,-8-21 0,3 27 0,-2 0 0,-6-3 0,-1-1 0,1 3 0,0 0 0,1 3 0,0 1 0,-13-22 0,6 8 0,6 13 0,5 2 0,5 11 0,7 6 0,0 1 0,0 3 0,8 0 0,8 3 0,9 3 0,14 5 0,-3 0 0,-1 0 0,-6 0 0,-10 0 0,-7 16 0,-8 7 0,-2 10 0,-2 6 0,-4-2 0,-8 2 0,-5-5 0,-19-6 0,9-1 0,-5-7 0,11-8 0,10-17 0,5-15 0</inkml:trace>
  <inkml:trace contextRef="#ctx0" brushRef="#br0">1922 3548 24575,'8'33'0,"-1"0"0,9 30 0,-1-3 0,4-1 0,-2-7 0,-5-5 0,-1-15 0,-4-13 0,-1-15 0,-6-15 0,0-21 0,0-15 0,0-5 0,0-7 0,0 1 0,0 3 0,0 11 0,0 12 0,0 9 0,0 11 0,5 5 0,1 14 0,6 20 0,9 11 0,-9-7 0,0 1 0,14 26 0,-2-7 0,-5-13 0,1-19 0,-10-3 0,2-12 0,-3 0 0,3-4 0,0 0 0,-6-10 0,-2-14 0,-2-17 0,-2 7 0,0-2 0,0 1 0,0 0 0,0-6 0,0 0 0,0 4 0,0 2 0,0-32 0,1 16 0,3 19 0,-3 9 0,3 11 0,-1 1 0,1 4 0,2 1 0,7 8 0,3 2 0,4 26 0,7 21 0,-13-18 0,-2 2 0,4 8 0,0 0 0,-3-4 0,0-2 0,1 0 0,0-3 0,10 20 0,0-19 0,-7-10 0,-5-9 0,0-8 0,-11-14 0,15-12 0,-3-12 0</inkml:trace>
  <inkml:trace contextRef="#ctx0" brushRef="#br0">2806 3383 24575,'-24'9'0,"25"-12"0,27-20 0,16-20 0,-8-3 0,0-1 0,-10 0 0,-3 0 0,-6 1 0,-9 3 0,-2 2 0,-6 6 0,0 6 0,0 5 0,-11 7 0,-5 9 0,-5 3 0,-2 5 0,6 18 0,5 14 0,5 19 0,7-16 0,0 1 0,0 1 0,0 0 0,0 6 0,0 1 0,1-2 0,0 1 0,0 4 0,2 0 0,0-7 0,2-1 0,2-5 0,1-1 0,4 13 0,0-11 0,1-17 0,-1-6 0,0-8 0,3 0 0,-6-3 0,-1-1 0,-5-10 0,2-14 0,-5-18 0,0-13 0,0-1 0,0 1 0,0 9 0,0 11 0,0 14 0,0 9 0,0 3 0,5 2 0,3 15 0,8 16 0,-3 4 0,3 12 0,1-9 0,-1-3 0,-5-10 0,-3-6 0,1-6 0,7-6 0,-7 0 0,3 0 0,-3 0 0,3 0 0,0 0 0,0 0 0,-1-19 0,1-9 0,0-8 0,0-4 0,-2 9 0,-2-1 0,-3 11 0,-5 6 0,0 2 0,0-10 0,0-2 0</inkml:trace>
  <inkml:trace contextRef="#ctx0" brushRef="#br0">3231 2947 24575,'-43'31'0,"0"0"0,0-5 0,8-1 0,19 2 0,-1-3 0,-3-5 0,6 2 0,-2-5 0,8 4 0,4-4 0,3-1 0,1-3 0,1 2 0,3-2 0,12 3 0,8-8 0,8 4 0,4 1 0,-5 1 0,5 3 0,-9 1 0,1 2 0,-10 9 0,-6-1 0,-6 6 0,-6 2 0,0 1 0,0-1 0,-4-5 0,-7-2 0,-9-9 0,-15-3 0,1-4 0,2-4 0,5-3 0,7-5 0,24-5 0,10-23 0,31-10 0,-22 10 0,1-3 0,8-8 0,2-2 0,-1-1 0,0-1 0</inkml:trace>
  <inkml:trace contextRef="#ctx0" brushRef="#br0">3490 3147 24575,'-43'37'0,"1"-1"0,2-5 0,12 0 0,28 17 0,2-5 0,6-12 0,1-6 0,11-17 0,-2-3 0,2-5 0,-3-8 0,-5-7 0,-2-5 0,-2-11 0,-3 4 0,-5 0 0,0 7 0,0 4 0,-21-18 0,-5-4 0</inkml:trace>
  <inkml:trace contextRef="#ctx0" brushRef="#br0">3549 2711 24575,'-3'40'0,"-1"-1"0,1 0 0,2 1 0,5-1 0,2 1 0,1 4 0,1-1 0,1-2 0,-1 0 0,2 1 0,0-1 0,-1-4 0,-1-2 0,8 28 0,0-13 0,-9-7 0,4-17 0,1-10 0,-6-29 0,15-40 0,-11 13 0,0 0 0</inkml:trace>
  <inkml:trace contextRef="#ctx0" brushRef="#br0">3797 3030 24575,'9'46'0,"0"1"0,2-12 0,2-6 0,2-10 0,4-12 0,-12-3 0,4-3 0,1-1 0,-6-5 0,0-15 0,-6-7 0,0-14 0,0 2 0,0 0 0,0-1 0,0 5 0,0 4 0,-4 3 0,0 8 0,0 3 0,14 32 0,3 6 0</inkml:trace>
  <inkml:trace contextRef="#ctx0" brushRef="#br0">4021 3041 24575,'32'-21'0,"1"-1"0,6-21 0,-25 10 0,-14 2 0,-2 15 0,-2 8 0,-6 6 0,-6 2 0,4 17 0,4 10 0,6 10 0,-2 6 0,3-1 0,1-11 0,6-2 0,6-17 0,10-3 0,10-9 0,3-2 0,4-6 0,-3-11 0,-1-12 0,-10 7 0,1-2 0,-1-1 0,0-1 0</inkml:trace>
  <inkml:trace contextRef="#ctx0" brushRef="#br0">4327 2676 24575,'31'-23'0,"0"0"0,0-1 0,-2 5 0,10 7 0,-3-1 0,-5-7 0,-7 6 0,-5-2 0,-1 3 0,-12-9 0,6-3 0</inkml:trace>
  <inkml:trace contextRef="#ctx0" brushRef="#br0">4433 2381 24575,'0'49'0,"0"-1"0,5 6 0,1-2 0,1-6 0,2-1 0,1 1 0,1 1 0,0-3 0,1-2 0,-2-6 0,-2-1 0,8 20 0,-7-26 0,-1-14 0,-5-25 0,2-25 0,-5-27 0,0 22 0,0-3 0,-2-7 0,-1-3 0,0-4 0,-1 0 0</inkml:trace>
  <inkml:trace contextRef="#ctx0" brushRef="#br0">4610 2075 24575,'0'37'0,"0"0"0,2 0 0,0 1 0,3 7 0,2 0 0,-1-5 0,1-2 0,4 1 0,2 0 0,-1-4 0,-1-2 0,0 1 0,-2-1 0,4 20 0,-1-18 0,-3-10 0,3-9 0,0-9 0,-6-28 0,3-6 0,-5-24 0,5 8 0,-1 3 0,3 10 0,1 7 0,-5 6 0,1 9 0,0 3 0,4 5 0,0 17 0,-1 10 0,-3 15 0,0 9 0,1-5 0,7-7 0,-3-14 0,3-9 0,-2-8 0,2-8 0,-3-13 0,3-11 0,1-17 0,-1-18 0,-6-1 0,-7 27 0,-2-1 0,0-25 0,-1 4 0,0 8 0,-5 28 0,-1 16 0,-6 27 0,5 8 0,3 12 0,3-13 0,1-7 0,5-14 0,14-1 0,12-13 0,3-19 0,5-17 0,-8 9 0,1-3 0,2-5 0,0-1 0</inkml:trace>
  <inkml:trace contextRef="#ctx0" brushRef="#br0">5306 2004 24575,'-11'48'0,"0"0"0,0 0 0,5-1 0,2 0 0,4-2 0,9 14 0,5 0 0,1 5 0,-1 0-368,-5-20 1,0 1 0,1 0 0,1 0 0,2 1 0,-2-1 367,-1 0 0,-2 0 0,2-1 0,5 12 0,0-2 0,-3-10 0,-1-2 0,8 20 353,-4-23 1,-3-21-354,-4-18 181,-3-36 1,-6-29-182,0 18 0,-2-4 0,-3-4 0,-2-1 0,-2-7 0,0 0 0,-2 2 0,0 0-138,4 2 0,1 0 0,1 3 0,1 0 138,3 2 0,0 2 0,1 2 0,1 1 0,-1 3 0,2 2 0,1 7 0,2 3 550,8-17 1,9 24-551,7 15 0,-2 12 0,-6 12 0,-3 22 0,-6 21 0,-4 0 0,-3-4 0,-3-13 0,-1-7 0,-2-7 292,-6-8 0,-5-2-292,-11-10 0,3 0 0,-3-4 0,14-5 0,-37-23 0,8-10 0</inkml:trace>
  <inkml:trace contextRef="#ctx0" brushRef="#br0">5577 2051 24575,'22'62'0,"1"1"0,-1-8 0,-2-7 0,-5-5 0,-4-7 0,-8-25 0,-11-7 0,1-21 0,-5-18 0,6-16 0,6-16 0,1 4 0,3 4 0,10 15 0,14 8 0,-7 14 0,6 2 0,-10 11 0,-1 5 0,-8 29 0,-4 15 0,-3 5 0,-1 3 0,5-14 0,3-15 0,3-7 0,-1-17 0,-2-11 0,-3-5 0,-5-18 0,0 9 0,0 6 0,-2 7 0,-6 9 0,0 3 0,-9 5 0,10-5 0,-24-33 0,-2-13 0</inkml:trace>
  <inkml:trace contextRef="#ctx0" brushRef="#br0">5966 1544 24575,'0'51'0,"0"-1"0,0-4 0,0-1 0,3-8 0,1-1 0,8 23 0,-1-11 0,5-8 0,-8-14 0,3-9 0,-10-17 0,9-8 0,-2-8 0,5 3 0,-1-3 0,3 9 0,-8 3 0,3 4 0,-3 4 0,-1 7 0,-6 2 0,0 3 0,5-18 0,0-25 0,3-28 0,-3 17 0,0-2 0,0-9 0,-2-1 0,2-2 0,1 0 0,0 0 0,0 2 0,-1 4 0,0 4 0,3-21 0,-3 17 0,-5 22 0,0 27 0,0 43 0,2-10 0,1 4 0,1 14 0,0 2 0,3-7 0,2-1 0,0 0 0,2-2 0,3-12 0,2-2 0,15 19 0,6-22 0,-6-14 0,0-7 0,0-8 0,-5-17 0,2-10 0,-9-7 0,-3-10 0,-8 9 0,-4 4 0,-4 8 0,-4 15 0,-17 10 0,-10 17 0,-5 14 0,5 26 0,8-7 0,12-4 0,4-12 0,7-8 0,16-15 0,7-9 0,9-17 0,3-19 0,-3-6 0,-1-17 0,-6 12 0,-1 4 0,-6 18 0,-6 13 0,-1 5 0,-4 27 0,-3 7 0,-3 2 0,-1-9 0,0-6 0,2-18 0,2-8 0,2-15 0,6-9 0,0-2 0,-1 10 0,1 5 0,0 11 0,4 3 0,-1 5 0,-1 0 0,-3 0 0,-1 4 0,5 0 0,-2 0 0,-1-4 0,0 5 0,4 4 0,-1 3 0,-3-3 0,-4-9 0,-1-4 0,0-8 0,-1-13 0,9-32 0,-5 23 0,0 1 0</inkml:trace>
  <inkml:trace contextRef="#ctx0" brushRef="#br0">2334 4562 24575,'2'-39'0,"-1"0"0,15-9 0,13 34 0,6 18 0,-6 4 0,-6 7 0,-4-4 0,-8 5 0,1-1 0,0 9 0,-1 0 0,-4-1 0,-1 6 0,-1 17 0,1 9 0</inkml:trace>
  <inkml:trace contextRef="#ctx0" brushRef="#br0">2617 4904 24575,'0'0'0</inkml:trace>
  <inkml:trace contextRef="#ctx0" brushRef="#br0">2146 5576 24575,'29'-23'0,"1"0"0,2-7 0,3 1 0,1 11 0,2 1 0,7-10 0,2-3 0,-10 6 0,2-1 0,-1 0 0,17-9 0,0 1-399,-15 9 1,1 0-1,0 1 1,17-9-1,-1 1 399,0 1 0,0 1 0,-4 3 0,-1 0 0,-4 2 0,-2 1 0,-6 2 0,-2 0 214,-6 3 0,-2 1 0,15-11-214,-14 8 329,-25 9-329,-35 37 0,-5-7 0,-6 2 0,-13 15 0,-4 3 0,16-13 0,-1 0 0,-2 1 0,-2 2 0,-2 1 0,1 1 0,1 0 0,0 0 0,0 0-199,-1 0 0,-1 1 0,2-1 1,4 0-1,2-1 0,0 0 199,1-3 0,1-1 0,1-1 0,-11 8 0,2-3 0,7-5 0,3-3 0,-17 10 959,26-16-959,39-9 0,35-21 0,-2-2 0,4-3 0,-10 0 0,2-2 0,0-1 0,6-5 0,2-3 0,0 1 0,1-2 0,1 1 0,-1-1-230,1-1 0,1 0 0,-2 2 0,-3 3 0,-2 0 1,1 2 229,-2 1 0,-1 0 0,-1 1 0,12-8 0,-3 1 0,-4 2 0,-3 1 0,-7 3 0,-2 1 0,-7 2 0,-1 2 0,17-12 0,-16 3 0,-6-2 0,-10 0 0</inkml:trace>
  <inkml:trace contextRef="#ctx0" brushRef="#br0">141 7226 24575,'24'43'0,"1"1"0,5-12 0,5-15 0,7-30 0,3-13 0,-6 9 0,3 0 0,17-5 0,2 0 0,-13 5 0,-3 0 0,-3-3 0,-1 0 0,-2 1 0,-2-1 0,-7 2 0,-1 1 0,18-14 0,-12 4 0,-6 5 0,-9 6 0,-3 0 0,-5 8 0,-6-2 0,-1-2 0,-20 6 0,-9 2 0,-28-13 0,-10-3 0</inkml:trace>
  <inkml:trace contextRef="#ctx0" brushRef="#br0">660 6896 24575,'46'0'0,"5"0"0,1 0 0,3 0 0,-1 7 0,1 5 0,-14 6 0,-14 9 0,-8 14 0,-12 10 0,-4-18 0,-2 2 0,-1 4 0,-4 1 0,-3 2 0,-4 0 0,-4 1 0,-1 0 0,0-5 0,-1-1 0,-1-7 0,0-1 0,-6 14 0,8-12 0,13-31 0,5-9 0</inkml:trace>
  <inkml:trace contextRef="#ctx0" brushRef="#br0">1391 6472 24575,'0'0'0</inkml:trace>
  <inkml:trace contextRef="#ctx0" brushRef="#br0">1474 6401 24575,'-17'35'0,"1"1"0,1-2 0,4 1 0,11 32 0,0-33 0,0 0 0,0 29 0,0-12 0,0-12 0,5-12 0,3-12 0,13-7 0,6-4 0,3-3 0,6-1 0,-7 0 0,6 0 0,-8 0 0,1 0 0,-4 10 0,-5 1 0,-2 5 0,-5 0 0,-5 2 0,-4 6 0,-1-2 0,-2-2 0,0-19 0,-11-40 0,-2-24 0</inkml:trace>
  <inkml:trace contextRef="#ctx0" brushRef="#br0">1839 6448 24575,'7'41'0,"1"1"0,3 17 0,-7-29 0,0-14 0,3-9 0,-2-8 0,3-11 0,-3-10 0,6-29 0,2-11 0</inkml:trace>
  <inkml:trace contextRef="#ctx0" brushRef="#br0">1969 6319 24575,'-13'51'0,"0"1"0,4-7 0,2 0 0,3 1 0,3 0 0,0-1 0,2 0 0,-1 6 0,1-1 0,0 1 0,2 1 0,1 3 0,1 1-336,4 3 0,2 0 0,0-1 1,3-1 335,3 1 0,1-2 0,-5-8 0,0-2 0,-1-7 0,0-3 437,4 20-437,-5-36 0,-5-37 74,-6-42 0,0 23 1,0-1-75,0-8 0,0-1 0,0-3 0,0 0 0,0 1 0,0 0 0</inkml:trace>
  <inkml:trace contextRef="#ctx0" brushRef="#br0">2181 6436 24575,'-29'27'0,"-1"0"0,-5 24 0,23-11 0,12-5 0,3-12 0,4 1 0,12-13 0,12-4 0,2-4 0,-2-3 0,-2 0 0,-5 0 0,-11 5 0,-5 3 0,-6 8 0,-2 3 0,-2 4 0,-6 0 0,-5-6 0,-11-5 0,-3-8 0,-1-12 0,1-21 0,5-3 0,-1-5 0,-2-9 0,0 0 0</inkml:trace>
  <inkml:trace contextRef="#ctx0" brushRef="#br0">2216 6071 24575,'9'41'0,"0"1"0,0-4 0,1-1 0,4-1 0,0-1 0,-2 0 0,-1 0 0,1-4 0,0 1 0,6 25 0,-6-6 0,-2-13 0,-2-6 0,-2-27 0,-33-34 0,-5-27 0</inkml:trace>
  <inkml:trace contextRef="#ctx0" brushRef="#br0">2099 6342 24575,'34'-23'0,"0"-1"0,-3 7 0,1 3 0,21-7 0,2 1 0,-6 0 0,-2-3 0,-6 3 0,-10-3 0,14-17 0,-2 2 0</inkml:trace>
  <inkml:trace contextRef="#ctx0" brushRef="#br0">2499 6319 24575,'56'-12'0,"-16"-14"0,-20-6 0,-6-6 0,-2-1 0,-2 6 0,-2-2 0,-2 11 0,-6 1 0,0 2 0,-3 2 0,-5 4 0,-4 7 0,-7 4 0,2 6 0,5 10 0,1 18 0,3 21 0,3 10 0,5 2 0,3-6 0,5-6 0,6-14 0,14-10 0,-5-12 0,1-11 0,-1-3 0,-3-1 0,-6-18 0,2-14 0,-5-12 0,4-15 0,-5-3 0,-3 3 0,-4 10 0,1 13 0,-3 15 0,-1 9 0,6 9 0,0 16 0,6 18 0,0 8 0,-1 12 0,1-13 0,0-6 0,0-11 0,0-15 0,-5-24 0,1-21 0,0 1 0,4-2 0,0 18 0,0 10 0,-3 8 0,3 1 0,1 17 0,6 10 0,-2 6 0,-5 1 0,0-13 0,-6-15 0,-2-27 0,-2-15 0,-2 5 0,0-3 0,0-29 0,0 7 0,0 13 0,1 24 0,3 10 0,3 5 0,10 10 0,2 5 0,-2 7 0,-1 9 0,1-3 0,-1-9 0,-5-2 0,-3-2 0,0-3 0,4-5 0,0 0 0,0 0 0,5-5 0,11-22 0,9-11 0</inkml:trace>
  <inkml:trace contextRef="#ctx0" brushRef="#br0">3372 5517 24575,'22'26'0,"1"0"0,15 27 0,-27 2 0,1-3 0,0-13 0,0-2 0,-6-34 0,0-11 0,-6-24 0,0-6 0,0-5 0,4 5 0,-1 11 0,7 4 0,-3 12 0,5 4 0,4 3 0,-2 20 0,6 11 0,-3 15 0,-1 9 0,0-9 0,-9-6 0,-1-9 0,4-15 0,-2-24 0,-3-18 0,2-31 0,-5 27 0,0 1 0,-1-2 0,0-1 0,3-3 0,0-1 0,0 5 0,0 1 0,8-25 0,0 20 0,-1 11 0,-3 16 0,0 5 0,1 5 0,7 6 0,0 20 0,7 15 0,-7 6 0,4 6 0,-6-7 0,-2-8 0,0-9 0,0-15 0,-5-6 0,1-2 0,0-4 0,4-4 0,-6-7 0,10-39 0,-3-13 0</inkml:trace>
  <inkml:trace contextRef="#ctx0" brushRef="#br0">4091 5210 24575,'40'37'0,"-17"-29"0,-15-22 0,-8-10 0,0 6 0,0 6 0,-6 0 0,-6 0 0,-8 6 0,-3 2 0,-2 3 0,9 1 0,-15 26 0,-1 6 0</inkml:trace>
  <inkml:trace contextRef="#ctx0" brushRef="#br0">4386 5045 24575,'-52'28'0,"-1"-1"0,18 0 0,8 1 0,6 20 0,21-5 0,1-10 0,3-18 0,2-4 0,11-39 0,3-15 0,-2-21 0,-8 26 0,0-3 0,-1-4 0,0-3 0,1-2 0,0-2 0,-1 1 0,-1-1 0,-1-2 0,-2 2 0,-2 8 0,0 2 0,0 6 0,-2 2 0,1-20 0,-2 15 0,-2 43 0,-2 35 0,4-6 0,-1 3 0,-1 9 0,0 1 0,1-1 0,1 1 0,0 2 0,0-1 0,0-9 0,0-2 0,0 19 0,6-14 0,6-21 0,5-9 0,7-7 0,1-4 0,2-4 0,2-9 0,2-10 0,2-13 0,-5-11 0,-10-1 0,-6-7 0,-8 14 0,0 2 0,-3 19 0,-1 4 0,0 27 0,0 9 0,0 23 0,0 8 0,1-14 0,3-6 0,8-11 0,8-12 0,5-3 0,-2-5 0,7-13 0,-6-11 0,2-10 0,-2-13 0,-6 0 0,0 18 0,2 0 0,-1-1 0,0 0 0</inkml:trace>
  <inkml:trace contextRef="#ctx0" brushRef="#br0">4929 4880 24575,'-7'-63'0,"1"-1"0,0 1 0,2 2 0,6 11 0,0 2 0,-1-1 0,0 1 0,1-1 0,0-1 0,-2 3 0,1-1 0,-1-4 0,0 2 0,0 7 0,0 3 0,0-23 0,-5 20 0,-3 16 0,0 12 0,-4 11 0,4 17 0,-4 23 0,6 29 0,5-14 0,2 4 0,0 1 0,2 0 0,1-2 0,4-2 0,5-7 0,5-4 0,7-5 0,5-5 0,0-5 0,2-5 0,1-5 0,0-4 0,26 5 0,-11-17 0,-8 0 0</inkml:trace>
  <inkml:trace contextRef="#ctx0" brushRef="#br0">613 8712 24575,'-43'-10'0,"-1"0"0,-13-6 0,49 16 0,34-5 0,24-4 0,13-11 0,-2-2 0,-29 5 0,-1-1 0,1 3 0,0 1 0,2-4 0,-1 0 0,1 2 0,0 1 0,-2-1 0,-1 0 0,0 2 0,0 0 0,24-10 0,-9 1 0,-11-1 0,-6 2 0,-9 2 0,-5 2 0,-7 2 0,-3 3 0,-5-4 0,-26-11 0,-7-3 0</inkml:trace>
  <inkml:trace contextRef="#ctx0" brushRef="#br0">1014 8205 24575,'43'-20'0,"8"8"0,-2 8 0,6 4 0,-14 0 0,-9 0 0,-9 2 0,-11 2 0,-5 13 0,-3 10 0,-6 11 0,-5 5 0,-9-1 0,-8 1 0,5-15 0,11-4 0,-8-4 0,3-1 0</inkml:trace>
  <inkml:trace contextRef="#ctx0" brushRef="#br0">1733 7886 24575,'-6'61'0,"0"0"0,6-13 0,4-5 0,17 13 0,18-29 0,2-6 0,2-13 0,-2-3 0,-6-5 0,-5-14 0,-2-13 0,-6-13 0,-6-15 0,-2 4 0,-10 8 0,0 5 0,-4 10 0,-8 6 0,-7 10 0,-13 6 0,-11 2 0,-4 7 0,3 8 0,6-1 0,-10 28 0,0-7 0</inkml:trace>
  <inkml:trace contextRef="#ctx0" brushRef="#br0">2193 7710 24575,'6'55'0,"0"0"0,0 0 0,6-3 0,1-2 0,3-3 0,4 2 0,3-4 0,1-3 0,1-4 0,-5-7 0,-1-3 0,14 17 0,-14-10 0,-7-28 0,-16-23 0,-16-39 0,7 12 0,-2-5 0,-7-10 0,0-1 0,4 3 0,2 0 0,3-2 0,3 2 0,2 13 0,3 2 0,2 5 0,2 2 0,-1-16 0,2 18 0,4 14 0,8 14 0,9 11 0,18 16 0,-12 17 0,-14-7 0,-3 4 0,-2 0 0,-1 0 0,-3-2 0,-1 0 0,3 31 0,-6-15 0,-2-12 0,-2-15 0,-6-11 0,-6-9 0,-5-18 0,-7-43 0,9 17 0,1-1 0</inkml:trace>
  <inkml:trace contextRef="#ctx0" brushRef="#br0">2441 7238 24575,'-4'51'0,"1"0"0,7-6 0,4-2 0,4-8 0,3-3 0,15 19 0,2-8 0,-9-10 0,-11-6 0,-5-11 0,-3-4 0,-8-8 0,-8 1 0,-33 11 0,-11 3 0</inkml:trace>
  <inkml:trace contextRef="#ctx0" brushRef="#br0">2216 7615 24575,'27'-26'0,"4"5"0,24 21 0,5-12 0,-5-7 0,4-5 0,-7-7 0,-9 1 0,-4-2 0,-10-1 0,2 6 0,-10 9 0,-5 6 0,-3 3 0,15-19 0,3-3 0</inkml:trace>
  <inkml:trace contextRef="#ctx0" brushRef="#br0">2806 7262 24575,'-23'32'0,"0"0"0,-4 27 0,19-11 0,12-8 0,4-16 0,7-8 0,-2-8 0,3-8 0,-7-1 0,-1-3 0,-1-17 0,1-11 0,-3-6 0,-5-1 0,0 13 0,0 2 0,1 10 0,3 6 0,3 3 0,10 17 0,2 7 0,1 3 0,4 6 0,-9-8 0,5-5 0,-6-7 0,-2-4 0,0-3 0,-5-11 0,-2-3 0,-5-16 0,-5-22 0,-2-11 0</inkml:trace>
  <inkml:trace contextRef="#ctx0" brushRef="#br0">2959 7167 24575,'21'43'0,"-1"-1"0,-2-7 0,-1-3 0,4 10 0,3-18 0,-8-7 0,-1-9 0,-7-8 0,-3-28 0,-5-14 0,0-21 0,0 2 0,0 6 0,4 9 0,0 11 0,6 14 0,-3 9 0,5 8 0,4 0 0,2 7 0,6 8 0,3 18 0,1 18 0,-2 7 0,-6-3 0,-3-4 0,-5-11 0,-1-14 0,17-48 0,3-14 0</inkml:trace>
  <inkml:trace contextRef="#ctx0" brushRef="#br0">3478 7120 24575,'40'-50'0,"-9"1"0,-31 17 0,0 2 0,0-1 0,0 4 0,-3 5 0,-5 10 0,-1 7 0,-10 9 0,2 18 0,1 14 0,2 7 0,10 4 0,0-8 0,4-7 0,8-10 0,7-14 0,14-4 0,14-8 0,8-24 0,-23 8 0,-1-3 0,4-3 0,1-1 0,6-10 0,0-1 0,4-1 0,0-1 0</inkml:trace>
  <inkml:trace contextRef="#ctx0" brushRef="#br0">4056 6566 24575,'-3'44'0,"-1"0"0,2-9 0,1-3 0,-1 3 0,6-9 0,0-10 0,0-11 0,-4-32 0,0-18 0</inkml:trace>
  <inkml:trace contextRef="#ctx0" brushRef="#br0">3985 6448 24575,'0'0'0</inkml:trace>
  <inkml:trace contextRef="#ctx0" brushRef="#br0">4162 6354 24575,'7'52'0,"1"1"0,-2-12 0,-1-4 0,3 13 0,0-22 0,-3-6 0,-5-25 0,0-12 0,0-18 0,0-18 0,0-4 0,0 4 0,6 2 0,1 10 0,4 6 0,1 13 0,1 5 0,3 7 0,1 3 0,2 5 0,2 14 0,-5 6 0,0 8 0,-5 0 0,-4-2 0,-3-6 0,-3-7 0,-1-5 0,0-11 0,0-9 0,0-18 0,0-2 0,0-4 0,0-4 0,0 0 0</inkml:trace>
  <inkml:trace contextRef="#ctx0" brushRef="#br0">4386 5741 24575,'12'31'0,"0"1"0,2 3 0,-1 3 0,1 8 0,0 2 0,2 1 0,-1 1 0,0 1 0,-2 0 0,-2-5 0,0-2 0,-2-5 0,-2-3 0,1 22 0,-4-23 0,-7-12 0,-9-11 0,-28-21 0,-22-11 0</inkml:trace>
  <inkml:trace contextRef="#ctx0" brushRef="#br0">4209 6047 24575,'29'-29'0,"-1"-1"0,-3 4 0,1 1 0,20-9 0,-11-1 0,-1 5 0,-2 2 0,-2 1 0,-3 7 0,-2 4 0,3 5 0,2-6 0,0 4 0</inkml:trace>
  <inkml:trace contextRef="#ctx0" brushRef="#br0">4716 6154 24575,'13'-50'0,"1"1"0,-2 6 0,-2 2 0,-6-6 0,-3 7 0,3 8 0,-3 5 0,-1 7 0,0 3 0,0 5 0,-5 6 0,-11 3 0,-7 11 0,-6 22 0,5 21 0,5 11 0,14-27 0,2 0 0,-2 30 0,5-6 0,0-16 0,0-12 0,10-15 0,6-8 0,15-7 0,9-5 0,5-19 0,7-17 0,-4 1 0,-22 16 0,0 0 0</inkml:trace>
  <inkml:trace contextRef="#ctx0" brushRef="#br0">5082 5552 24575,'-20'43'0,"1"0"0,-1 0 0,-10 17 0,13-13 0,22-34 0,0-5 0,3-16 0,1-6 0,-5-14 0,0 7 0,-4-2 0,0 7 0,0 0 0,2 8 0,1 5 0,4 1 0,10 23 0,0 24 0,-4-4 0,2 4 0,0 6 0,1 2 0,-2-11 0,0 2 0,1-1 0,0 1 0,0-1 0,0-1 0,5 13 0,-1 0 0,-4-4 0,-1-1 0,-3-8 0,-2-2 0,-4-6 0,-1-1 0,0 22 0,-3-12 0,-1-8 0,-1-11 0,-3-12 0,-9-6 0,-11-6 0,-9-10 0,-6-14 0,0-18 0,20 10 0,2-2 0,2-1 0,1 0 0,2 0 0,1-1 0,1 1 0,3 0 0,2-1 0,2 1 0,0 0 0,1-1 0,1 1 0,2 0 0,-1-31 0,0 3 0,1 8 0,3 4 0,13-8 0,8-1 0</inkml:trace>
  <inkml:trace contextRef="#ctx0" brushRef="#br0">5341 5458 24575,'-32'29'0,"-1"0"0,3-1 0,7 3 0,23 35 0,0-3 0,0-8 0,0-14 0,0-14 0,6-12 0,-5-15 0,9-24 0,-2-15 0,7-8 0,0-4 0,1 7 0,-4 17 0,0 6 0,0 13 0,1 6 0,2 9 0,6 12 0,3 12 0,1-3 0,-9-5 0,-1-6 0,-3-9 0,0-3 0,0-5 0,-6-8 0,-2-7 0,-3-15 0,-1-17 0,0-10 0,0-6 0,3 22 0,0-2 0,0 1 0,0-1 0</inkml:trace>
  <inkml:trace contextRef="#ctx0" brushRef="#br0">5353 4656 24575,'11'50'0,"-1"0"0,4 1 0,4 0 0,8 3 0,3 2 0,-10-12 0,0 2 0,0 0-294,1 4 0,0 0 0,-1 0 1,-3-6-1,-2-1 0,1-1 294,5 15 0,-1-4 0,-7-10 0,0-4 285,7 20 0,-6-18-285,-5-17 292,-13-11-292,-3-23 0,-9-5 0,5-14 0</inkml:trace>
  <inkml:trace contextRef="#ctx0" brushRef="#br0">5235 5328 24575,'3'-2'0,"20"-6"0,18-10 0,14-14 0,3 1 0,-29 13 0,1 0 0,26-9 0,-9-5 0,-10 9 0,-6 7 0,-4 0 0,1-6 0,3-9 0</inkml:trace>
  <inkml:trace contextRef="#ctx0" brushRef="#br0">5801 5081 24575,'-3'58'0,"0"0"0,2-5 0,2-5 0,7 11 0,2-13 0,2-15 0,-2-10 0,-2-17 0,-3-27 0,-5-24 0,0-8 0,0-8 0,-10 5 0,-6 7 0,0 4 0,-7 8 0,10 12 0,-25 16 0,13 18 0</inkml:trace>
  <inkml:trace contextRef="#ctx0" brushRef="#br0">5919 4892 24575,'26'53'0,"1"0"0,-3-5 0,-5-5 0,-15 0 0,2-6 0,6-2 0,0-12 0,0-11 0,-1-5 0,1-23 0,0-7 0,-1-13 0,-4-3 0,-1 1 0,-6 6 0,0 9 0,0 7 0,-10 8 0,-1 4 0,-8 3 0,4 1 0,-1 0 0,9-5 0,3-3 0,8-8 0,12-6 0,8-6 0,2 2 0,-3 7 0,1 7 0,0 8 0,-2 16 0,-2 11 0,-1 15 0,-7 13 0,-3-2 0,-9-10 0,0-10 0,0-13 0,5-9 0,1-16 0,1-18 0,4-19 0,-7 14 0,0-3 0,0-1 0,1-1 0,-1-1 0,0 1 0,6-24 0,-2 13 0,3 13 0,0 15 0,1 9 0,0 15 0,0 15 0,0 15 0,-1 17 0,1-2 0,0-10 0,0-6 0,0-13 0,-1-9 0,-4-21 0,9-36 0,-10 12 0,1 0 0</inkml:trace>
  <inkml:trace contextRef="#ctx0" brushRef="#br0">6591 4232 24575,'53'-26'0,"-11"11"0,-42 67 0,0-9 0,0-4 0,0 0 0,0-3 0,0 0 0,0-8 0,0 3 0,0-3 0,0-1 0,0-3 0,11 10 0,1-3 0,5 9 0,-9-12 0,8 12 0,4-7 0,7-10 0,-7-6 0,-1-9 0,-6-4 0,-5-8 0,-2-13 0,-1-8 0,1-10 0</inkml:trace>
  <inkml:trace contextRef="#ctx0" brushRef="#br0">4433 9195 24575,'32'33'0,"7"18"0,-11-11 0,3 5 0,-6-9 0,1 2 0,2 2 0,5 8 0,1 2 0,1 2-543,-6-7 0,1 2 1,-1 0-1,1-1 1,-2-3-1,0 0 1,-1-1-1,1 0 543,9 14 0,0-1 0,-1-1 0,-3-4 0,-1-2 0,-1 0 0,-2-3 0,0 0 0,-1-2 0,9 14 0,-4-5 333,-9-11 1,-1-3-1,-5-8 1,-1-3-334,7 5 353,-16-35 1,-27-50-354,2 9 0,-5-3 0,2 8 0,-2-3 0,-3 1 0,-2 0 0,-3-1 0,1 0 0,-1-5 0,-1 0 0,0-1 0,-2-1 0</inkml:trace>
  <inkml:trace contextRef="#ctx0" brushRef="#br0">4516 9018 24575,'-20'35'0,"1"1"0,5-1 0,4 1 0,5-2 0,2 1 0,3 32 0,0-6 0,0-10 0,0-11 0,0-17 0,-1-6 0,-3-9 0,-3-3 0,-4-5 0,-22-36 0,-5-10 0</inkml:trace>
  <inkml:trace contextRef="#ctx0" brushRef="#br0">4398 9171 24575,'41'-3'0,"-1"0"0,0 0 0,-4 1 0,4 2 0,-2 0 0,-7 0 0,-2 0 0,-6 0 0,6 0 0,7 31 0,6 8 0</inkml:trace>
  <inkml:trace contextRef="#ctx0" brushRef="#br0">5648 9961 24575,'-3'39'0,"-1"1"0,0 23 0,3-7 0,1-9 0,5 4 0,3 0 0,7 7 0,0 5 0,-4-30 0,-1 1 0,10 28 0,2-5 0,2-10 0,-6-13 0,-2-14 0,-3-9 0,-1-11 0,0 0 0,-1 0 0,-3-14 0,0-14 0,0-17 0,-2 12 0,0-1 0,4-30 0,-2 1 0,-1 13 0,-3 7 0,-3 15 0,3 9 0,-3 4 0,-1 3 0,1 6 0,3 2 0,3 3 0,5 1 0,0 2 0,-1 6 0,1 5 0,0 11 0,0-5 0,0 1 0,-2-4 0,-2 3 0,8 0 0,-1 0 0,-3-5 0,0-7 0,-3-4 0,-2-3 0,-2-7 0,-8-10 0,-5-2 0,1 3 0,-9 4 0,7 2 0,1 6 0,5-5 0,-2 2 0,6-5 0,3 1 0,8-4 0,8-4 0,4-2 0,0-11 0,5-5 0,-9-6 0,0-13 0,-4-7 0,-10 29 0,0 0 0,0-1 0,0-1 0,-2 2 0,-2 0 0,-2-29 0,0 11 0,0 13 0,-10 12 0,-6 8 0,-9 10 0,-2 5 0,4 2 0,8 2 0,-2 24 0,1 15 0,6 18 0,7-21 0,2 2 0,0 2 0,0 1 0,1 3 0,0-1 0,0-1 0,0 0 0,0-4 0,0-2 0,7 30 0,5-11 0,2-12 0,2-4 0,-1-9 0,-7-10 0,3-3 0,-5-16 0,4-10 0,-7-10 0,1-6 0,-4 5 0,0 7 0,0 1 0,6 8 0,1-1 0,9 5 0,1 0 0,3 0 0,2 7 0,-2 4 0,-3 5 0,-1 4 0,-3-8 0,-2-9 0,1-1 0,0-2 0,0 0 0,-6-12 0,-2-8 0,-2-7 0,-2-24 0,0-4 0</inkml:trace>
  <inkml:trace contextRef="#ctx0" brushRef="#br0">6426 10032 24575,'23'38'0,"0"0"0,-1-5 0,-7-6 0,-15-11 0,5-8 0,2-3 0,4-5 0,1 0 0,-5-7 0,-3-4 0,-3-12 0,-1-7 0,0-9 0,0 0 0,0 1 0,0 6 0,4 5 0,0 7 0,5 8 0,-1 8 0,2 3 0,2 1 0,9 26 0,3 14 0,10 12 0,-14-23 0,-1 1 0,-2 4 0,-1 1 0,4 2 0,-1 1 0,-5 2 0,-3 1 0,1 2 0,0 1 0,-5-5 0,0 0 0,-1 1 0,0-1 0,0 22 0,-6-10 0,-1-13 0,-3-10 0,-12-14 0,-7-6 0,-7-5 0,2-3 0,2-8 0,6-8 0,5-14 0,7-17 0,2-11 0,6-9 0,1 33 0,1 0 0,1 0 0,2 2 0,13-23 0,14 7 0,2 20 0,6-10 0,2 13 0</inkml:trace>
  <inkml:trace contextRef="#ctx0" brushRef="#br0">6815 9454 24575,'13'55'0,"1"0"0,-3-3 0,1-2 0,2-3 0,0-2 0,-1-1 0,1-1 0,1-5 0,-1-2 0,2 23 0,-2-16 0,-6-11 0,2-16 0,-8-22 0,3-37 0,-4 8 0,-2-5 0,1-9 0,0-2 0,0-9 0,0 0 0</inkml:trace>
  <inkml:trace contextRef="#ctx0" brushRef="#br0">7051 9395 24575,'22'61'0,"1"0"0,-3-10 0,-1-4 0,-4-6 0,-1-3 0,0-6 0,-1-1 0,6 33 0,-7-9 0,-2-8 0,-6-19 0,-26-37 0,-11-19 0</inkml:trace>
  <inkml:trace contextRef="#ctx0" brushRef="#br0">6945 9867 24575,'35'-38'0,"6"-4"0,2 18 0,2-10 0,-2 3 0,-2-1 0,-6 9 0,-6-5 0,-6 1 0,17-27 0,-21 26 0,0 0 0</inkml:trace>
  <inkml:trace contextRef="#ctx0" brushRef="#br0">7311 9301 24575,'-1'50'0,"0"0"0,2-1 0,4-4 0,10 10 0,6 6 0,-1 2 0,-7-2 0,-1-10 0,-3-12 0,3-15 0,0-6 0,-6-27 0,-9-15 0,-12-23 0,-1-4 0,-11 0 0,6 8 0,-3-1 0,6 9 0,6 7 0,0 2 0,-8 3 0,14 7 0,-10-17 0,29 15 0,11-6 0,5 1 0,6-1 0,-4 6 0,1 2 0,-10 8 0,2 4 0,-9 3 0,1 1 0,-4 21 0,-4 10 0,-3 6 0,-5 2 0,-3-3 0,-4-5 0,-1-7 0,-8-9 0,3-7 0,13-2 0,8-6 0,13 0 0,10 0 0,-1 5 0,2 3 0,-13 9 0,-3 6 0,-8 11 0,-8 10 0,0 7 0,0 4 0,-24-3 0,-7-1 0,-12-9 0,3-7 0,2-10 0,7-9 0,3-8 0,9-4 0,7-13 0,8-29 0,8-21 0,8 15 0,4-3 0,3-1 0,0-1 0</inkml:trace>
  <inkml:trace contextRef="#ctx0" brushRef="#br0">7712 9171 24575,'-7'66'0,"0"-1"0,1-4 0,2-5 0,4 3 0,0-9 0,0-3 0,0-14 0,0-6 0,0-23 0,0-17 0,0-19 0,0-6 0,0-1 0,0-5 0,0 0 0,0 4 0,0 0 0,5 9 0,3 4 0,8 7 0,6 11 0,6 13 0,3 22 0,-3 17 0,-1 0 0,-3-3 0,-7-6 0,-6-7 0,1-5 0,-5-15 0,-1-18 0,0-21 0,-6-27 0,0 22 0,0-2 0,0-4 0,0-1 0,0 3 0,0 1 0,0-23 0,0 8 0,0 16 0,5 10 0,3 13 0,2 9 0,2 3 0,4 2 0,-1 2 0,10 24 0,-1 15 0,-7-8 0,-1 4 0,-2 7 0,-1 2 0,4 0 0,0 0 0,-4-2 0,-2-2 0,-2-2 0,-1-2 0,4 19 0,-3-13 0,3-11 0,-6-10 0,-1-20 0,-10-50 0,2 11 0,0 0 0</inkml:trace>
  <inkml:trace contextRef="#ctx0" brushRef="#br0">8561 8771 24575,'-53'-32'0,"11"18"0,42 65 0,0 8 0,0 8 0,0-33 0,0 0 0,0 32 0,2-12 0,1-11 0,0-11 0,5-9 0,0-10 0,4-9 0,2-4 0,-2-4 0,7-19 0,-3-16 0,1-7 0,3-9 0,-6 5 0,2-1 0,-8 13 0,-4 6 0,-3 12 0,-1 2 0,5 12 0,2 1 0,26 15 0,5 3 0</inkml:trace>
  <inkml:trace contextRef="#ctx0" brushRef="#br0">8655 8452 24575,'-48'24'0,"0"1"0,12 6 0,5 5 0,9 2 0,5 5 0,6 7 0,2 2 0,1-1 0,2 1 0,5 3 0,2 0 0,-1-4 0,0-1 0,0 0 0,0-2 0,1-8 0,1-2 0,6 21 0,9-17 0,10-19 0,1-10 0,-5-9 0,1-6 0,-1-10 0,4-18 0,-4-21 0,6-6 0,-9-2 0,-2 4 0,-10 8 0,-3 4 0,-5 15 0,-3 4 0,-4 8 0,-10 5 0,-11 11 0,1 0 0,8 0 0,13 0 0,28 0 0,4 0 0,13 0 0,-4-1 0,-12-3 0,-2-4 0,-9-7 0,-2 1 0,-2-1 0,-3 0 0,-5 0 0,0 2 0,0-5 0,0 7 0,0-1 0,0 47 0,6-10 0,2 34 0,-2-13 0,2-11 0,0-11 0,4-8 0,-1-9 0,1-7 0,0 0 0,0 0 0,0-3 0,-1-9 0,-3-5 0,0-19 0,-5 8 0,1-8 0,-3 18 0,-1 2 0,0 6 0,0-2 0,5 5 0,2 18 0,5 4 0,-1 17 0,5-10 0,0 2 0,5-14 0,-8 1 0,3-11 0,-3-8 0,-2-8 0,0-14 0,-3-17 0,-3 1 0,-5-1 0,4 12 0,0 11 0,1 11 0,-1 9 0,3 9 0,4 15 0,0 1 0,-3 18 0,2-9 0,-2-10 0,3-8 0,0-8 0,1-8 0,-5-20 0,-3-15 0,-3-20 0,-1 24 0,0-1 0,0-31 0,0 8 0,0 10 0,0 13 0,0 9 0,5 31 0,3 40 0,-1-7 0,2 5 0,4 8 0,1 3 0,4 5 0,0 2 0,-7-17 0,1 1 0,-1 0-179,0 4 1,-1 1 0,0-1 0,3 18 0,-1-2 178,1 0 0,-2-2 0,-4-8 0,-1-2 0,-4-9 0,0-4 0,-1 20 0,-1-23 0,-3-15 0,-4-9 0,-12-6 0,-14-15 0,-2-11 0,0-18 0,21 8 0,4-3 0,-1-2 0,2-2 0,4-5 0,3-2 0,-2 3 0,2 1 0,2 0 0,0 1 0,2-1 0,0 0 0,0 5 0,0 0 0,0-2 0,0 0 0</inkml:trace>
  <inkml:trace contextRef="#ctx0" brushRef="#br0">9457 8440 24575,'-7'36'0,"3"-1"0,3 3 0,1-2 0,1-5 0,3-11 0,12-9 0,8-7 0,4 3 0,-4 1 0,-7 2 0,-9 2 0,-6 6 0,2 6 0,-4 1 0,-4 6 0,-11-6 0,-9-1 0,-2-11 0,2-9 0,1-13 0,-1-5 0</inkml:trace>
  <inkml:trace contextRef="#ctx0" brushRef="#br0">7523 10657 24575,'-13'49'0,"0"0"0,4-7 0,2-2 0,4-3 0,2-2 0,2-1 0,2-1 0,3 1 0,2 0 0,5 1 0,2-3 0,22 21 0,14-14 0,-3-18 0,3-13 0,-2-8 0,-2-8 0,-3-26 0,-23 8 0,-2-3 0,3-3 0,0-2 0,4-8 0,1-2 0,6-1 0,1-1 0</inkml:trace>
  <inkml:trace contextRef="#ctx0" brushRef="#br0">8042 10539 24575,'-33'55'0,"0"1"0,11-13 0,5-3 0,4 17 0,13-17 0,1-2 0,3-7 0,8-9 0,8-10 0,6-5 0,1-7 0,-1-15 0,-6-12 0,2-10 0,-2-18 0,-4 7 0,-4 0 0,-2 17 0,-6 11 0,1 7 0,-1 5 0,3 29 0,4 12 0,1 26 0,1-11 0,3-4 0,2-13 0,6-7 0,-2-11 0,-2-9 0,2-3 0,-2-1 0,-6-17 0,2-11 0,-6-15 0,1 12 0,1-2 0,-3-3 0,0 0 0</inkml:trace>
  <inkml:trace contextRef="#ctx0" brushRef="#br0">8301 10386 24575,'7'45'0,"5"8"0,-1 10 0,1-3 0,4-9 0,-3-10 0,-1-14 0,-1-12 0,-4-15 0,-2-24 0,-5-15 0,0-5 0,0 1 0,0 8 0,0 7 0,6 9 0,1 7 0,9 8 0,0 24 0,0 11 0,5 7 0,-6 5 0,0-10 0,-4-2 0,1-10 0,-5-9 0,-1-12 0,0-18 0,-6-14 0,0-17 0,0-12 0</inkml:trace>
  <inkml:trace contextRef="#ctx0" brushRef="#br0">8608 10350 24575,'10'38'0,"1"-1"0,-3-3 0,-1-1 0,8 24 0,1-2 0,-2-13 0,-6-10 0,2-9 0,-2-7 0,-3-11 0,1-28 0,-6-17 0,0-15 0,0-12 0,0 12 0,0 4 0,0 20 0,0 3 0,5 13 0,3 3 0,2 5 0,2 7 0,1 13 0,3 11 0,-3 6 0,3 13 0,-3-2 0,-1-2 0,-1-2 0,1-13 0,-5-7 0,-3-10 0,-3-14 0,-1-27 0,0-23 0</inkml:trace>
  <inkml:trace contextRef="#ctx0" brushRef="#br0">8985 10315 24575,'32'49'0,"0"0"0,-9-14 0,-2-11 0,-4-20 0,-13-28 0,-3-11 0,-1-4 0,-1 3 0,-3 5 0,-12 7 0,-8 5 0,-3 2 0,-1 9 0,9 3 0,-1 1 0,6 2 0,2 2 0,-16-10 0,-3-3 0</inkml:trace>
  <inkml:trace contextRef="#ctx0" brushRef="#br0">9068 9725 24575,'10'60'0,"1"0"0,-1 0 0,2-5 0,1-2 0,-1-5 0,0-5 0,-1-4 0,2 0 0,-1-2 0,-1-3 0,-2-1 0,4 27 0,-5-13 0,0-9 0,4-18 0,-6-13 0,-1-14 0,-20-43 0,-5-13 0</inkml:trace>
  <inkml:trace contextRef="#ctx0" brushRef="#br0">8761 10197 24575,'26'-33'0,"8"-6"0,-4 26 0,3 2 0,0-3 0,0-2 0,2-5 0,0-1 0,-1 1 0,-2-1 0,0-2 0,-1 1 0,-3 1 0,-1 2 0,24-20 0,-8 4 0,3 0 0,-4 1 0</inkml:trace>
  <inkml:trace contextRef="#ctx0" brushRef="#br0">9964 9855 24575,'-43'7'0,"-1"0"0,-19 13 0,27 19 0,20 16 0,6 7 0,10 1 0,1-9 0,3-3 0,9-15 0,11-12 0,-1-11 0,5-9 0,-5-9 0,-3-15 0,-3-19 0,-11 5 0,0-3 0,1-6 0,0-2 0,-1-5 0,0-2 0,1 3 0,-1 0 0,-3 0 0,-2 0 0,1 2 0,0 1 0,-2 3 0,0 3 0,0-23 0,0 20 0,0 16 0,0 11 0,-5 8 0,3 29 0,-3 23 0,4-6 0,2 3 0,-1 4 0,1 0 0,0 4 0,2 1 0,6-1 0,2 0 0,2-5 0,1-2 0,3-5 0,-1-3 0,8 9 0,2-14 0,-6-17 0,-7-6 0,-1-6 0,-3-15 0,13-36 0,-10 13 0,1 1 0</inkml:trace>
  <inkml:trace contextRef="#ctx0" brushRef="#br0">10247 9761 24575,'-1'50'0,"1"-1"0,15 14 0,17-16 0,3-26 0,-3-17 0,-9-5 0,-7-7 0,-4-21 0,-5-18 0,-1-4 0,-6-4 0,0 12 0,0 3 0,-13 10 0,-11 11 0,-5 3 0,-10 8 0,4 3 0,3 5 0,9 3 0,7 4 0,8 1 0,-8 20 0,3-3 0</inkml:trace>
  <inkml:trace contextRef="#ctx0" brushRef="#br0">10789 9360 24575,'-6'62'0,"2"-4"0,2 0 0,2 5 0,2 1 0,-1-30 0,2-1 0,3 25 0,6-11 0,0-16 0,0-11 0,3-11 0,1-5 0,1-28 0,-1-19 0,-4-17 0,-7 21 0,1-1 0,2 0 0,0 0 0,-2 3 0,0 0 0,1 3 0,0 1 0,5-22 0,-4 16 0,0 19 0,0 8 0,4 12 0,-1 22 0,1 14 0,-3 16 0,3 11 0,-3-4 0,7-4 0,-4-20 0,-4-3 0,2-19 0,-2-5 0,-3-21 0,0-7 0,-5-17 0,0-2 0,0 9 0,0 2 0,0 9 0,0 7 0,-1 5 0,-3 4 0,3-4 0,6-5 0,13-14 0,14-13 0,1-15 0,-17 19 0,-1-1 0,0 1 0,-1-2 0,-1-2 0,-2 0 0,-2 1 0,-1 0 0,-2 0 0,-1 1 0,-1-1 0,-1 1 0,-3-29 0,-4 3 0,-8 4 0,-7 14 0,-17 18 0,5 10 0,-1 17 0,10 11 0,-2 17 0,14 19 0,5-11 0,2 3 0,1 3 0,1 1 0,1 0 0,0 0 0,0 2 0,0 1 0,0-1 0,0 0 0,1-2 0,0-2 0,0-5 0,2-1 0,3 17 0,6-21 0,1-15 0,3-8 0,0-5 0,7-3 0,-3-23 0,3-12 0,1-13 0,-4-11 0,-7 12 0,-1 7 0,-3 14 0,3 10 0,-1 10 0,1 6 0,5 35 0,3 20 0,-9-22 0,1 1 0,2 0 0,0-1 0,7 24 0,2-9 0,-7-18 0,0-15 0,-7-7 0,-1-8 0,-2-5 0,2-11 0,-2-20 0,-6-27 0,4 22 0,2-2 0,1-2 0,-1 0 0</inkml:trace>
  <inkml:trace contextRef="#ctx0" brushRef="#br0">11638 8971 24575,'-10'52'0,"1"1"0,0-8 0,2-5 0,7 0 0,5-24 0,3-16 0,-1-9 0,0-11 0,1 9 0,4 7 0,6 5 0,6 7 0,-4-2 0,3 6 0,-7-5 0,0-7 0,-8-25 0,-5-18 0,-1-19 0,-2 22 0,0-2 0,0-3 0,0 0 0,0-2 0,0 0 0,0 1 0,0 0 0,0 1 0,0 0 0,-2 8 0,0 2 0,-2-12 0,0 13 0,4 48 0,7 33 0,-2-5 0,1 3 0,5 4 0,2 0 0,4 3 0,1-2 0,0-5 0,1-2 0,-1-5 0,-1-1 0,0-6 0,-2-1 0,1 13 0,-1-10 0,-19-29 0,-7-8 0,-25-13 0,8-4 0,-3-4 0,-8-2 0,0-1 0</inkml:trace>
  <inkml:trace contextRef="#ctx0" brushRef="#br0">11391 8900 24575,'32'-12'0,"20"-7"0,-20 6 0,1-2 0,6-7 0,1-3 0,-2-1 0,1 0 0,0-2 0,1 1 0,-3 0 0,0 1 0,-3 1 0,-1-1 0,-3 4 0,-2 1 0,19-18 0,-21 13 0,0-1 0,-1 0 0,-1-1 0</inkml:trace>
  <inkml:trace contextRef="#ctx0" brushRef="#br0">12523 8429 24575,'-44'30'0,"0"0"0,11-3 0,7 1 0,5 26 0,9-3 0,8-11 0,0-8 0,6-13 0,6-7 0,16-5 0,20-7 0,0 0 0,3 0 0,-10 0 0,-15 6 0,-10 6 0,-5 8 0,-7 3 0,-16 4 0,-8-8 0,-11-7 0,-4-4 0,-5-8 0,5-8 0,7-11 0,-1-7 0,-1-5 0,-1 0 0</inkml:trace>
  <inkml:trace contextRef="#ctx0" brushRef="#br0">12122 8252 24575,'0'0'0</inkml:trace>
  <inkml:trace contextRef="#ctx0" brushRef="#br0">13030 8429 24575,'-46'-31'0,"0"0"0,5 16 0,9 14 0,27 31 0,10 11 0,-5 0 0,0 1 0,-1 5 0,2 0 0,1-6 0,2-2 0,8 24 0,1-23 0,7-24 0,-2-11 0,2-13 0,2-49 0,-11 16 0,-2-5 0,0-10 0,0-3 0,1-1 0,0-2 0,-5 18 0,-1 0 0,1-1-144,1-2 1,-1-1 0,0 1 0,-1-17 0,0 1 143,-2 3 0,0 2 0,-2 11 0,1 4 0,-1-20 0,0 24 0,0 15 0,0 56 0,0 20 0,0-16 0,0 3 0,0 8 0,-1 7 0,2-2 0,1 14 0,1-2 0,0-8 0,2-2 0,4-3 0,2-2 0,0-6 0,1-3 0,1-7 0,0-3 0,11 9 0,1-18 0,2-13 0,4-5 0,1-7 0,4 0 0,2 0 0</inkml:trace>
  <inkml:trace contextRef="#ctx0" brushRef="#br0">13384 8240 24575,'32'25'0,"1"0"0,19 15 0,-52-67 0,-2 10 0,-6-3 0,-9 10 0,-11 2 0,1 1 0,3 0 0,11-4 0,5 3 0,6-8 0,-9-28 0,-2-12 0</inkml:trace>
  <inkml:trace contextRef="#ctx0" brushRef="#br0">13631 7886 24575,'13'45'0,"0"-1"0,2-2 0,-2-2 0,-7-4 0,0-2 0,5 24 0,5-15 0,-4-9 0,-4-14 0,-3-29 0,-5-23 0,0 0 0,0-4 0,0-3 0,0 0 0,0 0 0,1 2 0,3-26 0,-1 13 0,5 19 0,0 12 0,3 15 0,5 10 0,0 13 0,5 23 0,-11-8 0,0 3 0,-1-4 0,0-1 0,11 23 0,-6-9 0,2-14 0,2-45 0,0-16 0</inkml:trace>
  <inkml:trace contextRef="#ctx0" brushRef="#br0">14091 7922 24575,'25'-38'0,"0"0"0,-4 5 0,-3 3 0,4-7 0,-10 6 0,-5 11 0,-7-3 0,-4 8 0,-8 3 0,-8 6 0,-16 36 0,4 21 0,16-17 0,2 3 0,5 8 0,2 0 0,1-5 0,2-1 0,0 24 0,5-14 0,7-21 0,18-11 0,22-13 0,5-21 0,-19 3 0,-1-4 0,1-7 0,0-6 0,4-8 0,-1 0 0,-8 8 0,-2 1 0,1-1 0,1 1 0</inkml:trace>
  <inkml:trace contextRef="#ctx0" brushRef="#br0">14669 7002 24575,'-9'-5'0,"13"52"0,0 0 0,3 7 0,2-9 0,0 1 0,1 1 0,2 18 0,1-1 0,-1-7 0,-1-4 0,-2-8 0,-1-3 0,4 21 0,0-24 0,-9-30 0,4-29 0,1-21 0,-2 4 0,0-1 0,0 1 0,1 0 0,1 3 0,0 2 0,9-19 0,3 15 0,-3 17 0,-6 15 0,0 4 0,-3 4 0,-3 24 0,-5 20 0,0 1 0,0 6 0,-5-7 0,-3-9 0,-1-6 0,1-14 0,-24-28 0,0-12 0</inkml:trace>
  <inkml:trace contextRef="#ctx0" brushRef="#br0">15034 7380 24575,'45'19'0,"-1"1"0,-10-5 0,-5-7 0,5-15 0,-18-17 0,-5-17 0,-11-6 0,0-8 0,0 0 0,0 5 0,0 7 0,0 9 0,0 14 0,-6 9 0,-1 7 0,-3 36 0,3 31 0,3-16 0,2 5 0,2 13 0,0 3 0,0-1 0,0 0-201,0-4 0,0 0 0,1-4 1,0 1 200,1 1 0,0 0 0,-2-11 0,1-2 0,1-9 0,0-4 0,-1 19 0,-1-77 0,-5-9 0,2-8 0,-1-1 0</inkml:trace>
  <inkml:trace contextRef="#ctx0" brushRef="#br0">15754 6873 24575,'-46'40'0,"18"3"0,24 5 0,12 3 0,7-13 0,0-3 0,1-13 0,-9-22 0,-3-15 0,-35-38 0,12 19 0,-1 0 0</inkml:trace>
  <inkml:trace contextRef="#ctx0" brushRef="#br0">15518 6684 24575,'52'-31'0,"1"0"0,-12 16 0,-4 11 0,9 37 0,-27 2 0,-2 4 0,0-2 0,0 0 0,-3-2 0,-1 0 0,5 20 0,-6-11 0,-4-17 0,0-7 0,-3-22 0,-5-29 0,0-32 0,1 25 0,0-1 0,0-7 0,1 1 0,1 7 0,1 2 0,8-23 0,2 18 0,6 22 0,-3 13 0,10 26 0,-8 19 0,-7-5 0,-1 3 0,-1-3 0,0 0 0,0 0 0,0-1 0,7 14 0,-6-19 0,-4-35 0,-2-36 0,-4 4 0,-2-5 0,1-6 0,0-2 0,0-6 0,0-2 0,0-3 0,0-1-119,0-3 0,0 1 0,0 7 0,0 4 119,0 6 0,0 3 0,6-15 0,1 29 0,4 17 0,6 43 0,3 27 0,-11-16 0,0 4 0,1 7 0,0 2 0,-1 1 0,0 0 0,1 2 0,0 0 0,0-4 0,0 0 0,-1-3 0,-2-2 0,1-5 0,0-3 0,4 13 0,0-16 0,-1-15 476,-20-16-476,-5-21 0,-22-13 0,1-13 0,1 6 0,2 13 0,9-3 0,2 2 0,9 16 0,3-28 0,36 37 0,14 0 0,2 0 0,6-6 0,-6-6 0,-2-9 0,-2-7 0,-9 5 0,-6 3 0,-6 6 0,-1-14 0,1 3 0</inkml:trace>
  <inkml:trace contextRef="#ctx0" brushRef="#br0">16449 6649 24575,'26'-22'0,"0"0"0,9-21 0,-11-7 0,-9 3 0,0-4 0,-7-4 0,-3 9 0,-5 11 0,-4 15 0,-8 12 0,3 16 0,-12 26 0,13 21 0,5-17 0,1 2 0,1 1 0,2 0 0,-1-2 0,1-1 0,3 25 0,7-29 0,12-14 0,5-20 0,15-20 0,-4-29 0,-16 8 0,-3-5 0,-1-3 0,-1-1 0,0-6 0,-1-2 0,-5 15 0,-1 0 0,-1-1-108,-1-2 0,-1 0 0,-1 0 0,3-16 0,-1 1 108,-4 10 0,-2 4 0,0 11 0,0 4 0,-3-15 0,-2 19 0,-2 17 0,-7 33 0,-9 33 0,13-10 0,2 7 0,2-9 0,0 2 0,1 0 0,1 1 0,0 0 0,1-1 0,-1 15 0,2-3 0,0-6 0,3-3 0,1-7 0,6-4 0,27 13 0,-7-34 0,4-4 0,3-4 0,0-5 0,5-4 0,1-6 0,0-7 0,1-6 0,2 0 0,0-4 0,0-8 0,1 0 0</inkml:trace>
  <inkml:trace contextRef="#ctx0" brushRef="#br0">18006 5446 24575,'-33'45'0,"0"-1"0,3 0 0,8 0 0,20-3 0,4 1 0,-4 3 0,0 1 0,0 2 0,0-1 0,0-7 0,0-2 0,2 25 0,0-20 0,0-19 0,7-11 0,5-9 0,9-25 0,6-14 0,1-23 0,-16 23 0,-1-1 0,-1 0 0,0 0 0,0 2 0,0 1 0,8-28 0,2 10 0,2 10 0,-3 14 0,-2 3 0,-1 4 0,3 9 0,0 7 0,-2 40 0,-1 23 0,-8-18 0,0 2 0,-2 6 0,-1 0 0,3-5 0,-1-3 0,-3-4 0,0-3 0,6 13 0,2-23 0,4-12 0,7-16 0,14-34 0,-10 10 0,1-3 0,3-6 0,1-1 0,1-3 0,1 0-230,6-7 1,0 3 0,-11 12 0,-1 1 0,3-1 0,0 0 0</inkml:trace>
  <inkml:trace contextRef="#ctx0" brushRef="#br0">19221 4362 24575,'-14'58'0,"1"0"0,5-10 0,1 1 0,1 1 0,5 4 0,2 2 0,-1-1 0,0-2 0,0-1 0,0-1-314,0-4 1,0-2 0,0 0 0,0 21 0,0-2 313,0-4 0,0-2 0,0-10 0,0-3 0,0-4 0,0-11 0,0-25 169,0-44 1,1 2-1,0-5-169,0-13 0,2-4 0,2 0 0,1-1 0,3-3 0,2 0 0,2 6 0,2 2 64,0-2 1,1 3 0,0 14 0,2 5-65,17-17 0,1 28 0,-1 12 0,-9 14 0,-2 18 0,-10 18 199,-7-6 1,-2 3 0,-1-1 0,-1 0-200,-3 33 0,-4-14 0,-8-9 0,-6-17 0,-14-7 0,0-7 0,4-5 0,6-3 0,6-5 0,4 1 0,4 3 0,3 8 0,5 16 0,1 10 0,3 20 0,19 1 0,-7-28 0,3-3 0,26 18 0,6-10 0,-7-13 0,3-15 0,-6-4 0,2-8 0,0-22 0,5-21 0,-26 18 0,-1-1 0,1-9 0,-1-1 0,-2 5 0,-1 1 0,0-2 0,-1 1 0,8-25 0,-9 5 0,-8 10 0,-4 18 0,-24 10 0,-5 30 0,-18 18 0,7 16 0,9 12 0,9 2 0,6-10 0,5-11 0,7-8 0,8-17 0,8-7 0,14-6 0,17-6 0,4-20 0,-23 6 0,-1-3 0,0-5 0,-1-3 0,-2-4 0,-1-1 0,0-3 0,0-1 0,-1-1 0,-1 0 0,-3 1 0,-2 1 0,-3 1 0,-2 1 0,7-22 0,-6 13 0,-6 10 0,-2 15 0,3 28 0,-5 18 0,6 32 0,0 6 0,-2-30 0,0 0 0,6 24 0,-1-8 0,5-10 0,0-14 0,0-4 0,-5-17 0,1-1 0,0-5 0,0-10 0,0-14 0,-5-24 0,-3 10 0,0-3 0,2-3 0,0-1 0,2-2 0,0 0 0,0 4 0,0 2 0,-3 7 0,1 1 0,6-15 0,0 16 0,-2 11 0,-2 6 0,3 7 0,-3 4 0,2 13 0,2 15 0,1 18 0,-5-10 0,0 2 0,9 29 0,2-4 0,-6-16 0,-5-11 0,0-16 0,4-9 0,1-5 0,3-6 0,18-34 0,-13 12 0,1 1 0</inkml:trace>
  <inkml:trace contextRef="#ctx0" brushRef="#br0">20812 4350 24575,'-32'29'0,"-1"1"0,3-3 0,8 1 0,22 27 0,0-7 0,0-1 0,0-11 0,0-13 0,5-9 0,4-18 0,11-16 0,-1-9 0,9-14 0,-9 8 0,-3 7 0,-3 8 0,-1 5 0,0 7 0,0 3 0,1 6 0,2 3 0,1 2 0,0 6 0,4-5 0,-9-3 0,4-3 0,-3-1 0,-1 0 0,1 0 0,0-5 0,5-12 0,1-8 0</inkml:trace>
  <inkml:trace contextRef="#ctx0" brushRef="#br0">21225 4079 24575,'-35'27'0,"-1"-1"0,7 0 0,3 0 0,-1 13 0,11-4 0,8-11 0,8-1 0,6-12 0,20-1 0,13-10 0,10 0 0,2 0 0,-13 0 0,-3 0 0,-14 3 0,-9 5 0,-6 6 0,-6 14 0,-9-3 0,-10 2 0,-2-9 0,-15-6 0,18-5 0,2-7 0,-10-5 0,-6-2 0</inkml:trace>
  <inkml:trace contextRef="#ctx0" brushRef="#br0">21603 3973 24575,'-44'-8'0,"6"16"0,26 23 0,5 8 0,-9 24 0,8-8 0,3-13 0,5-29 0,5-21 0,3-23 0,0-2 0,4-2 0,-3 10 0,6 9 0,-1 8 0,-3 5 0,10 6 0,3 13 0,6 5 0,-2 18 0,-1-8 0,-3-8 0,-10-6 0,-2-9 0,-8-18 0,1-36 0,-5 12 0,0 0 0</inkml:trace>
  <inkml:trace contextRef="#ctx0" brushRef="#br0">21956 3690 24575,'-32'43'0,"1"0"0,27-15 0,1 3 0,3-3 0,18-6 0,13-6 0,11-7 0,9-1 0,-15-4 0,-17 3 0,-9 4 0,-6 9 0,-18 8 0,-13 12 0,-11-6 0,-13-7 0,0-12 0,14 11 0,-4-6 0</inkml:trace>
  <inkml:trace contextRef="#ctx0" brushRef="#br0">17864 6896 24575,'48'-34'0,"-1"0"0,-10 8 0,2 0 0,3-1 0,9-3 0,3 0 0,2-3 0,-6 3 0,2-2 0,1-2 0,0 1 0,-6 4 0,0 0 0,1-1 0,0 0 0,2 0-819,-4 1 0,1 0 0,1 0 0,0-1 0,1 0 0,0 0 0,2-1 1,0 0-1,1 0 0,0 0 0,1-1 0,0-1 819,-5 3 0,0 0 0,1-1 0,0 0 0,0-1 0,0 1 0,1 0 0,-1 1 0,1-1 0,0 0 0,0 1 0,0 0 0,1-1 0,0 1 0,2-2 0,1 0 0,0 1 0,0-1 0,0 0 0,0 1 0,0 1 0,-1 0 0,0 1 0,0 0 0,-1 0 0,1 1 0,0 0 0,0 0 0,-2 2 0,1-1 0,0 1 0,0 1 0,0-1 0,-1 1 0,0 0 0,8-4 0,-1 0 0,0 0 0,0 0 0,0 1 0,-1 0 0,-3 2 0,-1 0 0,1 0 0,-1 1 0,-1 0 0,0 0 0,5-3 0,-1 0 0,-1 1 0,0 1 0,-2 1 102,7-1 1,-1 1 0,-2 2 0,-1-1 0,-6 2-1,-2 0 1,-2 1 0,-1 1-103,3-2 0,-2 1 0,-2 1 0,7-6 0,-4 3 894,12-4 0,-30 6-894,-37 17 0,-24 6 0,-12 5 0,-17 7 0,-8 4 0,23-6 0,-4 1 0,-1 2 0,-1 2 0,3 0 0,0 2 0,-2 1 0,0 1 0,-1 0 0,-4 3 0,-1 0 0,-1 2 0,0 0 0,-1 0-291,6-1 0,0 0 1,-1 0-1,0 1 1,0 0-1,0 0 1,-2 1-1,1 0 0,0 0 1,-1 1-1,0-1 1,0 1 290,-3 1 0,0 1 0,-1 0 0,0 0 0,0 1 0,0 0 0,5-2 0,0 0 0,-1 1 0,1 1 0,-1-1 0,0 1 0,1 0-28,0 0 0,1 0 0,-1 0 1,1 1-1,-1-1 0,1 1 1,0 0-1,0 0 0,-1 0 0,1 1 1,0-1-1,0 1 0,0 0 1,0 0 27,1 0 0,-1 0 0,1 0 0,0 1 0,0-1 0,1 0 0,1 0 0,-5 2 0,1-1 0,1 1 0,-1-1 0,1 1 0,0 0 0,-1 2 0,-1 0 0,0 1 0,0 0 0,2-1 0,1 0 0,-4 2 0,2 0 0,0-1 0,2 1 0,0-2 0,5-1 1,0-1 0,2 0-1,0-1 1,3-1 0,-3 2 0,2-1-1,2-2 1,2-2-1,0-1 0,4-3 0,2-2 0,-3 4 0,7-4 0,6-4 0,49-27 0,16-11 0,-2-6 0,3-6 0,5-2 0,-6 5 0,4-2 0,1-2 0,2 0 0,0-1 0,-2 2 0,1-1 0,0-1 0,1 0 0,1-1 0,1 0-50,-2 2 1,0-1-1,1 0 1,1 0 0,0 0-1,0-1 1,1 1 0,2-1-1,1-1 1,0 0 0,1 1-1,0-1 1,0 1-1,0 0 50,-5 3 0,0 0 0,1 1 0,0 0 0,-1-1 0,1 1 0,0-1 0,0 1 0,1-1 0,0-1 0,0 1 0,0-1 0,0 0 0,0 1 0,0 0 0,1 1 0,0-1 0,1 1 0,-1 1 0,1-1 0,0 1 0,0 0 0,-1 0 0,0 0 0,6-4 0,0 1 0,-1-1 0,1 1 0,-1 0 0,0 0 0,0 1 0,-1 2 0,-1-1 0,0 2 0,0-1 0,0 1 0,0 0 0,0 1 0,0-1 0,0 1 0,0 1 0,0-1 0,0 1 0,-1-1 0,-1 1 71,6-3 1,0 0 0,-1 1 0,-1-1 0,1 1 0,-1 0 0,-1 1 0,0 1-1,0-1 1,-1 1 0,0 1 0,-1 0-72,6-3 0,-2 2 0,0 0 0,-1 1 0,0-1 0,-3 1 0,-1-1 0,0 1 0,-1 0 0,0 0-15,7-3 1,0-1 0,-1 1 0,-3-1 0,-6 3-1,-2 1 1,-1-1 0,-2 1 14,8-4 0,-2 1 0,-1-1 0,-3 1 0,0 0 0,-1-1 0,-6 2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5292" units="cm"/>
      <inkml:brushProperty name="height" value="0.05292" units="cm"/>
      <inkml:brushProperty name="color" value="#FF0000"/>
    </inkml:brush>
  </inkml:definitions>
  <inkml:trace contextRef="#ctx0" brushRef="#br0">14221 7851 24575,'60'-6'0,"-6"0"0,-11 6 0,0 0 0,4 0 0,2 0 0,2 0 0,-6 0 0,2 0 0,-7 0 0,4 0 0,3 0 0,4 0 0,0 0 0,-4 0 0,3 0 0,5 0 0,0-5 0,8-3 0,1-2 0,-1-2 0,-27 8 0,0 1 0,-1 1 0,1 0 0,0 2 0,1-1 0,-1 1 0,-1 0 0,32 0 0,-1 0 0,1 0 0,-31 0 0,-1 0 0,0 1 0,1-1 0,-1 2 0,1 0 0,-1 1 0,0 1 0,1 2 0,-1 0 0,0-1 0,0 0 0,-2-1 0,0 0 0,33 3 0,-3-3 0,-3-2 0,3 6 0,-5 0 0,-7 4 0,0-5 0,-8 1 0,-2-1 0,-2 1 0,2-3 0,-2-5 0,0 1 0,-3 3 0,-1-2 0,0 1 0,-1-1 0,-2-2 0,-3 0 0,-6 0 0,-6-2 0,-5-1 0,-5-25 0,-7-5 0,0-19 0</inkml:trace>
  <inkml:trace contextRef="#ctx0" brushRef="#br0">14115 7792 24575,'61'-6'0,"-10"2"0,-10 2 0,-6 2 0,-5-5 0,-2-3 0,-7 3 0,-1 1 0,-2 3 0,2 1 0,2 0 0,-3 0 0,4 0 0,0 0 0,-3 0 0,0 0 0,-5 0 0,5 0 0,-4 2 0,3 6 0,1 8 0,4 15 0,1 6 0,2 10 0,-3-4 0,-1 1 0,-1-9 0,-6-4 0,0-7 0,-20-23 0,-30-28 0,6 5 0,0-1 0</inkml:trace>
  <inkml:trace contextRef="#ctx0" brushRef="#br0">14339 7674 24575,'23'-24'0,"1"0"0,23-12 0,-1 13 0,-3-5 0,2 7 0,-6-2 0,-1 4 0,-7 4 0,-3-5 0,-8 8 0,1-2 0,-6 2 0,0 4 0,-7 0 0,2 6 0,-2-2 0,13-8 0,4-1 0</inkml:trace>
  <inkml:trace contextRef="#ctx0" brushRef="#br0">18725 8629 24575,'42'3'0,"-1"1"0,-7-2 0,-1 0 0,14-1 0,-4-1 0,2 0 0,6 0 0,2 0 0,6 0 0,0 0 0,0 0 0,6 0 0,1 0 0,-31 0 0,0 0 0,0 0 0,1 0 0,1 0 0,0 0 0,1 0 0,-1 0 0,1 0 0,0 0 0,-1 0 0,1 0 0,0 0 0,1 0 0,2 0 0,0 0 0,0 0 0,0 1 0,-2 1 0,0 0 0,1-1 0,0-1 0,-2 2 0,-1 0 0,0 0 0,1-1 0,-3 1 0,0 0 0,1-1 0,-1 1 0,0 1 0,1 1 0,-1-2 0,1 0 0,-1 2 0,0 0 0,1-2 0,0-1 0,2 1 0,-1 0 0,-3 0 0,-1 1 0,1-1 0,-1 0 0,24 2 0,-2-4 0,-2 0 0,-2 0 0,-1 0 0,-11 0 0,-5 0 0,-6 0 0,-13 0 0,-3 0 0,-8-5 0,-13-18 0,-27-12 0,4 11 0,-8-1 0,-17-1 0,0-1 0</inkml:trace>
  <inkml:trace contextRef="#ctx0" brushRef="#br0">19091 8311 24575,'-51'29'0,"0"1"0,1-1 0,-1 1 0,-1 0 0,3-1 0,4-2 0,-1 2 0,6-2 0,11-6 0,3-2 0,-20 13 0,11 4 0,6-18 0,9-2 0,8-6 0,12 7 0,15-5 0,12 0 0,9 5 0,11-1 0,0 1 0,0 2 0,4 5 0,0 3 0,6 4 0,-2-8 0,-3 2 0,-1-9 0,-8 0 0,-3-5 0,-13-4 0,-3-3 0,-8-3 0,-1-1 0,-6 0 0,-1 0 0,-5-5 0,2-12 0,-5-9 0,0-14 0,-4-12 0,0-11 0,0 27 0,-1 0 0,1-1 0,0-1 0,0 4 0,-1 0 0,-3-25 0,2 4 0,2 12 0,1 2 0,-5 18 0,4-6 0,-3 9 0,3-4 0,-4 4 0,5 2 0,-1-2 0,3-2 0,1-2 0,-5-13 0,-2 6 0</inkml:trace>
  <inkml:trace contextRef="#ctx0" brushRef="#br0">14810 7474 24575,'-47'18'0,"0"0"0,5-1 0,5 1 0,6 5 0,2-1 0,-6-2 0,6 1 0,-6-5 0,-1 1 0,1-2 0,-1 0 0,13 5 0,-3-10 0,6 2 0,7-4 0,1 0 0,3 1 0,-3-5 0,4 3 0,0-3 0,6 6 0,-3 1 0,5 9 0,10 5 0,6 6 0,11 5 0,9 7 0,4-1 0,7-3 0,5-4 0,-1 1 0,2-10 0,-5-6 0,-4-3 0,-9-2 0,-4 5 0,-4-8 0,-7 5 0,-5-5 0,-1 1 0,-3-9 0,1 0 0,-5-10 0,-2-21 0,-5-15 0,0 8 0,0-3 0,0-1 0,0-2 0,0-7 0,0-1 0,0 5 0,0 1 0,0 0 0,0 2 0,0-24 0,0 5 0,0 13 0,0 6 0,0 9 0,0 3 0,0-2 0,0 7 0,0-1 0,0 6 0,0 6 0,-5 6 0,-2 0 0,-5 12 0,1 5 0,-1 9 0,-5 0 0,-3 3 0,-3-4 0,-5 8 0,-6-6 0,-5 3 0,-5-2 0,5-6 0,-8-2 0,4-6 0,-1-2 0,9-2 0,1-2 0,3 2 0,-2-3 0,5-1 0,10 0 0,6 0 0,8 5 0,-1 2 0,5 4 0,5 1 0,4 5 0,11 3 0,6 9 0,14 6 0,5 6 0,-19-18 0,-1 1 0,1 1 0,0 1 0,-2 0 0,-1-1 0,19 20 0,-3-10 0,-6-5 0,-2-6 0,-9-7 0,2-6 0,-8-4 0,0-7 0,-3 0 0,-2 0 0,1 0 0,-5-25 0,-3-10 0,-3-26 0,-1-5 0,0 28 0,-1 1 0,-1 1 0,0 1 0,-1 1 0,0 1 0,-4-22 0,-3 12 0,7 8 0,-3 13 0,2 2 0,3 6 0,-3 2 0,3 0 0,1 0 0,0 0 0,-21 11 0,-5 2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Intel Clear"/>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Intel Clear"/>
              </a:defRPr>
            </a:lvl1pPr>
          </a:lstStyle>
          <a:p>
            <a:fld id="{ED7FC5FE-6F0D-D34A-8EE6-C95B4F5F4DC8}" type="datetimeFigureOut">
              <a:rPr lang="en-US" smtClean="0"/>
              <a:pPr/>
              <a:t>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Intel Clear"/>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Intel Clear"/>
              </a:defRPr>
            </a:lvl1pPr>
          </a:lstStyle>
          <a:p>
            <a:fld id="{D61C8689-8455-3546-ADF9-3B7273760F66}" type="slidenum">
              <a:rPr lang="en-US" smtClean="0"/>
              <a:pPr/>
              <a:t>‹#›</a:t>
            </a:fld>
            <a:endParaRPr lang="en-US"/>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Intel Clear"/>
        <a:ea typeface="+mn-ea"/>
        <a:cs typeface="+mn-cs"/>
      </a:defRPr>
    </a:lvl1pPr>
    <a:lvl2pPr marL="457200" algn="l" defTabSz="457200" rtl="0" eaLnBrk="1" latinLnBrk="0" hangingPunct="1">
      <a:defRPr sz="1200" kern="1200">
        <a:solidFill>
          <a:schemeClr val="tx1"/>
        </a:solidFill>
        <a:latin typeface="Intel Clear"/>
        <a:ea typeface="+mn-ea"/>
        <a:cs typeface="+mn-cs"/>
      </a:defRPr>
    </a:lvl2pPr>
    <a:lvl3pPr marL="914400" algn="l" defTabSz="457200" rtl="0" eaLnBrk="1" latinLnBrk="0" hangingPunct="1">
      <a:defRPr sz="1200" kern="1200">
        <a:solidFill>
          <a:schemeClr val="tx1"/>
        </a:solidFill>
        <a:latin typeface="Intel Clear"/>
        <a:ea typeface="+mn-ea"/>
        <a:cs typeface="+mn-cs"/>
      </a:defRPr>
    </a:lvl3pPr>
    <a:lvl4pPr marL="1371600" algn="l" defTabSz="457200" rtl="0" eaLnBrk="1" latinLnBrk="0" hangingPunct="1">
      <a:defRPr sz="1200" kern="1200">
        <a:solidFill>
          <a:schemeClr val="tx1"/>
        </a:solidFill>
        <a:latin typeface="Intel Clear"/>
        <a:ea typeface="+mn-ea"/>
        <a:cs typeface="+mn-cs"/>
      </a:defRPr>
    </a:lvl4pPr>
    <a:lvl5pPr marL="1828800" algn="l" defTabSz="457200" rtl="0" eaLnBrk="1" latinLnBrk="0" hangingPunct="1">
      <a:defRPr sz="1200" kern="1200">
        <a:solidFill>
          <a:schemeClr val="tx1"/>
        </a:solidFill>
        <a:latin typeface="Intel Cle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a:t>65pt Intel Clear pro Title</a:t>
            </a:r>
            <a:br>
              <a:rPr lang="en-US"/>
            </a:br>
            <a:r>
              <a:rPr lang="en-US"/>
              <a:t>with Linear gradient</a:t>
            </a:r>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16pt Intel Clear Subhead, Date, Etc.</a:t>
            </a:r>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249193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a:t>54pt Intel Clear Pro</a:t>
            </a:r>
            <a:br>
              <a:rPr lang="en-US"/>
            </a:br>
            <a:r>
              <a:rPr lang="en-US"/>
              <a:t>white section break</a:t>
            </a:r>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16pt Intel Clear Subhead</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a:p>
        </p:txBody>
      </p:sp>
    </p:spTree>
    <p:extLst>
      <p:ext uri="{BB962C8B-B14F-4D97-AF65-F5344CB8AC3E}">
        <p14:creationId xmlns:p14="http://schemas.microsoft.com/office/powerpoint/2010/main" val="24037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a:t>54pt Intel Clear Pro</a:t>
            </a:r>
            <a:br>
              <a:rPr lang="en-US"/>
            </a:br>
            <a:r>
              <a:rPr lang="en-US"/>
              <a:t>blue section break</a:t>
            </a:r>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16pt Intel Clear Subhead</a:t>
            </a:r>
          </a:p>
        </p:txBody>
      </p:sp>
    </p:spTree>
    <p:extLst>
      <p:ext uri="{BB962C8B-B14F-4D97-AF65-F5344CB8AC3E}">
        <p14:creationId xmlns:p14="http://schemas.microsoft.com/office/powerpoint/2010/main" val="1110112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40pt Intel Clear Light Body.</a:t>
            </a:r>
            <a:br>
              <a:rPr lang="en-US"/>
            </a:br>
            <a:r>
              <a:rPr lang="en-US"/>
              <a:t>For content that is not a section, but has a big idea in text only.</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a:t>40pt Intel Clear Heading</a:t>
            </a:r>
          </a:p>
        </p:txBody>
      </p:sp>
    </p:spTree>
    <p:extLst>
      <p:ext uri="{BB962C8B-B14F-4D97-AF65-F5344CB8AC3E}">
        <p14:creationId xmlns:p14="http://schemas.microsoft.com/office/powerpoint/2010/main" val="4001256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a:t>54pt Intel Clear Pro blue section</a:t>
            </a:r>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a:t>16pt Intel Clear Subhead</a:t>
            </a:r>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a:t>Insert photo here. Drag picture to placeholder or click icon to add.</a:t>
            </a:r>
          </a:p>
        </p:txBody>
      </p:sp>
    </p:spTree>
    <p:extLst>
      <p:ext uri="{BB962C8B-B14F-4D97-AF65-F5344CB8AC3E}">
        <p14:creationId xmlns:p14="http://schemas.microsoft.com/office/powerpoint/2010/main" val="3843762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a:t>28pt Intel Clear Headline</a:t>
            </a:r>
          </a:p>
        </p:txBody>
      </p:sp>
    </p:spTree>
    <p:extLst>
      <p:ext uri="{BB962C8B-B14F-4D97-AF65-F5344CB8AC3E}">
        <p14:creationId xmlns:p14="http://schemas.microsoft.com/office/powerpoint/2010/main" val="413716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a:p>
        </p:txBody>
      </p:sp>
    </p:spTree>
    <p:extLst>
      <p:ext uri="{BB962C8B-B14F-4D97-AF65-F5344CB8AC3E}">
        <p14:creationId xmlns:p14="http://schemas.microsoft.com/office/powerpoint/2010/main" val="3328961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38B3-8C4F-4BCB-A81A-9E1F32241E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BF35E4-2EBB-45D1-AEE9-DF4D30FC62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F142B-0428-40B2-AE5C-5DEF6F5A060C}"/>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5" name="Footer Placeholder 4">
            <a:extLst>
              <a:ext uri="{FF2B5EF4-FFF2-40B4-BE49-F238E27FC236}">
                <a16:creationId xmlns:a16="http://schemas.microsoft.com/office/drawing/2014/main" id="{746051E6-CE27-4093-A003-B778E67BB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56CD0-5270-4E82-812D-3725D91DAF0F}"/>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00819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3DF9D-B45F-4203-B40D-D5E2F8CDD1AA}"/>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374B716-06A3-445A-8F6A-44EA6961E51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C12AFDC-6D86-43ED-B5E0-63649A51DD91}"/>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5" name="Footer Placeholder 4">
            <a:extLst>
              <a:ext uri="{FF2B5EF4-FFF2-40B4-BE49-F238E27FC236}">
                <a16:creationId xmlns:a16="http://schemas.microsoft.com/office/drawing/2014/main" id="{EEA62663-FCBE-4364-A210-F60F4875B4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6C6930-FC88-4574-9617-040504D80329}"/>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607151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A38B3-8C4F-4BCB-A81A-9E1F32241E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BF35E4-2EBB-45D1-AEE9-DF4D30FC62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F142B-0428-40B2-AE5C-5DEF6F5A060C}"/>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5" name="Footer Placeholder 4">
            <a:extLst>
              <a:ext uri="{FF2B5EF4-FFF2-40B4-BE49-F238E27FC236}">
                <a16:creationId xmlns:a16="http://schemas.microsoft.com/office/drawing/2014/main" id="{746051E6-CE27-4093-A003-B778E67BB7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56CD0-5270-4E82-812D-3725D91DAF0F}"/>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553644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a:t>Insert photo here. Drag picture to placeholder or click icon to add.</a:t>
            </a:r>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a:t>65pt Intel Clear pro Title</a:t>
            </a:r>
            <a:br>
              <a:rPr lang="en-US"/>
            </a:br>
            <a:r>
              <a:rPr lang="en-US"/>
              <a:t>with image</a:t>
            </a:r>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16pt Intel Clear Subhead, Date, Etc.</a:t>
            </a:r>
          </a:p>
        </p:txBody>
      </p:sp>
    </p:spTree>
    <p:extLst>
      <p:ext uri="{BB962C8B-B14F-4D97-AF65-F5344CB8AC3E}">
        <p14:creationId xmlns:p14="http://schemas.microsoft.com/office/powerpoint/2010/main" val="180832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28657-3FC5-4B7C-AA7B-8F88963B739A}"/>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CC7EF2B-B608-4745-A1F1-FB15C0E930AC}"/>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3D1839-14C5-4367-8983-21F707624D5B}"/>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5" name="Footer Placeholder 4">
            <a:extLst>
              <a:ext uri="{FF2B5EF4-FFF2-40B4-BE49-F238E27FC236}">
                <a16:creationId xmlns:a16="http://schemas.microsoft.com/office/drawing/2014/main" id="{A3E0A7DB-71DF-42AB-A81D-392DA06520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8F091B-04A3-4C3C-B8B5-785D89926AE0}"/>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2993115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EC00-7169-4D71-B8E6-6A1A528EC5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510FFD-6331-4E2B-B54F-E31F5ED7EA90}"/>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EE6B9-C7E1-485A-94CC-653392F0CF5B}"/>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FB1300-748D-4DE4-B47A-276B1A27F104}"/>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6" name="Footer Placeholder 5">
            <a:extLst>
              <a:ext uri="{FF2B5EF4-FFF2-40B4-BE49-F238E27FC236}">
                <a16:creationId xmlns:a16="http://schemas.microsoft.com/office/drawing/2014/main" id="{7878EA91-BBEE-4D82-B6C9-7D90AA3A7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A69098-A9F7-42AD-8662-EB1A1C02F586}"/>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32153494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CB7ED-5FD4-433A-838F-A9241155B6A5}"/>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268A1E-EB03-4259-8F95-D68A055E31B9}"/>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2E3BAB8C-2889-42C3-BBE1-2DBDBE49D00E}"/>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606E9F-7A1B-44EB-A3D8-0A87F36B3060}"/>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F9617CA-E14E-4AD0-AAE7-1B10D9CD2457}"/>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7EBB4E-3142-405F-90F5-39F67745A1C6}"/>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8" name="Footer Placeholder 7">
            <a:extLst>
              <a:ext uri="{FF2B5EF4-FFF2-40B4-BE49-F238E27FC236}">
                <a16:creationId xmlns:a16="http://schemas.microsoft.com/office/drawing/2014/main" id="{F8AD2818-4538-4CE2-941F-5628093008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A26B26-F08B-4874-9211-E4448AA2C131}"/>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476794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83C95-58D0-4231-90F5-93D327F373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C8778-6D08-4747-987C-A5E6A6A9C4E3}"/>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4" name="Footer Placeholder 3">
            <a:extLst>
              <a:ext uri="{FF2B5EF4-FFF2-40B4-BE49-F238E27FC236}">
                <a16:creationId xmlns:a16="http://schemas.microsoft.com/office/drawing/2014/main" id="{76598FC5-5CF1-4ACB-A980-91D6212F7B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B705A-2F34-42C9-9F9D-8E3C2101691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7499268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39B2AA-DA09-4798-A8E8-E7F157DA5F4B}"/>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3" name="Footer Placeholder 2">
            <a:extLst>
              <a:ext uri="{FF2B5EF4-FFF2-40B4-BE49-F238E27FC236}">
                <a16:creationId xmlns:a16="http://schemas.microsoft.com/office/drawing/2014/main" id="{1AAFB448-66D3-4702-86B3-4DD13B367D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83A4FC-266B-4F35-9138-7FE1A260D7DE}"/>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9715483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CCB67-270B-489B-9EAD-AD8709150077}"/>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95F7ACE-D3B7-4CA7-9E29-8107467BA88F}"/>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3B56FD-A334-40FB-B992-81C603A06BDC}"/>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BCDFFE1-0BF7-4D24-9FA6-9813A40CB49C}"/>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6" name="Footer Placeholder 5">
            <a:extLst>
              <a:ext uri="{FF2B5EF4-FFF2-40B4-BE49-F238E27FC236}">
                <a16:creationId xmlns:a16="http://schemas.microsoft.com/office/drawing/2014/main" id="{AF6962BB-59F4-45FC-9641-3976B0069E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C16188-8699-482D-9388-EA6D20E6883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84792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24AB1-AEE9-4663-9338-72CE966EB544}"/>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4EB13D3-659B-41B0-B226-8FAE34AC0E00}"/>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E4F0395-738B-4427-8BE5-950D9651CEC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2C5B2BD-A786-4117-92C1-9778A0BB7846}"/>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6" name="Footer Placeholder 5">
            <a:extLst>
              <a:ext uri="{FF2B5EF4-FFF2-40B4-BE49-F238E27FC236}">
                <a16:creationId xmlns:a16="http://schemas.microsoft.com/office/drawing/2014/main" id="{908B642B-9064-4D13-B721-C481429D62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76D95-475A-4AD1-B310-6CA1F9617BA3}"/>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7891674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D7A18-5182-498B-87BA-8015390CFA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14CB84-F923-4247-AFA3-0DFFE47CE2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3E1C5-0EC7-467D-BE4B-986801B89EA8}"/>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5" name="Footer Placeholder 4">
            <a:extLst>
              <a:ext uri="{FF2B5EF4-FFF2-40B4-BE49-F238E27FC236}">
                <a16:creationId xmlns:a16="http://schemas.microsoft.com/office/drawing/2014/main" id="{5B2E35B6-4C05-45CE-B09A-1C0302FFD9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843154-C89B-49A1-8F6F-0C8F2C0599C4}"/>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27349571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EF9C80-72CB-41C0-90D5-708DFAD9AD4E}"/>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BD1F34-941E-451B-BF2C-FE437CAD8685}"/>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A1A52B-3C4B-48F8-87E5-4500C0C5CE4C}"/>
              </a:ext>
            </a:extLst>
          </p:cNvPr>
          <p:cNvSpPr>
            <a:spLocks noGrp="1"/>
          </p:cNvSpPr>
          <p:nvPr>
            <p:ph type="dt" sz="half" idx="10"/>
          </p:nvPr>
        </p:nvSpPr>
        <p:spPr/>
        <p:txBody>
          <a:bodyPr/>
          <a:lstStyle/>
          <a:p>
            <a:fld id="{87127D54-8668-4280-9F23-78BE0BB842CF}" type="datetimeFigureOut">
              <a:rPr lang="en-US" smtClean="0"/>
              <a:t>5/20/20</a:t>
            </a:fld>
            <a:endParaRPr lang="en-US"/>
          </a:p>
        </p:txBody>
      </p:sp>
      <p:sp>
        <p:nvSpPr>
          <p:cNvPr id="5" name="Footer Placeholder 4">
            <a:extLst>
              <a:ext uri="{FF2B5EF4-FFF2-40B4-BE49-F238E27FC236}">
                <a16:creationId xmlns:a16="http://schemas.microsoft.com/office/drawing/2014/main" id="{950E6CC3-C78B-4904-BE66-B4C2D69977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E430AE-58EE-40B8-950B-99CBA6F51149}"/>
              </a:ext>
            </a:extLst>
          </p:cNvPr>
          <p:cNvSpPr>
            <a:spLocks noGrp="1"/>
          </p:cNvSpPr>
          <p:nvPr>
            <p:ph type="sldNum" sz="quarter" idx="12"/>
          </p:nvPr>
        </p:nvSpPr>
        <p:spPr/>
        <p:txBody>
          <a:bodyPr/>
          <a:lstStyle/>
          <a:p>
            <a:fld id="{E6D7E7C5-8FCA-4806-A881-D9B76AF65403}" type="slidenum">
              <a:rPr lang="en-US" smtClean="0"/>
              <a:t>‹#›</a:t>
            </a:fld>
            <a:endParaRPr lang="en-US"/>
          </a:p>
        </p:txBody>
      </p:sp>
    </p:spTree>
    <p:extLst>
      <p:ext uri="{BB962C8B-B14F-4D97-AF65-F5344CB8AC3E}">
        <p14:creationId xmlns:p14="http://schemas.microsoft.com/office/powerpoint/2010/main" val="17707980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mj-lt"/>
                <a:cs typeface="Arial" panose="020B0604020202020204" pitchFamily="34" charset="0"/>
              </a:defRPr>
            </a:lvl1pPr>
          </a:lstStyle>
          <a:p>
            <a:r>
              <a:rPr lang="en-US"/>
              <a:t>28pt Arial Headline</a:t>
            </a:r>
          </a:p>
        </p:txBody>
      </p:sp>
      <p:sp>
        <p:nvSpPr>
          <p:cNvPr id="9" name="Content Placeholder 8"/>
          <p:cNvSpPr>
            <a:spLocks noGrp="1"/>
          </p:cNvSpPr>
          <p:nvPr>
            <p:ph sz="quarter" idx="13" hasCustomPrompt="1"/>
          </p:nvPr>
        </p:nvSpPr>
        <p:spPr>
          <a:xfrm>
            <a:off x="455614" y="1203326"/>
            <a:ext cx="8228012" cy="3425825"/>
          </a:xfrm>
        </p:spPr>
        <p:txBody>
          <a:bodyPr/>
          <a:lstStyle>
            <a:lvl1pPr>
              <a:defRPr>
                <a:solidFill>
                  <a:srgbClr val="0071C5"/>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18pt Arial body text</a:t>
            </a:r>
          </a:p>
          <a:p>
            <a:pPr lvl="1"/>
            <a:r>
              <a:rPr lang="en-US"/>
              <a:t>18pt Arial bullet one</a:t>
            </a:r>
          </a:p>
          <a:p>
            <a:pPr lvl="2"/>
            <a:r>
              <a:rPr lang="en-US"/>
              <a:t>16pt Arial sub-bullet</a:t>
            </a:r>
          </a:p>
          <a:p>
            <a:pPr lvl="3"/>
            <a:r>
              <a:rPr lang="en-US"/>
              <a:t>14pt Arial fourth level</a:t>
            </a:r>
          </a:p>
          <a:p>
            <a:pPr lvl="4"/>
            <a:r>
              <a:rPr lang="en-US"/>
              <a:t>12pt Arial fifth level</a:t>
            </a:r>
          </a:p>
        </p:txBody>
      </p:sp>
    </p:spTree>
    <p:extLst>
      <p:ext uri="{BB962C8B-B14F-4D97-AF65-F5344CB8AC3E}">
        <p14:creationId xmlns:p14="http://schemas.microsoft.com/office/powerpoint/2010/main" val="2931664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a:t>28pt Intel Clear Headline</a:t>
            </a:r>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a:t>18pt Intel Clear body text</a:t>
            </a:r>
          </a:p>
          <a:p>
            <a:pPr lvl="1"/>
            <a:r>
              <a:rPr lang="en-US"/>
              <a:t>18pt Intel Clear bullet one</a:t>
            </a:r>
          </a:p>
          <a:p>
            <a:pPr lvl="2"/>
            <a:r>
              <a:rPr lang="en-US"/>
              <a:t>18pt Intel Clear sub-bullet</a:t>
            </a:r>
          </a:p>
          <a:p>
            <a:pPr lvl="3"/>
            <a:r>
              <a:rPr lang="en-US"/>
              <a:t>16pt Intel Clear fourth level</a:t>
            </a:r>
          </a:p>
          <a:p>
            <a:pPr lvl="4"/>
            <a:r>
              <a:rPr lang="en-US" err="1"/>
              <a:t>14pt</a:t>
            </a:r>
            <a:r>
              <a:rPr lang="en-US"/>
              <a:t> Intel Clear fifth level</a:t>
            </a:r>
          </a:p>
        </p:txBody>
      </p:sp>
    </p:spTree>
    <p:extLst>
      <p:ext uri="{BB962C8B-B14F-4D97-AF65-F5344CB8AC3E}">
        <p14:creationId xmlns:p14="http://schemas.microsoft.com/office/powerpoint/2010/main" val="1358511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a:t>18pt Intel Clear body text</a:t>
            </a:r>
          </a:p>
          <a:p>
            <a:pPr marR="0" lvl="1" fontAlgn="auto">
              <a:lnSpc>
                <a:spcPct val="100000"/>
              </a:lnSpc>
              <a:spcAft>
                <a:spcPts val="0"/>
              </a:spcAft>
              <a:buClrTx/>
              <a:buSzTx/>
              <a:tabLst/>
            </a:pPr>
            <a:r>
              <a:rPr lang="en-US"/>
              <a:t>16pt Intel Clear bullet one</a:t>
            </a:r>
          </a:p>
          <a:p>
            <a:pPr lvl="2"/>
            <a:r>
              <a:rPr lang="en-US" err="1"/>
              <a:t>14pt</a:t>
            </a:r>
            <a:r>
              <a:rPr lang="en-US"/>
              <a:t> Intel Clear third level</a:t>
            </a:r>
          </a:p>
          <a:p>
            <a:pPr lvl="3"/>
            <a:r>
              <a:rPr lang="en-US" err="1"/>
              <a:t>12pt</a:t>
            </a:r>
            <a:r>
              <a:rPr lang="en-US"/>
              <a:t> Intel Clear fourth level</a:t>
            </a:r>
          </a:p>
          <a:p>
            <a:pPr lvl="4"/>
            <a:r>
              <a:rPr lang="en-US" err="1"/>
              <a:t>12pt</a:t>
            </a:r>
            <a:r>
              <a:rPr lang="en-US"/>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a:t>28pt Intel Clear Headline</a:t>
            </a:r>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endParaRPr lang="en-US" sz="110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endParaRPr lang="en-US" sz="1100">
              <a:latin typeface="Arial"/>
            </a:endParaRPr>
          </a:p>
        </p:txBody>
      </p:sp>
    </p:spTree>
    <p:extLst>
      <p:ext uri="{BB962C8B-B14F-4D97-AF65-F5344CB8AC3E}">
        <p14:creationId xmlns:p14="http://schemas.microsoft.com/office/powerpoint/2010/main" val="259891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a:t>18pt Intel Clear body text</a:t>
            </a:r>
          </a:p>
          <a:p>
            <a:pPr marR="0" lvl="1" fontAlgn="auto">
              <a:lnSpc>
                <a:spcPct val="100000"/>
              </a:lnSpc>
              <a:spcAft>
                <a:spcPts val="0"/>
              </a:spcAft>
              <a:buClrTx/>
              <a:buSzTx/>
              <a:tabLst/>
            </a:pPr>
            <a:r>
              <a:rPr lang="en-US"/>
              <a:t>16pt Intel Clear bullet one</a:t>
            </a:r>
          </a:p>
          <a:p>
            <a:pPr lvl="2"/>
            <a:r>
              <a:rPr lang="en-US" err="1"/>
              <a:t>14pt</a:t>
            </a:r>
            <a:r>
              <a:rPr lang="en-US"/>
              <a:t> Intel Clear third level</a:t>
            </a:r>
          </a:p>
          <a:p>
            <a:pPr lvl="3"/>
            <a:r>
              <a:rPr lang="en-US" err="1"/>
              <a:t>12pt</a:t>
            </a:r>
            <a:r>
              <a:rPr lang="en-US"/>
              <a:t> Intel Clear fourth level</a:t>
            </a:r>
          </a:p>
          <a:p>
            <a:pPr lvl="4"/>
            <a:r>
              <a:rPr lang="en-US" err="1"/>
              <a:t>12pt</a:t>
            </a:r>
            <a:r>
              <a:rPr lang="en-US"/>
              <a:t> Intel Clear fifth level</a:t>
            </a:r>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a:t>18pt Intel Clear body text</a:t>
            </a:r>
          </a:p>
          <a:p>
            <a:pPr marR="0" lvl="1" fontAlgn="auto">
              <a:lnSpc>
                <a:spcPct val="100000"/>
              </a:lnSpc>
              <a:spcAft>
                <a:spcPts val="0"/>
              </a:spcAft>
              <a:buClrTx/>
              <a:buSzTx/>
              <a:tabLst/>
            </a:pPr>
            <a:r>
              <a:rPr lang="en-US"/>
              <a:t>16pt Intel Clear bullet one</a:t>
            </a:r>
          </a:p>
          <a:p>
            <a:pPr lvl="2"/>
            <a:r>
              <a:rPr lang="en-US" err="1"/>
              <a:t>14pt</a:t>
            </a:r>
            <a:r>
              <a:rPr lang="en-US"/>
              <a:t> Intel Clear third level</a:t>
            </a:r>
          </a:p>
          <a:p>
            <a:pPr lvl="3"/>
            <a:r>
              <a:rPr lang="en-US" err="1"/>
              <a:t>12pt</a:t>
            </a:r>
            <a:r>
              <a:rPr lang="en-US"/>
              <a:t> Intel Clear fourth level</a:t>
            </a:r>
          </a:p>
          <a:p>
            <a:pPr lvl="4"/>
            <a:r>
              <a:rPr lang="en-US" err="1"/>
              <a:t>12pt</a:t>
            </a:r>
            <a:r>
              <a:rPr lang="en-US"/>
              <a:t> Intel Clear fifth level</a:t>
            </a:r>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a:t>28pt Intel Clear Headline</a:t>
            </a:r>
          </a:p>
        </p:txBody>
      </p:sp>
    </p:spTree>
    <p:extLst>
      <p:ext uri="{BB962C8B-B14F-4D97-AF65-F5344CB8AC3E}">
        <p14:creationId xmlns:p14="http://schemas.microsoft.com/office/powerpoint/2010/main" val="4062063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a:t>“36pt Intel Clear Bold Text”</a:t>
            </a:r>
          </a:p>
          <a:p>
            <a:pPr lvl="1"/>
            <a:r>
              <a:rPr lang="en-US" err="1"/>
              <a:t>12pt</a:t>
            </a:r>
            <a:r>
              <a:rPr lang="en-US"/>
              <a:t> Attribution</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a:t>28pt Intel Clear Headline</a:t>
            </a:r>
          </a:p>
        </p:txBody>
      </p:sp>
    </p:spTree>
    <p:extLst>
      <p:ext uri="{BB962C8B-B14F-4D97-AF65-F5344CB8AC3E}">
        <p14:creationId xmlns:p14="http://schemas.microsoft.com/office/powerpoint/2010/main" val="119294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a:t>28pt Intel Clear Headline</a:t>
            </a:r>
          </a:p>
        </p:txBody>
      </p:sp>
    </p:spTree>
    <p:extLst>
      <p:ext uri="{BB962C8B-B14F-4D97-AF65-F5344CB8AC3E}">
        <p14:creationId xmlns:p14="http://schemas.microsoft.com/office/powerpoint/2010/main" val="363820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a:t>18pt Intel Clear body text</a:t>
            </a:r>
          </a:p>
          <a:p>
            <a:pPr marR="0" lvl="1" fontAlgn="auto">
              <a:lnSpc>
                <a:spcPct val="100000"/>
              </a:lnSpc>
              <a:spcAft>
                <a:spcPts val="0"/>
              </a:spcAft>
              <a:buClrTx/>
              <a:buSzTx/>
              <a:tabLst/>
            </a:pPr>
            <a:r>
              <a:rPr lang="en-US"/>
              <a:t>16pt Intel Clear bullet one</a:t>
            </a:r>
          </a:p>
          <a:p>
            <a:pPr lvl="2"/>
            <a:r>
              <a:rPr lang="en-US" err="1"/>
              <a:t>14pt</a:t>
            </a:r>
            <a:r>
              <a:rPr lang="en-US"/>
              <a:t> Intel Clear third level</a:t>
            </a:r>
          </a:p>
          <a:p>
            <a:pPr lvl="3"/>
            <a:r>
              <a:rPr lang="en-US" err="1"/>
              <a:t>12pt</a:t>
            </a:r>
            <a:r>
              <a:rPr lang="en-US"/>
              <a:t> Intel Clear fourth level</a:t>
            </a:r>
          </a:p>
          <a:p>
            <a:pPr lvl="4"/>
            <a:r>
              <a:rPr lang="en-US" err="1"/>
              <a:t>12pt</a:t>
            </a:r>
            <a:r>
              <a:rPr lang="en-US"/>
              <a:t> Intel Clear fifth level</a:t>
            </a:r>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a:t>18pt Intel Clear body text</a:t>
            </a:r>
          </a:p>
          <a:p>
            <a:pPr marR="0" lvl="1" fontAlgn="auto">
              <a:lnSpc>
                <a:spcPct val="100000"/>
              </a:lnSpc>
              <a:spcAft>
                <a:spcPts val="0"/>
              </a:spcAft>
              <a:buClrTx/>
              <a:buSzTx/>
              <a:tabLst/>
            </a:pPr>
            <a:r>
              <a:rPr lang="en-US"/>
              <a:t>16pt Intel Clear bullet one</a:t>
            </a:r>
          </a:p>
          <a:p>
            <a:pPr lvl="2"/>
            <a:r>
              <a:rPr lang="en-US" err="1"/>
              <a:t>14pt</a:t>
            </a:r>
            <a:r>
              <a:rPr lang="en-US"/>
              <a:t> Intel Clear third level</a:t>
            </a:r>
          </a:p>
          <a:p>
            <a:pPr lvl="3"/>
            <a:r>
              <a:rPr lang="en-US" err="1"/>
              <a:t>12pt</a:t>
            </a:r>
            <a:r>
              <a:rPr lang="en-US"/>
              <a:t> Intel Clear fourth level</a:t>
            </a:r>
          </a:p>
          <a:p>
            <a:pPr lvl="4"/>
            <a:r>
              <a:rPr lang="en-US" err="1"/>
              <a:t>12pt</a:t>
            </a:r>
            <a:r>
              <a:rPr lang="en-US"/>
              <a:t> Intel Clear fifth level</a:t>
            </a:r>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a:solidFill>
                <a:schemeClr val="tx2"/>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a:t>28pt Intel Clear Headline</a:t>
            </a:r>
          </a:p>
        </p:txBody>
      </p:sp>
    </p:spTree>
    <p:extLst>
      <p:ext uri="{BB962C8B-B14F-4D97-AF65-F5344CB8AC3E}">
        <p14:creationId xmlns:p14="http://schemas.microsoft.com/office/powerpoint/2010/main" val="239268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a:t>Insert photo here. Drag picture to placeholder or click icon to add.</a:t>
            </a:r>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a:t>28pt Intel Clear Headline</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a:t>18pt Intel Clear body text</a:t>
            </a:r>
          </a:p>
          <a:p>
            <a:pPr marR="0" lvl="1" fontAlgn="auto">
              <a:lnSpc>
                <a:spcPct val="100000"/>
              </a:lnSpc>
              <a:spcAft>
                <a:spcPts val="0"/>
              </a:spcAft>
              <a:buClrTx/>
              <a:buSzTx/>
              <a:tabLst/>
            </a:pPr>
            <a:r>
              <a:rPr lang="en-US"/>
              <a:t>16pt Intel Clear bullet one</a:t>
            </a:r>
          </a:p>
          <a:p>
            <a:pPr lvl="2"/>
            <a:r>
              <a:rPr lang="en-US" err="1"/>
              <a:t>14pt</a:t>
            </a:r>
            <a:r>
              <a:rPr lang="en-US"/>
              <a:t> Intel Clear third level</a:t>
            </a:r>
          </a:p>
          <a:p>
            <a:pPr lvl="3"/>
            <a:r>
              <a:rPr lang="en-US" err="1"/>
              <a:t>12pt</a:t>
            </a:r>
            <a:r>
              <a:rPr lang="en-US"/>
              <a:t> Intel Clear fourth level</a:t>
            </a:r>
          </a:p>
          <a:p>
            <a:pPr lvl="4"/>
            <a:r>
              <a:rPr lang="en-US" err="1"/>
              <a:t>12pt</a:t>
            </a:r>
            <a:r>
              <a:rPr lang="en-US"/>
              <a:t> Intel Clear fifth level</a:t>
            </a:r>
          </a:p>
        </p:txBody>
      </p:sp>
    </p:spTree>
    <p:extLst>
      <p:ext uri="{BB962C8B-B14F-4D97-AF65-F5344CB8AC3E}">
        <p14:creationId xmlns:p14="http://schemas.microsoft.com/office/powerpoint/2010/main" val="290042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2" descr="\\.psf\Home\Desktop\Intel.png"/>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a:t>28pt Intel Clear Headline</a:t>
            </a:r>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a:t>18pt Intel Clear body text</a:t>
            </a:r>
          </a:p>
          <a:p>
            <a:pPr lvl="1"/>
            <a:r>
              <a:rPr lang="en-US"/>
              <a:t>16pt Intel Clear bullet one</a:t>
            </a:r>
          </a:p>
          <a:p>
            <a:pPr lvl="2"/>
            <a:r>
              <a:rPr lang="en-US"/>
              <a:t>16pt Intel Clear sub-bullet</a:t>
            </a:r>
          </a:p>
          <a:p>
            <a:pPr lvl="3"/>
            <a:r>
              <a:rPr lang="en-US" err="1"/>
              <a:t>14pt</a:t>
            </a:r>
            <a:r>
              <a:rPr lang="en-US"/>
              <a:t> Intel Clear fourth level</a:t>
            </a:r>
          </a:p>
          <a:p>
            <a:pPr lvl="4"/>
            <a:r>
              <a:rPr lang="en-US" err="1"/>
              <a:t>14pt</a:t>
            </a:r>
            <a:r>
              <a:rPr lang="en-US"/>
              <a:t> Intel Clear fifth level</a:t>
            </a:r>
          </a:p>
        </p:txBody>
      </p:sp>
      <p:sp>
        <p:nvSpPr>
          <p:cNvPr id="6" name="Slide Number Placeholder 5"/>
          <p:cNvSpPr>
            <a:spLocks noGrp="1"/>
          </p:cNvSpPr>
          <p:nvPr>
            <p:ph type="sldNum" sz="quarter" idx="4"/>
          </p:nvPr>
        </p:nvSpPr>
        <p:spPr>
          <a:xfrm>
            <a:off x="6872352" y="4824387"/>
            <a:ext cx="2133600" cy="273844"/>
          </a:xfrm>
          <a:prstGeom prst="rect">
            <a:avLst/>
          </a:prstGeom>
        </p:spPr>
        <p:txBody>
          <a:bodyPr vert="horz" lIns="0" tIns="0" rIns="0" bIns="0" rtlCol="0" anchor="ctr"/>
          <a:lstStyle>
            <a:lvl1pPr algn="r">
              <a:defRPr sz="800">
                <a:solidFill>
                  <a:schemeClr val="bg1"/>
                </a:solidFill>
                <a:latin typeface="+mn-lt"/>
                <a:cs typeface="Intel Clear"/>
              </a:defRPr>
            </a:lvl1pPr>
          </a:lstStyle>
          <a:p>
            <a:fld id="{EE2556C5-CE8C-6547-B838-EA80C61A4AF7}" type="slidenum">
              <a:rPr lang="en-US" smtClean="0"/>
              <a:pPr/>
              <a:t>‹#›</a:t>
            </a:fld>
            <a:endParaRPr lang="en-US"/>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85" r:id="rId1"/>
    <p:sldLayoutId id="2147483674" r:id="rId2"/>
    <p:sldLayoutId id="2147483650" r:id="rId3"/>
    <p:sldLayoutId id="2147483684" r:id="rId4"/>
    <p:sldLayoutId id="2147483652" r:id="rId5"/>
    <p:sldLayoutId id="2147483660" r:id="rId6"/>
    <p:sldLayoutId id="2147483668" r:id="rId7"/>
    <p:sldLayoutId id="2147483669" r:id="rId8"/>
    <p:sldLayoutId id="2147483670" r:id="rId9"/>
    <p:sldLayoutId id="2147483672" r:id="rId10"/>
    <p:sldLayoutId id="2147483651" r:id="rId11"/>
    <p:sldLayoutId id="2147483677" r:id="rId12"/>
    <p:sldLayoutId id="2147483665" r:id="rId13"/>
    <p:sldLayoutId id="2147483654" r:id="rId14"/>
    <p:sldLayoutId id="2147483655" r:id="rId15"/>
    <p:sldLayoutId id="2147483676" r:id="rId16"/>
    <p:sldLayoutId id="2147483686"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100000"/>
        </a:lnSpc>
        <a:spcBef>
          <a:spcPct val="0"/>
        </a:spcBef>
        <a:buNone/>
        <a:defRPr sz="2800" b="0" i="0" kern="1200" spc="0" baseline="0">
          <a:solidFill>
            <a:schemeClr val="tx2"/>
          </a:solidFill>
          <a:latin typeface="Intel Clear"/>
          <a:ea typeface="Intel Clear"/>
          <a:cs typeface="Intel Clear"/>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26FBE8-72F2-4CEA-BDD1-8772F3FFFE9C}"/>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1F4E80-6A65-41F5-B225-42225FB4F884}"/>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665A3-9F86-4EB4-860B-62CAD95263C5}"/>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87127D54-8668-4280-9F23-78BE0BB842CF}" type="datetimeFigureOut">
              <a:rPr lang="en-US" smtClean="0"/>
              <a:t>5/20/20</a:t>
            </a:fld>
            <a:endParaRPr lang="en-US"/>
          </a:p>
        </p:txBody>
      </p:sp>
      <p:sp>
        <p:nvSpPr>
          <p:cNvPr id="5" name="Footer Placeholder 4">
            <a:extLst>
              <a:ext uri="{FF2B5EF4-FFF2-40B4-BE49-F238E27FC236}">
                <a16:creationId xmlns:a16="http://schemas.microsoft.com/office/drawing/2014/main" id="{CA9AE4E4-9F62-4A54-810F-B1EFF36365B5}"/>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9CF592-ECD4-4227-A188-FD4BBD68E991}"/>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E6D7E7C5-8FCA-4806-A881-D9B76AF65403}" type="slidenum">
              <a:rPr lang="en-US" smtClean="0"/>
              <a:t>‹#›</a:t>
            </a:fld>
            <a:endParaRPr lang="en-US"/>
          </a:p>
        </p:txBody>
      </p:sp>
    </p:spTree>
    <p:extLst>
      <p:ext uri="{BB962C8B-B14F-4D97-AF65-F5344CB8AC3E}">
        <p14:creationId xmlns:p14="http://schemas.microsoft.com/office/powerpoint/2010/main" val="413137794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customXml" Target="../ink/ink2.xml"/><Relationship Id="rId1" Type="http://schemas.openxmlformats.org/officeDocument/2006/relationships/slideLayout" Target="../slideLayouts/slideLayout17.xml"/><Relationship Id="rId6" Type="http://schemas.openxmlformats.org/officeDocument/2006/relationships/customXml" Target="../ink/ink4.xml"/><Relationship Id="rId5" Type="http://schemas.openxmlformats.org/officeDocument/2006/relationships/image" Target="../media/image6.png"/><Relationship Id="rId4" Type="http://schemas.openxmlformats.org/officeDocument/2006/relationships/customXml" Target="../ink/ink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5.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ustomXml" Target="../ink/ink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customXml" Target="../ink/ink8.xml"/><Relationship Id="rId2" Type="http://schemas.openxmlformats.org/officeDocument/2006/relationships/image" Target="../media/image11.png"/><Relationship Id="rId1" Type="http://schemas.openxmlformats.org/officeDocument/2006/relationships/slideLayout" Target="../slideLayouts/slideLayout3.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4687" y="2421694"/>
            <a:ext cx="8212886" cy="1102519"/>
          </a:xfrm>
        </p:spPr>
        <p:txBody>
          <a:bodyPr/>
          <a:lstStyle/>
          <a:p>
            <a:r>
              <a:rPr lang="en-US">
                <a:solidFill>
                  <a:srgbClr val="FFFFFF"/>
                </a:solidFill>
                <a:latin typeface="Intel Clear Pro"/>
              </a:rPr>
              <a:t>Memory CSD 2020</a:t>
            </a:r>
            <a:endParaRPr lang="en-US"/>
          </a:p>
        </p:txBody>
      </p:sp>
      <p:sp>
        <p:nvSpPr>
          <p:cNvPr id="3" name="Subtitle 2"/>
          <p:cNvSpPr>
            <a:spLocks noGrp="1"/>
          </p:cNvSpPr>
          <p:nvPr>
            <p:ph type="subTitle" idx="1"/>
          </p:nvPr>
        </p:nvSpPr>
        <p:spPr/>
        <p:txBody>
          <a:bodyPr vert="horz" lIns="0" tIns="0" rIns="0" bIns="0" rtlCol="0" anchor="t">
            <a:noAutofit/>
          </a:bodyPr>
          <a:lstStyle/>
          <a:p>
            <a:r>
              <a:rPr lang="en-US"/>
              <a:t>May 18, 2020</a:t>
            </a:r>
          </a:p>
          <a:p>
            <a:r>
              <a:rPr lang="en-US"/>
              <a:t>CSO 50% check-in</a:t>
            </a:r>
            <a:endParaRPr lang="en-US" b="0"/>
          </a:p>
        </p:txBody>
      </p:sp>
    </p:spTree>
    <p:extLst>
      <p:ext uri="{BB962C8B-B14F-4D97-AF65-F5344CB8AC3E}">
        <p14:creationId xmlns:p14="http://schemas.microsoft.com/office/powerpoint/2010/main" val="2310096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1274E6-0E72-444B-AC38-4433EAA41776}"/>
              </a:ext>
            </a:extLst>
          </p:cNvPr>
          <p:cNvSpPr>
            <a:spLocks noGrp="1"/>
          </p:cNvSpPr>
          <p:nvPr>
            <p:ph type="title"/>
          </p:nvPr>
        </p:nvSpPr>
        <p:spPr/>
        <p:txBody>
          <a:bodyPr/>
          <a:lstStyle/>
          <a:p>
            <a:r>
              <a:rPr lang="en-US"/>
              <a:t>The Plan	</a:t>
            </a:r>
          </a:p>
        </p:txBody>
      </p:sp>
      <p:sp>
        <p:nvSpPr>
          <p:cNvPr id="9" name="Rectangle: Rounded Corners 8">
            <a:extLst>
              <a:ext uri="{FF2B5EF4-FFF2-40B4-BE49-F238E27FC236}">
                <a16:creationId xmlns:a16="http://schemas.microsoft.com/office/drawing/2014/main" id="{1C619A5F-2600-4847-A57E-6AAAB2F8BE6C}"/>
              </a:ext>
            </a:extLst>
          </p:cNvPr>
          <p:cNvSpPr/>
          <p:nvPr/>
        </p:nvSpPr>
        <p:spPr>
          <a:xfrm>
            <a:off x="1940382" y="663597"/>
            <a:ext cx="842877" cy="1968169"/>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a:t>Initial Kickoff (wide net cast)</a:t>
            </a:r>
          </a:p>
        </p:txBody>
      </p:sp>
      <p:sp>
        <p:nvSpPr>
          <p:cNvPr id="10" name="Rectangle: Rounded Corners 9">
            <a:extLst>
              <a:ext uri="{FF2B5EF4-FFF2-40B4-BE49-F238E27FC236}">
                <a16:creationId xmlns:a16="http://schemas.microsoft.com/office/drawing/2014/main" id="{D12FDB5E-78DC-4B4C-98F8-94B833CD59B7}"/>
              </a:ext>
            </a:extLst>
          </p:cNvPr>
          <p:cNvSpPr/>
          <p:nvPr/>
        </p:nvSpPr>
        <p:spPr>
          <a:xfrm>
            <a:off x="3238467" y="976898"/>
            <a:ext cx="918520" cy="357289"/>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a:t>Technology</a:t>
            </a:r>
          </a:p>
        </p:txBody>
      </p:sp>
      <p:sp>
        <p:nvSpPr>
          <p:cNvPr id="13" name="Rectangle: Rounded Corners 12">
            <a:extLst>
              <a:ext uri="{FF2B5EF4-FFF2-40B4-BE49-F238E27FC236}">
                <a16:creationId xmlns:a16="http://schemas.microsoft.com/office/drawing/2014/main" id="{A8A642A9-9152-444F-A606-22F7D5ED4F08}"/>
              </a:ext>
            </a:extLst>
          </p:cNvPr>
          <p:cNvSpPr/>
          <p:nvPr/>
        </p:nvSpPr>
        <p:spPr>
          <a:xfrm>
            <a:off x="3238467" y="1478477"/>
            <a:ext cx="918520" cy="355018"/>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a:t>System</a:t>
            </a:r>
          </a:p>
        </p:txBody>
      </p:sp>
      <p:sp>
        <p:nvSpPr>
          <p:cNvPr id="14" name="Rectangle: Rounded Corners 13">
            <a:extLst>
              <a:ext uri="{FF2B5EF4-FFF2-40B4-BE49-F238E27FC236}">
                <a16:creationId xmlns:a16="http://schemas.microsoft.com/office/drawing/2014/main" id="{CE15FCE4-3B8E-4969-A06B-23E9D7DD1402}"/>
              </a:ext>
            </a:extLst>
          </p:cNvPr>
          <p:cNvSpPr/>
          <p:nvPr/>
        </p:nvSpPr>
        <p:spPr>
          <a:xfrm>
            <a:off x="3238467" y="1997315"/>
            <a:ext cx="918520" cy="368707"/>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a:t>Business</a:t>
            </a:r>
          </a:p>
        </p:txBody>
      </p:sp>
      <p:sp>
        <p:nvSpPr>
          <p:cNvPr id="15" name="Rectangle: Rounded Corners 14">
            <a:extLst>
              <a:ext uri="{FF2B5EF4-FFF2-40B4-BE49-F238E27FC236}">
                <a16:creationId xmlns:a16="http://schemas.microsoft.com/office/drawing/2014/main" id="{B534E42B-25CA-4D31-B5EE-53DF28E80CB2}"/>
              </a:ext>
            </a:extLst>
          </p:cNvPr>
          <p:cNvSpPr/>
          <p:nvPr/>
        </p:nvSpPr>
        <p:spPr>
          <a:xfrm>
            <a:off x="2082212" y="2685818"/>
            <a:ext cx="2074775" cy="271129"/>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a:t>Problem Statement Refinement</a:t>
            </a:r>
          </a:p>
        </p:txBody>
      </p:sp>
      <p:sp>
        <p:nvSpPr>
          <p:cNvPr id="19" name="Arrow: Right 18">
            <a:extLst>
              <a:ext uri="{FF2B5EF4-FFF2-40B4-BE49-F238E27FC236}">
                <a16:creationId xmlns:a16="http://schemas.microsoft.com/office/drawing/2014/main" id="{FEA0FDF8-0ABA-4636-ACFA-34D7CB118B77}"/>
              </a:ext>
            </a:extLst>
          </p:cNvPr>
          <p:cNvSpPr/>
          <p:nvPr/>
        </p:nvSpPr>
        <p:spPr>
          <a:xfrm>
            <a:off x="3459992" y="2352332"/>
            <a:ext cx="2993295" cy="355018"/>
          </a:xfrm>
          <a:prstGeom prst="right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Core</a:t>
            </a:r>
          </a:p>
        </p:txBody>
      </p:sp>
      <p:sp>
        <p:nvSpPr>
          <p:cNvPr id="20" name="Rectangle: Rounded Corners 19">
            <a:extLst>
              <a:ext uri="{FF2B5EF4-FFF2-40B4-BE49-F238E27FC236}">
                <a16:creationId xmlns:a16="http://schemas.microsoft.com/office/drawing/2014/main" id="{CD81199E-51DE-48C9-BD55-C8B37F367134}"/>
              </a:ext>
            </a:extLst>
          </p:cNvPr>
          <p:cNvSpPr/>
          <p:nvPr/>
        </p:nvSpPr>
        <p:spPr>
          <a:xfrm>
            <a:off x="4423088" y="976898"/>
            <a:ext cx="1868107" cy="1389124"/>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a:t>Joint WG /</a:t>
            </a:r>
          </a:p>
          <a:p>
            <a:pPr algn="ctr"/>
            <a:r>
              <a:rPr lang="en-US" sz="1100"/>
              <a:t>Potential new </a:t>
            </a:r>
            <a:r>
              <a:rPr lang="en-US" sz="1100" err="1"/>
              <a:t>subteams</a:t>
            </a:r>
          </a:p>
        </p:txBody>
      </p:sp>
      <p:sp>
        <p:nvSpPr>
          <p:cNvPr id="21" name="Arrow: Right 20">
            <a:extLst>
              <a:ext uri="{FF2B5EF4-FFF2-40B4-BE49-F238E27FC236}">
                <a16:creationId xmlns:a16="http://schemas.microsoft.com/office/drawing/2014/main" id="{3D87B835-D6BC-4C7C-8DD6-AB0922746FA7}"/>
              </a:ext>
            </a:extLst>
          </p:cNvPr>
          <p:cNvSpPr/>
          <p:nvPr/>
        </p:nvSpPr>
        <p:spPr>
          <a:xfrm>
            <a:off x="2725176" y="613575"/>
            <a:ext cx="3728112" cy="355018"/>
          </a:xfrm>
          <a:prstGeom prst="right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Advisory</a:t>
            </a:r>
          </a:p>
        </p:txBody>
      </p:sp>
      <p:sp>
        <p:nvSpPr>
          <p:cNvPr id="23" name="Rectangle: Rounded Corners 22">
            <a:extLst>
              <a:ext uri="{FF2B5EF4-FFF2-40B4-BE49-F238E27FC236}">
                <a16:creationId xmlns:a16="http://schemas.microsoft.com/office/drawing/2014/main" id="{890E0260-76CC-416D-9157-1D6B027069CE}"/>
              </a:ext>
            </a:extLst>
          </p:cNvPr>
          <p:cNvSpPr/>
          <p:nvPr/>
        </p:nvSpPr>
        <p:spPr>
          <a:xfrm>
            <a:off x="6453288" y="656136"/>
            <a:ext cx="918520" cy="1968169"/>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a:t>ELT discussion / feedback</a:t>
            </a:r>
          </a:p>
        </p:txBody>
      </p:sp>
      <p:sp>
        <p:nvSpPr>
          <p:cNvPr id="24" name="Arrow: Right 23">
            <a:extLst>
              <a:ext uri="{FF2B5EF4-FFF2-40B4-BE49-F238E27FC236}">
                <a16:creationId xmlns:a16="http://schemas.microsoft.com/office/drawing/2014/main" id="{3AC34924-E693-4A03-8E7A-9055A3083D88}"/>
              </a:ext>
            </a:extLst>
          </p:cNvPr>
          <p:cNvSpPr/>
          <p:nvPr/>
        </p:nvSpPr>
        <p:spPr>
          <a:xfrm>
            <a:off x="7371808" y="959445"/>
            <a:ext cx="1437214" cy="1313994"/>
          </a:xfrm>
          <a:prstGeom prst="rightArrow">
            <a:avLst/>
          </a:prstGeom>
          <a:solidFill>
            <a:srgbClr val="00B0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Action!</a:t>
            </a:r>
          </a:p>
        </p:txBody>
      </p:sp>
      <p:sp>
        <p:nvSpPr>
          <p:cNvPr id="25" name="Rectangle: Rounded Corners 24">
            <a:extLst>
              <a:ext uri="{FF2B5EF4-FFF2-40B4-BE49-F238E27FC236}">
                <a16:creationId xmlns:a16="http://schemas.microsoft.com/office/drawing/2014/main" id="{E0EED29E-B49C-48C1-8672-FFAE6C66201B}"/>
              </a:ext>
            </a:extLst>
          </p:cNvPr>
          <p:cNvSpPr/>
          <p:nvPr/>
        </p:nvSpPr>
        <p:spPr>
          <a:xfrm>
            <a:off x="3368139" y="3026203"/>
            <a:ext cx="1588500" cy="271129"/>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a:t>Data Collection</a:t>
            </a:r>
          </a:p>
        </p:txBody>
      </p:sp>
      <p:sp>
        <p:nvSpPr>
          <p:cNvPr id="26" name="Rectangle: Rounded Corners 25">
            <a:extLst>
              <a:ext uri="{FF2B5EF4-FFF2-40B4-BE49-F238E27FC236}">
                <a16:creationId xmlns:a16="http://schemas.microsoft.com/office/drawing/2014/main" id="{257C8E26-D73B-4DCF-A73B-2FE20015AF5E}"/>
              </a:ext>
            </a:extLst>
          </p:cNvPr>
          <p:cNvSpPr/>
          <p:nvPr/>
        </p:nvSpPr>
        <p:spPr>
          <a:xfrm>
            <a:off x="4373108" y="2684874"/>
            <a:ext cx="2074775" cy="271129"/>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50"/>
              <a:t>Strategy Development</a:t>
            </a:r>
          </a:p>
        </p:txBody>
      </p:sp>
      <p:sp>
        <p:nvSpPr>
          <p:cNvPr id="28" name="Arrow: Down 27">
            <a:extLst>
              <a:ext uri="{FF2B5EF4-FFF2-40B4-BE49-F238E27FC236}">
                <a16:creationId xmlns:a16="http://schemas.microsoft.com/office/drawing/2014/main" id="{C0DF6F4D-C41D-4A60-BDB5-04617817BEE0}"/>
              </a:ext>
            </a:extLst>
          </p:cNvPr>
          <p:cNvSpPr/>
          <p:nvPr/>
        </p:nvSpPr>
        <p:spPr>
          <a:xfrm>
            <a:off x="4948753" y="365365"/>
            <a:ext cx="118867" cy="275087"/>
          </a:xfrm>
          <a:prstGeom prst="down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sp>
        <p:nvSpPr>
          <p:cNvPr id="29" name="Arrow: Down 28">
            <a:extLst>
              <a:ext uri="{FF2B5EF4-FFF2-40B4-BE49-F238E27FC236}">
                <a16:creationId xmlns:a16="http://schemas.microsoft.com/office/drawing/2014/main" id="{A6B0DC26-DD40-4AB4-8859-BE35A0E880C3}"/>
              </a:ext>
            </a:extLst>
          </p:cNvPr>
          <p:cNvSpPr/>
          <p:nvPr/>
        </p:nvSpPr>
        <p:spPr>
          <a:xfrm>
            <a:off x="6768360" y="383846"/>
            <a:ext cx="118867" cy="275087"/>
          </a:xfrm>
          <a:prstGeom prst="down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sp>
        <p:nvSpPr>
          <p:cNvPr id="30" name="Arrow: Down 29">
            <a:extLst>
              <a:ext uri="{FF2B5EF4-FFF2-40B4-BE49-F238E27FC236}">
                <a16:creationId xmlns:a16="http://schemas.microsoft.com/office/drawing/2014/main" id="{2477208A-B048-4523-951B-EBA56788A514}"/>
              </a:ext>
            </a:extLst>
          </p:cNvPr>
          <p:cNvSpPr/>
          <p:nvPr/>
        </p:nvSpPr>
        <p:spPr>
          <a:xfrm>
            <a:off x="8280542" y="348163"/>
            <a:ext cx="118867" cy="275087"/>
          </a:xfrm>
          <a:prstGeom prst="down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sp>
        <p:nvSpPr>
          <p:cNvPr id="22" name="Content Placeholder 5">
            <a:extLst>
              <a:ext uri="{FF2B5EF4-FFF2-40B4-BE49-F238E27FC236}">
                <a16:creationId xmlns:a16="http://schemas.microsoft.com/office/drawing/2014/main" id="{3248978B-2F03-4F6A-97EB-F69E7E28557E}"/>
              </a:ext>
            </a:extLst>
          </p:cNvPr>
          <p:cNvSpPr txBox="1">
            <a:spLocks/>
          </p:cNvSpPr>
          <p:nvPr/>
        </p:nvSpPr>
        <p:spPr>
          <a:xfrm>
            <a:off x="579422" y="3447352"/>
            <a:ext cx="8229600" cy="1283174"/>
          </a:xfrm>
          <a:prstGeom prst="rect">
            <a:avLst/>
          </a:prstGeom>
        </p:spPr>
        <p:txBody>
          <a:bodyPr vert="horz" lIns="68580" tIns="34290" rIns="68580" bIns="34290" rtlCol="0" anchor="t">
            <a:normAutofit fontScale="92500" lnSpcReduction="10000"/>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spcBef>
                <a:spcPts val="600"/>
              </a:spcBef>
              <a:buFont typeface="+mj-lt"/>
              <a:buAutoNum type="arabicPeriod"/>
            </a:pPr>
            <a:r>
              <a:rPr lang="en-US">
                <a:cs typeface="Calibri"/>
              </a:rPr>
              <a:t>Memory issues are business specific – identify issues/solutions per business</a:t>
            </a:r>
          </a:p>
          <a:p>
            <a:pPr marL="342900" indent="-342900">
              <a:spcBef>
                <a:spcPts val="600"/>
              </a:spcBef>
              <a:buFont typeface="+mj-lt"/>
              <a:buAutoNum type="arabicPeriod"/>
            </a:pPr>
            <a:r>
              <a:rPr lang="en-US">
                <a:cs typeface="Calibri"/>
              </a:rPr>
              <a:t>Resolve commonality in these issues/solutions </a:t>
            </a:r>
          </a:p>
          <a:p>
            <a:pPr marL="342900" indent="-342900">
              <a:spcBef>
                <a:spcPts val="600"/>
              </a:spcBef>
              <a:buFont typeface="+mj-lt"/>
              <a:buAutoNum type="arabicPeriod"/>
            </a:pPr>
            <a:r>
              <a:rPr lang="en-US"/>
              <a:t>Identify unified Memory industry/technology approach for full Intel weight</a:t>
            </a:r>
          </a:p>
          <a:p>
            <a:pPr marL="342900" indent="-342900">
              <a:spcBef>
                <a:spcPts val="600"/>
              </a:spcBef>
              <a:buFont typeface="+mj-lt"/>
              <a:buAutoNum type="arabicPeriod"/>
            </a:pPr>
            <a:r>
              <a:rPr lang="en-US"/>
              <a:t>Recommend structure/team to empower to drive forward</a:t>
            </a:r>
          </a:p>
          <a:p>
            <a:pPr lvl="1"/>
            <a:endParaRPr lang="en-US"/>
          </a:p>
        </p:txBody>
      </p:sp>
      <p:sp>
        <p:nvSpPr>
          <p:cNvPr id="3" name="TextBox 2">
            <a:extLst>
              <a:ext uri="{FF2B5EF4-FFF2-40B4-BE49-F238E27FC236}">
                <a16:creationId xmlns:a16="http://schemas.microsoft.com/office/drawing/2014/main" id="{35FDC8CB-015F-452A-8D1F-6E287B23BBE0}"/>
              </a:ext>
            </a:extLst>
          </p:cNvPr>
          <p:cNvSpPr txBox="1"/>
          <p:nvPr/>
        </p:nvSpPr>
        <p:spPr>
          <a:xfrm>
            <a:off x="3603351" y="78098"/>
            <a:ext cx="137858" cy="276999"/>
          </a:xfrm>
          <a:prstGeom prst="rect">
            <a:avLst/>
          </a:prstGeom>
          <a:noFill/>
        </p:spPr>
        <p:txBody>
          <a:bodyPr vert="horz" wrap="none" lIns="0" tIns="0" rIns="0" bIns="0" rtlCol="0">
            <a:spAutoFit/>
          </a:bodyPr>
          <a:lstStyle/>
          <a:p>
            <a:r>
              <a:rPr lang="en-US">
                <a:solidFill>
                  <a:srgbClr val="003C71"/>
                </a:solidFill>
              </a:rPr>
              <a:t>1</a:t>
            </a:r>
          </a:p>
        </p:txBody>
      </p:sp>
      <p:sp>
        <p:nvSpPr>
          <p:cNvPr id="31" name="TextBox 30">
            <a:extLst>
              <a:ext uri="{FF2B5EF4-FFF2-40B4-BE49-F238E27FC236}">
                <a16:creationId xmlns:a16="http://schemas.microsoft.com/office/drawing/2014/main" id="{61EC1798-60AF-4BB9-9B4B-488EF0E19C43}"/>
              </a:ext>
            </a:extLst>
          </p:cNvPr>
          <p:cNvSpPr txBox="1"/>
          <p:nvPr/>
        </p:nvSpPr>
        <p:spPr>
          <a:xfrm>
            <a:off x="4947868" y="88591"/>
            <a:ext cx="173636" cy="282413"/>
          </a:xfrm>
          <a:prstGeom prst="rect">
            <a:avLst/>
          </a:prstGeom>
          <a:noFill/>
        </p:spPr>
        <p:txBody>
          <a:bodyPr vert="horz" wrap="square" lIns="0" tIns="0" rIns="0" bIns="0" rtlCol="0">
            <a:spAutoFit/>
          </a:bodyPr>
          <a:lstStyle/>
          <a:p>
            <a:r>
              <a:rPr lang="en-US">
                <a:solidFill>
                  <a:srgbClr val="003C71"/>
                </a:solidFill>
              </a:rPr>
              <a:t>2</a:t>
            </a:r>
          </a:p>
        </p:txBody>
      </p:sp>
      <p:sp>
        <p:nvSpPr>
          <p:cNvPr id="32" name="TextBox 31">
            <a:extLst>
              <a:ext uri="{FF2B5EF4-FFF2-40B4-BE49-F238E27FC236}">
                <a16:creationId xmlns:a16="http://schemas.microsoft.com/office/drawing/2014/main" id="{5ABC47A8-B9C7-47EA-ACFD-B4BFD1E7E8EF}"/>
              </a:ext>
            </a:extLst>
          </p:cNvPr>
          <p:cNvSpPr txBox="1"/>
          <p:nvPr/>
        </p:nvSpPr>
        <p:spPr>
          <a:xfrm>
            <a:off x="6769504" y="107073"/>
            <a:ext cx="144882" cy="282412"/>
          </a:xfrm>
          <a:prstGeom prst="rect">
            <a:avLst/>
          </a:prstGeom>
          <a:noFill/>
        </p:spPr>
        <p:txBody>
          <a:bodyPr vert="horz" wrap="square" lIns="0" tIns="0" rIns="0" bIns="0" rtlCol="0">
            <a:spAutoFit/>
          </a:bodyPr>
          <a:lstStyle/>
          <a:p>
            <a:r>
              <a:rPr lang="en-US">
                <a:solidFill>
                  <a:srgbClr val="003C71"/>
                </a:solidFill>
              </a:rPr>
              <a:t>3</a:t>
            </a:r>
          </a:p>
        </p:txBody>
      </p:sp>
      <p:sp>
        <p:nvSpPr>
          <p:cNvPr id="33" name="TextBox 32">
            <a:extLst>
              <a:ext uri="{FF2B5EF4-FFF2-40B4-BE49-F238E27FC236}">
                <a16:creationId xmlns:a16="http://schemas.microsoft.com/office/drawing/2014/main" id="{9F257720-B268-44AC-9BC0-BA747F20C114}"/>
              </a:ext>
            </a:extLst>
          </p:cNvPr>
          <p:cNvSpPr txBox="1"/>
          <p:nvPr/>
        </p:nvSpPr>
        <p:spPr>
          <a:xfrm>
            <a:off x="8273145" y="96579"/>
            <a:ext cx="144882" cy="282412"/>
          </a:xfrm>
          <a:prstGeom prst="rect">
            <a:avLst/>
          </a:prstGeom>
          <a:noFill/>
        </p:spPr>
        <p:txBody>
          <a:bodyPr vert="horz" wrap="square" lIns="0" tIns="0" rIns="0" bIns="0" rtlCol="0">
            <a:spAutoFit/>
          </a:bodyPr>
          <a:lstStyle/>
          <a:p>
            <a:r>
              <a:rPr lang="en-US">
                <a:solidFill>
                  <a:srgbClr val="003C71"/>
                </a:solidFill>
              </a:rPr>
              <a:t>4</a:t>
            </a:r>
          </a:p>
        </p:txBody>
      </p:sp>
      <p:sp>
        <p:nvSpPr>
          <p:cNvPr id="4" name="Star: 5 Points 3">
            <a:extLst>
              <a:ext uri="{FF2B5EF4-FFF2-40B4-BE49-F238E27FC236}">
                <a16:creationId xmlns:a16="http://schemas.microsoft.com/office/drawing/2014/main" id="{0AC52833-F3E8-4E7F-95E4-72257BED0AE1}"/>
              </a:ext>
            </a:extLst>
          </p:cNvPr>
          <p:cNvSpPr/>
          <p:nvPr/>
        </p:nvSpPr>
        <p:spPr>
          <a:xfrm>
            <a:off x="3469007" y="127512"/>
            <a:ext cx="1060812" cy="1021695"/>
          </a:xfrm>
          <a:prstGeom prst="star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b="1">
                <a:solidFill>
                  <a:schemeClr val="tx1"/>
                </a:solidFill>
              </a:rPr>
              <a:t>We are here</a:t>
            </a:r>
          </a:p>
        </p:txBody>
      </p:sp>
      <p:sp>
        <p:nvSpPr>
          <p:cNvPr id="27" name="Arrow: Down 26">
            <a:extLst>
              <a:ext uri="{FF2B5EF4-FFF2-40B4-BE49-F238E27FC236}">
                <a16:creationId xmlns:a16="http://schemas.microsoft.com/office/drawing/2014/main" id="{1AAEEA1E-7408-4016-A80C-626B239D1D3D}"/>
              </a:ext>
            </a:extLst>
          </p:cNvPr>
          <p:cNvSpPr/>
          <p:nvPr/>
        </p:nvSpPr>
        <p:spPr>
          <a:xfrm>
            <a:off x="3612847" y="337143"/>
            <a:ext cx="118867" cy="275087"/>
          </a:xfrm>
          <a:prstGeom prst="downArrow">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0F93F618-D95C-6C4C-89EF-D70DDFB166B0}"/>
                  </a:ext>
                </a:extLst>
              </p14:cNvPr>
              <p14:cNvContentPartPr/>
              <p14:nvPr/>
            </p14:nvContentPartPr>
            <p14:xfrm>
              <a:off x="123120" y="0"/>
              <a:ext cx="9020880" cy="4541400"/>
            </p14:xfrm>
          </p:contentPart>
        </mc:Choice>
        <mc:Fallback>
          <p:pic>
            <p:nvPicPr>
              <p:cNvPr id="2" name="Ink 1">
                <a:extLst>
                  <a:ext uri="{FF2B5EF4-FFF2-40B4-BE49-F238E27FC236}">
                    <a16:creationId xmlns:a16="http://schemas.microsoft.com/office/drawing/2014/main" id="{0F93F618-D95C-6C4C-89EF-D70DDFB166B0}"/>
                  </a:ext>
                </a:extLst>
              </p:cNvPr>
              <p:cNvPicPr/>
              <p:nvPr/>
            </p:nvPicPr>
            <p:blipFill>
              <a:blip r:embed="rId3"/>
              <a:stretch>
                <a:fillRect/>
              </a:stretch>
            </p:blipFill>
            <p:spPr>
              <a:xfrm>
                <a:off x="113760" y="-9360"/>
                <a:ext cx="9039600" cy="4560120"/>
              </a:xfrm>
              <a:prstGeom prst="rect">
                <a:avLst/>
              </a:prstGeom>
            </p:spPr>
          </p:pic>
        </mc:Fallback>
      </mc:AlternateContent>
    </p:spTree>
    <p:extLst>
      <p:ext uri="{BB962C8B-B14F-4D97-AF65-F5344CB8AC3E}">
        <p14:creationId xmlns:p14="http://schemas.microsoft.com/office/powerpoint/2010/main" val="1865134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8F7C20C-1F65-4805-9295-3E38716ADB42}"/>
              </a:ext>
            </a:extLst>
          </p:cNvPr>
          <p:cNvSpPr>
            <a:spLocks noGrp="1"/>
          </p:cNvSpPr>
          <p:nvPr>
            <p:ph type="title"/>
          </p:nvPr>
        </p:nvSpPr>
        <p:spPr/>
        <p:txBody>
          <a:bodyPr/>
          <a:lstStyle/>
          <a:p>
            <a:r>
              <a:rPr lang="en-US"/>
              <a:t>Examples – Why this CSD is Needed</a:t>
            </a:r>
          </a:p>
        </p:txBody>
      </p:sp>
      <p:sp>
        <p:nvSpPr>
          <p:cNvPr id="6" name="Content Placeholder 5">
            <a:extLst>
              <a:ext uri="{FF2B5EF4-FFF2-40B4-BE49-F238E27FC236}">
                <a16:creationId xmlns:a16="http://schemas.microsoft.com/office/drawing/2014/main" id="{493599AC-94DE-4F4A-9E05-AE0B56ECA199}"/>
              </a:ext>
            </a:extLst>
          </p:cNvPr>
          <p:cNvSpPr>
            <a:spLocks noGrp="1"/>
          </p:cNvSpPr>
          <p:nvPr>
            <p:ph idx="1"/>
          </p:nvPr>
        </p:nvSpPr>
        <p:spPr>
          <a:xfrm>
            <a:off x="627063" y="1020109"/>
            <a:ext cx="7886700" cy="3263504"/>
          </a:xfrm>
        </p:spPr>
        <p:txBody>
          <a:bodyPr vert="horz" lIns="68580" tIns="34290" rIns="68580" bIns="34290" rtlCol="0" anchor="t">
            <a:normAutofit fontScale="77500" lnSpcReduction="20000"/>
          </a:bodyPr>
          <a:lstStyle/>
          <a:p>
            <a:r>
              <a:rPr lang="en-US"/>
              <a:t>We do not have a good track record for “solving memory” aligned with customer needs and memory realities.</a:t>
            </a:r>
          </a:p>
          <a:p>
            <a:pPr lvl="1"/>
            <a:r>
              <a:rPr lang="en-US"/>
              <a:t>More than a dozen failed IPM attempts – failing late in the game</a:t>
            </a:r>
          </a:p>
          <a:p>
            <a:pPr lvl="1"/>
            <a:r>
              <a:rPr lang="en-US"/>
              <a:t>MTL is the 4</a:t>
            </a:r>
            <a:r>
              <a:rPr lang="en-US" baseline="30000"/>
              <a:t>th</a:t>
            </a:r>
            <a:r>
              <a:rPr lang="en-US"/>
              <a:t> time CCG has rejected 2LM</a:t>
            </a:r>
          </a:p>
          <a:p>
            <a:pPr lvl="1"/>
            <a:r>
              <a:rPr lang="en-US"/>
              <a:t>Apple is shipping OPM without us</a:t>
            </a:r>
          </a:p>
          <a:p>
            <a:pPr lvl="1"/>
            <a:r>
              <a:rPr lang="en-US"/>
              <a:t>We need to use LPDDR for DG1 when customers would like GDDR.</a:t>
            </a:r>
          </a:p>
          <a:p>
            <a:pPr lvl="1"/>
            <a:r>
              <a:rPr lang="en-US"/>
              <a:t>We chose to re-allocate ECC bits, exposing memory failures to end customers.</a:t>
            </a:r>
          </a:p>
          <a:p>
            <a:pPr lvl="1"/>
            <a:r>
              <a:rPr lang="en-US"/>
              <a:t>We do not support 3R interleave up through SPR, limited customer configurations</a:t>
            </a:r>
          </a:p>
          <a:p>
            <a:pPr lvl="1"/>
            <a:r>
              <a:rPr lang="en-US"/>
              <a:t>We added </a:t>
            </a:r>
            <a:r>
              <a:rPr lang="en-US" err="1"/>
              <a:t>Optane</a:t>
            </a:r>
            <a:r>
              <a:rPr lang="en-US"/>
              <a:t> without optimizing for the full hierarchy </a:t>
            </a:r>
            <a:endParaRPr lang="en-US">
              <a:solidFill>
                <a:srgbClr val="003C71"/>
              </a:solidFill>
            </a:endParaRPr>
          </a:p>
          <a:p>
            <a:pPr lvl="1"/>
            <a:r>
              <a:rPr lang="en-US"/>
              <a:t>Our IPM(HBM) implementation adds unique-to-Intel constraints in power/thermals</a:t>
            </a:r>
          </a:p>
          <a:p>
            <a:pPr lvl="1"/>
            <a:r>
              <a:rPr lang="en-US"/>
              <a:t>Repeated expectations of small volume, low cost, custom memory in a commodity market</a:t>
            </a:r>
          </a:p>
          <a:p>
            <a:pPr lvl="1"/>
            <a:endParaRPr lang="en-US"/>
          </a:p>
        </p:txBody>
      </p:sp>
      <p:sp>
        <p:nvSpPr>
          <p:cNvPr id="4" name="Slide Number Placeholder 3">
            <a:extLst>
              <a:ext uri="{FF2B5EF4-FFF2-40B4-BE49-F238E27FC236}">
                <a16:creationId xmlns:a16="http://schemas.microsoft.com/office/drawing/2014/main" id="{4CBBEBF2-03C3-4821-8524-2C0607AE0485}"/>
              </a:ext>
            </a:extLst>
          </p:cNvPr>
          <p:cNvSpPr>
            <a:spLocks noGrp="1"/>
          </p:cNvSpPr>
          <p:nvPr>
            <p:ph type="sldNum" sz="quarter" idx="12"/>
          </p:nvPr>
        </p:nvSpPr>
        <p:spPr/>
        <p:txBody>
          <a:bodyPr/>
          <a:lstStyle/>
          <a:p>
            <a:fld id="{00000000-1234-1234-1234-123412341234}" type="slidenum">
              <a:rPr lang="en-US" smtClean="0"/>
              <a:pPr/>
              <a:t>3</a:t>
            </a:fld>
            <a:endParaRPr lang="en-US"/>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0588ADCB-5F26-7C44-A7EB-58E1957E64BC}"/>
                  </a:ext>
                </a:extLst>
              </p14:cNvPr>
              <p14:cNvContentPartPr/>
              <p14:nvPr/>
            </p14:nvContentPartPr>
            <p14:xfrm>
              <a:off x="789480" y="1901160"/>
              <a:ext cx="454680" cy="64080"/>
            </p14:xfrm>
          </p:contentPart>
        </mc:Choice>
        <mc:Fallback>
          <p:pic>
            <p:nvPicPr>
              <p:cNvPr id="2" name="Ink 1">
                <a:extLst>
                  <a:ext uri="{FF2B5EF4-FFF2-40B4-BE49-F238E27FC236}">
                    <a16:creationId xmlns:a16="http://schemas.microsoft.com/office/drawing/2014/main" id="{0588ADCB-5F26-7C44-A7EB-58E1957E64BC}"/>
                  </a:ext>
                </a:extLst>
              </p:cNvPr>
              <p:cNvPicPr/>
              <p:nvPr/>
            </p:nvPicPr>
            <p:blipFill>
              <a:blip r:embed="rId3"/>
              <a:stretch>
                <a:fillRect/>
              </a:stretch>
            </p:blipFill>
            <p:spPr>
              <a:xfrm>
                <a:off x="773640" y="1837800"/>
                <a:ext cx="486000" cy="19080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3" name="Ink 2">
                <a:extLst>
                  <a:ext uri="{FF2B5EF4-FFF2-40B4-BE49-F238E27FC236}">
                    <a16:creationId xmlns:a16="http://schemas.microsoft.com/office/drawing/2014/main" id="{E2F05D18-C3AF-9844-AEA0-1B9F5FE010F9}"/>
                  </a:ext>
                </a:extLst>
              </p14:cNvPr>
              <p14:cNvContentPartPr/>
              <p14:nvPr/>
            </p14:nvContentPartPr>
            <p14:xfrm>
              <a:off x="1918800" y="2206800"/>
              <a:ext cx="454320" cy="42840"/>
            </p14:xfrm>
          </p:contentPart>
        </mc:Choice>
        <mc:Fallback>
          <p:pic>
            <p:nvPicPr>
              <p:cNvPr id="3" name="Ink 2">
                <a:extLst>
                  <a:ext uri="{FF2B5EF4-FFF2-40B4-BE49-F238E27FC236}">
                    <a16:creationId xmlns:a16="http://schemas.microsoft.com/office/drawing/2014/main" id="{E2F05D18-C3AF-9844-AEA0-1B9F5FE010F9}"/>
                  </a:ext>
                </a:extLst>
              </p:cNvPr>
              <p:cNvPicPr/>
              <p:nvPr/>
            </p:nvPicPr>
            <p:blipFill>
              <a:blip r:embed="rId5"/>
              <a:stretch>
                <a:fillRect/>
              </a:stretch>
            </p:blipFill>
            <p:spPr>
              <a:xfrm>
                <a:off x="1902960" y="2143440"/>
                <a:ext cx="485640" cy="16956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7" name="Ink 6">
                <a:extLst>
                  <a:ext uri="{FF2B5EF4-FFF2-40B4-BE49-F238E27FC236}">
                    <a16:creationId xmlns:a16="http://schemas.microsoft.com/office/drawing/2014/main" id="{CFEA0553-AE57-9049-BB66-F1BB56BFE630}"/>
                  </a:ext>
                </a:extLst>
              </p14:cNvPr>
              <p14:cNvContentPartPr/>
              <p14:nvPr/>
            </p14:nvContentPartPr>
            <p14:xfrm>
              <a:off x="1235160" y="2228040"/>
              <a:ext cx="7552440" cy="1577520"/>
            </p14:xfrm>
          </p:contentPart>
        </mc:Choice>
        <mc:Fallback>
          <p:pic>
            <p:nvPicPr>
              <p:cNvPr id="7" name="Ink 6">
                <a:extLst>
                  <a:ext uri="{FF2B5EF4-FFF2-40B4-BE49-F238E27FC236}">
                    <a16:creationId xmlns:a16="http://schemas.microsoft.com/office/drawing/2014/main" id="{CFEA0553-AE57-9049-BB66-F1BB56BFE630}"/>
                  </a:ext>
                </a:extLst>
              </p:cNvPr>
              <p:cNvPicPr/>
              <p:nvPr/>
            </p:nvPicPr>
            <p:blipFill>
              <a:blip r:embed="rId7"/>
              <a:stretch>
                <a:fillRect/>
              </a:stretch>
            </p:blipFill>
            <p:spPr>
              <a:xfrm>
                <a:off x="1225800" y="2218680"/>
                <a:ext cx="7571160" cy="1596240"/>
              </a:xfrm>
              <a:prstGeom prst="rect">
                <a:avLst/>
              </a:prstGeom>
            </p:spPr>
          </p:pic>
        </mc:Fallback>
      </mc:AlternateContent>
    </p:spTree>
    <p:extLst>
      <p:ext uri="{BB962C8B-B14F-4D97-AF65-F5344CB8AC3E}">
        <p14:creationId xmlns:p14="http://schemas.microsoft.com/office/powerpoint/2010/main" val="3077640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F3D996D-3A69-4469-8887-28D4B1DA58AF}"/>
              </a:ext>
            </a:extLst>
          </p:cNvPr>
          <p:cNvSpPr>
            <a:spLocks noGrp="1"/>
          </p:cNvSpPr>
          <p:nvPr>
            <p:ph type="title"/>
          </p:nvPr>
        </p:nvSpPr>
        <p:spPr/>
        <p:txBody>
          <a:bodyPr/>
          <a:lstStyle/>
          <a:p>
            <a:r>
              <a:rPr lang="en-US"/>
              <a:t>What is Different Now?</a:t>
            </a:r>
          </a:p>
        </p:txBody>
      </p:sp>
      <p:sp>
        <p:nvSpPr>
          <p:cNvPr id="6" name="Content Placeholder 5">
            <a:extLst>
              <a:ext uri="{FF2B5EF4-FFF2-40B4-BE49-F238E27FC236}">
                <a16:creationId xmlns:a16="http://schemas.microsoft.com/office/drawing/2014/main" id="{72DA7753-4C46-4C46-8928-4B897778E125}"/>
              </a:ext>
            </a:extLst>
          </p:cNvPr>
          <p:cNvSpPr>
            <a:spLocks noGrp="1"/>
          </p:cNvSpPr>
          <p:nvPr>
            <p:ph sz="quarter" idx="13"/>
          </p:nvPr>
        </p:nvSpPr>
        <p:spPr>
          <a:xfrm>
            <a:off x="132160" y="743188"/>
            <a:ext cx="8656240" cy="3425825"/>
          </a:xfrm>
        </p:spPr>
        <p:txBody>
          <a:bodyPr vert="horz" lIns="0" tIns="0" rIns="0" bIns="0" rtlCol="0" anchor="t">
            <a:noAutofit/>
          </a:bodyPr>
          <a:lstStyle/>
          <a:p>
            <a:pPr marL="285750" indent="-285750">
              <a:buFont typeface="Arial" panose="020B0604020202020204" pitchFamily="34" charset="0"/>
              <a:buChar char="•"/>
            </a:pPr>
            <a:endParaRPr lang="en-US" sz="1600"/>
          </a:p>
          <a:p>
            <a:pPr marL="285750" indent="-285750">
              <a:buFont typeface="Arial" panose="020B0604020202020204" pitchFamily="34" charset="0"/>
              <a:buChar char="•"/>
            </a:pPr>
            <a:r>
              <a:rPr lang="en-US" sz="1600"/>
              <a:t>Today, the environment has changed dramatically w/ DRAM  reaching tipping points</a:t>
            </a:r>
          </a:p>
          <a:p>
            <a:pPr marL="568325" lvl="1" indent="-342900">
              <a:buFont typeface="+mj-lt"/>
              <a:buAutoNum type="arabicPeriod"/>
            </a:pPr>
            <a:r>
              <a:rPr lang="en-US" sz="1400"/>
              <a:t>Hockey stick growth in core counts accelerating Customer's DRAM cost and pressuring Intel Share of Wallet</a:t>
            </a:r>
          </a:p>
          <a:p>
            <a:pPr marL="568325" lvl="1" indent="-342900">
              <a:buFont typeface="+mj-lt"/>
              <a:buAutoNum type="arabicPeriod"/>
            </a:pPr>
            <a:r>
              <a:rPr lang="en-US" sz="1400">
                <a:sym typeface="Wingdings" panose="05000000000000000000" pitchFamily="2" charset="2"/>
              </a:rPr>
              <a:t>End of Dennard scaling leads to competition for power between DRAM and CPU</a:t>
            </a:r>
            <a:endParaRPr lang="en-US" sz="1400"/>
          </a:p>
          <a:p>
            <a:pPr marL="568325" lvl="1" indent="-342900">
              <a:buFont typeface="+mj-lt"/>
              <a:buAutoNum type="arabicPeriod"/>
            </a:pPr>
            <a:r>
              <a:rPr lang="en-US" sz="1400">
                <a:solidFill>
                  <a:srgbClr val="003C71"/>
                </a:solidFill>
              </a:rPr>
              <a:t>Minimum DRAM capacity has exceeded Client working set size</a:t>
            </a:r>
          </a:p>
          <a:p>
            <a:pPr marL="568325" lvl="1" indent="-342900">
              <a:buFont typeface="+mj-lt"/>
              <a:buAutoNum type="arabicPeriod"/>
            </a:pPr>
            <a:r>
              <a:rPr lang="en-US" sz="1400">
                <a:solidFill>
                  <a:srgbClr val="003C71"/>
                </a:solidFill>
              </a:rPr>
              <a:t>For AI/Graphics, memory performance largely determines system performance</a:t>
            </a:r>
          </a:p>
          <a:p>
            <a:pPr marL="285750" indent="-285750">
              <a:buFont typeface="Arial" panose="020B0604020202020204" pitchFamily="34" charset="0"/>
              <a:buChar char="•"/>
            </a:pPr>
            <a:r>
              <a:rPr lang="en-US" sz="1600"/>
              <a:t>Customers have the means and wherewithal to solve things themselves</a:t>
            </a:r>
          </a:p>
          <a:p>
            <a:pPr marL="285750" indent="-285750">
              <a:buFont typeface="Arial" panose="020B0604020202020204" pitchFamily="34" charset="0"/>
              <a:buChar char="•"/>
            </a:pPr>
            <a:endParaRPr lang="en-US" sz="1600"/>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3175BE22-F0EF-BA49-8083-A48665BD1F4F}"/>
                  </a:ext>
                </a:extLst>
              </p14:cNvPr>
              <p14:cNvContentPartPr/>
              <p14:nvPr/>
            </p14:nvContentPartPr>
            <p14:xfrm>
              <a:off x="678960" y="2440080"/>
              <a:ext cx="4623480" cy="509760"/>
            </p14:xfrm>
          </p:contentPart>
        </mc:Choice>
        <mc:Fallback>
          <p:pic>
            <p:nvPicPr>
              <p:cNvPr id="2" name="Ink 1">
                <a:extLst>
                  <a:ext uri="{FF2B5EF4-FFF2-40B4-BE49-F238E27FC236}">
                    <a16:creationId xmlns:a16="http://schemas.microsoft.com/office/drawing/2014/main" id="{3175BE22-F0EF-BA49-8083-A48665BD1F4F}"/>
                  </a:ext>
                </a:extLst>
              </p:cNvPr>
              <p:cNvPicPr/>
              <p:nvPr/>
            </p:nvPicPr>
            <p:blipFill>
              <a:blip r:embed="rId3"/>
              <a:stretch>
                <a:fillRect/>
              </a:stretch>
            </p:blipFill>
            <p:spPr>
              <a:xfrm>
                <a:off x="669600" y="2430720"/>
                <a:ext cx="4642200" cy="528480"/>
              </a:xfrm>
              <a:prstGeom prst="rect">
                <a:avLst/>
              </a:prstGeom>
            </p:spPr>
          </p:pic>
        </mc:Fallback>
      </mc:AlternateContent>
    </p:spTree>
    <p:extLst>
      <p:ext uri="{BB962C8B-B14F-4D97-AF65-F5344CB8AC3E}">
        <p14:creationId xmlns:p14="http://schemas.microsoft.com/office/powerpoint/2010/main" val="36483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253843-E48C-4CB8-A2C9-07CC40847104}"/>
              </a:ext>
            </a:extLst>
          </p:cNvPr>
          <p:cNvSpPr>
            <a:spLocks noGrp="1"/>
          </p:cNvSpPr>
          <p:nvPr>
            <p:ph type="sldNum" sz="quarter" idx="12"/>
          </p:nvPr>
        </p:nvSpPr>
        <p:spPr/>
        <p:txBody>
          <a:bodyPr/>
          <a:lstStyle/>
          <a:p>
            <a:fld id="{EE2556C5-CE8C-6547-B838-EA80C61A4AF7}" type="slidenum">
              <a:rPr lang="en-US" smtClean="0"/>
              <a:pPr/>
              <a:t>5</a:t>
            </a:fld>
            <a:endParaRPr lang="en-US"/>
          </a:p>
        </p:txBody>
      </p:sp>
      <p:sp>
        <p:nvSpPr>
          <p:cNvPr id="3" name="Title 2">
            <a:extLst>
              <a:ext uri="{FF2B5EF4-FFF2-40B4-BE49-F238E27FC236}">
                <a16:creationId xmlns:a16="http://schemas.microsoft.com/office/drawing/2014/main" id="{27F0D632-F11C-44A0-8C8E-03FC2D616696}"/>
              </a:ext>
            </a:extLst>
          </p:cNvPr>
          <p:cNvSpPr>
            <a:spLocks noGrp="1"/>
          </p:cNvSpPr>
          <p:nvPr>
            <p:ph type="title"/>
          </p:nvPr>
        </p:nvSpPr>
        <p:spPr/>
        <p:txBody>
          <a:bodyPr/>
          <a:lstStyle/>
          <a:p>
            <a:r>
              <a:rPr lang="en-US"/>
              <a:t>What we are finding</a:t>
            </a:r>
          </a:p>
        </p:txBody>
      </p:sp>
      <p:sp>
        <p:nvSpPr>
          <p:cNvPr id="4" name="Content Placeholder 3">
            <a:extLst>
              <a:ext uri="{FF2B5EF4-FFF2-40B4-BE49-F238E27FC236}">
                <a16:creationId xmlns:a16="http://schemas.microsoft.com/office/drawing/2014/main" id="{3B1013FB-CF34-4A6B-9CA5-1895FA8EFF45}"/>
              </a:ext>
            </a:extLst>
          </p:cNvPr>
          <p:cNvSpPr>
            <a:spLocks noGrp="1"/>
          </p:cNvSpPr>
          <p:nvPr>
            <p:ph sz="quarter" idx="13"/>
          </p:nvPr>
        </p:nvSpPr>
        <p:spPr>
          <a:xfrm>
            <a:off x="395157" y="858837"/>
            <a:ext cx="8228012" cy="3425825"/>
          </a:xfrm>
        </p:spPr>
        <p:txBody>
          <a:bodyPr vert="horz" lIns="0" tIns="0" rIns="0" bIns="0" rtlCol="0" anchor="t">
            <a:noAutofit/>
          </a:bodyPr>
          <a:lstStyle/>
          <a:p>
            <a:pPr marL="285750" indent="-285750">
              <a:buFont typeface="Arial" panose="020B0604020202020204" pitchFamily="34" charset="0"/>
              <a:buChar char="•"/>
            </a:pPr>
            <a:r>
              <a:rPr lang="en-US" sz="1400"/>
              <a:t>Challenge with memory is as much a cultural issue as it is technical</a:t>
            </a:r>
          </a:p>
          <a:p>
            <a:pPr marL="511175" lvl="1">
              <a:buFont typeface="Arial" panose="020B0604020202020204" pitchFamily="34" charset="0"/>
              <a:buChar char="•"/>
            </a:pPr>
            <a:r>
              <a:rPr lang="en-US" sz="1400">
                <a:ea typeface="+mn-lt"/>
                <a:cs typeface="+mn-lt"/>
              </a:rPr>
              <a:t>Memory can be the bright shiny object, and projects are developed in silos</a:t>
            </a:r>
          </a:p>
          <a:p>
            <a:pPr marL="511175" lvl="1">
              <a:buFont typeface="Arial" panose="020B0604020202020204" pitchFamily="34" charset="0"/>
              <a:buChar char="•"/>
            </a:pPr>
            <a:r>
              <a:rPr lang="en-US" sz="1400"/>
              <a:t>Memory ecosystem is complicated, and it’s possible to find and use data to support a desired outcome, without addressing confidence or likelihood of the assumptions</a:t>
            </a:r>
            <a:endParaRPr lang="en-US"/>
          </a:p>
          <a:p>
            <a:pPr marL="511175" lvl="1">
              <a:buFont typeface="Arial" panose="020B0604020202020204" pitchFamily="34" charset="0"/>
              <a:buChar char="•"/>
            </a:pPr>
            <a:r>
              <a:rPr lang="en-US" sz="1400"/>
              <a:t>Clear case of what's good for Intel isn't always good for the customer.</a:t>
            </a:r>
          </a:p>
          <a:p>
            <a:pPr marL="511175" lvl="1">
              <a:buFont typeface="Arial" panose="020B0604020202020204" pitchFamily="34" charset="0"/>
              <a:buChar char="•"/>
            </a:pPr>
            <a:r>
              <a:rPr lang="en-US" sz="1400"/>
              <a:t>There isn’t consistent governance across the company</a:t>
            </a:r>
          </a:p>
          <a:p>
            <a:pPr marL="285750" indent="-285750">
              <a:buFont typeface="Arial" panose="020B0604020202020204" pitchFamily="34" charset="0"/>
              <a:buChar char="•"/>
            </a:pPr>
            <a:r>
              <a:rPr lang="en-US" sz="1400"/>
              <a:t>That being said, plenty of smart people in the company that want to solve these challenges</a:t>
            </a:r>
          </a:p>
          <a:p>
            <a:pPr marL="511175" lvl="1" indent="-285750">
              <a:buFont typeface="Arial" panose="020B0604020202020204" pitchFamily="34" charset="0"/>
              <a:buChar char="•"/>
            </a:pPr>
            <a:r>
              <a:rPr lang="en-US" sz="1400"/>
              <a:t>Need to demonstrate inclusive and transparent behavior</a:t>
            </a:r>
          </a:p>
          <a:p>
            <a:pPr marL="511175" lvl="1" indent="-285750">
              <a:buFont typeface="Arial" panose="020B0604020202020204" pitchFamily="34" charset="0"/>
              <a:buChar char="•"/>
            </a:pPr>
            <a:r>
              <a:rPr lang="en-US" sz="1400"/>
              <a:t>Need to base efforts on an objective, data driven assessment of the memory ecosystem realities.  </a:t>
            </a:r>
          </a:p>
          <a:p>
            <a:pPr marL="511175" lvl="1" indent="-285750">
              <a:buFont typeface="Arial" panose="020B0604020202020204" pitchFamily="34" charset="0"/>
              <a:buChar char="•"/>
            </a:pPr>
            <a:r>
              <a:rPr lang="en-US" sz="1400">
                <a:cs typeface="Calibri"/>
              </a:rPr>
              <a:t>Need to solve for </a:t>
            </a:r>
            <a:r>
              <a:rPr lang="en-US" sz="1400" b="1" i="1" u="sng">
                <a:cs typeface="Calibri"/>
              </a:rPr>
              <a:t>customers</a:t>
            </a:r>
            <a:r>
              <a:rPr lang="en-US" sz="1400">
                <a:cs typeface="Calibri"/>
              </a:rPr>
              <a:t>, Intel, and memory partners.</a:t>
            </a:r>
            <a:endParaRPr lang="en-US" sz="1400"/>
          </a:p>
          <a:p>
            <a:pPr marL="511175" lvl="1" indent="-285750">
              <a:buFont typeface="Arial" panose="020B0604020202020204" pitchFamily="34" charset="0"/>
              <a:buChar char="•"/>
            </a:pPr>
            <a:endParaRPr lang="en-US" sz="1400"/>
          </a:p>
          <a:p>
            <a:endParaRPr lang="en-US" sz="1400"/>
          </a:p>
        </p:txBody>
      </p:sp>
    </p:spTree>
    <p:extLst>
      <p:ext uri="{BB962C8B-B14F-4D97-AF65-F5344CB8AC3E}">
        <p14:creationId xmlns:p14="http://schemas.microsoft.com/office/powerpoint/2010/main" val="4105859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D0736F2-B727-4134-A7AB-DE236FCA64B1}"/>
              </a:ext>
            </a:extLst>
          </p:cNvPr>
          <p:cNvSpPr>
            <a:spLocks noGrp="1"/>
          </p:cNvSpPr>
          <p:nvPr>
            <p:ph type="title"/>
          </p:nvPr>
        </p:nvSpPr>
        <p:spPr/>
        <p:txBody>
          <a:bodyPr/>
          <a:lstStyle/>
          <a:p>
            <a:r>
              <a:rPr lang="en-US"/>
              <a:t>Problems to be Solved (Focused)</a:t>
            </a:r>
          </a:p>
        </p:txBody>
      </p:sp>
      <p:sp>
        <p:nvSpPr>
          <p:cNvPr id="7" name="Content Placeholder 6">
            <a:extLst>
              <a:ext uri="{FF2B5EF4-FFF2-40B4-BE49-F238E27FC236}">
                <a16:creationId xmlns:a16="http://schemas.microsoft.com/office/drawing/2014/main" id="{F8A1D12A-BEAC-4E8E-9486-DA4B68E985FD}"/>
              </a:ext>
            </a:extLst>
          </p:cNvPr>
          <p:cNvSpPr>
            <a:spLocks noGrp="1"/>
          </p:cNvSpPr>
          <p:nvPr>
            <p:ph sz="quarter" idx="13"/>
          </p:nvPr>
        </p:nvSpPr>
        <p:spPr>
          <a:xfrm>
            <a:off x="336951" y="995395"/>
            <a:ext cx="8348262" cy="3351614"/>
          </a:xfrm>
        </p:spPr>
        <p:txBody>
          <a:bodyPr vert="horz" lIns="0" tIns="0" rIns="0" bIns="0" rtlCol="0" anchor="t">
            <a:noAutofit/>
          </a:bodyPr>
          <a:lstStyle/>
          <a:p>
            <a:r>
              <a:rPr lang="en-US" sz="1600" b="1" u="sng">
                <a:cs typeface="Calibri"/>
              </a:rPr>
              <a:t>Data Center</a:t>
            </a:r>
            <a:br>
              <a:rPr lang="en-US" sz="1600" b="1">
                <a:cs typeface="Calibri"/>
              </a:rPr>
            </a:br>
            <a:r>
              <a:rPr lang="en-US" sz="1400" b="1">
                <a:cs typeface="Calibri"/>
              </a:rPr>
              <a:t>Core Count is scaling faster than DRAM bandwidth/capacity/power creating unsustainable increases in our customer’s Capex(cost) and </a:t>
            </a:r>
            <a:r>
              <a:rPr lang="en-US" sz="1400" b="1" err="1">
                <a:cs typeface="Calibri"/>
              </a:rPr>
              <a:t>OpEx</a:t>
            </a:r>
            <a:r>
              <a:rPr lang="en-US" sz="1400" b="1">
                <a:cs typeface="Calibri"/>
              </a:rPr>
              <a:t>(power) and decreasing the relevance of Intel’s products</a:t>
            </a:r>
            <a:endParaRPr lang="en-US" sz="1600" b="1">
              <a:cs typeface="Calibri"/>
            </a:endParaRPr>
          </a:p>
          <a:p>
            <a:r>
              <a:rPr lang="en-US" sz="1600" b="1" u="sng">
                <a:cs typeface="Calibri"/>
              </a:rPr>
              <a:t>Client</a:t>
            </a:r>
            <a:br>
              <a:rPr lang="en-US" sz="1600" b="1">
                <a:cs typeface="Calibri"/>
              </a:rPr>
            </a:br>
            <a:r>
              <a:rPr lang="en-US" sz="1400" b="1"/>
              <a:t>Client application needs are increasingly misaligned with DRAM technology, with cost focused platforms paying for more capacity than needed, and performance focused clients suffering low graphics performance due to DRAM bandwidth shortfalls.</a:t>
            </a:r>
          </a:p>
          <a:p>
            <a:r>
              <a:rPr lang="en-US" sz="1600" b="1" u="sng">
                <a:cs typeface="Calibri"/>
              </a:rPr>
              <a:t>Accelerators</a:t>
            </a:r>
            <a:br>
              <a:rPr lang="en-US" sz="1600" b="1">
                <a:cs typeface="Calibri"/>
              </a:rPr>
            </a:br>
            <a:r>
              <a:rPr lang="en-US" sz="1400" b="1" u="sng">
                <a:cs typeface="Calibri"/>
              </a:rPr>
              <a:t>DC Accelerator</a:t>
            </a:r>
            <a:r>
              <a:rPr lang="en-US" sz="1400" b="1">
                <a:cs typeface="Calibri"/>
              </a:rPr>
              <a:t>: Customers want max BW, max capacity, min power and are prepared to pay for it and so will push the memory technology but hasn’t yet driven memory economies of scale.</a:t>
            </a:r>
            <a:br>
              <a:rPr lang="en-US" sz="1400" b="1">
                <a:cs typeface="Calibri"/>
              </a:rPr>
            </a:br>
            <a:r>
              <a:rPr lang="en-US" sz="1400" b="1" u="sng">
                <a:cs typeface="Calibri"/>
              </a:rPr>
              <a:t>Consumer Accelerator</a:t>
            </a:r>
            <a:r>
              <a:rPr lang="en-US" sz="1400" b="1">
                <a:cs typeface="Calibri"/>
              </a:rPr>
              <a:t>: High Graphics Performance depends on high memory bandwidth to a small working set (&lt;1 to 10GB) and solutions are cost sensitive. </a:t>
            </a:r>
          </a:p>
          <a:p>
            <a:br>
              <a:rPr lang="en-US" sz="1600" b="1">
                <a:cs typeface="Calibri"/>
              </a:rPr>
            </a:br>
            <a:endParaRPr lang="en-US" sz="1600" b="1">
              <a:cs typeface="Calibri"/>
            </a:endParaRPr>
          </a:p>
          <a:p>
            <a:endParaRPr lang="en-US" sz="1600" b="1">
              <a:cs typeface="Calibri"/>
            </a:endParaRPr>
          </a:p>
          <a:p>
            <a:endParaRPr lang="en-US" sz="1600"/>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9F4F1444-D883-EE46-B34E-1C3C82B7AF87}"/>
                  </a:ext>
                </a:extLst>
              </p14:cNvPr>
              <p14:cNvContentPartPr/>
              <p14:nvPr/>
            </p14:nvContentPartPr>
            <p14:xfrm>
              <a:off x="225000" y="1175400"/>
              <a:ext cx="7799040" cy="2161080"/>
            </p14:xfrm>
          </p:contentPart>
        </mc:Choice>
        <mc:Fallback>
          <p:pic>
            <p:nvPicPr>
              <p:cNvPr id="2" name="Ink 1">
                <a:extLst>
                  <a:ext uri="{FF2B5EF4-FFF2-40B4-BE49-F238E27FC236}">
                    <a16:creationId xmlns:a16="http://schemas.microsoft.com/office/drawing/2014/main" id="{9F4F1444-D883-EE46-B34E-1C3C82B7AF87}"/>
                  </a:ext>
                </a:extLst>
              </p:cNvPr>
              <p:cNvPicPr/>
              <p:nvPr/>
            </p:nvPicPr>
            <p:blipFill>
              <a:blip r:embed="rId3"/>
              <a:stretch>
                <a:fillRect/>
              </a:stretch>
            </p:blipFill>
            <p:spPr>
              <a:xfrm>
                <a:off x="215640" y="1166040"/>
                <a:ext cx="7817760" cy="2179800"/>
              </a:xfrm>
              <a:prstGeom prst="rect">
                <a:avLst/>
              </a:prstGeom>
            </p:spPr>
          </p:pic>
        </mc:Fallback>
      </mc:AlternateContent>
    </p:spTree>
    <p:extLst>
      <p:ext uri="{BB962C8B-B14F-4D97-AF65-F5344CB8AC3E}">
        <p14:creationId xmlns:p14="http://schemas.microsoft.com/office/powerpoint/2010/main" val="3139276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8F7C20C-1F65-4805-9295-3E38716ADB42}"/>
              </a:ext>
            </a:extLst>
          </p:cNvPr>
          <p:cNvSpPr>
            <a:spLocks noGrp="1"/>
          </p:cNvSpPr>
          <p:nvPr>
            <p:ph type="title"/>
          </p:nvPr>
        </p:nvSpPr>
        <p:spPr>
          <a:xfrm>
            <a:off x="455613" y="68772"/>
            <a:ext cx="8229600" cy="868680"/>
          </a:xfrm>
        </p:spPr>
        <p:txBody>
          <a:bodyPr/>
          <a:lstStyle/>
          <a:p>
            <a:r>
              <a:rPr lang="en-US"/>
              <a:t>Solve for Customers-Partners-Intel Win-Win-Win</a:t>
            </a:r>
          </a:p>
        </p:txBody>
      </p:sp>
      <p:sp>
        <p:nvSpPr>
          <p:cNvPr id="6" name="Content Placeholder 5">
            <a:extLst>
              <a:ext uri="{FF2B5EF4-FFF2-40B4-BE49-F238E27FC236}">
                <a16:creationId xmlns:a16="http://schemas.microsoft.com/office/drawing/2014/main" id="{493599AC-94DE-4F4A-9E05-AE0B56ECA199}"/>
              </a:ext>
            </a:extLst>
          </p:cNvPr>
          <p:cNvSpPr>
            <a:spLocks noGrp="1"/>
          </p:cNvSpPr>
          <p:nvPr>
            <p:ph idx="1"/>
          </p:nvPr>
        </p:nvSpPr>
        <p:spPr>
          <a:xfrm>
            <a:off x="3736611" y="2529496"/>
            <a:ext cx="5425042" cy="1135086"/>
          </a:xfrm>
        </p:spPr>
        <p:style>
          <a:lnRef idx="2">
            <a:schemeClr val="accent1"/>
          </a:lnRef>
          <a:fillRef idx="1">
            <a:schemeClr val="lt1"/>
          </a:fillRef>
          <a:effectRef idx="0">
            <a:schemeClr val="accent1"/>
          </a:effectRef>
          <a:fontRef idx="minor">
            <a:schemeClr val="dk1"/>
          </a:fontRef>
        </p:style>
        <p:txBody>
          <a:bodyPr vert="horz" lIns="68580" tIns="34290" rIns="68580" bIns="34290" rtlCol="0" anchor="t">
            <a:normAutofit fontScale="77500" lnSpcReduction="20000"/>
          </a:bodyPr>
          <a:lstStyle/>
          <a:p>
            <a:pPr>
              <a:spcBef>
                <a:spcPts val="300"/>
              </a:spcBef>
            </a:pPr>
            <a:r>
              <a:rPr lang="en-US">
                <a:solidFill>
                  <a:schemeClr val="accent1"/>
                </a:solidFill>
                <a:cs typeface="Calibri"/>
              </a:rPr>
              <a:t>Intel</a:t>
            </a:r>
          </a:p>
          <a:p>
            <a:pPr marL="511175" lvl="1" indent="-285750">
              <a:spcBef>
                <a:spcPts val="300"/>
              </a:spcBef>
              <a:buFont typeface="Arial" panose="020B0604020202020204" pitchFamily="34" charset="0"/>
              <a:buChar char="•"/>
            </a:pPr>
            <a:r>
              <a:rPr lang="en-US">
                <a:cs typeface="Calibri"/>
              </a:rPr>
              <a:t>DC: X% of the DC BOM is DRAM, moving up at y%</a:t>
            </a:r>
          </a:p>
          <a:p>
            <a:pPr marL="511175" lvl="1" indent="-285750">
              <a:spcBef>
                <a:spcPts val="300"/>
              </a:spcBef>
              <a:buFont typeface="Arial" panose="020B0604020202020204" pitchFamily="34" charset="0"/>
              <a:buChar char="•"/>
            </a:pPr>
            <a:r>
              <a:rPr lang="en-US">
                <a:cs typeface="Calibri"/>
              </a:rPr>
              <a:t>Most Client platforms are BOM Cost focused, only high-performance clients will pay more for performance increases</a:t>
            </a:r>
          </a:p>
          <a:p>
            <a:pPr marL="511175" lvl="1" indent="-285750">
              <a:spcBef>
                <a:spcPts val="300"/>
              </a:spcBef>
              <a:buFont typeface="Arial" panose="020B0604020202020204" pitchFamily="34" charset="0"/>
              <a:buChar char="•"/>
            </a:pPr>
            <a:r>
              <a:rPr lang="en-US">
                <a:cs typeface="Calibri"/>
              </a:rPr>
              <a:t>HPC will spend money for performance and capacity, Client focuses on Bandwidth per dollar</a:t>
            </a:r>
          </a:p>
          <a:p>
            <a:pPr lvl="1"/>
            <a:endParaRPr lang="en-US"/>
          </a:p>
        </p:txBody>
      </p:sp>
      <p:sp>
        <p:nvSpPr>
          <p:cNvPr id="4" name="Slide Number Placeholder 3">
            <a:extLst>
              <a:ext uri="{FF2B5EF4-FFF2-40B4-BE49-F238E27FC236}">
                <a16:creationId xmlns:a16="http://schemas.microsoft.com/office/drawing/2014/main" id="{4CBBEBF2-03C3-4821-8524-2C0607AE0485}"/>
              </a:ext>
            </a:extLst>
          </p:cNvPr>
          <p:cNvSpPr>
            <a:spLocks noGrp="1"/>
          </p:cNvSpPr>
          <p:nvPr>
            <p:ph type="sldNum" sz="quarter" idx="12"/>
          </p:nvPr>
        </p:nvSpPr>
        <p:spPr/>
        <p:txBody>
          <a:bodyPr/>
          <a:lstStyle/>
          <a:p>
            <a:fld id="{00000000-1234-1234-1234-123412341234}" type="slidenum">
              <a:rPr lang="en-US" smtClean="0"/>
              <a:pPr/>
              <a:t>7</a:t>
            </a:fld>
            <a:endParaRPr lang="en-US"/>
          </a:p>
        </p:txBody>
      </p:sp>
      <p:sp>
        <p:nvSpPr>
          <p:cNvPr id="2" name="Isosceles Triangle 1">
            <a:extLst>
              <a:ext uri="{FF2B5EF4-FFF2-40B4-BE49-F238E27FC236}">
                <a16:creationId xmlns:a16="http://schemas.microsoft.com/office/drawing/2014/main" id="{276A63A9-5559-436E-8764-5F9FFBAE324F}"/>
              </a:ext>
            </a:extLst>
          </p:cNvPr>
          <p:cNvSpPr/>
          <p:nvPr/>
        </p:nvSpPr>
        <p:spPr>
          <a:xfrm>
            <a:off x="1054003" y="1178810"/>
            <a:ext cx="2610577" cy="2171515"/>
          </a:xfrm>
          <a:prstGeom prst="triangl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a:t>Equilateral Triangle</a:t>
            </a:r>
          </a:p>
          <a:p>
            <a:pPr algn="ctr"/>
            <a:r>
              <a:rPr lang="en-US" sz="1400"/>
              <a:t>Balance it!</a:t>
            </a:r>
          </a:p>
        </p:txBody>
      </p:sp>
      <p:sp>
        <p:nvSpPr>
          <p:cNvPr id="7" name="TextBox 6">
            <a:extLst>
              <a:ext uri="{FF2B5EF4-FFF2-40B4-BE49-F238E27FC236}">
                <a16:creationId xmlns:a16="http://schemas.microsoft.com/office/drawing/2014/main" id="{92BAB643-3879-494A-ACB7-46E79CFAA3F3}"/>
              </a:ext>
            </a:extLst>
          </p:cNvPr>
          <p:cNvSpPr txBox="1"/>
          <p:nvPr/>
        </p:nvSpPr>
        <p:spPr>
          <a:xfrm>
            <a:off x="1923962" y="915568"/>
            <a:ext cx="1125308" cy="276999"/>
          </a:xfrm>
          <a:prstGeom prst="rect">
            <a:avLst/>
          </a:prstGeom>
          <a:noFill/>
        </p:spPr>
        <p:txBody>
          <a:bodyPr vert="horz" wrap="none" lIns="0" tIns="0" rIns="0" bIns="0" rtlCol="0">
            <a:spAutoFit/>
          </a:bodyPr>
          <a:lstStyle/>
          <a:p>
            <a:r>
              <a:rPr lang="en-US">
                <a:solidFill>
                  <a:srgbClr val="003C71"/>
                </a:solidFill>
              </a:rPr>
              <a:t>Customers</a:t>
            </a:r>
          </a:p>
        </p:txBody>
      </p:sp>
      <p:sp>
        <p:nvSpPr>
          <p:cNvPr id="8" name="TextBox 7">
            <a:extLst>
              <a:ext uri="{FF2B5EF4-FFF2-40B4-BE49-F238E27FC236}">
                <a16:creationId xmlns:a16="http://schemas.microsoft.com/office/drawing/2014/main" id="{652DCFE2-DC22-4795-8DC5-F0371D9A5A43}"/>
              </a:ext>
            </a:extLst>
          </p:cNvPr>
          <p:cNvSpPr txBox="1"/>
          <p:nvPr/>
        </p:nvSpPr>
        <p:spPr>
          <a:xfrm>
            <a:off x="455613" y="3334914"/>
            <a:ext cx="884858" cy="276999"/>
          </a:xfrm>
          <a:prstGeom prst="rect">
            <a:avLst/>
          </a:prstGeom>
          <a:noFill/>
        </p:spPr>
        <p:txBody>
          <a:bodyPr vert="horz" wrap="none" lIns="0" tIns="0" rIns="0" bIns="0" rtlCol="0">
            <a:spAutoFit/>
          </a:bodyPr>
          <a:lstStyle/>
          <a:p>
            <a:r>
              <a:rPr lang="en-US">
                <a:solidFill>
                  <a:srgbClr val="003C71"/>
                </a:solidFill>
              </a:rPr>
              <a:t>Partners</a:t>
            </a:r>
          </a:p>
        </p:txBody>
      </p:sp>
      <p:sp>
        <p:nvSpPr>
          <p:cNvPr id="9" name="TextBox 8">
            <a:extLst>
              <a:ext uri="{FF2B5EF4-FFF2-40B4-BE49-F238E27FC236}">
                <a16:creationId xmlns:a16="http://schemas.microsoft.com/office/drawing/2014/main" id="{4467A7E0-5F8C-4CD3-B5BF-08D54EBCDA23}"/>
              </a:ext>
            </a:extLst>
          </p:cNvPr>
          <p:cNvSpPr txBox="1"/>
          <p:nvPr/>
        </p:nvSpPr>
        <p:spPr>
          <a:xfrm>
            <a:off x="3268534" y="3308904"/>
            <a:ext cx="468077" cy="276999"/>
          </a:xfrm>
          <a:prstGeom prst="rect">
            <a:avLst/>
          </a:prstGeom>
          <a:noFill/>
        </p:spPr>
        <p:txBody>
          <a:bodyPr vert="horz" wrap="none" lIns="0" tIns="0" rIns="0" bIns="0" rtlCol="0">
            <a:spAutoFit/>
          </a:bodyPr>
          <a:lstStyle/>
          <a:p>
            <a:r>
              <a:rPr lang="en-US">
                <a:solidFill>
                  <a:srgbClr val="003C71"/>
                </a:solidFill>
              </a:rPr>
              <a:t>Intel</a:t>
            </a:r>
          </a:p>
        </p:txBody>
      </p:sp>
      <p:sp>
        <p:nvSpPr>
          <p:cNvPr id="10" name="Content Placeholder 5">
            <a:extLst>
              <a:ext uri="{FF2B5EF4-FFF2-40B4-BE49-F238E27FC236}">
                <a16:creationId xmlns:a16="http://schemas.microsoft.com/office/drawing/2014/main" id="{38144CAE-6DAE-4C2F-B0BC-6D327CA6EC21}"/>
              </a:ext>
            </a:extLst>
          </p:cNvPr>
          <p:cNvSpPr txBox="1">
            <a:spLocks/>
          </p:cNvSpPr>
          <p:nvPr/>
        </p:nvSpPr>
        <p:spPr>
          <a:xfrm>
            <a:off x="3071747" y="608631"/>
            <a:ext cx="6045969" cy="1842186"/>
          </a:xfrm>
          <a:prstGeom prst="rect">
            <a:avLst/>
          </a:prstGeom>
        </p:spPr>
        <p:style>
          <a:lnRef idx="2">
            <a:schemeClr val="accent1"/>
          </a:lnRef>
          <a:fillRef idx="1">
            <a:schemeClr val="lt1"/>
          </a:fillRef>
          <a:effectRef idx="0">
            <a:schemeClr val="accent1"/>
          </a:effectRef>
          <a:fontRef idx="minor">
            <a:schemeClr val="dk1"/>
          </a:fontRef>
        </p:style>
        <p:txBody>
          <a:bodyPr vert="horz" lIns="68580" tIns="34290" rIns="68580" bIns="34290" rtlCol="0" anchor="t">
            <a:normAutofit fontScale="77500" lnSpcReduction="20000"/>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300"/>
              </a:spcBef>
            </a:pPr>
            <a:r>
              <a:rPr lang="en-US">
                <a:cs typeface="Calibri"/>
              </a:rPr>
              <a:t>Data Center Customers</a:t>
            </a:r>
          </a:p>
          <a:p>
            <a:pPr marL="511175" lvl="1" indent="-285750">
              <a:spcBef>
                <a:spcPts val="300"/>
              </a:spcBef>
              <a:buFont typeface="Arial" panose="020B0604020202020204" pitchFamily="34" charset="0"/>
              <a:buChar char="•"/>
            </a:pPr>
            <a:r>
              <a:rPr lang="en-US">
                <a:cs typeface="Calibri"/>
              </a:rPr>
              <a:t>CSP customers maintain a fixed core to DRAM capacity and performance ratio</a:t>
            </a:r>
          </a:p>
          <a:p>
            <a:pPr marL="511175" lvl="1" indent="-285750">
              <a:spcBef>
                <a:spcPts val="300"/>
              </a:spcBef>
              <a:buFont typeface="Arial" panose="020B0604020202020204" pitchFamily="34" charset="0"/>
              <a:buChar char="•"/>
            </a:pPr>
            <a:r>
              <a:rPr lang="en-US">
                <a:cs typeface="Calibri"/>
              </a:rPr>
              <a:t>Data scaling 2x in 3 years, DRAM capacity scaling 2x in 4 years</a:t>
            </a:r>
          </a:p>
          <a:p>
            <a:pPr>
              <a:spcBef>
                <a:spcPts val="300"/>
              </a:spcBef>
            </a:pPr>
            <a:r>
              <a:rPr lang="en-US">
                <a:cs typeface="Calibri"/>
              </a:rPr>
              <a:t>Client Customers</a:t>
            </a:r>
          </a:p>
          <a:p>
            <a:pPr marL="511175" lvl="1" indent="-285750">
              <a:spcBef>
                <a:spcPts val="300"/>
              </a:spcBef>
              <a:buFont typeface="Arial" panose="020B0604020202020204" pitchFamily="34" charset="0"/>
              <a:buChar char="•"/>
            </a:pPr>
            <a:r>
              <a:rPr lang="en-US">
                <a:cs typeface="Calibri"/>
              </a:rPr>
              <a:t>DRAM bandwidth is lagging graphics and AI needs</a:t>
            </a:r>
          </a:p>
          <a:p>
            <a:pPr marL="511175" lvl="1" indent="-285750">
              <a:spcBef>
                <a:spcPts val="300"/>
              </a:spcBef>
              <a:buFont typeface="Arial" panose="020B0604020202020204" pitchFamily="34" charset="0"/>
              <a:buChar char="•"/>
            </a:pPr>
            <a:r>
              <a:rPr lang="en-US">
                <a:cs typeface="Calibri"/>
              </a:rPr>
              <a:t>Minimum DRAM capacities for client are increasing beyond working set size </a:t>
            </a:r>
          </a:p>
          <a:p>
            <a:pPr>
              <a:spcBef>
                <a:spcPts val="300"/>
              </a:spcBef>
            </a:pPr>
            <a:r>
              <a:rPr lang="en-US">
                <a:cs typeface="Calibri"/>
              </a:rPr>
              <a:t>Accelerator Customers</a:t>
            </a:r>
          </a:p>
          <a:p>
            <a:pPr marL="511175" lvl="1" indent="-285750">
              <a:spcBef>
                <a:spcPts val="300"/>
              </a:spcBef>
              <a:buFont typeface="Arial" panose="020B0604020202020204" pitchFamily="34" charset="0"/>
              <a:buChar char="•"/>
            </a:pPr>
            <a:r>
              <a:rPr lang="en-US">
                <a:cs typeface="Calibri"/>
              </a:rPr>
              <a:t>Still the Wild West</a:t>
            </a:r>
          </a:p>
          <a:p>
            <a:pPr marL="511175" lvl="1" indent="-285750">
              <a:spcBef>
                <a:spcPts val="300"/>
              </a:spcBef>
              <a:buFont typeface="Arial" panose="020B0604020202020204" pitchFamily="34" charset="0"/>
              <a:buChar char="•"/>
            </a:pPr>
            <a:r>
              <a:rPr lang="en-US">
                <a:cs typeface="Calibri"/>
              </a:rPr>
              <a:t>Performance is high memory bandwidth dependent, sometimes cost focused</a:t>
            </a:r>
          </a:p>
          <a:p>
            <a:pPr lvl="1"/>
            <a:endParaRPr lang="en-US"/>
          </a:p>
        </p:txBody>
      </p:sp>
      <p:sp>
        <p:nvSpPr>
          <p:cNvPr id="11" name="Content Placeholder 5">
            <a:extLst>
              <a:ext uri="{FF2B5EF4-FFF2-40B4-BE49-F238E27FC236}">
                <a16:creationId xmlns:a16="http://schemas.microsoft.com/office/drawing/2014/main" id="{B8679EA8-8515-449E-9835-805730BAB360}"/>
              </a:ext>
            </a:extLst>
          </p:cNvPr>
          <p:cNvSpPr txBox="1">
            <a:spLocks/>
          </p:cNvSpPr>
          <p:nvPr/>
        </p:nvSpPr>
        <p:spPr>
          <a:xfrm>
            <a:off x="137964" y="3727402"/>
            <a:ext cx="7269226" cy="982865"/>
          </a:xfrm>
          <a:prstGeom prst="rect">
            <a:avLst/>
          </a:prstGeom>
        </p:spPr>
        <p:style>
          <a:lnRef idx="2">
            <a:schemeClr val="accent1"/>
          </a:lnRef>
          <a:fillRef idx="1">
            <a:schemeClr val="lt1"/>
          </a:fillRef>
          <a:effectRef idx="0">
            <a:schemeClr val="accent1"/>
          </a:effectRef>
          <a:fontRef idx="minor">
            <a:schemeClr val="dk1"/>
          </a:fontRef>
        </p:style>
        <p:txBody>
          <a:bodyPr vert="horz" lIns="68580" tIns="34290" rIns="68580" bIns="34290" rtlCol="0" anchor="t">
            <a:normAutofit fontScale="77500" lnSpcReduction="20000"/>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300"/>
              </a:spcBef>
            </a:pPr>
            <a:r>
              <a:rPr lang="en-US">
                <a:cs typeface="Calibri"/>
              </a:rPr>
              <a:t>Memory Partners</a:t>
            </a:r>
          </a:p>
          <a:p>
            <a:pPr marL="511175" lvl="1" indent="-285750">
              <a:spcBef>
                <a:spcPts val="300"/>
              </a:spcBef>
              <a:buFont typeface="Arial" panose="020B0604020202020204" pitchFamily="34" charset="0"/>
              <a:buChar char="•"/>
            </a:pPr>
            <a:r>
              <a:rPr lang="en-US">
                <a:cs typeface="Calibri"/>
              </a:rPr>
              <a:t>DRAM Producers (Samsung, Hynix, Micron) are paid by Capacity (GB) not bandwidth (GB/s)</a:t>
            </a:r>
          </a:p>
          <a:p>
            <a:pPr marL="511175" lvl="1" indent="-285750">
              <a:spcBef>
                <a:spcPts val="300"/>
              </a:spcBef>
              <a:buFont typeface="Arial" panose="020B0604020202020204" pitchFamily="34" charset="0"/>
              <a:buChar char="•"/>
            </a:pPr>
            <a:r>
              <a:rPr lang="en-US">
                <a:cs typeface="Calibri"/>
              </a:rPr>
              <a:t>DRAM capacity scaling slower than </a:t>
            </a:r>
          </a:p>
          <a:p>
            <a:pPr marL="511175" lvl="1" indent="-285750">
              <a:spcBef>
                <a:spcPts val="300"/>
              </a:spcBef>
              <a:buFont typeface="Arial" panose="020B0604020202020204" pitchFamily="34" charset="0"/>
              <a:buChar char="•"/>
            </a:pPr>
            <a:r>
              <a:rPr lang="en-US">
                <a:cs typeface="Calibri"/>
              </a:rPr>
              <a:t>End of Dennard scaling means increasing DRAM performance = increasing power draw; Racks have fixed power limits</a:t>
            </a:r>
          </a:p>
          <a:p>
            <a:pPr lvl="1"/>
            <a:endParaRPr lang="en-US"/>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A55CECA5-2FE7-C94F-8990-B569784DA69E}"/>
                  </a:ext>
                </a:extLst>
              </p14:cNvPr>
              <p14:cNvContentPartPr/>
              <p14:nvPr/>
            </p14:nvContentPartPr>
            <p14:xfrm>
              <a:off x="50760" y="464760"/>
              <a:ext cx="8462160" cy="3579120"/>
            </p14:xfrm>
          </p:contentPart>
        </mc:Choice>
        <mc:Fallback>
          <p:pic>
            <p:nvPicPr>
              <p:cNvPr id="3" name="Ink 2">
                <a:extLst>
                  <a:ext uri="{FF2B5EF4-FFF2-40B4-BE49-F238E27FC236}">
                    <a16:creationId xmlns:a16="http://schemas.microsoft.com/office/drawing/2014/main" id="{A55CECA5-2FE7-C94F-8990-B569784DA69E}"/>
                  </a:ext>
                </a:extLst>
              </p:cNvPr>
              <p:cNvPicPr/>
              <p:nvPr/>
            </p:nvPicPr>
            <p:blipFill>
              <a:blip r:embed="rId3"/>
              <a:stretch>
                <a:fillRect/>
              </a:stretch>
            </p:blipFill>
            <p:spPr>
              <a:xfrm>
                <a:off x="41400" y="455400"/>
                <a:ext cx="8480880" cy="3597840"/>
              </a:xfrm>
              <a:prstGeom prst="rect">
                <a:avLst/>
              </a:prstGeom>
            </p:spPr>
          </p:pic>
        </mc:Fallback>
      </mc:AlternateContent>
    </p:spTree>
    <p:extLst>
      <p:ext uri="{BB962C8B-B14F-4D97-AF65-F5344CB8AC3E}">
        <p14:creationId xmlns:p14="http://schemas.microsoft.com/office/powerpoint/2010/main" val="3369883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D0736F2-B727-4134-A7AB-DE236FCA64B1}"/>
              </a:ext>
            </a:extLst>
          </p:cNvPr>
          <p:cNvSpPr>
            <a:spLocks noGrp="1"/>
          </p:cNvSpPr>
          <p:nvPr>
            <p:ph type="title"/>
          </p:nvPr>
        </p:nvSpPr>
        <p:spPr/>
        <p:txBody>
          <a:bodyPr/>
          <a:lstStyle/>
          <a:p>
            <a:r>
              <a:rPr lang="en-US"/>
              <a:t>Problems to be Solved (Focused)</a:t>
            </a:r>
          </a:p>
        </p:txBody>
      </p:sp>
      <p:sp>
        <p:nvSpPr>
          <p:cNvPr id="7" name="Content Placeholder 6">
            <a:extLst>
              <a:ext uri="{FF2B5EF4-FFF2-40B4-BE49-F238E27FC236}">
                <a16:creationId xmlns:a16="http://schemas.microsoft.com/office/drawing/2014/main" id="{F8A1D12A-BEAC-4E8E-9486-DA4B68E985FD}"/>
              </a:ext>
            </a:extLst>
          </p:cNvPr>
          <p:cNvSpPr>
            <a:spLocks noGrp="1"/>
          </p:cNvSpPr>
          <p:nvPr>
            <p:ph sz="quarter" idx="13"/>
          </p:nvPr>
        </p:nvSpPr>
        <p:spPr>
          <a:xfrm>
            <a:off x="3678379" y="859221"/>
            <a:ext cx="5039670" cy="3550518"/>
          </a:xfrm>
        </p:spPr>
        <p:txBody>
          <a:bodyPr/>
          <a:lstStyle/>
          <a:p>
            <a:r>
              <a:rPr lang="en-US" sz="1600">
                <a:cs typeface="Calibri"/>
              </a:rPr>
              <a:t>Problem statements are focused on DRAM (the incumbent technology)</a:t>
            </a:r>
          </a:p>
          <a:p>
            <a:r>
              <a:rPr lang="en-US" sz="1600">
                <a:cs typeface="Calibri"/>
              </a:rPr>
              <a:t>First identify approaches to solve: business, organizational, technology, systems</a:t>
            </a:r>
            <a:endParaRPr lang="en-US" sz="1400">
              <a:cs typeface="Calibri"/>
            </a:endParaRPr>
          </a:p>
          <a:p>
            <a:r>
              <a:rPr lang="en-US" sz="1600">
                <a:cs typeface="Calibri"/>
              </a:rPr>
              <a:t>Examine the DRAM level solution impact throughout the hierarchy to recommend a full stack solution</a:t>
            </a:r>
          </a:p>
          <a:p>
            <a:pPr marL="285750" indent="-285750">
              <a:spcBef>
                <a:spcPts val="600"/>
              </a:spcBef>
              <a:buFont typeface="Arial" panose="020B0604020202020204" pitchFamily="34" charset="0"/>
              <a:buChar char="•"/>
            </a:pPr>
            <a:r>
              <a:rPr lang="en-US" sz="1600">
                <a:cs typeface="Calibri"/>
              </a:rPr>
              <a:t>SSD to cache</a:t>
            </a:r>
          </a:p>
          <a:p>
            <a:pPr marL="285750" indent="-285750">
              <a:spcBef>
                <a:spcPts val="600"/>
              </a:spcBef>
              <a:buFont typeface="Arial" panose="020B0604020202020204" pitchFamily="34" charset="0"/>
              <a:buChar char="•"/>
            </a:pPr>
            <a:r>
              <a:rPr lang="en-US" sz="1600">
                <a:cs typeface="Calibri"/>
              </a:rPr>
              <a:t>Memory technology to software</a:t>
            </a:r>
          </a:p>
          <a:p>
            <a:r>
              <a:rPr lang="en-US" sz="1600">
                <a:cs typeface="Calibri"/>
              </a:rPr>
              <a:t>Focus these on a small enough set of efforts to succeed</a:t>
            </a:r>
          </a:p>
          <a:p>
            <a:pPr marL="285750" indent="-285750">
              <a:spcBef>
                <a:spcPts val="600"/>
              </a:spcBef>
              <a:buFont typeface="Arial" panose="020B0604020202020204" pitchFamily="34" charset="0"/>
              <a:buChar char="•"/>
            </a:pPr>
            <a:r>
              <a:rPr lang="en-US" sz="1600">
                <a:cs typeface="Calibri"/>
              </a:rPr>
              <a:t>Small number of memory technologies</a:t>
            </a:r>
          </a:p>
          <a:p>
            <a:pPr marL="285750" indent="-285750">
              <a:spcBef>
                <a:spcPts val="600"/>
              </a:spcBef>
              <a:buFont typeface="Arial" panose="020B0604020202020204" pitchFamily="34" charset="0"/>
              <a:buChar char="•"/>
            </a:pPr>
            <a:r>
              <a:rPr lang="en-US" sz="1600">
                <a:cs typeface="Calibri"/>
              </a:rPr>
              <a:t>Small number of systems technologies</a:t>
            </a:r>
            <a:br>
              <a:rPr lang="en-US" sz="1600">
                <a:cs typeface="Calibri"/>
              </a:rPr>
            </a:br>
            <a:endParaRPr lang="en-US" sz="1600">
              <a:cs typeface="Calibri"/>
            </a:endParaRPr>
          </a:p>
          <a:p>
            <a:endParaRPr lang="en-US" sz="1600" b="1">
              <a:cs typeface="Calibri"/>
            </a:endParaRPr>
          </a:p>
          <a:p>
            <a:endParaRPr lang="en-US" sz="1600"/>
          </a:p>
        </p:txBody>
      </p:sp>
      <p:pic>
        <p:nvPicPr>
          <p:cNvPr id="8" name="Picture 7">
            <a:extLst>
              <a:ext uri="{FF2B5EF4-FFF2-40B4-BE49-F238E27FC236}">
                <a16:creationId xmlns:a16="http://schemas.microsoft.com/office/drawing/2014/main" id="{19CBD48D-E3CB-4832-BA7D-2B34AB41B7C2}"/>
              </a:ext>
            </a:extLst>
          </p:cNvPr>
          <p:cNvPicPr>
            <a:picLocks noChangeAspect="1"/>
          </p:cNvPicPr>
          <p:nvPr/>
        </p:nvPicPr>
        <p:blipFill>
          <a:blip r:embed="rId2"/>
          <a:stretch>
            <a:fillRect/>
          </a:stretch>
        </p:blipFill>
        <p:spPr>
          <a:xfrm>
            <a:off x="172193" y="1433665"/>
            <a:ext cx="2511284" cy="2276169"/>
          </a:xfrm>
          <a:prstGeom prst="rect">
            <a:avLst/>
          </a:prstGeom>
        </p:spPr>
      </p:pic>
      <p:sp>
        <p:nvSpPr>
          <p:cNvPr id="9" name="Arrow: Up-Down 8">
            <a:extLst>
              <a:ext uri="{FF2B5EF4-FFF2-40B4-BE49-F238E27FC236}">
                <a16:creationId xmlns:a16="http://schemas.microsoft.com/office/drawing/2014/main" id="{34D51B5E-DB10-4233-A658-CF5FA811632C}"/>
              </a:ext>
            </a:extLst>
          </p:cNvPr>
          <p:cNvSpPr/>
          <p:nvPr/>
        </p:nvSpPr>
        <p:spPr>
          <a:xfrm>
            <a:off x="2207580" y="1433665"/>
            <a:ext cx="191364" cy="227616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Oval 9">
            <a:extLst>
              <a:ext uri="{FF2B5EF4-FFF2-40B4-BE49-F238E27FC236}">
                <a16:creationId xmlns:a16="http://schemas.microsoft.com/office/drawing/2014/main" id="{8D7D2957-8932-4A30-9740-182ED092D191}"/>
              </a:ext>
            </a:extLst>
          </p:cNvPr>
          <p:cNvSpPr/>
          <p:nvPr/>
        </p:nvSpPr>
        <p:spPr>
          <a:xfrm>
            <a:off x="2200538" y="2010301"/>
            <a:ext cx="191364" cy="2063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a:extLst>
              <a:ext uri="{FF2B5EF4-FFF2-40B4-BE49-F238E27FC236}">
                <a16:creationId xmlns:a16="http://schemas.microsoft.com/office/drawing/2014/main" id="{9840A187-885D-46DE-A157-9DFBB1BE11A3}"/>
              </a:ext>
            </a:extLst>
          </p:cNvPr>
          <p:cNvSpPr txBox="1"/>
          <p:nvPr/>
        </p:nvSpPr>
        <p:spPr>
          <a:xfrm>
            <a:off x="2528076" y="1570317"/>
            <a:ext cx="973023" cy="1292662"/>
          </a:xfrm>
          <a:prstGeom prst="rect">
            <a:avLst/>
          </a:prstGeom>
          <a:noFill/>
        </p:spPr>
        <p:txBody>
          <a:bodyPr vert="horz" wrap="none" lIns="0" tIns="0" rIns="0" bIns="0" rtlCol="0">
            <a:spAutoFit/>
          </a:bodyPr>
          <a:lstStyle/>
          <a:p>
            <a:r>
              <a:rPr lang="en-US" sz="1200" b="1">
                <a:solidFill>
                  <a:srgbClr val="003C71"/>
                </a:solidFill>
              </a:rPr>
              <a:t>Focus on </a:t>
            </a:r>
            <a:br>
              <a:rPr lang="en-US" sz="1200" b="1">
                <a:solidFill>
                  <a:srgbClr val="003C71"/>
                </a:solidFill>
              </a:rPr>
            </a:br>
            <a:r>
              <a:rPr lang="en-US" sz="1200" b="1">
                <a:solidFill>
                  <a:srgbClr val="003C71"/>
                </a:solidFill>
              </a:rPr>
              <a:t>   DRAM first</a:t>
            </a:r>
          </a:p>
          <a:p>
            <a:r>
              <a:rPr lang="en-US" sz="1200" b="1">
                <a:solidFill>
                  <a:srgbClr val="003C71"/>
                </a:solidFill>
              </a:rPr>
              <a:t>then </a:t>
            </a:r>
          </a:p>
          <a:p>
            <a:r>
              <a:rPr lang="en-US" sz="1200" b="1">
                <a:solidFill>
                  <a:srgbClr val="003C71"/>
                </a:solidFill>
              </a:rPr>
              <a:t>Expand </a:t>
            </a:r>
            <a:br>
              <a:rPr lang="en-US" sz="1200" b="1">
                <a:solidFill>
                  <a:srgbClr val="003C71"/>
                </a:solidFill>
              </a:rPr>
            </a:br>
            <a:r>
              <a:rPr lang="en-US" sz="1200" b="1">
                <a:solidFill>
                  <a:srgbClr val="003C71"/>
                </a:solidFill>
              </a:rPr>
              <a:t>  answer</a:t>
            </a:r>
            <a:br>
              <a:rPr lang="en-US" sz="1200" b="1">
                <a:solidFill>
                  <a:srgbClr val="003C71"/>
                </a:solidFill>
              </a:rPr>
            </a:br>
            <a:r>
              <a:rPr lang="en-US" sz="1200" b="1">
                <a:solidFill>
                  <a:srgbClr val="003C71"/>
                </a:solidFill>
              </a:rPr>
              <a:t>  to complete </a:t>
            </a:r>
          </a:p>
          <a:p>
            <a:r>
              <a:rPr lang="en-US" sz="1200" b="1">
                <a:solidFill>
                  <a:srgbClr val="003C71"/>
                </a:solidFill>
              </a:rPr>
              <a:t>  Hierarchy</a:t>
            </a:r>
          </a:p>
        </p:txBody>
      </p:sp>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5C078441-108C-D54D-8722-121D5F309E17}"/>
                  </a:ext>
                </a:extLst>
              </p14:cNvPr>
              <p14:cNvContentPartPr/>
              <p14:nvPr/>
            </p14:nvContentPartPr>
            <p14:xfrm>
              <a:off x="5081400" y="2648160"/>
              <a:ext cx="2638800" cy="598680"/>
            </p14:xfrm>
          </p:contentPart>
        </mc:Choice>
        <mc:Fallback>
          <p:pic>
            <p:nvPicPr>
              <p:cNvPr id="2" name="Ink 1">
                <a:extLst>
                  <a:ext uri="{FF2B5EF4-FFF2-40B4-BE49-F238E27FC236}">
                    <a16:creationId xmlns:a16="http://schemas.microsoft.com/office/drawing/2014/main" id="{5C078441-108C-D54D-8722-121D5F309E17}"/>
                  </a:ext>
                </a:extLst>
              </p:cNvPr>
              <p:cNvPicPr/>
              <p:nvPr/>
            </p:nvPicPr>
            <p:blipFill>
              <a:blip r:embed="rId4"/>
              <a:stretch>
                <a:fillRect/>
              </a:stretch>
            </p:blipFill>
            <p:spPr>
              <a:xfrm>
                <a:off x="5072040" y="2638800"/>
                <a:ext cx="2657520" cy="617400"/>
              </a:xfrm>
              <a:prstGeom prst="rect">
                <a:avLst/>
              </a:prstGeom>
            </p:spPr>
          </p:pic>
        </mc:Fallback>
      </mc:AlternateContent>
    </p:spTree>
    <p:extLst>
      <p:ext uri="{BB962C8B-B14F-4D97-AF65-F5344CB8AC3E}">
        <p14:creationId xmlns:p14="http://schemas.microsoft.com/office/powerpoint/2010/main" val="2931064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67D0081F744D4EA1DBB5527455E849" ma:contentTypeVersion="4" ma:contentTypeDescription="Create a new document." ma:contentTypeScope="" ma:versionID="3265f864d2744619621b337501761341">
  <xsd:schema xmlns:xsd="http://www.w3.org/2001/XMLSchema" xmlns:xs="http://www.w3.org/2001/XMLSchema" xmlns:p="http://schemas.microsoft.com/office/2006/metadata/properties" xmlns:ns2="e913c50a-77cc-400b-b790-88ee2983bc0c" targetNamespace="http://schemas.microsoft.com/office/2006/metadata/properties" ma:root="true" ma:fieldsID="de78372751294bf0992ea55f7d893ea1" ns2:_="">
    <xsd:import namespace="e913c50a-77cc-400b-b790-88ee2983bc0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13c50a-77cc-400b-b790-88ee2983bc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93F70CB-604B-41C0-8E7F-62E0D42A42F0}">
  <ds:schemaRefs>
    <ds:schemaRef ds:uri="http://schemas.microsoft.com/sharepoint/v3/contenttype/forms"/>
  </ds:schemaRefs>
</ds:datastoreItem>
</file>

<file path=customXml/itemProps2.xml><?xml version="1.0" encoding="utf-8"?>
<ds:datastoreItem xmlns:ds="http://schemas.openxmlformats.org/officeDocument/2006/customXml" ds:itemID="{CEF3F1A0-4DF6-406C-A10D-A7CC88683D44}">
  <ds:schemaRefs>
    <ds:schemaRef ds:uri="http://schemas.microsoft.com/office/2006/metadata/contentType"/>
    <ds:schemaRef ds:uri="http://schemas.microsoft.com/office/2006/metadata/properties/metaAttributes"/>
    <ds:schemaRef ds:uri="http://www.w3.org/2000/xmlns/"/>
    <ds:schemaRef ds:uri="http://www.w3.org/2001/XMLSchema"/>
    <ds:schemaRef ds:uri="e913c50a-77cc-400b-b790-88ee2983bc0c"/>
  </ds:schemaRefs>
</ds:datastoreItem>
</file>

<file path=customXml/itemProps3.xml><?xml version="1.0" encoding="utf-8"?>
<ds:datastoreItem xmlns:ds="http://schemas.openxmlformats.org/officeDocument/2006/customXml" ds:itemID="{FD1DE3F9-6A18-4DCC-BFD2-6EE3A29CB4E9}">
  <ds:schemaRefs>
    <ds:schemaRef ds:uri="http://schemas.microsoft.com/office/2006/metadata/properties"/>
    <ds:schemaRef ds:uri="http://www.w3.org/2000/xmln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(16:9)</PresentationFormat>
  <Slides>8</Slides>
  <Notes>0</Notes>
  <HiddenSlides>0</HiddenSlide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Int_PPT Template_ClearPro_16x9</vt:lpstr>
      <vt:lpstr>Office Theme</vt:lpstr>
      <vt:lpstr>Memory CSD 2020</vt:lpstr>
      <vt:lpstr>The Plan </vt:lpstr>
      <vt:lpstr>Examples – Why this CSD is Needed</vt:lpstr>
      <vt:lpstr>What is Different Now?</vt:lpstr>
      <vt:lpstr>What we are finding</vt:lpstr>
      <vt:lpstr>Problems to be Solved (Focused)</vt:lpstr>
      <vt:lpstr>Solve for Customers-Partners-Intel Win-Win-Win</vt:lpstr>
      <vt:lpstr>Problems to be Solved (Focused)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Overview</dc:title>
  <dc:creator/>
  <cp:keywords>CTPClassification=CTP_NT</cp:keywords>
  <cp:lastModifiedBy>Kau, Derchang</cp:lastModifiedBy>
  <cp:revision>2</cp:revision>
  <dcterms:created xsi:type="dcterms:W3CDTF">2015-05-06T16:36:39Z</dcterms:created>
  <dcterms:modified xsi:type="dcterms:W3CDTF">2020-05-21T05:03:07Z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f0b2f118-ddaa-4d1e-8de7-50b8ea8a8197</vt:lpwstr>
  </property>
  <property fmtid="{D5CDD505-2E9C-101B-9397-08002B2CF9AE}" pid="3" name="CTP_BU">
    <vt:lpwstr>NA</vt:lpwstr>
  </property>
  <property fmtid="{D5CDD505-2E9C-101B-9397-08002B2CF9AE}" pid="4" name="CTP_IDSID">
    <vt:lpwstr>NA</vt:lpwstr>
  </property>
  <property fmtid="{D5CDD505-2E9C-101B-9397-08002B2CF9AE}" pid="5" name="CTP_WWID">
    <vt:lpwstr>NA</vt:lpwstr>
  </property>
  <property fmtid="{D5CDD505-2E9C-101B-9397-08002B2CF9AE}" pid="6" name="CTPClassification">
    <vt:lpwstr>CTP_NT</vt:lpwstr>
  </property>
  <property fmtid="{D5CDD505-2E9C-101B-9397-08002B2CF9AE}" pid="7" name="ContentTypeId">
    <vt:lpwstr>0x010100B367D0081F744D4EA1DBB5527455E849</vt:lpwstr>
  </property>
  <property fmtid="{D5CDD505-2E9C-101B-9397-08002B2CF9AE}" pid="8" name="CTP_TimeStamp">
    <vt:lpwstr>2020-05-18 14:20:44Z</vt:lpwstr>
  </property>
</Properties>
</file>