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>
      <p:cViewPr varScale="1">
        <p:scale>
          <a:sx n="121" d="100"/>
          <a:sy n="121" d="100"/>
        </p:scale>
        <p:origin x="108" y="22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709BA26-9E47-46AB-AB7E-11791F0013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609600"/>
            <a:ext cx="2591025" cy="465622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CF1DCF4-936C-4B97-8197-BBFE6B6B54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609600"/>
            <a:ext cx="2712955" cy="4755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89705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8" id="{F5FB94F5-2261-4BEB-8FB9-A09A69A0F302}" vid="{C07E4112-9D58-4619-9809-CF3B74EE46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0b7a245-a7c3-4504-88b2-cf85318e6b7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mydefault</Template>
  <TotalTime>133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Neo Sans Intel</vt:lpstr>
      <vt:lpstr>Neo Sans Intel Medium</vt:lpstr>
      <vt:lpstr>blank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Srinivasan, Balaji</dc:creator>
  <cp:keywords>CTPClassification=CTP_NT</cp:keywords>
  <cp:lastModifiedBy>Srinivasan, Balaji</cp:lastModifiedBy>
  <cp:revision>18</cp:revision>
  <dcterms:created xsi:type="dcterms:W3CDTF">2019-10-16T03:18:23Z</dcterms:created>
  <dcterms:modified xsi:type="dcterms:W3CDTF">2019-10-16T21:29:17Z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d0e3c434-4e4f-4b06-a76a-f3d162ba1340</vt:lpwstr>
  </property>
  <property fmtid="{D5CDD505-2E9C-101B-9397-08002B2CF9AE}" pid="4" name="CTP_TimeStamp">
    <vt:lpwstr>2019-10-16 21:29:17Z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