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6" r:id="rId2"/>
    <p:sldId id="259" r:id="rId3"/>
    <p:sldId id="293" r:id="rId4"/>
    <p:sldId id="294" r:id="rId5"/>
    <p:sldId id="295" r:id="rId6"/>
    <p:sldId id="296" r:id="rId7"/>
    <p:sldId id="297" r:id="rId8"/>
    <p:sldId id="298" r:id="rId9"/>
    <p:sldId id="299" r:id="rId10"/>
    <p:sldId id="300" r:id="rId11"/>
    <p:sldId id="29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p:cViewPr varScale="1">
        <p:scale>
          <a:sx n="124" d="100"/>
          <a:sy n="124" d="100"/>
        </p:scale>
        <p:origin x="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7A4B5A-62E4-5C42-A397-FB58344B1FBB}" type="datetimeFigureOut">
              <a:rPr lang="en-US" smtClean="0"/>
              <a:t>11/27/23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1BF488-8F5F-0740-B400-FCA48C584889}" type="slidenum">
              <a:rPr lang="en-US" smtClean="0"/>
              <a:t>‹#›</a:t>
            </a:fld>
            <a:endParaRPr lang="en-US"/>
          </a:p>
        </p:txBody>
      </p:sp>
    </p:spTree>
    <p:extLst>
      <p:ext uri="{BB962C8B-B14F-4D97-AF65-F5344CB8AC3E}">
        <p14:creationId xmlns:p14="http://schemas.microsoft.com/office/powerpoint/2010/main" val="1525018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30097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50786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Blue A">
    <p:bg>
      <p:bgPr>
        <a:solidFill>
          <a:schemeClr val="tx2"/>
        </a:soli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EE1982CC-C5C2-43DF-8FDA-037495FAF982}"/>
              </a:ext>
              <a:ext uri="{C183D7F6-B498-43B3-948B-1728B52AA6E4}">
                <adec:decorative xmlns:adec="http://schemas.microsoft.com/office/drawing/2017/decorative" val="1"/>
              </a:ext>
            </a:extLst>
          </p:cNvPr>
          <p:cNvGrpSpPr/>
          <p:nvPr userDrawn="1"/>
        </p:nvGrpSpPr>
        <p:grpSpPr>
          <a:xfrm>
            <a:off x="573803" y="0"/>
            <a:ext cx="4325371" cy="6392520"/>
            <a:chOff x="573803" y="0"/>
            <a:chExt cx="4325371" cy="6392520"/>
          </a:xfrm>
        </p:grpSpPr>
        <p:sp>
          <p:nvSpPr>
            <p:cNvPr id="16" name="Rectangle 15">
              <a:extLst>
                <a:ext uri="{FF2B5EF4-FFF2-40B4-BE49-F238E27FC236}">
                  <a16:creationId xmlns:a16="http://schemas.microsoft.com/office/drawing/2014/main" id="{1F4567CD-F1DA-4E8F-ADDF-371B07892411}"/>
                </a:ext>
              </a:extLst>
            </p:cNvPr>
            <p:cNvSpPr/>
            <p:nvPr userDrawn="1"/>
          </p:nvSpPr>
          <p:spPr>
            <a:xfrm>
              <a:off x="860457" y="4951823"/>
              <a:ext cx="158111" cy="15811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7" name="Rectangle 16">
              <a:extLst>
                <a:ext uri="{FF2B5EF4-FFF2-40B4-BE49-F238E27FC236}">
                  <a16:creationId xmlns:a16="http://schemas.microsoft.com/office/drawing/2014/main" id="{FF16119A-1487-48A7-9CC6-71F9F9535C16}"/>
                </a:ext>
              </a:extLst>
            </p:cNvPr>
            <p:cNvSpPr/>
            <p:nvPr userDrawn="1"/>
          </p:nvSpPr>
          <p:spPr>
            <a:xfrm>
              <a:off x="573803" y="5104242"/>
              <a:ext cx="286654" cy="286654"/>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8" name="Rectangle 17">
              <a:extLst>
                <a:ext uri="{FF2B5EF4-FFF2-40B4-BE49-F238E27FC236}">
                  <a16:creationId xmlns:a16="http://schemas.microsoft.com/office/drawing/2014/main" id="{63CF0AA4-E89F-418F-83F2-0CC0FB3DF16B}"/>
                </a:ext>
              </a:extLst>
            </p:cNvPr>
            <p:cNvSpPr/>
            <p:nvPr userDrawn="1"/>
          </p:nvSpPr>
          <p:spPr>
            <a:xfrm>
              <a:off x="861107" y="5390896"/>
              <a:ext cx="610214" cy="610214"/>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9" name="Rectangle 18">
              <a:extLst>
                <a:ext uri="{FF2B5EF4-FFF2-40B4-BE49-F238E27FC236}">
                  <a16:creationId xmlns:a16="http://schemas.microsoft.com/office/drawing/2014/main" id="{A9F8D4CB-DB57-4130-8BDE-86D5A4C11D49}"/>
                </a:ext>
              </a:extLst>
            </p:cNvPr>
            <p:cNvSpPr/>
            <p:nvPr userDrawn="1"/>
          </p:nvSpPr>
          <p:spPr>
            <a:xfrm>
              <a:off x="1468406" y="0"/>
              <a:ext cx="3430768" cy="539087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nvGrpSpPr>
            <p:cNvPr id="20" name="Group 19">
              <a:extLst>
                <a:ext uri="{FF2B5EF4-FFF2-40B4-BE49-F238E27FC236}">
                  <a16:creationId xmlns:a16="http://schemas.microsoft.com/office/drawing/2014/main" id="{502BD194-F320-4426-964A-1D4F58024C5F}"/>
                </a:ext>
              </a:extLst>
            </p:cNvPr>
            <p:cNvGrpSpPr/>
            <p:nvPr userDrawn="1"/>
          </p:nvGrpSpPr>
          <p:grpSpPr>
            <a:xfrm>
              <a:off x="1468406" y="5995719"/>
              <a:ext cx="1059754" cy="396801"/>
              <a:chOff x="1314450" y="6391094"/>
              <a:chExt cx="1123377" cy="420623"/>
            </a:xfrm>
          </p:grpSpPr>
          <p:sp>
            <p:nvSpPr>
              <p:cNvPr id="21" name="Freeform: Shape 20">
                <a:extLst>
                  <a:ext uri="{FF2B5EF4-FFF2-40B4-BE49-F238E27FC236}">
                    <a16:creationId xmlns:a16="http://schemas.microsoft.com/office/drawing/2014/main" id="{61C32755-5BE0-4F78-B52A-08742A60A8EF}"/>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22" name="Freeform: Shape 21">
                <a:extLst>
                  <a:ext uri="{FF2B5EF4-FFF2-40B4-BE49-F238E27FC236}">
                    <a16:creationId xmlns:a16="http://schemas.microsoft.com/office/drawing/2014/main" id="{B33F9D2F-6ED9-4D82-B111-BEFD50CBB7B2}"/>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23" name="Freeform: Shape 22">
                <a:extLst>
                  <a:ext uri="{FF2B5EF4-FFF2-40B4-BE49-F238E27FC236}">
                    <a16:creationId xmlns:a16="http://schemas.microsoft.com/office/drawing/2014/main" id="{C1C42114-E0DC-41C5-A333-869DAB921F8F}"/>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EB18CC9F-8A17-402D-B10E-AE9061E9554F}"/>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grpSp>
      </p:grpSp>
      <p:grpSp>
        <p:nvGrpSpPr>
          <p:cNvPr id="13" name="Group 12">
            <a:extLst>
              <a:ext uri="{FF2B5EF4-FFF2-40B4-BE49-F238E27FC236}">
                <a16:creationId xmlns:a16="http://schemas.microsoft.com/office/drawing/2014/main" id="{77538DC6-5A10-44DE-BF8C-5185BC4F6B42}"/>
              </a:ext>
              <a:ext uri="{C183D7F6-B498-43B3-948B-1728B52AA6E4}">
                <adec:decorative xmlns:adec="http://schemas.microsoft.com/office/drawing/2017/decorative" val="1"/>
              </a:ext>
            </a:extLst>
          </p:cNvPr>
          <p:cNvGrpSpPr/>
          <p:nvPr/>
        </p:nvGrpSpPr>
        <p:grpSpPr>
          <a:xfrm>
            <a:off x="573803" y="0"/>
            <a:ext cx="4325371" cy="6392520"/>
            <a:chOff x="573803" y="0"/>
            <a:chExt cx="4325371" cy="6392520"/>
          </a:xfrm>
        </p:grpSpPr>
        <p:sp>
          <p:nvSpPr>
            <p:cNvPr id="4" name="Rectangle 3">
              <a:extLst>
                <a:ext uri="{FF2B5EF4-FFF2-40B4-BE49-F238E27FC236}">
                  <a16:creationId xmlns:a16="http://schemas.microsoft.com/office/drawing/2014/main" id="{1BE35751-F391-41AA-9B05-1647E37D235B}"/>
                </a:ext>
              </a:extLst>
            </p:cNvPr>
            <p:cNvSpPr/>
            <p:nvPr/>
          </p:nvSpPr>
          <p:spPr>
            <a:xfrm>
              <a:off x="860457" y="4951823"/>
              <a:ext cx="158111" cy="15811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5" name="Rectangle 4">
              <a:extLst>
                <a:ext uri="{FF2B5EF4-FFF2-40B4-BE49-F238E27FC236}">
                  <a16:creationId xmlns:a16="http://schemas.microsoft.com/office/drawing/2014/main" id="{1CF1866E-6300-47C1-B36B-E4F93E357EE1}"/>
                </a:ext>
              </a:extLst>
            </p:cNvPr>
            <p:cNvSpPr/>
            <p:nvPr/>
          </p:nvSpPr>
          <p:spPr>
            <a:xfrm>
              <a:off x="573803" y="5104242"/>
              <a:ext cx="286654" cy="286654"/>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6" name="Rectangle 5">
              <a:extLst>
                <a:ext uri="{FF2B5EF4-FFF2-40B4-BE49-F238E27FC236}">
                  <a16:creationId xmlns:a16="http://schemas.microsoft.com/office/drawing/2014/main" id="{54266AC4-1BB0-4DCC-B988-F338CCC87BB0}"/>
                </a:ext>
              </a:extLst>
            </p:cNvPr>
            <p:cNvSpPr/>
            <p:nvPr/>
          </p:nvSpPr>
          <p:spPr>
            <a:xfrm>
              <a:off x="861107" y="5390896"/>
              <a:ext cx="610214" cy="610214"/>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EF200040-B841-47B7-8555-E0299CDC24FA}"/>
                </a:ext>
              </a:extLst>
            </p:cNvPr>
            <p:cNvSpPr/>
            <p:nvPr/>
          </p:nvSpPr>
          <p:spPr>
            <a:xfrm>
              <a:off x="1468406" y="0"/>
              <a:ext cx="3430768" cy="539087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nvGrpSpPr>
            <p:cNvPr id="8" name="Group 7">
              <a:extLst>
                <a:ext uri="{FF2B5EF4-FFF2-40B4-BE49-F238E27FC236}">
                  <a16:creationId xmlns:a16="http://schemas.microsoft.com/office/drawing/2014/main" id="{3AD8DF60-7E0A-43C5-81B6-9B3522A7A826}"/>
                </a:ext>
              </a:extLst>
            </p:cNvPr>
            <p:cNvGrpSpPr/>
            <p:nvPr/>
          </p:nvGrpSpPr>
          <p:grpSpPr>
            <a:xfrm>
              <a:off x="1468406" y="5995719"/>
              <a:ext cx="1059754" cy="396801"/>
              <a:chOff x="1314450" y="6391094"/>
              <a:chExt cx="1123377" cy="420623"/>
            </a:xfrm>
          </p:grpSpPr>
          <p:sp>
            <p:nvSpPr>
              <p:cNvPr id="9" name="Freeform: Shape 8">
                <a:extLst>
                  <a:ext uri="{FF2B5EF4-FFF2-40B4-BE49-F238E27FC236}">
                    <a16:creationId xmlns:a16="http://schemas.microsoft.com/office/drawing/2014/main" id="{0AC5EDAF-1FA5-4CEA-99CA-7D0E1F5DDF81}"/>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10" name="Freeform: Shape 9">
                <a:extLst>
                  <a:ext uri="{FF2B5EF4-FFF2-40B4-BE49-F238E27FC236}">
                    <a16:creationId xmlns:a16="http://schemas.microsoft.com/office/drawing/2014/main" id="{5731A324-874D-4D3D-95F1-8AE3303E2272}"/>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11" name="Freeform: Shape 10">
                <a:extLst>
                  <a:ext uri="{FF2B5EF4-FFF2-40B4-BE49-F238E27FC236}">
                    <a16:creationId xmlns:a16="http://schemas.microsoft.com/office/drawing/2014/main" id="{934E3A93-BFC9-49AD-8CF7-7EDF2A13157E}"/>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12" name="Freeform: Shape 11">
                <a:extLst>
                  <a:ext uri="{FF2B5EF4-FFF2-40B4-BE49-F238E27FC236}">
                    <a16:creationId xmlns:a16="http://schemas.microsoft.com/office/drawing/2014/main" id="{839DD8F2-C56B-454C-9A84-A663F83DB6CE}"/>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grpSp>
      </p:grpSp>
      <p:sp>
        <p:nvSpPr>
          <p:cNvPr id="14" name="Text Placeholder 13">
            <a:extLst>
              <a:ext uri="{FF2B5EF4-FFF2-40B4-BE49-F238E27FC236}">
                <a16:creationId xmlns:a16="http://schemas.microsoft.com/office/drawing/2014/main" id="{22825262-3F6E-4DC6-AA53-E30B25B15839}"/>
              </a:ext>
            </a:extLst>
          </p:cNvPr>
          <p:cNvSpPr>
            <a:spLocks noGrp="1"/>
          </p:cNvSpPr>
          <p:nvPr>
            <p:ph type="body" sz="quarter" idx="10" hasCustomPrompt="1"/>
          </p:nvPr>
        </p:nvSpPr>
        <p:spPr>
          <a:xfrm>
            <a:off x="1543438" y="944163"/>
            <a:ext cx="9810362" cy="627700"/>
          </a:xfrm>
        </p:spPr>
        <p:txBody>
          <a:bodyPr anchor="b" anchorCtr="0">
            <a:normAutofit/>
          </a:bodyPr>
          <a:lstStyle>
            <a:lvl1pPr marL="0" indent="0">
              <a:buFontTx/>
              <a:buNone/>
              <a:defRPr sz="1600">
                <a:solidFill>
                  <a:schemeClr val="bg1"/>
                </a:solidFill>
                <a:latin typeface="IntelOne Text" panose="020B0503020203020204" pitchFamily="34" charset="77"/>
              </a:defRPr>
            </a:lvl1pPr>
          </a:lstStyle>
          <a:p>
            <a:pPr lvl="0"/>
            <a:r>
              <a:rPr lang="en-US" dirty="0"/>
              <a:t>Click to edit text styles</a:t>
            </a:r>
          </a:p>
        </p:txBody>
      </p:sp>
      <p:sp>
        <p:nvSpPr>
          <p:cNvPr id="2" name="Title 1">
            <a:extLst>
              <a:ext uri="{FF2B5EF4-FFF2-40B4-BE49-F238E27FC236}">
                <a16:creationId xmlns:a16="http://schemas.microsoft.com/office/drawing/2014/main" id="{A0E6BC2F-544E-4727-A6CC-2BE3B3E01B51}"/>
              </a:ext>
            </a:extLst>
          </p:cNvPr>
          <p:cNvSpPr>
            <a:spLocks noGrp="1"/>
          </p:cNvSpPr>
          <p:nvPr>
            <p:ph type="ctrTitle" hasCustomPrompt="1"/>
          </p:nvPr>
        </p:nvSpPr>
        <p:spPr>
          <a:xfrm>
            <a:off x="1542536" y="1635111"/>
            <a:ext cx="9789007" cy="1874852"/>
          </a:xfrm>
        </p:spPr>
        <p:txBody>
          <a:bodyPr anchor="b"/>
          <a:lstStyle>
            <a:lvl1pPr algn="l">
              <a:defRPr sz="6000">
                <a:solidFill>
                  <a:schemeClr val="bg1"/>
                </a:solidFill>
              </a:defRPr>
            </a:lvl1pPr>
          </a:lstStyle>
          <a:p>
            <a:r>
              <a:rPr lang="en-US" dirty="0"/>
              <a:t>Click to edit title style</a:t>
            </a:r>
          </a:p>
        </p:txBody>
      </p:sp>
      <p:sp>
        <p:nvSpPr>
          <p:cNvPr id="3" name="Subtitle 2">
            <a:extLst>
              <a:ext uri="{FF2B5EF4-FFF2-40B4-BE49-F238E27FC236}">
                <a16:creationId xmlns:a16="http://schemas.microsoft.com/office/drawing/2014/main" id="{8BF0B31C-0AD0-4CC0-BF2B-DECE53E66658}"/>
              </a:ext>
            </a:extLst>
          </p:cNvPr>
          <p:cNvSpPr>
            <a:spLocks noGrp="1"/>
          </p:cNvSpPr>
          <p:nvPr>
            <p:ph type="subTitle" idx="1" hasCustomPrompt="1"/>
          </p:nvPr>
        </p:nvSpPr>
        <p:spPr>
          <a:xfrm>
            <a:off x="1542536" y="3602038"/>
            <a:ext cx="978900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spTree>
    <p:extLst>
      <p:ext uri="{BB962C8B-B14F-4D97-AF65-F5344CB8AC3E}">
        <p14:creationId xmlns:p14="http://schemas.microsoft.com/office/powerpoint/2010/main" val="2904262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ub, Content &amp; 2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B35A4-51BC-4EA4-8E63-8A7D09FB8A18}"/>
              </a:ext>
            </a:extLst>
          </p:cNvPr>
          <p:cNvSpPr>
            <a:spLocks noGrp="1"/>
          </p:cNvSpPr>
          <p:nvPr>
            <p:ph type="title" hasCustomPrompt="1"/>
          </p:nvPr>
        </p:nvSpPr>
        <p:spPr>
          <a:xfrm>
            <a:off x="381000" y="221694"/>
            <a:ext cx="5429864" cy="1199822"/>
          </a:xfrm>
        </p:spPr>
        <p:txBody>
          <a:bodyPr/>
          <a:lstStyle/>
          <a:p>
            <a:r>
              <a:rPr lang="en-US" dirty="0"/>
              <a:t>Click to edit title style</a:t>
            </a:r>
          </a:p>
        </p:txBody>
      </p:sp>
      <p:sp>
        <p:nvSpPr>
          <p:cNvPr id="6" name="Text Placeholder 5">
            <a:extLst>
              <a:ext uri="{FF2B5EF4-FFF2-40B4-BE49-F238E27FC236}">
                <a16:creationId xmlns:a16="http://schemas.microsoft.com/office/drawing/2014/main" id="{5C66EBB2-584E-4CD8-BAAE-06D480D3A0CB}"/>
              </a:ext>
            </a:extLst>
          </p:cNvPr>
          <p:cNvSpPr>
            <a:spLocks noGrp="1"/>
          </p:cNvSpPr>
          <p:nvPr>
            <p:ph type="body" sz="quarter" idx="10" hasCustomPrompt="1"/>
          </p:nvPr>
        </p:nvSpPr>
        <p:spPr>
          <a:xfrm>
            <a:off x="381000" y="1495361"/>
            <a:ext cx="5429864" cy="530454"/>
          </a:xfrm>
        </p:spPr>
        <p:txBody>
          <a:bodyPr>
            <a:noAutofit/>
          </a:bodyPr>
          <a:lstStyle>
            <a:lvl1pPr marL="0" indent="0">
              <a:buNone/>
              <a:defRPr sz="2800">
                <a:solidFill>
                  <a:schemeClr val="accent1"/>
                </a:solidFill>
                <a:latin typeface="IntelOne Text" panose="020B0503020203020204" pitchFamily="34" charset="77"/>
              </a:defRPr>
            </a:lvl1pPr>
            <a:lvl2pPr marL="457200" indent="0">
              <a:buNone/>
              <a:defRPr/>
            </a:lvl2pPr>
          </a:lstStyle>
          <a:p>
            <a:pPr lvl="0"/>
            <a:r>
              <a:rPr lang="en-US" dirty="0"/>
              <a:t>Click to edit text styles</a:t>
            </a:r>
          </a:p>
        </p:txBody>
      </p:sp>
      <p:sp>
        <p:nvSpPr>
          <p:cNvPr id="3" name="Content Placeholder 2">
            <a:extLst>
              <a:ext uri="{FF2B5EF4-FFF2-40B4-BE49-F238E27FC236}">
                <a16:creationId xmlns:a16="http://schemas.microsoft.com/office/drawing/2014/main" id="{8C46AEA0-8A4A-4395-842E-1588A8A29D4C}"/>
              </a:ext>
            </a:extLst>
          </p:cNvPr>
          <p:cNvSpPr>
            <a:spLocks noGrp="1"/>
          </p:cNvSpPr>
          <p:nvPr>
            <p:ph sz="half" idx="1" hasCustomPrompt="1"/>
          </p:nvPr>
        </p:nvSpPr>
        <p:spPr>
          <a:xfrm>
            <a:off x="380999" y="2105680"/>
            <a:ext cx="5429865" cy="4095774"/>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BF6811E0-242E-4455-9E93-6248E7DEDA0B}"/>
              </a:ext>
            </a:extLst>
          </p:cNvPr>
          <p:cNvSpPr>
            <a:spLocks noGrp="1"/>
          </p:cNvSpPr>
          <p:nvPr>
            <p:ph type="pic" sz="quarter" idx="11"/>
          </p:nvPr>
        </p:nvSpPr>
        <p:spPr>
          <a:xfrm>
            <a:off x="5926394" y="230287"/>
            <a:ext cx="5429250" cy="2410686"/>
          </a:xfrm>
        </p:spPr>
        <p:txBody>
          <a:bodyPr/>
          <a:lstStyle>
            <a:lvl1pPr marL="0" indent="0">
              <a:buNone/>
              <a:defRPr/>
            </a:lvl1pPr>
          </a:lstStyle>
          <a:p>
            <a:r>
              <a:rPr lang="en-US"/>
              <a:t>Click icon to add picture</a:t>
            </a:r>
            <a:endParaRPr lang="en-US" dirty="0"/>
          </a:p>
        </p:txBody>
      </p:sp>
      <p:sp>
        <p:nvSpPr>
          <p:cNvPr id="9" name="Text Placeholder 8">
            <a:extLst>
              <a:ext uri="{FF2B5EF4-FFF2-40B4-BE49-F238E27FC236}">
                <a16:creationId xmlns:a16="http://schemas.microsoft.com/office/drawing/2014/main" id="{49775C37-EE38-450C-8269-79E50F8E88A0}"/>
              </a:ext>
            </a:extLst>
          </p:cNvPr>
          <p:cNvSpPr>
            <a:spLocks noGrp="1"/>
          </p:cNvSpPr>
          <p:nvPr>
            <p:ph type="body" sz="quarter" idx="12" hasCustomPrompt="1"/>
          </p:nvPr>
        </p:nvSpPr>
        <p:spPr>
          <a:xfrm>
            <a:off x="5926138" y="2655075"/>
            <a:ext cx="5429250" cy="470063"/>
          </a:xfrm>
        </p:spPr>
        <p:txBody>
          <a:bodyPr>
            <a:normAutofit/>
          </a:bodyPr>
          <a:lstStyle>
            <a:lvl1pPr marL="0" indent="0">
              <a:buNone/>
              <a:defRPr sz="1600">
                <a:solidFill>
                  <a:schemeClr val="tx1"/>
                </a:solidFill>
              </a:defRPr>
            </a:lvl1pPr>
            <a:lvl2pPr marL="457200" indent="0">
              <a:buNone/>
              <a:defRPr/>
            </a:lvl2pPr>
          </a:lstStyle>
          <a:p>
            <a:pPr lvl="0"/>
            <a:r>
              <a:rPr lang="en-US" dirty="0"/>
              <a:t>Click to edit text styles</a:t>
            </a:r>
          </a:p>
        </p:txBody>
      </p:sp>
      <p:sp>
        <p:nvSpPr>
          <p:cNvPr id="10" name="Picture Placeholder 6">
            <a:extLst>
              <a:ext uri="{FF2B5EF4-FFF2-40B4-BE49-F238E27FC236}">
                <a16:creationId xmlns:a16="http://schemas.microsoft.com/office/drawing/2014/main" id="{7DC24117-8044-4F60-A59D-9F61002D6C8C}"/>
              </a:ext>
            </a:extLst>
          </p:cNvPr>
          <p:cNvSpPr>
            <a:spLocks noGrp="1"/>
          </p:cNvSpPr>
          <p:nvPr>
            <p:ph type="pic" sz="quarter" idx="13"/>
          </p:nvPr>
        </p:nvSpPr>
        <p:spPr>
          <a:xfrm>
            <a:off x="5924550" y="3331781"/>
            <a:ext cx="5429250" cy="2410686"/>
          </a:xfrm>
        </p:spPr>
        <p:txBody>
          <a:bodyPr/>
          <a:lstStyle>
            <a:lvl1pPr marL="0" indent="0">
              <a:buNone/>
              <a:defRPr/>
            </a:lvl1pPr>
          </a:lstStyle>
          <a:p>
            <a:r>
              <a:rPr lang="en-US"/>
              <a:t>Click icon to add picture</a:t>
            </a:r>
            <a:endParaRPr lang="en-US" dirty="0"/>
          </a:p>
        </p:txBody>
      </p:sp>
      <p:sp>
        <p:nvSpPr>
          <p:cNvPr id="11" name="Text Placeholder 8">
            <a:extLst>
              <a:ext uri="{FF2B5EF4-FFF2-40B4-BE49-F238E27FC236}">
                <a16:creationId xmlns:a16="http://schemas.microsoft.com/office/drawing/2014/main" id="{205F9606-8CF6-4C56-B2B6-E8A04B25F11E}"/>
              </a:ext>
            </a:extLst>
          </p:cNvPr>
          <p:cNvSpPr>
            <a:spLocks noGrp="1"/>
          </p:cNvSpPr>
          <p:nvPr>
            <p:ph type="body" sz="quarter" idx="14" hasCustomPrompt="1"/>
          </p:nvPr>
        </p:nvSpPr>
        <p:spPr>
          <a:xfrm>
            <a:off x="5924294" y="5767077"/>
            <a:ext cx="5429250" cy="470063"/>
          </a:xfrm>
        </p:spPr>
        <p:txBody>
          <a:bodyPr>
            <a:normAutofit/>
          </a:bodyPr>
          <a:lstStyle>
            <a:lvl1pPr marL="0" indent="0">
              <a:buNone/>
              <a:defRPr sz="1600">
                <a:solidFill>
                  <a:schemeClr val="tx1"/>
                </a:solidFill>
              </a:defRPr>
            </a:lvl1pPr>
            <a:lvl2pPr marL="457200" indent="0">
              <a:buNone/>
              <a:defRPr/>
            </a:lvl2pPr>
          </a:lstStyle>
          <a:p>
            <a:pPr lvl="0"/>
            <a:r>
              <a:rPr lang="en-US" dirty="0"/>
              <a:t>Click to edit text styles</a:t>
            </a:r>
          </a:p>
        </p:txBody>
      </p:sp>
    </p:spTree>
    <p:extLst>
      <p:ext uri="{BB962C8B-B14F-4D97-AF65-F5344CB8AC3E}">
        <p14:creationId xmlns:p14="http://schemas.microsoft.com/office/powerpoint/2010/main" val="247937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ub, Content &amp; 1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B35A4-51BC-4EA4-8E63-8A7D09FB8A18}"/>
              </a:ext>
            </a:extLst>
          </p:cNvPr>
          <p:cNvSpPr>
            <a:spLocks noGrp="1"/>
          </p:cNvSpPr>
          <p:nvPr>
            <p:ph type="title" hasCustomPrompt="1"/>
          </p:nvPr>
        </p:nvSpPr>
        <p:spPr>
          <a:xfrm>
            <a:off x="381000" y="221694"/>
            <a:ext cx="5429864" cy="1199822"/>
          </a:xfrm>
        </p:spPr>
        <p:txBody>
          <a:bodyPr/>
          <a:lstStyle/>
          <a:p>
            <a:r>
              <a:rPr lang="en-US" dirty="0"/>
              <a:t>Click to edit title style</a:t>
            </a:r>
          </a:p>
        </p:txBody>
      </p:sp>
      <p:sp>
        <p:nvSpPr>
          <p:cNvPr id="3" name="Content Placeholder 2">
            <a:extLst>
              <a:ext uri="{FF2B5EF4-FFF2-40B4-BE49-F238E27FC236}">
                <a16:creationId xmlns:a16="http://schemas.microsoft.com/office/drawing/2014/main" id="{8C46AEA0-8A4A-4395-842E-1588A8A29D4C}"/>
              </a:ext>
            </a:extLst>
          </p:cNvPr>
          <p:cNvSpPr>
            <a:spLocks noGrp="1"/>
          </p:cNvSpPr>
          <p:nvPr>
            <p:ph sz="half" idx="1" hasCustomPrompt="1"/>
          </p:nvPr>
        </p:nvSpPr>
        <p:spPr>
          <a:xfrm>
            <a:off x="380999" y="2105680"/>
            <a:ext cx="5429865" cy="4095774"/>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BF6811E0-242E-4455-9E93-6248E7DEDA0B}"/>
              </a:ext>
            </a:extLst>
          </p:cNvPr>
          <p:cNvSpPr>
            <a:spLocks noGrp="1"/>
          </p:cNvSpPr>
          <p:nvPr>
            <p:ph type="pic" sz="quarter" idx="11"/>
          </p:nvPr>
        </p:nvSpPr>
        <p:spPr>
          <a:xfrm>
            <a:off x="5926394" y="0"/>
            <a:ext cx="5808406" cy="6400799"/>
          </a:xfrm>
        </p:spPr>
        <p:txBody>
          <a:bodyPr/>
          <a:lstStyle>
            <a:lvl1pPr marL="0" indent="0">
              <a:buNone/>
              <a:defRPr/>
            </a:lvl1pPr>
          </a:lstStyle>
          <a:p>
            <a:r>
              <a:rPr lang="en-US"/>
              <a:t>Click icon to add picture</a:t>
            </a:r>
            <a:endParaRPr lang="en-US" dirty="0"/>
          </a:p>
        </p:txBody>
      </p:sp>
      <p:sp>
        <p:nvSpPr>
          <p:cNvPr id="8" name="Text Placeholder 5">
            <a:extLst>
              <a:ext uri="{FF2B5EF4-FFF2-40B4-BE49-F238E27FC236}">
                <a16:creationId xmlns:a16="http://schemas.microsoft.com/office/drawing/2014/main" id="{C4D1D699-1964-9A45-A892-EAAC949B8250}"/>
              </a:ext>
            </a:extLst>
          </p:cNvPr>
          <p:cNvSpPr>
            <a:spLocks noGrp="1"/>
          </p:cNvSpPr>
          <p:nvPr>
            <p:ph type="body" sz="quarter" idx="10" hasCustomPrompt="1"/>
          </p:nvPr>
        </p:nvSpPr>
        <p:spPr>
          <a:xfrm>
            <a:off x="381000" y="1495361"/>
            <a:ext cx="5429864" cy="530454"/>
          </a:xfrm>
        </p:spPr>
        <p:txBody>
          <a:bodyPr>
            <a:noAutofit/>
          </a:bodyPr>
          <a:lstStyle>
            <a:lvl1pPr marL="0" indent="0">
              <a:buNone/>
              <a:defRPr sz="2800">
                <a:solidFill>
                  <a:schemeClr val="accent1"/>
                </a:solidFill>
                <a:latin typeface="IntelOne Text" panose="020B0503020203020204" pitchFamily="34" charset="77"/>
              </a:defRPr>
            </a:lvl1pPr>
            <a:lvl2pPr marL="457200" indent="0">
              <a:buNone/>
              <a:defRPr/>
            </a:lvl2pPr>
          </a:lstStyle>
          <a:p>
            <a:pPr lvl="0"/>
            <a:r>
              <a:rPr lang="en-US" dirty="0"/>
              <a:t>Click to edit text styles</a:t>
            </a:r>
          </a:p>
        </p:txBody>
      </p:sp>
    </p:spTree>
    <p:extLst>
      <p:ext uri="{BB962C8B-B14F-4D97-AF65-F5344CB8AC3E}">
        <p14:creationId xmlns:p14="http://schemas.microsoft.com/office/powerpoint/2010/main" val="141467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Full page phot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BF6811E0-242E-4455-9E93-6248E7DEDA0B}"/>
              </a:ext>
            </a:extLst>
          </p:cNvPr>
          <p:cNvSpPr>
            <a:spLocks noGrp="1"/>
          </p:cNvSpPr>
          <p:nvPr>
            <p:ph type="pic" sz="quarter" idx="11"/>
          </p:nvPr>
        </p:nvSpPr>
        <p:spPr>
          <a:xfrm>
            <a:off x="0" y="0"/>
            <a:ext cx="11734800" cy="6400799"/>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283110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p:txBody>
          <a:bodyPr/>
          <a:lstStyle/>
          <a:p>
            <a:r>
              <a:rPr lang="en-US" dirty="0"/>
              <a:t>Click to edit title style</a:t>
            </a: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381000" y="1441833"/>
            <a:ext cx="10972800" cy="4241800"/>
          </a:xfrm>
        </p:spPr>
        <p:txBody>
          <a:bodyPr>
            <a:normAutofit/>
          </a:bodyPr>
          <a:lstStyle>
            <a:lvl1pPr marL="0" indent="0">
              <a:buNone/>
              <a:defRPr sz="6000" b="0" i="0">
                <a:solidFill>
                  <a:schemeClr val="accent1"/>
                </a:solidFill>
                <a:latin typeface="IntelOne Text" panose="020B0503020203020204" pitchFamily="34" charset="0"/>
              </a:defRPr>
            </a:lvl1pPr>
          </a:lstStyle>
          <a:p>
            <a:pPr lvl="0"/>
            <a:r>
              <a:rPr lang="en-US" dirty="0"/>
              <a:t>Click to edit text styles</a:t>
            </a:r>
          </a:p>
        </p:txBody>
      </p:sp>
      <p:sp>
        <p:nvSpPr>
          <p:cNvPr id="6" name="Text Placeholder 5">
            <a:extLst>
              <a:ext uri="{FF2B5EF4-FFF2-40B4-BE49-F238E27FC236}">
                <a16:creationId xmlns:a16="http://schemas.microsoft.com/office/drawing/2014/main" id="{874C57F0-3964-4184-8486-C7C3D87AEA3B}"/>
              </a:ext>
            </a:extLst>
          </p:cNvPr>
          <p:cNvSpPr>
            <a:spLocks noGrp="1"/>
          </p:cNvSpPr>
          <p:nvPr>
            <p:ph type="body" sz="quarter" idx="11" hasCustomPrompt="1"/>
          </p:nvPr>
        </p:nvSpPr>
        <p:spPr>
          <a:xfrm>
            <a:off x="381000" y="5757203"/>
            <a:ext cx="10972800" cy="501650"/>
          </a:xfrm>
        </p:spPr>
        <p:txBody>
          <a:bodyPr/>
          <a:lstStyle>
            <a:lvl1pPr marL="0" indent="0">
              <a:buNone/>
              <a:defRPr>
                <a:solidFill>
                  <a:schemeClr val="tx2"/>
                </a:solidFill>
                <a:latin typeface="IntelOne Text" panose="020B0503020203020204" pitchFamily="34" charset="77"/>
              </a:defRPr>
            </a:lvl1pPr>
          </a:lstStyle>
          <a:p>
            <a:pPr lvl="0"/>
            <a:r>
              <a:rPr lang="en-US" dirty="0"/>
              <a:t>Click to edit text styles</a:t>
            </a:r>
          </a:p>
        </p:txBody>
      </p:sp>
    </p:spTree>
    <p:extLst>
      <p:ext uri="{BB962C8B-B14F-4D97-AF65-F5344CB8AC3E}">
        <p14:creationId xmlns:p14="http://schemas.microsoft.com/office/powerpoint/2010/main" val="823201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p:txBody>
          <a:bodyPr/>
          <a:lstStyle>
            <a:lvl1pPr>
              <a:defRPr>
                <a:solidFill>
                  <a:schemeClr val="bg1"/>
                </a:solidFill>
              </a:defRPr>
            </a:lvl1pPr>
          </a:lstStyle>
          <a:p>
            <a:r>
              <a:rPr lang="en-US" dirty="0"/>
              <a:t>Click to edit title style</a:t>
            </a: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381000" y="1441833"/>
            <a:ext cx="10972800" cy="4241800"/>
          </a:xfrm>
        </p:spPr>
        <p:txBody>
          <a:bodyPr>
            <a:normAutofit/>
          </a:bodyPr>
          <a:lstStyle>
            <a:lvl1pPr marL="0" indent="0">
              <a:buNone/>
              <a:defRPr sz="6000" b="0" i="0">
                <a:solidFill>
                  <a:schemeClr val="bg1"/>
                </a:solidFill>
                <a:latin typeface="IntelOne Text" panose="020B0503020203020204" pitchFamily="34" charset="0"/>
              </a:defRPr>
            </a:lvl1pPr>
          </a:lstStyle>
          <a:p>
            <a:pPr lvl="0"/>
            <a:r>
              <a:rPr lang="en-US" dirty="0"/>
              <a:t>Click to edit text styles</a:t>
            </a:r>
          </a:p>
        </p:txBody>
      </p:sp>
      <p:sp>
        <p:nvSpPr>
          <p:cNvPr id="6" name="Text Placeholder 5">
            <a:extLst>
              <a:ext uri="{FF2B5EF4-FFF2-40B4-BE49-F238E27FC236}">
                <a16:creationId xmlns:a16="http://schemas.microsoft.com/office/drawing/2014/main" id="{874C57F0-3964-4184-8486-C7C3D87AEA3B}"/>
              </a:ext>
            </a:extLst>
          </p:cNvPr>
          <p:cNvSpPr>
            <a:spLocks noGrp="1"/>
          </p:cNvSpPr>
          <p:nvPr>
            <p:ph type="body" sz="quarter" idx="11" hasCustomPrompt="1"/>
          </p:nvPr>
        </p:nvSpPr>
        <p:spPr>
          <a:xfrm>
            <a:off x="381000" y="5757203"/>
            <a:ext cx="10972800" cy="501650"/>
          </a:xfrm>
        </p:spPr>
        <p:txBody>
          <a:bodyPr/>
          <a:lstStyle>
            <a:lvl1pPr marL="0" indent="0">
              <a:buNone/>
              <a:defRPr>
                <a:solidFill>
                  <a:schemeClr val="bg1"/>
                </a:solidFill>
                <a:latin typeface="IntelOne Text" panose="020B0503020203020204" pitchFamily="34" charset="77"/>
              </a:defRPr>
            </a:lvl1pPr>
          </a:lstStyle>
          <a:p>
            <a:pPr lvl="0"/>
            <a:r>
              <a:rPr lang="en-US" dirty="0"/>
              <a:t>Click to edit text styles</a:t>
            </a:r>
          </a:p>
        </p:txBody>
      </p:sp>
      <p:sp>
        <p:nvSpPr>
          <p:cNvPr id="5" name="Rectangle 4">
            <a:extLst>
              <a:ext uri="{FF2B5EF4-FFF2-40B4-BE49-F238E27FC236}">
                <a16:creationId xmlns:a16="http://schemas.microsoft.com/office/drawing/2014/main" id="{A43DA6DA-63DC-460A-B2F4-6584E4114B06}"/>
              </a:ext>
              <a:ext uri="{C183D7F6-B498-43B3-948B-1728B52AA6E4}">
                <adec:decorative xmlns:adec="http://schemas.microsoft.com/office/drawing/2017/decorative" val="1"/>
              </a:ext>
            </a:extLst>
          </p:cNvPr>
          <p:cNvSpPr/>
          <p:nvPr/>
        </p:nvSpPr>
        <p:spPr>
          <a:xfrm>
            <a:off x="0" y="6400800"/>
            <a:ext cx="11734800" cy="4572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7" name="Graphic 6">
            <a:extLst>
              <a:ext uri="{FF2B5EF4-FFF2-40B4-BE49-F238E27FC236}">
                <a16:creationId xmlns:a16="http://schemas.microsoft.com/office/drawing/2014/main" id="{EF26FFBC-3F56-4549-828C-9A20F03B19B1}"/>
              </a:ext>
              <a:ext uri="{C183D7F6-B498-43B3-948B-1728B52AA6E4}">
                <adec:decorative xmlns:adec="http://schemas.microsoft.com/office/drawing/2017/decorative" val="1"/>
              </a:ext>
            </a:extLst>
          </p:cNvPr>
          <p:cNvPicPr>
            <a:picLocks noChangeAspect="1"/>
          </p:cNvPicPr>
          <p:nvPr/>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8" name="Rectangle 7">
            <a:extLst>
              <a:ext uri="{FF2B5EF4-FFF2-40B4-BE49-F238E27FC236}">
                <a16:creationId xmlns:a16="http://schemas.microsoft.com/office/drawing/2014/main" id="{1EBB8918-321F-4814-85AD-F9F7A8C67AEF}"/>
              </a:ext>
              <a:ext uri="{C183D7F6-B498-43B3-948B-1728B52AA6E4}">
                <adec:decorative xmlns:adec="http://schemas.microsoft.com/office/drawing/2017/decorative" val="1"/>
              </a:ext>
            </a:extLst>
          </p:cNvPr>
          <p:cNvSpPr/>
          <p:nvPr/>
        </p:nvSpPr>
        <p:spPr>
          <a:xfrm>
            <a:off x="11734800" y="0"/>
            <a:ext cx="457200" cy="64008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7DFBDE8F-8844-4DFF-BA21-35B58CB1D8AF}"/>
              </a:ext>
              <a:ext uri="{C183D7F6-B498-43B3-948B-1728B52AA6E4}">
                <adec:decorative xmlns:adec="http://schemas.microsoft.com/office/drawing/2017/decorative" val="1"/>
              </a:ext>
            </a:extLst>
          </p:cNvPr>
          <p:cNvSpPr/>
          <p:nvPr/>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10" name="Rectangle 9">
            <a:extLst>
              <a:ext uri="{FF2B5EF4-FFF2-40B4-BE49-F238E27FC236}">
                <a16:creationId xmlns:a16="http://schemas.microsoft.com/office/drawing/2014/main" id="{D575CFAC-8A95-416C-AF0A-BE82C31DD56A}"/>
              </a:ext>
              <a:ext uri="{C183D7F6-B498-43B3-948B-1728B52AA6E4}">
                <adec:decorative xmlns:adec="http://schemas.microsoft.com/office/drawing/2017/decorative" val="1"/>
              </a:ext>
            </a:extLst>
          </p:cNvPr>
          <p:cNvSpPr/>
          <p:nvPr/>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1" name="TextBox 10">
            <a:extLst>
              <a:ext uri="{FF2B5EF4-FFF2-40B4-BE49-F238E27FC236}">
                <a16:creationId xmlns:a16="http://schemas.microsoft.com/office/drawing/2014/main" id="{201852F3-59BE-4CC1-B2BF-0FAA22504E8B}"/>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sp>
        <p:nvSpPr>
          <p:cNvPr id="12" name="Rectangle 11">
            <a:extLst>
              <a:ext uri="{FF2B5EF4-FFF2-40B4-BE49-F238E27FC236}">
                <a16:creationId xmlns:a16="http://schemas.microsoft.com/office/drawing/2014/main" id="{540C7463-044C-48C5-9C61-01035600C0E0}"/>
              </a:ext>
              <a:ext uri="{C183D7F6-B498-43B3-948B-1728B52AA6E4}">
                <adec:decorative xmlns:adec="http://schemas.microsoft.com/office/drawing/2017/decorative" val="1"/>
              </a:ext>
            </a:extLst>
          </p:cNvPr>
          <p:cNvSpPr/>
          <p:nvPr userDrawn="1"/>
        </p:nvSpPr>
        <p:spPr>
          <a:xfrm>
            <a:off x="0" y="6400800"/>
            <a:ext cx="11734800" cy="4572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13" name="Graphic 12">
            <a:extLst>
              <a:ext uri="{FF2B5EF4-FFF2-40B4-BE49-F238E27FC236}">
                <a16:creationId xmlns:a16="http://schemas.microsoft.com/office/drawing/2014/main" id="{791783BE-2760-44E4-ADC3-DD3F254CEABA}"/>
              </a:ext>
              <a:ext uri="{C183D7F6-B498-43B3-948B-1728B52AA6E4}">
                <adec:decorative xmlns:adec="http://schemas.microsoft.com/office/drawing/2017/decorative" val="1"/>
              </a:ext>
            </a:extLst>
          </p:cNvPr>
          <p:cNvPicPr>
            <a:picLocks noChangeAspect="1"/>
          </p:cNvPicPr>
          <p:nvPr userDrawn="1"/>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14" name="Rectangle 13">
            <a:extLst>
              <a:ext uri="{FF2B5EF4-FFF2-40B4-BE49-F238E27FC236}">
                <a16:creationId xmlns:a16="http://schemas.microsoft.com/office/drawing/2014/main" id="{3547586F-EE67-4051-9999-DE673BC9B9CB}"/>
              </a:ext>
              <a:ext uri="{C183D7F6-B498-43B3-948B-1728B52AA6E4}">
                <adec:decorative xmlns:adec="http://schemas.microsoft.com/office/drawing/2017/decorative" val="1"/>
              </a:ext>
            </a:extLst>
          </p:cNvPr>
          <p:cNvSpPr/>
          <p:nvPr userDrawn="1"/>
        </p:nvSpPr>
        <p:spPr>
          <a:xfrm>
            <a:off x="11734800" y="0"/>
            <a:ext cx="457200" cy="64008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5" name="Rectangle 14">
            <a:extLst>
              <a:ext uri="{FF2B5EF4-FFF2-40B4-BE49-F238E27FC236}">
                <a16:creationId xmlns:a16="http://schemas.microsoft.com/office/drawing/2014/main" id="{83B0D2E6-CDB6-4990-9882-8E1AC38762EA}"/>
              </a:ext>
              <a:ext uri="{C183D7F6-B498-43B3-948B-1728B52AA6E4}">
                <adec:decorative xmlns:adec="http://schemas.microsoft.com/office/drawing/2017/decorative" val="1"/>
              </a:ext>
            </a:extLst>
          </p:cNvPr>
          <p:cNvSpPr/>
          <p:nvPr userDrawn="1"/>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16" name="Rectangle 15">
            <a:extLst>
              <a:ext uri="{FF2B5EF4-FFF2-40B4-BE49-F238E27FC236}">
                <a16:creationId xmlns:a16="http://schemas.microsoft.com/office/drawing/2014/main" id="{88A1EC77-5BEB-45BB-B35A-D1CB9FB0922E}"/>
              </a:ext>
              <a:ext uri="{C183D7F6-B498-43B3-948B-1728B52AA6E4}">
                <adec:decorative xmlns:adec="http://schemas.microsoft.com/office/drawing/2017/decorative" val="1"/>
              </a:ext>
            </a:extLst>
          </p:cNvPr>
          <p:cNvSpPr/>
          <p:nvPr userDrawn="1"/>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7" name="TextBox 16">
            <a:extLst>
              <a:ext uri="{FF2B5EF4-FFF2-40B4-BE49-F238E27FC236}">
                <a16:creationId xmlns:a16="http://schemas.microsoft.com/office/drawing/2014/main" id="{FFE3CC19-B2E2-40FF-B774-8AD1AD5A1A04}"/>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spTree>
    <p:extLst>
      <p:ext uri="{BB962C8B-B14F-4D97-AF65-F5344CB8AC3E}">
        <p14:creationId xmlns:p14="http://schemas.microsoft.com/office/powerpoint/2010/main" val="2534866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egu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a:xfrm>
            <a:off x="381000" y="2229178"/>
            <a:ext cx="10972800" cy="1199822"/>
          </a:xfrm>
        </p:spPr>
        <p:txBody>
          <a:bodyPr anchor="b" anchorCtr="0">
            <a:normAutofit/>
          </a:bodyPr>
          <a:lstStyle>
            <a:lvl1pPr>
              <a:defRPr sz="4800"/>
            </a:lvl1pPr>
          </a:lstStyle>
          <a:p>
            <a:r>
              <a:rPr lang="en-US" dirty="0"/>
              <a:t>Click to edit title style</a:t>
            </a: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381000" y="3449317"/>
            <a:ext cx="10972800" cy="681935"/>
          </a:xfrm>
        </p:spPr>
        <p:txBody>
          <a:bodyPr>
            <a:normAutofit/>
          </a:bodyPr>
          <a:lstStyle>
            <a:lvl1pPr marL="0" indent="0">
              <a:buNone/>
              <a:defRPr sz="2800">
                <a:solidFill>
                  <a:schemeClr val="accent1"/>
                </a:solidFill>
                <a:latin typeface="IntelOne Text" panose="020B0503020203020204" pitchFamily="34" charset="77"/>
              </a:defRPr>
            </a:lvl1pPr>
          </a:lstStyle>
          <a:p>
            <a:pPr lvl="0"/>
            <a:r>
              <a:rPr lang="en-US" dirty="0"/>
              <a:t>Click to edit text styles</a:t>
            </a:r>
          </a:p>
        </p:txBody>
      </p:sp>
    </p:spTree>
    <p:extLst>
      <p:ext uri="{BB962C8B-B14F-4D97-AF65-F5344CB8AC3E}">
        <p14:creationId xmlns:p14="http://schemas.microsoft.com/office/powerpoint/2010/main" val="4155550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Segu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a:xfrm>
            <a:off x="381000" y="2229178"/>
            <a:ext cx="10972800" cy="1199822"/>
          </a:xfrm>
        </p:spPr>
        <p:txBody>
          <a:bodyPr anchor="b" anchorCtr="0">
            <a:normAutofit/>
          </a:bodyPr>
          <a:lstStyle>
            <a:lvl1pPr>
              <a:defRPr sz="4800">
                <a:solidFill>
                  <a:schemeClr val="bg1"/>
                </a:solidFill>
              </a:defRPr>
            </a:lvl1pPr>
          </a:lstStyle>
          <a:p>
            <a:r>
              <a:rPr lang="en-US" dirty="0"/>
              <a:t>Click to edit title style</a:t>
            </a: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381000" y="3449317"/>
            <a:ext cx="10972800" cy="681935"/>
          </a:xfrm>
        </p:spPr>
        <p:txBody>
          <a:bodyPr>
            <a:normAutofit/>
          </a:bodyPr>
          <a:lstStyle>
            <a:lvl1pPr marL="0" indent="0">
              <a:buNone/>
              <a:defRPr sz="2800">
                <a:solidFill>
                  <a:schemeClr val="bg1"/>
                </a:solidFill>
                <a:latin typeface="IntelOne Text" panose="020B0503020203020204" pitchFamily="34" charset="77"/>
              </a:defRPr>
            </a:lvl1pPr>
          </a:lstStyle>
          <a:p>
            <a:pPr lvl="0"/>
            <a:r>
              <a:rPr lang="en-US" dirty="0"/>
              <a:t>Click to edit text styles</a:t>
            </a:r>
          </a:p>
        </p:txBody>
      </p:sp>
      <p:sp>
        <p:nvSpPr>
          <p:cNvPr id="5" name="Rectangle 4">
            <a:extLst>
              <a:ext uri="{FF2B5EF4-FFF2-40B4-BE49-F238E27FC236}">
                <a16:creationId xmlns:a16="http://schemas.microsoft.com/office/drawing/2014/main" id="{3CEB7CF4-6E59-4F58-B339-D2AEFB0D202B}"/>
              </a:ext>
              <a:ext uri="{C183D7F6-B498-43B3-948B-1728B52AA6E4}">
                <adec:decorative xmlns:adec="http://schemas.microsoft.com/office/drawing/2017/decorative" val="1"/>
              </a:ext>
            </a:extLst>
          </p:cNvPr>
          <p:cNvSpPr/>
          <p:nvPr/>
        </p:nvSpPr>
        <p:spPr>
          <a:xfrm>
            <a:off x="0" y="6400800"/>
            <a:ext cx="11734800" cy="4572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6" name="Graphic 5">
            <a:extLst>
              <a:ext uri="{FF2B5EF4-FFF2-40B4-BE49-F238E27FC236}">
                <a16:creationId xmlns:a16="http://schemas.microsoft.com/office/drawing/2014/main" id="{42F87E56-D20F-4261-BEAD-AB9B17E14FC2}"/>
              </a:ext>
              <a:ext uri="{C183D7F6-B498-43B3-948B-1728B52AA6E4}">
                <adec:decorative xmlns:adec="http://schemas.microsoft.com/office/drawing/2017/decorative" val="1"/>
              </a:ext>
            </a:extLst>
          </p:cNvPr>
          <p:cNvPicPr>
            <a:picLocks noChangeAspect="1"/>
          </p:cNvPicPr>
          <p:nvPr/>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7" name="Rectangle 6">
            <a:extLst>
              <a:ext uri="{FF2B5EF4-FFF2-40B4-BE49-F238E27FC236}">
                <a16:creationId xmlns:a16="http://schemas.microsoft.com/office/drawing/2014/main" id="{55FB7B45-0229-4BD9-84EB-963DE20FBDD7}"/>
              </a:ext>
              <a:ext uri="{C183D7F6-B498-43B3-948B-1728B52AA6E4}">
                <adec:decorative xmlns:adec="http://schemas.microsoft.com/office/drawing/2017/decorative" val="1"/>
              </a:ext>
            </a:extLst>
          </p:cNvPr>
          <p:cNvSpPr/>
          <p:nvPr/>
        </p:nvSpPr>
        <p:spPr>
          <a:xfrm>
            <a:off x="11734800" y="0"/>
            <a:ext cx="457200" cy="64008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8" name="Rectangle 7">
            <a:extLst>
              <a:ext uri="{FF2B5EF4-FFF2-40B4-BE49-F238E27FC236}">
                <a16:creationId xmlns:a16="http://schemas.microsoft.com/office/drawing/2014/main" id="{BF1CF056-9D11-4F80-AB2B-5694DFB8A527}"/>
              </a:ext>
              <a:ext uri="{C183D7F6-B498-43B3-948B-1728B52AA6E4}">
                <adec:decorative xmlns:adec="http://schemas.microsoft.com/office/drawing/2017/decorative" val="1"/>
              </a:ext>
            </a:extLst>
          </p:cNvPr>
          <p:cNvSpPr/>
          <p:nvPr/>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9" name="Rectangle 8">
            <a:extLst>
              <a:ext uri="{FF2B5EF4-FFF2-40B4-BE49-F238E27FC236}">
                <a16:creationId xmlns:a16="http://schemas.microsoft.com/office/drawing/2014/main" id="{9FD4934B-0E18-43C3-ABD3-375F5EB746E2}"/>
              </a:ext>
              <a:ext uri="{C183D7F6-B498-43B3-948B-1728B52AA6E4}">
                <adec:decorative xmlns:adec="http://schemas.microsoft.com/office/drawing/2017/decorative" val="1"/>
              </a:ext>
            </a:extLst>
          </p:cNvPr>
          <p:cNvSpPr/>
          <p:nvPr/>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0" name="TextBox 9">
            <a:extLst>
              <a:ext uri="{FF2B5EF4-FFF2-40B4-BE49-F238E27FC236}">
                <a16:creationId xmlns:a16="http://schemas.microsoft.com/office/drawing/2014/main" id="{B33A9EF0-587D-4D66-AF71-B360DB9198E7}"/>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sp>
        <p:nvSpPr>
          <p:cNvPr id="11" name="Rectangle 10">
            <a:extLst>
              <a:ext uri="{FF2B5EF4-FFF2-40B4-BE49-F238E27FC236}">
                <a16:creationId xmlns:a16="http://schemas.microsoft.com/office/drawing/2014/main" id="{35E9F9A1-9773-43B8-98D0-A483D488C5EF}"/>
              </a:ext>
              <a:ext uri="{C183D7F6-B498-43B3-948B-1728B52AA6E4}">
                <adec:decorative xmlns:adec="http://schemas.microsoft.com/office/drawing/2017/decorative" val="1"/>
              </a:ext>
            </a:extLst>
          </p:cNvPr>
          <p:cNvSpPr/>
          <p:nvPr userDrawn="1"/>
        </p:nvSpPr>
        <p:spPr>
          <a:xfrm>
            <a:off x="0" y="6400800"/>
            <a:ext cx="11734800" cy="4572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12" name="Graphic 11">
            <a:extLst>
              <a:ext uri="{FF2B5EF4-FFF2-40B4-BE49-F238E27FC236}">
                <a16:creationId xmlns:a16="http://schemas.microsoft.com/office/drawing/2014/main" id="{50338064-1322-4DA2-AA1C-4E086E88E7F2}"/>
              </a:ext>
              <a:ext uri="{C183D7F6-B498-43B3-948B-1728B52AA6E4}">
                <adec:decorative xmlns:adec="http://schemas.microsoft.com/office/drawing/2017/decorative" val="1"/>
              </a:ext>
            </a:extLst>
          </p:cNvPr>
          <p:cNvPicPr>
            <a:picLocks noChangeAspect="1"/>
          </p:cNvPicPr>
          <p:nvPr userDrawn="1"/>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13" name="Rectangle 12">
            <a:extLst>
              <a:ext uri="{FF2B5EF4-FFF2-40B4-BE49-F238E27FC236}">
                <a16:creationId xmlns:a16="http://schemas.microsoft.com/office/drawing/2014/main" id="{EB20DD1C-FBB9-4A79-99DE-1A05C67584B0}"/>
              </a:ext>
              <a:ext uri="{C183D7F6-B498-43B3-948B-1728B52AA6E4}">
                <adec:decorative xmlns:adec="http://schemas.microsoft.com/office/drawing/2017/decorative" val="1"/>
              </a:ext>
            </a:extLst>
          </p:cNvPr>
          <p:cNvSpPr/>
          <p:nvPr userDrawn="1"/>
        </p:nvSpPr>
        <p:spPr>
          <a:xfrm>
            <a:off x="11734800" y="0"/>
            <a:ext cx="457200" cy="6400800"/>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5A8CF211-593C-4B89-BA8B-B4BF959BF149}"/>
              </a:ext>
              <a:ext uri="{C183D7F6-B498-43B3-948B-1728B52AA6E4}">
                <adec:decorative xmlns:adec="http://schemas.microsoft.com/office/drawing/2017/decorative" val="1"/>
              </a:ext>
            </a:extLst>
          </p:cNvPr>
          <p:cNvSpPr/>
          <p:nvPr userDrawn="1"/>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15" name="Rectangle 14">
            <a:extLst>
              <a:ext uri="{FF2B5EF4-FFF2-40B4-BE49-F238E27FC236}">
                <a16:creationId xmlns:a16="http://schemas.microsoft.com/office/drawing/2014/main" id="{4386AE8E-163B-4673-9C89-BA60DB5BB6EB}"/>
              </a:ext>
              <a:ext uri="{C183D7F6-B498-43B3-948B-1728B52AA6E4}">
                <adec:decorative xmlns:adec="http://schemas.microsoft.com/office/drawing/2017/decorative" val="1"/>
              </a:ext>
            </a:extLst>
          </p:cNvPr>
          <p:cNvSpPr/>
          <p:nvPr userDrawn="1"/>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6" name="TextBox 15">
            <a:extLst>
              <a:ext uri="{FF2B5EF4-FFF2-40B4-BE49-F238E27FC236}">
                <a16:creationId xmlns:a16="http://schemas.microsoft.com/office/drawing/2014/main" id="{5A9A01FA-314F-465F-BEBB-029CC884BD84}"/>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spTree>
    <p:extLst>
      <p:ext uri="{BB962C8B-B14F-4D97-AF65-F5344CB8AC3E}">
        <p14:creationId xmlns:p14="http://schemas.microsoft.com/office/powerpoint/2010/main" val="2131205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le and Content Blue A">
    <p:bg>
      <p:bgPr>
        <a:solidFill>
          <a:schemeClr val="tx2"/>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A368D64-A019-4399-A672-206E0E3B7414}"/>
              </a:ext>
              <a:ext uri="{C183D7F6-B498-43B3-948B-1728B52AA6E4}">
                <adec:decorative xmlns:adec="http://schemas.microsoft.com/office/drawing/2017/decorative" val="1"/>
              </a:ext>
            </a:extLst>
          </p:cNvPr>
          <p:cNvSpPr/>
          <p:nvPr userDrawn="1"/>
        </p:nvSpPr>
        <p:spPr>
          <a:xfrm>
            <a:off x="5867399" y="402558"/>
            <a:ext cx="5874297" cy="600347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a:xfrm>
            <a:off x="925220" y="2614497"/>
            <a:ext cx="4838270" cy="1782383"/>
          </a:xfrm>
        </p:spPr>
        <p:txBody>
          <a:bodyPr anchor="t" anchorCtr="0">
            <a:normAutofit/>
          </a:bodyPr>
          <a:lstStyle>
            <a:lvl1pPr>
              <a:defRPr sz="4800">
                <a:solidFill>
                  <a:schemeClr val="bg1"/>
                </a:solidFill>
              </a:defRPr>
            </a:lvl1pPr>
          </a:lstStyle>
          <a:p>
            <a:r>
              <a:rPr lang="en-US" dirty="0"/>
              <a:t>Click to edit title style</a:t>
            </a:r>
          </a:p>
        </p:txBody>
      </p:sp>
      <p:sp>
        <p:nvSpPr>
          <p:cNvPr id="15" name="Rectangle 14">
            <a:extLst>
              <a:ext uri="{FF2B5EF4-FFF2-40B4-BE49-F238E27FC236}">
                <a16:creationId xmlns:a16="http://schemas.microsoft.com/office/drawing/2014/main" id="{CC841197-2CF0-45F0-8F2A-7933BBBCA6C7}"/>
              </a:ext>
              <a:ext uri="{C183D7F6-B498-43B3-948B-1728B52AA6E4}">
                <adec:decorative xmlns:adec="http://schemas.microsoft.com/office/drawing/2017/decorative" val="1"/>
              </a:ext>
            </a:extLst>
          </p:cNvPr>
          <p:cNvSpPr/>
          <p:nvPr/>
        </p:nvSpPr>
        <p:spPr>
          <a:xfrm>
            <a:off x="11734800" y="6400800"/>
            <a:ext cx="457200" cy="45720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757C7E27-4D13-40CC-BD02-3CD7453D0B8C}"/>
              </a:ext>
              <a:ext uri="{C183D7F6-B498-43B3-948B-1728B52AA6E4}">
                <adec:decorative xmlns:adec="http://schemas.microsoft.com/office/drawing/2017/decorative" val="1"/>
              </a:ext>
            </a:extLst>
          </p:cNvPr>
          <p:cNvSpPr/>
          <p:nvPr/>
        </p:nvSpPr>
        <p:spPr>
          <a:xfrm>
            <a:off x="5867399" y="402558"/>
            <a:ext cx="5874297" cy="600347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6087623" y="546389"/>
            <a:ext cx="5433848" cy="1118706"/>
          </a:xfrm>
        </p:spPr>
        <p:txBody>
          <a:bodyPr anchor="ctr" anchorCtr="0">
            <a:noAutofit/>
          </a:bodyPr>
          <a:lstStyle>
            <a:lvl1pPr marL="0" indent="0">
              <a:buNone/>
              <a:defRPr sz="3200">
                <a:solidFill>
                  <a:schemeClr val="bg1"/>
                </a:solidFill>
              </a:defRPr>
            </a:lvl1pPr>
          </a:lstStyle>
          <a:p>
            <a:pPr lvl="0"/>
            <a:r>
              <a:rPr lang="en-US" dirty="0"/>
              <a:t>Click to edit text styles</a:t>
            </a:r>
          </a:p>
        </p:txBody>
      </p:sp>
      <p:sp>
        <p:nvSpPr>
          <p:cNvPr id="16" name="Content Placeholder 15">
            <a:extLst>
              <a:ext uri="{FF2B5EF4-FFF2-40B4-BE49-F238E27FC236}">
                <a16:creationId xmlns:a16="http://schemas.microsoft.com/office/drawing/2014/main" id="{5706ADC8-E536-415C-9589-A82AD6F7BDD1}"/>
              </a:ext>
            </a:extLst>
          </p:cNvPr>
          <p:cNvSpPr>
            <a:spLocks noGrp="1"/>
          </p:cNvSpPr>
          <p:nvPr>
            <p:ph sz="quarter" idx="11" hasCustomPrompt="1"/>
          </p:nvPr>
        </p:nvSpPr>
        <p:spPr>
          <a:xfrm>
            <a:off x="6087623" y="1813801"/>
            <a:ext cx="5433848" cy="437679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Graphic 5">
            <a:extLst>
              <a:ext uri="{FF2B5EF4-FFF2-40B4-BE49-F238E27FC236}">
                <a16:creationId xmlns:a16="http://schemas.microsoft.com/office/drawing/2014/main" id="{42F87E56-D20F-4261-BEAD-AB9B17E14FC2}"/>
              </a:ext>
              <a:ext uri="{C183D7F6-B498-43B3-948B-1728B52AA6E4}">
                <adec:decorative xmlns:adec="http://schemas.microsoft.com/office/drawing/2017/decorative" val="1"/>
              </a:ext>
            </a:extLst>
          </p:cNvPr>
          <p:cNvPicPr>
            <a:picLocks noChangeAspect="1"/>
          </p:cNvPicPr>
          <p:nvPr/>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8" name="Rectangle 7">
            <a:extLst>
              <a:ext uri="{FF2B5EF4-FFF2-40B4-BE49-F238E27FC236}">
                <a16:creationId xmlns:a16="http://schemas.microsoft.com/office/drawing/2014/main" id="{BF1CF056-9D11-4F80-AB2B-5694DFB8A527}"/>
              </a:ext>
              <a:ext uri="{C183D7F6-B498-43B3-948B-1728B52AA6E4}">
                <adec:decorative xmlns:adec="http://schemas.microsoft.com/office/drawing/2017/decorative" val="1"/>
              </a:ext>
            </a:extLst>
          </p:cNvPr>
          <p:cNvSpPr/>
          <p:nvPr/>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9" name="Rectangle 8">
            <a:extLst>
              <a:ext uri="{FF2B5EF4-FFF2-40B4-BE49-F238E27FC236}">
                <a16:creationId xmlns:a16="http://schemas.microsoft.com/office/drawing/2014/main" id="{9FD4934B-0E18-43C3-ABD3-375F5EB746E2}"/>
              </a:ext>
              <a:ext uri="{C183D7F6-B498-43B3-948B-1728B52AA6E4}">
                <adec:decorative xmlns:adec="http://schemas.microsoft.com/office/drawing/2017/decorative" val="1"/>
              </a:ext>
            </a:extLst>
          </p:cNvPr>
          <p:cNvSpPr/>
          <p:nvPr/>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0" name="TextBox 9">
            <a:extLst>
              <a:ext uri="{FF2B5EF4-FFF2-40B4-BE49-F238E27FC236}">
                <a16:creationId xmlns:a16="http://schemas.microsoft.com/office/drawing/2014/main" id="{B33A9EF0-587D-4D66-AF71-B360DB9198E7}"/>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grpSp>
        <p:nvGrpSpPr>
          <p:cNvPr id="3" name="Group 2">
            <a:extLst>
              <a:ext uri="{FF2B5EF4-FFF2-40B4-BE49-F238E27FC236}">
                <a16:creationId xmlns:a16="http://schemas.microsoft.com/office/drawing/2014/main" id="{341B807F-E5A0-4B47-8126-0798D03DDEEE}"/>
              </a:ext>
              <a:ext uri="{C183D7F6-B498-43B3-948B-1728B52AA6E4}">
                <adec:decorative xmlns:adec="http://schemas.microsoft.com/office/drawing/2017/decorative" val="1"/>
              </a:ext>
            </a:extLst>
          </p:cNvPr>
          <p:cNvGrpSpPr/>
          <p:nvPr/>
        </p:nvGrpSpPr>
        <p:grpSpPr>
          <a:xfrm>
            <a:off x="536812" y="2023074"/>
            <a:ext cx="492319" cy="591423"/>
            <a:chOff x="536812" y="2023074"/>
            <a:chExt cx="492319" cy="591423"/>
          </a:xfrm>
        </p:grpSpPr>
        <p:sp>
          <p:nvSpPr>
            <p:cNvPr id="11" name="Rectangle 10">
              <a:extLst>
                <a:ext uri="{FF2B5EF4-FFF2-40B4-BE49-F238E27FC236}">
                  <a16:creationId xmlns:a16="http://schemas.microsoft.com/office/drawing/2014/main" id="{22EB94AE-1165-4C66-B976-C2E168859D49}"/>
                </a:ext>
              </a:extLst>
            </p:cNvPr>
            <p:cNvSpPr/>
            <p:nvPr/>
          </p:nvSpPr>
          <p:spPr>
            <a:xfrm>
              <a:off x="709974" y="2295340"/>
              <a:ext cx="319157" cy="319157"/>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E9F8E51D-DCA9-46A9-A882-29E595D6A99F}"/>
                </a:ext>
              </a:extLst>
            </p:cNvPr>
            <p:cNvSpPr/>
            <p:nvPr/>
          </p:nvSpPr>
          <p:spPr>
            <a:xfrm>
              <a:off x="536812" y="2123120"/>
              <a:ext cx="174318" cy="174318"/>
            </a:xfrm>
            <a:prstGeom prst="rect">
              <a:avLst/>
            </a:prstGeom>
            <a:solidFill>
              <a:srgbClr val="7BDE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3" name="Rectangle 12">
              <a:extLst>
                <a:ext uri="{FF2B5EF4-FFF2-40B4-BE49-F238E27FC236}">
                  <a16:creationId xmlns:a16="http://schemas.microsoft.com/office/drawing/2014/main" id="{7E74772E-29C4-4337-A397-0F1232F1F1FE}"/>
                </a:ext>
              </a:extLst>
            </p:cNvPr>
            <p:cNvSpPr/>
            <p:nvPr/>
          </p:nvSpPr>
          <p:spPr>
            <a:xfrm>
              <a:off x="711130" y="2023074"/>
              <a:ext cx="100045" cy="100045"/>
            </a:xfrm>
            <a:prstGeom prst="rect">
              <a:avLst/>
            </a:prstGeom>
            <a:solidFill>
              <a:srgbClr val="B4F0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
        <p:nvSpPr>
          <p:cNvPr id="17" name="Rectangle 16">
            <a:extLst>
              <a:ext uri="{FF2B5EF4-FFF2-40B4-BE49-F238E27FC236}">
                <a16:creationId xmlns:a16="http://schemas.microsoft.com/office/drawing/2014/main" id="{3C2D0DF1-6BFD-4E45-8CA9-4436F31DB615}"/>
              </a:ext>
              <a:ext uri="{C183D7F6-B498-43B3-948B-1728B52AA6E4}">
                <adec:decorative xmlns:adec="http://schemas.microsoft.com/office/drawing/2017/decorative" val="1"/>
              </a:ext>
            </a:extLst>
          </p:cNvPr>
          <p:cNvSpPr/>
          <p:nvPr userDrawn="1"/>
        </p:nvSpPr>
        <p:spPr>
          <a:xfrm>
            <a:off x="11734800" y="6400800"/>
            <a:ext cx="457200" cy="45720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19" name="Graphic 18">
            <a:extLst>
              <a:ext uri="{FF2B5EF4-FFF2-40B4-BE49-F238E27FC236}">
                <a16:creationId xmlns:a16="http://schemas.microsoft.com/office/drawing/2014/main" id="{0BFD17C7-2044-4743-9B58-A721FED6F07E}"/>
              </a:ext>
              <a:ext uri="{C183D7F6-B498-43B3-948B-1728B52AA6E4}">
                <adec:decorative xmlns:adec="http://schemas.microsoft.com/office/drawing/2017/decorative" val="1"/>
              </a:ext>
            </a:extLst>
          </p:cNvPr>
          <p:cNvPicPr>
            <a:picLocks noChangeAspect="1"/>
          </p:cNvPicPr>
          <p:nvPr userDrawn="1"/>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20" name="Rectangle 19">
            <a:extLst>
              <a:ext uri="{FF2B5EF4-FFF2-40B4-BE49-F238E27FC236}">
                <a16:creationId xmlns:a16="http://schemas.microsoft.com/office/drawing/2014/main" id="{BC1BD233-1B52-4259-BBB2-FFAB0A8D1A3A}"/>
              </a:ext>
              <a:ext uri="{C183D7F6-B498-43B3-948B-1728B52AA6E4}">
                <adec:decorative xmlns:adec="http://schemas.microsoft.com/office/drawing/2017/decorative" val="1"/>
              </a:ext>
            </a:extLst>
          </p:cNvPr>
          <p:cNvSpPr/>
          <p:nvPr userDrawn="1"/>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22" name="TextBox 21">
            <a:extLst>
              <a:ext uri="{FF2B5EF4-FFF2-40B4-BE49-F238E27FC236}">
                <a16:creationId xmlns:a16="http://schemas.microsoft.com/office/drawing/2014/main" id="{0E012ABA-EED9-48CA-B3FF-9EE6151C69B9}"/>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grpSp>
        <p:nvGrpSpPr>
          <p:cNvPr id="23" name="Group 22">
            <a:extLst>
              <a:ext uri="{FF2B5EF4-FFF2-40B4-BE49-F238E27FC236}">
                <a16:creationId xmlns:a16="http://schemas.microsoft.com/office/drawing/2014/main" id="{A2426B1C-8B0F-44A4-8250-F1D8598549E8}"/>
              </a:ext>
              <a:ext uri="{C183D7F6-B498-43B3-948B-1728B52AA6E4}">
                <adec:decorative xmlns:adec="http://schemas.microsoft.com/office/drawing/2017/decorative" val="1"/>
              </a:ext>
            </a:extLst>
          </p:cNvPr>
          <p:cNvGrpSpPr/>
          <p:nvPr userDrawn="1"/>
        </p:nvGrpSpPr>
        <p:grpSpPr>
          <a:xfrm>
            <a:off x="536812" y="2023074"/>
            <a:ext cx="492319" cy="591423"/>
            <a:chOff x="536812" y="2023074"/>
            <a:chExt cx="492319" cy="591423"/>
          </a:xfrm>
        </p:grpSpPr>
        <p:sp>
          <p:nvSpPr>
            <p:cNvPr id="24" name="Rectangle 23">
              <a:extLst>
                <a:ext uri="{FF2B5EF4-FFF2-40B4-BE49-F238E27FC236}">
                  <a16:creationId xmlns:a16="http://schemas.microsoft.com/office/drawing/2014/main" id="{45D4EF16-2639-4F0C-B7CE-3B49694D7462}"/>
                </a:ext>
              </a:extLst>
            </p:cNvPr>
            <p:cNvSpPr/>
            <p:nvPr userDrawn="1"/>
          </p:nvSpPr>
          <p:spPr>
            <a:xfrm>
              <a:off x="709974" y="2295340"/>
              <a:ext cx="319157" cy="319157"/>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5" name="Rectangle 24">
              <a:extLst>
                <a:ext uri="{FF2B5EF4-FFF2-40B4-BE49-F238E27FC236}">
                  <a16:creationId xmlns:a16="http://schemas.microsoft.com/office/drawing/2014/main" id="{8FFEF9D7-E955-4747-98A8-A3CDA0B2EA11}"/>
                </a:ext>
              </a:extLst>
            </p:cNvPr>
            <p:cNvSpPr/>
            <p:nvPr userDrawn="1"/>
          </p:nvSpPr>
          <p:spPr>
            <a:xfrm>
              <a:off x="536812" y="2123120"/>
              <a:ext cx="174318" cy="174318"/>
            </a:xfrm>
            <a:prstGeom prst="rect">
              <a:avLst/>
            </a:prstGeom>
            <a:solidFill>
              <a:srgbClr val="7BDE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6" name="Rectangle 25">
              <a:extLst>
                <a:ext uri="{FF2B5EF4-FFF2-40B4-BE49-F238E27FC236}">
                  <a16:creationId xmlns:a16="http://schemas.microsoft.com/office/drawing/2014/main" id="{1C53175F-9DFF-470F-9639-8993D337BE4A}"/>
                </a:ext>
              </a:extLst>
            </p:cNvPr>
            <p:cNvSpPr/>
            <p:nvPr userDrawn="1"/>
          </p:nvSpPr>
          <p:spPr>
            <a:xfrm>
              <a:off x="711130" y="2023074"/>
              <a:ext cx="100045" cy="100045"/>
            </a:xfrm>
            <a:prstGeom prst="rect">
              <a:avLst/>
            </a:prstGeom>
            <a:solidFill>
              <a:srgbClr val="B4F0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Tree>
    <p:extLst>
      <p:ext uri="{BB962C8B-B14F-4D97-AF65-F5344CB8AC3E}">
        <p14:creationId xmlns:p14="http://schemas.microsoft.com/office/powerpoint/2010/main" val="2878966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itle and Content Blue B">
    <p:bg>
      <p:bgPr>
        <a:solidFill>
          <a:schemeClr val="tx2"/>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6F68134-655A-4C58-8EC5-042D492A62BF}"/>
              </a:ext>
              <a:ext uri="{C183D7F6-B498-43B3-948B-1728B52AA6E4}">
                <adec:decorative xmlns:adec="http://schemas.microsoft.com/office/drawing/2017/decorative" val="1"/>
              </a:ext>
            </a:extLst>
          </p:cNvPr>
          <p:cNvSpPr/>
          <p:nvPr userDrawn="1"/>
        </p:nvSpPr>
        <p:spPr>
          <a:xfrm>
            <a:off x="5867399" y="402558"/>
            <a:ext cx="5874297" cy="600347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5" name="Rectangle 14">
            <a:extLst>
              <a:ext uri="{FF2B5EF4-FFF2-40B4-BE49-F238E27FC236}">
                <a16:creationId xmlns:a16="http://schemas.microsoft.com/office/drawing/2014/main" id="{CC841197-2CF0-45F0-8F2A-7933BBBCA6C7}"/>
              </a:ext>
              <a:ext uri="{C183D7F6-B498-43B3-948B-1728B52AA6E4}">
                <adec:decorative xmlns:adec="http://schemas.microsoft.com/office/drawing/2017/decorative" val="1"/>
              </a:ext>
            </a:extLst>
          </p:cNvPr>
          <p:cNvSpPr/>
          <p:nvPr/>
        </p:nvSpPr>
        <p:spPr>
          <a:xfrm>
            <a:off x="11734800" y="6400800"/>
            <a:ext cx="457200" cy="45720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757C7E27-4D13-40CC-BD02-3CD7453D0B8C}"/>
              </a:ext>
              <a:ext uri="{C183D7F6-B498-43B3-948B-1728B52AA6E4}">
                <adec:decorative xmlns:adec="http://schemas.microsoft.com/office/drawing/2017/decorative" val="1"/>
              </a:ext>
            </a:extLst>
          </p:cNvPr>
          <p:cNvSpPr/>
          <p:nvPr/>
        </p:nvSpPr>
        <p:spPr>
          <a:xfrm>
            <a:off x="5867399" y="402558"/>
            <a:ext cx="5874297" cy="600347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a:xfrm>
            <a:off x="925220" y="2614497"/>
            <a:ext cx="4838270" cy="1782383"/>
          </a:xfrm>
        </p:spPr>
        <p:txBody>
          <a:bodyPr anchor="t" anchorCtr="0">
            <a:normAutofit/>
          </a:bodyPr>
          <a:lstStyle>
            <a:lvl1pPr>
              <a:defRPr sz="4800">
                <a:solidFill>
                  <a:schemeClr val="bg1"/>
                </a:solidFill>
              </a:defRPr>
            </a:lvl1pPr>
          </a:lstStyle>
          <a:p>
            <a:r>
              <a:rPr lang="en-US" dirty="0"/>
              <a:t>Click to edit title style</a:t>
            </a: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6087623" y="546389"/>
            <a:ext cx="5433848" cy="1118706"/>
          </a:xfrm>
        </p:spPr>
        <p:txBody>
          <a:bodyPr anchor="ctr" anchorCtr="0">
            <a:noAutofit/>
          </a:bodyPr>
          <a:lstStyle>
            <a:lvl1pPr marL="0" indent="0">
              <a:buNone/>
              <a:defRPr sz="3200">
                <a:solidFill>
                  <a:schemeClr val="bg1"/>
                </a:solidFill>
              </a:defRPr>
            </a:lvl1pPr>
          </a:lstStyle>
          <a:p>
            <a:pPr lvl="0"/>
            <a:r>
              <a:rPr lang="en-US" dirty="0"/>
              <a:t>Click to edit text styles</a:t>
            </a:r>
          </a:p>
        </p:txBody>
      </p:sp>
      <p:sp>
        <p:nvSpPr>
          <p:cNvPr id="16" name="Content Placeholder 15">
            <a:extLst>
              <a:ext uri="{FF2B5EF4-FFF2-40B4-BE49-F238E27FC236}">
                <a16:creationId xmlns:a16="http://schemas.microsoft.com/office/drawing/2014/main" id="{5706ADC8-E536-415C-9589-A82AD6F7BDD1}"/>
              </a:ext>
            </a:extLst>
          </p:cNvPr>
          <p:cNvSpPr>
            <a:spLocks noGrp="1"/>
          </p:cNvSpPr>
          <p:nvPr>
            <p:ph sz="quarter" idx="11" hasCustomPrompt="1"/>
          </p:nvPr>
        </p:nvSpPr>
        <p:spPr>
          <a:xfrm>
            <a:off x="6087623" y="1813801"/>
            <a:ext cx="5433848" cy="437679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Graphic 5">
            <a:extLst>
              <a:ext uri="{FF2B5EF4-FFF2-40B4-BE49-F238E27FC236}">
                <a16:creationId xmlns:a16="http://schemas.microsoft.com/office/drawing/2014/main" id="{42F87E56-D20F-4261-BEAD-AB9B17E14FC2}"/>
              </a:ext>
              <a:ext uri="{C183D7F6-B498-43B3-948B-1728B52AA6E4}">
                <adec:decorative xmlns:adec="http://schemas.microsoft.com/office/drawing/2017/decorative" val="1"/>
              </a:ext>
            </a:extLst>
          </p:cNvPr>
          <p:cNvPicPr>
            <a:picLocks noChangeAspect="1"/>
          </p:cNvPicPr>
          <p:nvPr/>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8" name="Rectangle 7">
            <a:extLst>
              <a:ext uri="{FF2B5EF4-FFF2-40B4-BE49-F238E27FC236}">
                <a16:creationId xmlns:a16="http://schemas.microsoft.com/office/drawing/2014/main" id="{BF1CF056-9D11-4F80-AB2B-5694DFB8A527}"/>
              </a:ext>
              <a:ext uri="{C183D7F6-B498-43B3-948B-1728B52AA6E4}">
                <adec:decorative xmlns:adec="http://schemas.microsoft.com/office/drawing/2017/decorative" val="1"/>
              </a:ext>
            </a:extLst>
          </p:cNvPr>
          <p:cNvSpPr/>
          <p:nvPr/>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9" name="Rectangle 8">
            <a:extLst>
              <a:ext uri="{FF2B5EF4-FFF2-40B4-BE49-F238E27FC236}">
                <a16:creationId xmlns:a16="http://schemas.microsoft.com/office/drawing/2014/main" id="{9FD4934B-0E18-43C3-ABD3-375F5EB746E2}"/>
              </a:ext>
              <a:ext uri="{C183D7F6-B498-43B3-948B-1728B52AA6E4}">
                <adec:decorative xmlns:adec="http://schemas.microsoft.com/office/drawing/2017/decorative" val="1"/>
              </a:ext>
            </a:extLst>
          </p:cNvPr>
          <p:cNvSpPr/>
          <p:nvPr userDrawn="1"/>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0" name="TextBox 9">
            <a:extLst>
              <a:ext uri="{FF2B5EF4-FFF2-40B4-BE49-F238E27FC236}">
                <a16:creationId xmlns:a16="http://schemas.microsoft.com/office/drawing/2014/main" id="{B33A9EF0-587D-4D66-AF71-B360DB9198E7}"/>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grpSp>
        <p:nvGrpSpPr>
          <p:cNvPr id="3" name="Group 2">
            <a:extLst>
              <a:ext uri="{FF2B5EF4-FFF2-40B4-BE49-F238E27FC236}">
                <a16:creationId xmlns:a16="http://schemas.microsoft.com/office/drawing/2014/main" id="{AF16FE66-F77C-48EC-9636-B0D3F1F816E2}"/>
              </a:ext>
              <a:ext uri="{C183D7F6-B498-43B3-948B-1728B52AA6E4}">
                <adec:decorative xmlns:adec="http://schemas.microsoft.com/office/drawing/2017/decorative" val="1"/>
              </a:ext>
            </a:extLst>
          </p:cNvPr>
          <p:cNvGrpSpPr/>
          <p:nvPr/>
        </p:nvGrpSpPr>
        <p:grpSpPr>
          <a:xfrm>
            <a:off x="536812" y="2023074"/>
            <a:ext cx="492319" cy="591423"/>
            <a:chOff x="536812" y="2023074"/>
            <a:chExt cx="492319" cy="591423"/>
          </a:xfrm>
        </p:grpSpPr>
        <p:sp>
          <p:nvSpPr>
            <p:cNvPr id="11" name="Rectangle 10">
              <a:extLst>
                <a:ext uri="{FF2B5EF4-FFF2-40B4-BE49-F238E27FC236}">
                  <a16:creationId xmlns:a16="http://schemas.microsoft.com/office/drawing/2014/main" id="{22EB94AE-1165-4C66-B976-C2E168859D49}"/>
                </a:ext>
              </a:extLst>
            </p:cNvPr>
            <p:cNvSpPr/>
            <p:nvPr/>
          </p:nvSpPr>
          <p:spPr>
            <a:xfrm>
              <a:off x="709974" y="2295340"/>
              <a:ext cx="319157" cy="319157"/>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E9F8E51D-DCA9-46A9-A882-29E595D6A99F}"/>
                </a:ext>
              </a:extLst>
            </p:cNvPr>
            <p:cNvSpPr/>
            <p:nvPr/>
          </p:nvSpPr>
          <p:spPr>
            <a:xfrm>
              <a:off x="536812" y="2123120"/>
              <a:ext cx="174318" cy="174318"/>
            </a:xfrm>
            <a:prstGeom prst="rect">
              <a:avLst/>
            </a:prstGeom>
            <a:solidFill>
              <a:schemeClr val="accent3"/>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3" name="Rectangle 12">
              <a:extLst>
                <a:ext uri="{FF2B5EF4-FFF2-40B4-BE49-F238E27FC236}">
                  <a16:creationId xmlns:a16="http://schemas.microsoft.com/office/drawing/2014/main" id="{7E74772E-29C4-4337-A397-0F1232F1F1FE}"/>
                </a:ext>
              </a:extLst>
            </p:cNvPr>
            <p:cNvSpPr/>
            <p:nvPr/>
          </p:nvSpPr>
          <p:spPr>
            <a:xfrm>
              <a:off x="711130" y="2023074"/>
              <a:ext cx="100045" cy="100045"/>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
        <p:nvSpPr>
          <p:cNvPr id="17" name="Rectangle 16">
            <a:extLst>
              <a:ext uri="{FF2B5EF4-FFF2-40B4-BE49-F238E27FC236}">
                <a16:creationId xmlns:a16="http://schemas.microsoft.com/office/drawing/2014/main" id="{2FC6B6DC-5CBA-4569-BD05-67C2152AE1CA}"/>
              </a:ext>
              <a:ext uri="{C183D7F6-B498-43B3-948B-1728B52AA6E4}">
                <adec:decorative xmlns:adec="http://schemas.microsoft.com/office/drawing/2017/decorative" val="1"/>
              </a:ext>
            </a:extLst>
          </p:cNvPr>
          <p:cNvSpPr/>
          <p:nvPr userDrawn="1"/>
        </p:nvSpPr>
        <p:spPr>
          <a:xfrm>
            <a:off x="11734800" y="6400800"/>
            <a:ext cx="457200" cy="45720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19" name="Graphic 18">
            <a:extLst>
              <a:ext uri="{FF2B5EF4-FFF2-40B4-BE49-F238E27FC236}">
                <a16:creationId xmlns:a16="http://schemas.microsoft.com/office/drawing/2014/main" id="{EF9F90E2-0FB9-44A2-B48E-E894C3113E8B}"/>
              </a:ext>
              <a:ext uri="{C183D7F6-B498-43B3-948B-1728B52AA6E4}">
                <adec:decorative xmlns:adec="http://schemas.microsoft.com/office/drawing/2017/decorative" val="1"/>
              </a:ext>
            </a:extLst>
          </p:cNvPr>
          <p:cNvPicPr>
            <a:picLocks noChangeAspect="1"/>
          </p:cNvPicPr>
          <p:nvPr userDrawn="1"/>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20" name="Rectangle 19">
            <a:extLst>
              <a:ext uri="{FF2B5EF4-FFF2-40B4-BE49-F238E27FC236}">
                <a16:creationId xmlns:a16="http://schemas.microsoft.com/office/drawing/2014/main" id="{4B2BE4E4-A2DB-46D6-B372-8C331EFD1D29}"/>
              </a:ext>
              <a:ext uri="{C183D7F6-B498-43B3-948B-1728B52AA6E4}">
                <adec:decorative xmlns:adec="http://schemas.microsoft.com/office/drawing/2017/decorative" val="1"/>
              </a:ext>
            </a:extLst>
          </p:cNvPr>
          <p:cNvSpPr/>
          <p:nvPr userDrawn="1"/>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22" name="TextBox 21">
            <a:extLst>
              <a:ext uri="{FF2B5EF4-FFF2-40B4-BE49-F238E27FC236}">
                <a16:creationId xmlns:a16="http://schemas.microsoft.com/office/drawing/2014/main" id="{5D945211-AEEA-4A21-B35C-B4FC0F99C654}"/>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grpSp>
        <p:nvGrpSpPr>
          <p:cNvPr id="23" name="Group 22">
            <a:extLst>
              <a:ext uri="{FF2B5EF4-FFF2-40B4-BE49-F238E27FC236}">
                <a16:creationId xmlns:a16="http://schemas.microsoft.com/office/drawing/2014/main" id="{3CBCDBB5-E209-49E3-8CC6-AEB941DB1EE2}"/>
              </a:ext>
              <a:ext uri="{C183D7F6-B498-43B3-948B-1728B52AA6E4}">
                <adec:decorative xmlns:adec="http://schemas.microsoft.com/office/drawing/2017/decorative" val="1"/>
              </a:ext>
            </a:extLst>
          </p:cNvPr>
          <p:cNvGrpSpPr/>
          <p:nvPr userDrawn="1"/>
        </p:nvGrpSpPr>
        <p:grpSpPr>
          <a:xfrm>
            <a:off x="536812" y="2023074"/>
            <a:ext cx="492319" cy="591423"/>
            <a:chOff x="536812" y="2023074"/>
            <a:chExt cx="492319" cy="591423"/>
          </a:xfrm>
        </p:grpSpPr>
        <p:sp>
          <p:nvSpPr>
            <p:cNvPr id="24" name="Rectangle 23">
              <a:extLst>
                <a:ext uri="{FF2B5EF4-FFF2-40B4-BE49-F238E27FC236}">
                  <a16:creationId xmlns:a16="http://schemas.microsoft.com/office/drawing/2014/main" id="{E63C2813-2F09-413F-9991-44CA3B6BE2D7}"/>
                </a:ext>
              </a:extLst>
            </p:cNvPr>
            <p:cNvSpPr/>
            <p:nvPr userDrawn="1"/>
          </p:nvSpPr>
          <p:spPr>
            <a:xfrm>
              <a:off x="709974" y="2295340"/>
              <a:ext cx="319157" cy="319157"/>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5" name="Rectangle 24">
              <a:extLst>
                <a:ext uri="{FF2B5EF4-FFF2-40B4-BE49-F238E27FC236}">
                  <a16:creationId xmlns:a16="http://schemas.microsoft.com/office/drawing/2014/main" id="{892EC626-BB7B-40F7-9ABD-4FB62F9E9719}"/>
                </a:ext>
              </a:extLst>
            </p:cNvPr>
            <p:cNvSpPr/>
            <p:nvPr userDrawn="1"/>
          </p:nvSpPr>
          <p:spPr>
            <a:xfrm>
              <a:off x="536812" y="2123120"/>
              <a:ext cx="174318" cy="174318"/>
            </a:xfrm>
            <a:prstGeom prst="rect">
              <a:avLst/>
            </a:prstGeom>
            <a:solidFill>
              <a:schemeClr val="accent3"/>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6" name="Rectangle 25">
              <a:extLst>
                <a:ext uri="{FF2B5EF4-FFF2-40B4-BE49-F238E27FC236}">
                  <a16:creationId xmlns:a16="http://schemas.microsoft.com/office/drawing/2014/main" id="{040C129E-8ED4-49C2-A5EB-49C77A547ED5}"/>
                </a:ext>
              </a:extLst>
            </p:cNvPr>
            <p:cNvSpPr/>
            <p:nvPr userDrawn="1"/>
          </p:nvSpPr>
          <p:spPr>
            <a:xfrm>
              <a:off x="711130" y="2023074"/>
              <a:ext cx="100045" cy="100045"/>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Tree>
    <p:extLst>
      <p:ext uri="{BB962C8B-B14F-4D97-AF65-F5344CB8AC3E}">
        <p14:creationId xmlns:p14="http://schemas.microsoft.com/office/powerpoint/2010/main" val="2221913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ontent White">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9E57986-E823-49CC-B8D3-C5A2AD9415DB}"/>
              </a:ext>
              <a:ext uri="{C183D7F6-B498-43B3-948B-1728B52AA6E4}">
                <adec:decorative xmlns:adec="http://schemas.microsoft.com/office/drawing/2017/decorative" val="1"/>
              </a:ext>
            </a:extLst>
          </p:cNvPr>
          <p:cNvSpPr/>
          <p:nvPr userDrawn="1"/>
        </p:nvSpPr>
        <p:spPr>
          <a:xfrm>
            <a:off x="5867399" y="402558"/>
            <a:ext cx="5874297" cy="6003471"/>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a:xfrm>
            <a:off x="925220" y="2614497"/>
            <a:ext cx="4838270" cy="1782383"/>
          </a:xfrm>
        </p:spPr>
        <p:txBody>
          <a:bodyPr anchor="t" anchorCtr="0">
            <a:normAutofit/>
          </a:bodyPr>
          <a:lstStyle>
            <a:lvl1pPr>
              <a:defRPr sz="4800">
                <a:solidFill>
                  <a:schemeClr val="tx1"/>
                </a:solidFill>
              </a:defRPr>
            </a:lvl1pPr>
          </a:lstStyle>
          <a:p>
            <a:r>
              <a:rPr lang="en-US" dirty="0"/>
              <a:t>Click to edit title style</a:t>
            </a:r>
          </a:p>
        </p:txBody>
      </p:sp>
      <p:sp>
        <p:nvSpPr>
          <p:cNvPr id="17" name="Rectangle 16">
            <a:extLst>
              <a:ext uri="{FF2B5EF4-FFF2-40B4-BE49-F238E27FC236}">
                <a16:creationId xmlns:a16="http://schemas.microsoft.com/office/drawing/2014/main" id="{E32B7E3E-B537-4EE3-BA97-B90982F6C31B}"/>
              </a:ext>
            </a:extLst>
          </p:cNvPr>
          <p:cNvSpPr/>
          <p:nvPr/>
        </p:nvSpPr>
        <p:spPr>
          <a:xfrm>
            <a:off x="11734800" y="6400800"/>
            <a:ext cx="457200" cy="4572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757C7E27-4D13-40CC-BD02-3CD7453D0B8C}"/>
              </a:ext>
              <a:ext uri="{C183D7F6-B498-43B3-948B-1728B52AA6E4}">
                <adec:decorative xmlns:adec="http://schemas.microsoft.com/office/drawing/2017/decorative" val="1"/>
              </a:ext>
            </a:extLst>
          </p:cNvPr>
          <p:cNvSpPr/>
          <p:nvPr/>
        </p:nvSpPr>
        <p:spPr>
          <a:xfrm>
            <a:off x="5867399" y="402558"/>
            <a:ext cx="5874297" cy="6003471"/>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6087623" y="546389"/>
            <a:ext cx="5433848" cy="1118706"/>
          </a:xfrm>
        </p:spPr>
        <p:txBody>
          <a:bodyPr anchor="ctr" anchorCtr="0">
            <a:noAutofit/>
          </a:bodyPr>
          <a:lstStyle>
            <a:lvl1pPr marL="0" indent="0">
              <a:buNone/>
              <a:defRPr sz="3200">
                <a:solidFill>
                  <a:schemeClr val="tx1"/>
                </a:solidFill>
              </a:defRPr>
            </a:lvl1pPr>
          </a:lstStyle>
          <a:p>
            <a:pPr lvl="0"/>
            <a:r>
              <a:rPr lang="en-US" dirty="0"/>
              <a:t>Click to edit text styles</a:t>
            </a:r>
          </a:p>
        </p:txBody>
      </p:sp>
      <p:grpSp>
        <p:nvGrpSpPr>
          <p:cNvPr id="3" name="Group 2">
            <a:extLst>
              <a:ext uri="{FF2B5EF4-FFF2-40B4-BE49-F238E27FC236}">
                <a16:creationId xmlns:a16="http://schemas.microsoft.com/office/drawing/2014/main" id="{3506BD04-B5E7-422F-B321-54907EFDFDD8}"/>
              </a:ext>
              <a:ext uri="{C183D7F6-B498-43B3-948B-1728B52AA6E4}">
                <adec:decorative xmlns:adec="http://schemas.microsoft.com/office/drawing/2017/decorative" val="1"/>
              </a:ext>
            </a:extLst>
          </p:cNvPr>
          <p:cNvGrpSpPr/>
          <p:nvPr/>
        </p:nvGrpSpPr>
        <p:grpSpPr>
          <a:xfrm>
            <a:off x="536812" y="2023074"/>
            <a:ext cx="492319" cy="591423"/>
            <a:chOff x="536812" y="2023074"/>
            <a:chExt cx="492319" cy="591423"/>
          </a:xfrm>
        </p:grpSpPr>
        <p:sp>
          <p:nvSpPr>
            <p:cNvPr id="11" name="Rectangle 10">
              <a:extLst>
                <a:ext uri="{FF2B5EF4-FFF2-40B4-BE49-F238E27FC236}">
                  <a16:creationId xmlns:a16="http://schemas.microsoft.com/office/drawing/2014/main" id="{22EB94AE-1165-4C66-B976-C2E168859D49}"/>
                </a:ext>
              </a:extLst>
            </p:cNvPr>
            <p:cNvSpPr/>
            <p:nvPr/>
          </p:nvSpPr>
          <p:spPr>
            <a:xfrm>
              <a:off x="709974" y="2295340"/>
              <a:ext cx="319157" cy="319157"/>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E9F8E51D-DCA9-46A9-A882-29E595D6A99F}"/>
                </a:ext>
              </a:extLst>
            </p:cNvPr>
            <p:cNvSpPr/>
            <p:nvPr/>
          </p:nvSpPr>
          <p:spPr>
            <a:xfrm>
              <a:off x="536812" y="2123120"/>
              <a:ext cx="174318" cy="174318"/>
            </a:xfrm>
            <a:prstGeom prst="rect">
              <a:avLst/>
            </a:prstGeom>
            <a:solidFill>
              <a:srgbClr val="7BDE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3" name="Rectangle 12">
              <a:extLst>
                <a:ext uri="{FF2B5EF4-FFF2-40B4-BE49-F238E27FC236}">
                  <a16:creationId xmlns:a16="http://schemas.microsoft.com/office/drawing/2014/main" id="{7E74772E-29C4-4337-A397-0F1232F1F1FE}"/>
                </a:ext>
              </a:extLst>
            </p:cNvPr>
            <p:cNvSpPr/>
            <p:nvPr/>
          </p:nvSpPr>
          <p:spPr>
            <a:xfrm>
              <a:off x="711130" y="2023074"/>
              <a:ext cx="100045" cy="100045"/>
            </a:xfrm>
            <a:prstGeom prst="rect">
              <a:avLst/>
            </a:prstGeom>
            <a:solidFill>
              <a:srgbClr val="B4F0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
        <p:nvSpPr>
          <p:cNvPr id="16" name="Content Placeholder 15">
            <a:extLst>
              <a:ext uri="{FF2B5EF4-FFF2-40B4-BE49-F238E27FC236}">
                <a16:creationId xmlns:a16="http://schemas.microsoft.com/office/drawing/2014/main" id="{5706ADC8-E536-415C-9589-A82AD6F7BDD1}"/>
              </a:ext>
            </a:extLst>
          </p:cNvPr>
          <p:cNvSpPr>
            <a:spLocks noGrp="1"/>
          </p:cNvSpPr>
          <p:nvPr>
            <p:ph sz="quarter" idx="11" hasCustomPrompt="1"/>
          </p:nvPr>
        </p:nvSpPr>
        <p:spPr>
          <a:xfrm>
            <a:off x="6087623" y="1813801"/>
            <a:ext cx="5433848" cy="4376791"/>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Box 17">
            <a:extLst>
              <a:ext uri="{FF2B5EF4-FFF2-40B4-BE49-F238E27FC236}">
                <a16:creationId xmlns:a16="http://schemas.microsoft.com/office/drawing/2014/main" id="{E175E17D-D74E-461D-9994-21701E9CF3FE}"/>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tx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tx1"/>
              </a:solidFill>
              <a:effectLst/>
              <a:uFillTx/>
              <a:latin typeface="+mn-lt"/>
              <a:ea typeface="Intel Clear" panose="020B0604020203020204" pitchFamily="34" charset="0"/>
              <a:cs typeface="Times New Roman" panose="02020603050405020304" pitchFamily="18" charset="0"/>
              <a:sym typeface="Helvetica Neue"/>
            </a:endParaRPr>
          </a:p>
        </p:txBody>
      </p:sp>
      <p:sp>
        <p:nvSpPr>
          <p:cNvPr id="15" name="Rectangle 14">
            <a:extLst>
              <a:ext uri="{FF2B5EF4-FFF2-40B4-BE49-F238E27FC236}">
                <a16:creationId xmlns:a16="http://schemas.microsoft.com/office/drawing/2014/main" id="{165D4340-FCEE-4743-A648-5DB311031F75}"/>
              </a:ext>
            </a:extLst>
          </p:cNvPr>
          <p:cNvSpPr/>
          <p:nvPr userDrawn="1"/>
        </p:nvSpPr>
        <p:spPr>
          <a:xfrm>
            <a:off x="11734800" y="6400800"/>
            <a:ext cx="457200" cy="4572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nvGrpSpPr>
          <p:cNvPr id="20" name="Group 19">
            <a:extLst>
              <a:ext uri="{FF2B5EF4-FFF2-40B4-BE49-F238E27FC236}">
                <a16:creationId xmlns:a16="http://schemas.microsoft.com/office/drawing/2014/main" id="{8C35DA17-DFF2-467C-A710-877908080517}"/>
              </a:ext>
              <a:ext uri="{C183D7F6-B498-43B3-948B-1728B52AA6E4}">
                <adec:decorative xmlns:adec="http://schemas.microsoft.com/office/drawing/2017/decorative" val="1"/>
              </a:ext>
            </a:extLst>
          </p:cNvPr>
          <p:cNvGrpSpPr/>
          <p:nvPr userDrawn="1"/>
        </p:nvGrpSpPr>
        <p:grpSpPr>
          <a:xfrm>
            <a:off x="536812" y="2023074"/>
            <a:ext cx="492319" cy="591423"/>
            <a:chOff x="536812" y="2023074"/>
            <a:chExt cx="492319" cy="591423"/>
          </a:xfrm>
        </p:grpSpPr>
        <p:sp>
          <p:nvSpPr>
            <p:cNvPr id="21" name="Rectangle 20">
              <a:extLst>
                <a:ext uri="{FF2B5EF4-FFF2-40B4-BE49-F238E27FC236}">
                  <a16:creationId xmlns:a16="http://schemas.microsoft.com/office/drawing/2014/main" id="{C6AEFDCF-A68C-4E0D-95B4-6F1A9717550A}"/>
                </a:ext>
              </a:extLst>
            </p:cNvPr>
            <p:cNvSpPr/>
            <p:nvPr userDrawn="1"/>
          </p:nvSpPr>
          <p:spPr>
            <a:xfrm>
              <a:off x="709974" y="2295340"/>
              <a:ext cx="319157" cy="319157"/>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2" name="Rectangle 21">
              <a:extLst>
                <a:ext uri="{FF2B5EF4-FFF2-40B4-BE49-F238E27FC236}">
                  <a16:creationId xmlns:a16="http://schemas.microsoft.com/office/drawing/2014/main" id="{F55E41F1-4636-455F-8CC5-9CC2D25CD287}"/>
                </a:ext>
              </a:extLst>
            </p:cNvPr>
            <p:cNvSpPr/>
            <p:nvPr userDrawn="1"/>
          </p:nvSpPr>
          <p:spPr>
            <a:xfrm>
              <a:off x="536812" y="2123120"/>
              <a:ext cx="174318" cy="174318"/>
            </a:xfrm>
            <a:prstGeom prst="rect">
              <a:avLst/>
            </a:prstGeom>
            <a:solidFill>
              <a:srgbClr val="7BDE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3" name="Rectangle 22">
              <a:extLst>
                <a:ext uri="{FF2B5EF4-FFF2-40B4-BE49-F238E27FC236}">
                  <a16:creationId xmlns:a16="http://schemas.microsoft.com/office/drawing/2014/main" id="{2BF6C486-C6BA-41CF-8F21-5691BA4400F2}"/>
                </a:ext>
              </a:extLst>
            </p:cNvPr>
            <p:cNvSpPr/>
            <p:nvPr userDrawn="1"/>
          </p:nvSpPr>
          <p:spPr>
            <a:xfrm>
              <a:off x="711130" y="2023074"/>
              <a:ext cx="100045" cy="100045"/>
            </a:xfrm>
            <a:prstGeom prst="rect">
              <a:avLst/>
            </a:prstGeom>
            <a:solidFill>
              <a:srgbClr val="B4F0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
        <p:nvSpPr>
          <p:cNvPr id="24" name="TextBox 23">
            <a:extLst>
              <a:ext uri="{FF2B5EF4-FFF2-40B4-BE49-F238E27FC236}">
                <a16:creationId xmlns:a16="http://schemas.microsoft.com/office/drawing/2014/main" id="{A0695690-BC82-4B1F-9B7E-92DC6CAFF117}"/>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tx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tx1"/>
              </a:solidFill>
              <a:effectLst/>
              <a:uFillTx/>
              <a:latin typeface="+mn-lt"/>
              <a:ea typeface="Intel Clear" panose="020B0604020203020204" pitchFamily="34" charset="0"/>
              <a:cs typeface="Times New Roman" panose="02020603050405020304" pitchFamily="18" charset="0"/>
              <a:sym typeface="Helvetica Neue"/>
            </a:endParaRPr>
          </a:p>
        </p:txBody>
      </p:sp>
    </p:spTree>
    <p:extLst>
      <p:ext uri="{BB962C8B-B14F-4D97-AF65-F5344CB8AC3E}">
        <p14:creationId xmlns:p14="http://schemas.microsoft.com/office/powerpoint/2010/main" val="1004111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Blue B">
    <p:bg>
      <p:bgPr>
        <a:solidFill>
          <a:schemeClr val="tx2"/>
        </a:solidFill>
        <a:effectLst/>
      </p:bgPr>
    </p:bg>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6882660D-9752-4416-A0A1-69ECA0CD4207}"/>
              </a:ext>
              <a:ext uri="{C183D7F6-B498-43B3-948B-1728B52AA6E4}">
                <adec:decorative xmlns:adec="http://schemas.microsoft.com/office/drawing/2017/decorative" val="1"/>
              </a:ext>
            </a:extLst>
          </p:cNvPr>
          <p:cNvGrpSpPr/>
          <p:nvPr userDrawn="1"/>
        </p:nvGrpSpPr>
        <p:grpSpPr>
          <a:xfrm>
            <a:off x="573803" y="0"/>
            <a:ext cx="4325371" cy="6392520"/>
            <a:chOff x="573803" y="0"/>
            <a:chExt cx="4325371" cy="6392520"/>
          </a:xfrm>
        </p:grpSpPr>
        <p:sp>
          <p:nvSpPr>
            <p:cNvPr id="19" name="Rectangle 18">
              <a:extLst>
                <a:ext uri="{FF2B5EF4-FFF2-40B4-BE49-F238E27FC236}">
                  <a16:creationId xmlns:a16="http://schemas.microsoft.com/office/drawing/2014/main" id="{8581569F-6701-4CDA-895D-6BD6D388AB05}"/>
                </a:ext>
              </a:extLst>
            </p:cNvPr>
            <p:cNvSpPr/>
            <p:nvPr userDrawn="1"/>
          </p:nvSpPr>
          <p:spPr>
            <a:xfrm>
              <a:off x="1468406" y="0"/>
              <a:ext cx="3430768" cy="539087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nvGrpSpPr>
            <p:cNvPr id="20" name="Group 19">
              <a:extLst>
                <a:ext uri="{FF2B5EF4-FFF2-40B4-BE49-F238E27FC236}">
                  <a16:creationId xmlns:a16="http://schemas.microsoft.com/office/drawing/2014/main" id="{8EFB02BB-CBC4-4742-9BA0-2C9212EFAF23}"/>
                </a:ext>
              </a:extLst>
            </p:cNvPr>
            <p:cNvGrpSpPr/>
            <p:nvPr userDrawn="1"/>
          </p:nvGrpSpPr>
          <p:grpSpPr>
            <a:xfrm>
              <a:off x="1468406" y="5995719"/>
              <a:ext cx="1059754" cy="396801"/>
              <a:chOff x="1314450" y="6391094"/>
              <a:chExt cx="1123377" cy="420623"/>
            </a:xfrm>
          </p:grpSpPr>
          <p:sp>
            <p:nvSpPr>
              <p:cNvPr id="24" name="Freeform: Shape 23">
                <a:extLst>
                  <a:ext uri="{FF2B5EF4-FFF2-40B4-BE49-F238E27FC236}">
                    <a16:creationId xmlns:a16="http://schemas.microsoft.com/office/drawing/2014/main" id="{85AE6566-9773-4111-B8E5-827E7E8AE779}"/>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25" name="Freeform: Shape 24">
                <a:extLst>
                  <a:ext uri="{FF2B5EF4-FFF2-40B4-BE49-F238E27FC236}">
                    <a16:creationId xmlns:a16="http://schemas.microsoft.com/office/drawing/2014/main" id="{5251A5FC-EF81-41EC-BA9D-EC2323003C59}"/>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26" name="Freeform: Shape 25">
                <a:extLst>
                  <a:ext uri="{FF2B5EF4-FFF2-40B4-BE49-F238E27FC236}">
                    <a16:creationId xmlns:a16="http://schemas.microsoft.com/office/drawing/2014/main" id="{E6ED56C7-8502-4EC0-A864-040B8DB9D862}"/>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27" name="Freeform: Shape 26">
                <a:extLst>
                  <a:ext uri="{FF2B5EF4-FFF2-40B4-BE49-F238E27FC236}">
                    <a16:creationId xmlns:a16="http://schemas.microsoft.com/office/drawing/2014/main" id="{6C77F18A-71EB-4B46-8C22-E5C1ACCE6C40}"/>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grpSp>
        <p:sp>
          <p:nvSpPr>
            <p:cNvPr id="21" name="Rectangle 20">
              <a:extLst>
                <a:ext uri="{FF2B5EF4-FFF2-40B4-BE49-F238E27FC236}">
                  <a16:creationId xmlns:a16="http://schemas.microsoft.com/office/drawing/2014/main" id="{758CE26D-A586-4A86-AA98-B9D850FBFCD7}"/>
                </a:ext>
              </a:extLst>
            </p:cNvPr>
            <p:cNvSpPr/>
            <p:nvPr userDrawn="1"/>
          </p:nvSpPr>
          <p:spPr>
            <a:xfrm>
              <a:off x="860457" y="4951823"/>
              <a:ext cx="158111" cy="158111"/>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2" name="Rectangle 21">
              <a:extLst>
                <a:ext uri="{FF2B5EF4-FFF2-40B4-BE49-F238E27FC236}">
                  <a16:creationId xmlns:a16="http://schemas.microsoft.com/office/drawing/2014/main" id="{7CE63CF4-E38C-42FE-9C75-CB2B3DEB5FBD}"/>
                </a:ext>
              </a:extLst>
            </p:cNvPr>
            <p:cNvSpPr/>
            <p:nvPr userDrawn="1"/>
          </p:nvSpPr>
          <p:spPr>
            <a:xfrm>
              <a:off x="573803" y="5104242"/>
              <a:ext cx="286654" cy="286654"/>
            </a:xfrm>
            <a:prstGeom prst="rect">
              <a:avLst/>
            </a:prstGeom>
            <a:solidFill>
              <a:schemeClr val="accent3"/>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3" name="Rectangle 22">
              <a:extLst>
                <a:ext uri="{FF2B5EF4-FFF2-40B4-BE49-F238E27FC236}">
                  <a16:creationId xmlns:a16="http://schemas.microsoft.com/office/drawing/2014/main" id="{67E1EECF-CDF6-475D-8C89-D59E9C677475}"/>
                </a:ext>
              </a:extLst>
            </p:cNvPr>
            <p:cNvSpPr/>
            <p:nvPr userDrawn="1"/>
          </p:nvSpPr>
          <p:spPr>
            <a:xfrm>
              <a:off x="861107" y="5390896"/>
              <a:ext cx="610214" cy="610214"/>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grpSp>
        <p:nvGrpSpPr>
          <p:cNvPr id="4" name="Group 3">
            <a:extLst>
              <a:ext uri="{FF2B5EF4-FFF2-40B4-BE49-F238E27FC236}">
                <a16:creationId xmlns:a16="http://schemas.microsoft.com/office/drawing/2014/main" id="{B3AA05A6-FEDA-41DC-B943-5B1F42A56F08}"/>
              </a:ext>
              <a:ext uri="{C183D7F6-B498-43B3-948B-1728B52AA6E4}">
                <adec:decorative xmlns:adec="http://schemas.microsoft.com/office/drawing/2017/decorative" val="1"/>
              </a:ext>
            </a:extLst>
          </p:cNvPr>
          <p:cNvGrpSpPr/>
          <p:nvPr/>
        </p:nvGrpSpPr>
        <p:grpSpPr>
          <a:xfrm>
            <a:off x="573803" y="0"/>
            <a:ext cx="4325371" cy="6392520"/>
            <a:chOff x="573803" y="0"/>
            <a:chExt cx="4325371" cy="6392520"/>
          </a:xfrm>
        </p:grpSpPr>
        <p:sp>
          <p:nvSpPr>
            <p:cNvPr id="7" name="Rectangle 6">
              <a:extLst>
                <a:ext uri="{FF2B5EF4-FFF2-40B4-BE49-F238E27FC236}">
                  <a16:creationId xmlns:a16="http://schemas.microsoft.com/office/drawing/2014/main" id="{EF200040-B841-47B7-8555-E0299CDC24FA}"/>
                </a:ext>
              </a:extLst>
            </p:cNvPr>
            <p:cNvSpPr/>
            <p:nvPr/>
          </p:nvSpPr>
          <p:spPr>
            <a:xfrm>
              <a:off x="1468406" y="0"/>
              <a:ext cx="3430768" cy="539087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nvGrpSpPr>
            <p:cNvPr id="8" name="Group 7">
              <a:extLst>
                <a:ext uri="{FF2B5EF4-FFF2-40B4-BE49-F238E27FC236}">
                  <a16:creationId xmlns:a16="http://schemas.microsoft.com/office/drawing/2014/main" id="{3AD8DF60-7E0A-43C5-81B6-9B3522A7A826}"/>
                </a:ext>
              </a:extLst>
            </p:cNvPr>
            <p:cNvGrpSpPr/>
            <p:nvPr/>
          </p:nvGrpSpPr>
          <p:grpSpPr>
            <a:xfrm>
              <a:off x="1468406" y="5995719"/>
              <a:ext cx="1059754" cy="396801"/>
              <a:chOff x="1314450" y="6391094"/>
              <a:chExt cx="1123377" cy="420623"/>
            </a:xfrm>
          </p:grpSpPr>
          <p:sp>
            <p:nvSpPr>
              <p:cNvPr id="9" name="Freeform: Shape 8">
                <a:extLst>
                  <a:ext uri="{FF2B5EF4-FFF2-40B4-BE49-F238E27FC236}">
                    <a16:creationId xmlns:a16="http://schemas.microsoft.com/office/drawing/2014/main" id="{0AC5EDAF-1FA5-4CEA-99CA-7D0E1F5DDF81}"/>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10" name="Freeform: Shape 9">
                <a:extLst>
                  <a:ext uri="{FF2B5EF4-FFF2-40B4-BE49-F238E27FC236}">
                    <a16:creationId xmlns:a16="http://schemas.microsoft.com/office/drawing/2014/main" id="{5731A324-874D-4D3D-95F1-8AE3303E2272}"/>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11" name="Freeform: Shape 10">
                <a:extLst>
                  <a:ext uri="{FF2B5EF4-FFF2-40B4-BE49-F238E27FC236}">
                    <a16:creationId xmlns:a16="http://schemas.microsoft.com/office/drawing/2014/main" id="{934E3A93-BFC9-49AD-8CF7-7EDF2A13157E}"/>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sp>
            <p:nvSpPr>
              <p:cNvPr id="12" name="Freeform: Shape 11">
                <a:extLst>
                  <a:ext uri="{FF2B5EF4-FFF2-40B4-BE49-F238E27FC236}">
                    <a16:creationId xmlns:a16="http://schemas.microsoft.com/office/drawing/2014/main" id="{839DD8F2-C56B-454C-9A84-A663F83DB6CE}"/>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dirty="0">
                  <a:ea typeface="Intel Clear" panose="020B0604020203020204" pitchFamily="34" charset="0"/>
                  <a:cs typeface="Times New Roman" panose="02020603050405020304" pitchFamily="18" charset="0"/>
                </a:endParaRPr>
              </a:p>
            </p:txBody>
          </p:sp>
        </p:grpSp>
        <p:sp>
          <p:nvSpPr>
            <p:cNvPr id="15" name="Rectangle 14">
              <a:extLst>
                <a:ext uri="{FF2B5EF4-FFF2-40B4-BE49-F238E27FC236}">
                  <a16:creationId xmlns:a16="http://schemas.microsoft.com/office/drawing/2014/main" id="{EC1BCBB2-B699-44A9-B291-3CCD0D0E00F2}"/>
                </a:ext>
              </a:extLst>
            </p:cNvPr>
            <p:cNvSpPr/>
            <p:nvPr/>
          </p:nvSpPr>
          <p:spPr>
            <a:xfrm>
              <a:off x="860457" y="4951823"/>
              <a:ext cx="158111" cy="158111"/>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6" name="Rectangle 15">
              <a:extLst>
                <a:ext uri="{FF2B5EF4-FFF2-40B4-BE49-F238E27FC236}">
                  <a16:creationId xmlns:a16="http://schemas.microsoft.com/office/drawing/2014/main" id="{73D17A91-F49E-45DE-835E-543E5DCD8458}"/>
                </a:ext>
              </a:extLst>
            </p:cNvPr>
            <p:cNvSpPr/>
            <p:nvPr/>
          </p:nvSpPr>
          <p:spPr>
            <a:xfrm>
              <a:off x="573803" y="5104242"/>
              <a:ext cx="286654" cy="286654"/>
            </a:xfrm>
            <a:prstGeom prst="rect">
              <a:avLst/>
            </a:prstGeom>
            <a:solidFill>
              <a:schemeClr val="accent3"/>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7" name="Rectangle 16">
              <a:extLst>
                <a:ext uri="{FF2B5EF4-FFF2-40B4-BE49-F238E27FC236}">
                  <a16:creationId xmlns:a16="http://schemas.microsoft.com/office/drawing/2014/main" id="{77E01F40-8D2A-43E6-B578-00B92049883B}"/>
                </a:ext>
              </a:extLst>
            </p:cNvPr>
            <p:cNvSpPr/>
            <p:nvPr/>
          </p:nvSpPr>
          <p:spPr>
            <a:xfrm>
              <a:off x="861107" y="5390896"/>
              <a:ext cx="610214" cy="610214"/>
            </a:xfrm>
            <a:prstGeom prst="rect">
              <a:avLst/>
            </a:prstGeom>
            <a:solidFill>
              <a:schemeClr val="accent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grpSp>
      <p:sp>
        <p:nvSpPr>
          <p:cNvPr id="14" name="Text Placeholder 13">
            <a:extLst>
              <a:ext uri="{FF2B5EF4-FFF2-40B4-BE49-F238E27FC236}">
                <a16:creationId xmlns:a16="http://schemas.microsoft.com/office/drawing/2014/main" id="{22825262-3F6E-4DC6-AA53-E30B25B15839}"/>
              </a:ext>
            </a:extLst>
          </p:cNvPr>
          <p:cNvSpPr>
            <a:spLocks noGrp="1"/>
          </p:cNvSpPr>
          <p:nvPr>
            <p:ph type="body" sz="quarter" idx="10" hasCustomPrompt="1"/>
          </p:nvPr>
        </p:nvSpPr>
        <p:spPr>
          <a:xfrm>
            <a:off x="1543438" y="944163"/>
            <a:ext cx="9810362" cy="627700"/>
          </a:xfrm>
        </p:spPr>
        <p:txBody>
          <a:bodyPr anchor="b" anchorCtr="0">
            <a:normAutofit/>
          </a:bodyPr>
          <a:lstStyle>
            <a:lvl1pPr marL="0" indent="0">
              <a:buFontTx/>
              <a:buNone/>
              <a:defRPr sz="1600">
                <a:solidFill>
                  <a:schemeClr val="bg1"/>
                </a:solidFill>
                <a:latin typeface="IntelOne Text" panose="020B0503020203020204" pitchFamily="34" charset="77"/>
              </a:defRPr>
            </a:lvl1pPr>
          </a:lstStyle>
          <a:p>
            <a:pPr lvl="0"/>
            <a:r>
              <a:rPr lang="en-US" dirty="0"/>
              <a:t>Click to edit text styles</a:t>
            </a:r>
          </a:p>
        </p:txBody>
      </p:sp>
      <p:sp>
        <p:nvSpPr>
          <p:cNvPr id="2" name="Title 1">
            <a:extLst>
              <a:ext uri="{FF2B5EF4-FFF2-40B4-BE49-F238E27FC236}">
                <a16:creationId xmlns:a16="http://schemas.microsoft.com/office/drawing/2014/main" id="{A0E6BC2F-544E-4727-A6CC-2BE3B3E01B51}"/>
              </a:ext>
            </a:extLst>
          </p:cNvPr>
          <p:cNvSpPr>
            <a:spLocks noGrp="1"/>
          </p:cNvSpPr>
          <p:nvPr>
            <p:ph type="ctrTitle" hasCustomPrompt="1"/>
          </p:nvPr>
        </p:nvSpPr>
        <p:spPr>
          <a:xfrm>
            <a:off x="1542536" y="1635111"/>
            <a:ext cx="9789007" cy="1874852"/>
          </a:xfrm>
        </p:spPr>
        <p:txBody>
          <a:bodyPr anchor="b"/>
          <a:lstStyle>
            <a:lvl1pPr algn="l">
              <a:defRPr sz="6000">
                <a:solidFill>
                  <a:schemeClr val="bg1"/>
                </a:solidFill>
              </a:defRPr>
            </a:lvl1pPr>
          </a:lstStyle>
          <a:p>
            <a:r>
              <a:rPr lang="en-US" dirty="0"/>
              <a:t>Click to edit title style</a:t>
            </a:r>
          </a:p>
        </p:txBody>
      </p:sp>
      <p:sp>
        <p:nvSpPr>
          <p:cNvPr id="3" name="Subtitle 2">
            <a:extLst>
              <a:ext uri="{FF2B5EF4-FFF2-40B4-BE49-F238E27FC236}">
                <a16:creationId xmlns:a16="http://schemas.microsoft.com/office/drawing/2014/main" id="{8BF0B31C-0AD0-4CC0-BF2B-DECE53E66658}"/>
              </a:ext>
            </a:extLst>
          </p:cNvPr>
          <p:cNvSpPr>
            <a:spLocks noGrp="1"/>
          </p:cNvSpPr>
          <p:nvPr>
            <p:ph type="subTitle" idx="1" hasCustomPrompt="1"/>
          </p:nvPr>
        </p:nvSpPr>
        <p:spPr>
          <a:xfrm>
            <a:off x="1542536" y="3602038"/>
            <a:ext cx="978900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spTree>
    <p:extLst>
      <p:ext uri="{BB962C8B-B14F-4D97-AF65-F5344CB8AC3E}">
        <p14:creationId xmlns:p14="http://schemas.microsoft.com/office/powerpoint/2010/main" val="1745825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with Frame White">
    <p:bg>
      <p:bgPr>
        <a:solidFill>
          <a:schemeClr val="bg1">
            <a:lumMod val="95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875A302-45A3-481F-BFAB-9A074C3F7794}"/>
              </a:ext>
              <a:ext uri="{C183D7F6-B498-43B3-948B-1728B52AA6E4}">
                <adec:decorative xmlns:adec="http://schemas.microsoft.com/office/drawing/2017/decorative" val="1"/>
              </a:ext>
            </a:extLst>
          </p:cNvPr>
          <p:cNvSpPr/>
          <p:nvPr/>
        </p:nvSpPr>
        <p:spPr>
          <a:xfrm>
            <a:off x="457200" y="464127"/>
            <a:ext cx="11286348" cy="594483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4" name="Rectangle 3">
            <a:extLst>
              <a:ext uri="{FF2B5EF4-FFF2-40B4-BE49-F238E27FC236}">
                <a16:creationId xmlns:a16="http://schemas.microsoft.com/office/drawing/2014/main" id="{56A6F6B2-1DD0-42F2-9039-5327CC0EF19D}"/>
              </a:ext>
              <a:ext uri="{C183D7F6-B498-43B3-948B-1728B52AA6E4}">
                <adec:decorative xmlns:adec="http://schemas.microsoft.com/office/drawing/2017/decorative" val="1"/>
              </a:ext>
            </a:extLst>
          </p:cNvPr>
          <p:cNvSpPr/>
          <p:nvPr/>
        </p:nvSpPr>
        <p:spPr>
          <a:xfrm>
            <a:off x="11734800" y="6400800"/>
            <a:ext cx="457200" cy="4572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5" name="TextBox 4">
            <a:extLst>
              <a:ext uri="{FF2B5EF4-FFF2-40B4-BE49-F238E27FC236}">
                <a16:creationId xmlns:a16="http://schemas.microsoft.com/office/drawing/2014/main" id="{7DB3A20D-927D-4DD1-8E5E-A3AC6EDE3968}"/>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tx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tx1"/>
              </a:solidFill>
              <a:effectLst/>
              <a:uFillTx/>
              <a:latin typeface="+mn-lt"/>
              <a:ea typeface="Intel Clear" panose="020B0604020203020204" pitchFamily="34" charset="0"/>
              <a:cs typeface="Times New Roman" panose="02020603050405020304" pitchFamily="18" charset="0"/>
              <a:sym typeface="Helvetica Neue"/>
            </a:endParaRPr>
          </a:p>
        </p:txBody>
      </p:sp>
      <p:sp>
        <p:nvSpPr>
          <p:cNvPr id="7" name="Rectangle 6">
            <a:extLst>
              <a:ext uri="{FF2B5EF4-FFF2-40B4-BE49-F238E27FC236}">
                <a16:creationId xmlns:a16="http://schemas.microsoft.com/office/drawing/2014/main" id="{A00988D3-27CA-4F8F-A6E2-E1104C51DCB1}"/>
              </a:ext>
              <a:ext uri="{C183D7F6-B498-43B3-948B-1728B52AA6E4}">
                <adec:decorative xmlns:adec="http://schemas.microsoft.com/office/drawing/2017/decorative" val="1"/>
              </a:ext>
            </a:extLst>
          </p:cNvPr>
          <p:cNvSpPr/>
          <p:nvPr userDrawn="1"/>
        </p:nvSpPr>
        <p:spPr>
          <a:xfrm>
            <a:off x="11734800" y="6400800"/>
            <a:ext cx="457200" cy="4572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8" name="TextBox 7">
            <a:extLst>
              <a:ext uri="{FF2B5EF4-FFF2-40B4-BE49-F238E27FC236}">
                <a16:creationId xmlns:a16="http://schemas.microsoft.com/office/drawing/2014/main" id="{B7030671-1E88-49B1-9FE5-927C1B8EE1BE}"/>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tx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tx1"/>
              </a:solidFill>
              <a:effectLst/>
              <a:uFillTx/>
              <a:latin typeface="+mn-lt"/>
              <a:ea typeface="Intel Clear" panose="020B0604020203020204" pitchFamily="34" charset="0"/>
              <a:cs typeface="Times New Roman" panose="02020603050405020304" pitchFamily="18" charset="0"/>
              <a:sym typeface="Helvetica Neue"/>
            </a:endParaRPr>
          </a:p>
        </p:txBody>
      </p:sp>
      <p:sp>
        <p:nvSpPr>
          <p:cNvPr id="6" name="Rectangle 5">
            <a:extLst>
              <a:ext uri="{FF2B5EF4-FFF2-40B4-BE49-F238E27FC236}">
                <a16:creationId xmlns:a16="http://schemas.microsoft.com/office/drawing/2014/main" id="{AA228789-1C29-4F2A-B05E-B47226DD5081}"/>
              </a:ext>
              <a:ext uri="{C183D7F6-B498-43B3-948B-1728B52AA6E4}">
                <adec:decorative xmlns:adec="http://schemas.microsoft.com/office/drawing/2017/decorative" val="1"/>
              </a:ext>
            </a:extLst>
          </p:cNvPr>
          <p:cNvSpPr/>
          <p:nvPr userDrawn="1"/>
        </p:nvSpPr>
        <p:spPr>
          <a:xfrm>
            <a:off x="457200" y="464127"/>
            <a:ext cx="11286348" cy="594483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 name="Title 1">
            <a:extLst>
              <a:ext uri="{FF2B5EF4-FFF2-40B4-BE49-F238E27FC236}">
                <a16:creationId xmlns:a16="http://schemas.microsoft.com/office/drawing/2014/main" id="{8DFA79AD-8981-4F51-8CC1-43C885681348}"/>
              </a:ext>
            </a:extLst>
          </p:cNvPr>
          <p:cNvSpPr>
            <a:spLocks noGrp="1"/>
          </p:cNvSpPr>
          <p:nvPr>
            <p:ph type="title" hasCustomPrompt="1"/>
          </p:nvPr>
        </p:nvSpPr>
        <p:spPr>
          <a:xfrm>
            <a:off x="806922" y="1828800"/>
            <a:ext cx="10557387" cy="3200400"/>
          </a:xfrm>
        </p:spPr>
        <p:txBody>
          <a:bodyPr>
            <a:normAutofit/>
          </a:bodyPr>
          <a:lstStyle>
            <a:lvl1pPr algn="ctr">
              <a:defRPr sz="4800">
                <a:solidFill>
                  <a:schemeClr val="accent1"/>
                </a:solidFill>
              </a:defRPr>
            </a:lvl1pPr>
          </a:lstStyle>
          <a:p>
            <a:r>
              <a:rPr lang="en-US" dirty="0"/>
              <a:t>Click to edit title style</a:t>
            </a:r>
          </a:p>
        </p:txBody>
      </p:sp>
    </p:spTree>
    <p:extLst>
      <p:ext uri="{BB962C8B-B14F-4D97-AF65-F5344CB8AC3E}">
        <p14:creationId xmlns:p14="http://schemas.microsoft.com/office/powerpoint/2010/main" val="1991761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Title with Frame Blue">
    <p:bg>
      <p:bgPr>
        <a:solidFill>
          <a:schemeClr val="tx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875A302-45A3-481F-BFAB-9A074C3F7794}"/>
              </a:ext>
              <a:ext uri="{C183D7F6-B498-43B3-948B-1728B52AA6E4}">
                <adec:decorative xmlns:adec="http://schemas.microsoft.com/office/drawing/2017/decorative" val="1"/>
              </a:ext>
            </a:extLst>
          </p:cNvPr>
          <p:cNvSpPr/>
          <p:nvPr/>
        </p:nvSpPr>
        <p:spPr>
          <a:xfrm>
            <a:off x="457200" y="464127"/>
            <a:ext cx="11286348" cy="5944838"/>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4" name="Rectangle 3">
            <a:extLst>
              <a:ext uri="{FF2B5EF4-FFF2-40B4-BE49-F238E27FC236}">
                <a16:creationId xmlns:a16="http://schemas.microsoft.com/office/drawing/2014/main" id="{56A6F6B2-1DD0-42F2-9039-5327CC0EF19D}"/>
              </a:ext>
              <a:ext uri="{C183D7F6-B498-43B3-948B-1728B52AA6E4}">
                <adec:decorative xmlns:adec="http://schemas.microsoft.com/office/drawing/2017/decorative" val="1"/>
              </a:ext>
            </a:extLst>
          </p:cNvPr>
          <p:cNvSpPr/>
          <p:nvPr/>
        </p:nvSpPr>
        <p:spPr>
          <a:xfrm>
            <a:off x="11734800" y="6400800"/>
            <a:ext cx="457200" cy="45720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5" name="TextBox 4">
            <a:extLst>
              <a:ext uri="{FF2B5EF4-FFF2-40B4-BE49-F238E27FC236}">
                <a16:creationId xmlns:a16="http://schemas.microsoft.com/office/drawing/2014/main" id="{7DB3A20D-927D-4DD1-8E5E-A3AC6EDE3968}"/>
              </a:ext>
              <a:ext uri="{C183D7F6-B498-43B3-948B-1728B52AA6E4}">
                <adec:decorative xmlns:adec="http://schemas.microsoft.com/office/drawing/2017/decorative" val="1"/>
              </a:ext>
            </a:extLst>
          </p:cNvPr>
          <p:cNvSpPr txBox="1"/>
          <p:nvPr/>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pic>
        <p:nvPicPr>
          <p:cNvPr id="6" name="Graphic 5">
            <a:extLst>
              <a:ext uri="{FF2B5EF4-FFF2-40B4-BE49-F238E27FC236}">
                <a16:creationId xmlns:a16="http://schemas.microsoft.com/office/drawing/2014/main" id="{5DDBF953-491D-46D1-9B3A-9BACF5F24487}"/>
              </a:ext>
              <a:ext uri="{C183D7F6-B498-43B3-948B-1728B52AA6E4}">
                <adec:decorative xmlns:adec="http://schemas.microsoft.com/office/drawing/2017/decorative" val="1"/>
              </a:ext>
            </a:extLst>
          </p:cNvPr>
          <p:cNvPicPr>
            <a:picLocks noChangeAspect="1"/>
          </p:cNvPicPr>
          <p:nvPr/>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7" name="Rectangle 6">
            <a:extLst>
              <a:ext uri="{FF2B5EF4-FFF2-40B4-BE49-F238E27FC236}">
                <a16:creationId xmlns:a16="http://schemas.microsoft.com/office/drawing/2014/main" id="{F2B9AAD6-9860-4DB3-B7F8-14D9F7EC7EC8}"/>
              </a:ext>
              <a:ext uri="{C183D7F6-B498-43B3-948B-1728B52AA6E4}">
                <adec:decorative xmlns:adec="http://schemas.microsoft.com/office/drawing/2017/decorative" val="1"/>
              </a:ext>
            </a:extLst>
          </p:cNvPr>
          <p:cNvSpPr/>
          <p:nvPr/>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8" name="Rectangle 7">
            <a:extLst>
              <a:ext uri="{FF2B5EF4-FFF2-40B4-BE49-F238E27FC236}">
                <a16:creationId xmlns:a16="http://schemas.microsoft.com/office/drawing/2014/main" id="{02595309-FEF7-41EA-9715-F4426DF07254}"/>
              </a:ext>
              <a:ext uri="{C183D7F6-B498-43B3-948B-1728B52AA6E4}">
                <adec:decorative xmlns:adec="http://schemas.microsoft.com/office/drawing/2017/decorative" val="1"/>
              </a:ext>
            </a:extLst>
          </p:cNvPr>
          <p:cNvSpPr/>
          <p:nvPr/>
        </p:nvSpPr>
        <p:spPr>
          <a:xfrm>
            <a:off x="286365" y="6510549"/>
            <a:ext cx="2172390" cy="276999"/>
          </a:xfrm>
          <a:prstGeom prst="rect">
            <a:avLst/>
          </a:prstGeom>
        </p:spPr>
        <p:txBody>
          <a:bodyPr wrap="none">
            <a:spAutoFit/>
          </a:bodyPr>
          <a:lstStyle/>
          <a:p>
            <a:pPr algn="l"/>
            <a:r>
              <a:rPr lang="en-US" sz="1200" dirty="0">
                <a:solidFill>
                  <a:schemeClr val="bg1"/>
                </a:solidFill>
                <a:ea typeface="Intel Clear" panose="020B0604020203020204" pitchFamily="34" charset="0"/>
                <a:cs typeface="Times New Roman" panose="02020603050405020304" pitchFamily="18" charset="0"/>
              </a:rPr>
              <a:t>Department or Event Name</a:t>
            </a:r>
          </a:p>
        </p:txBody>
      </p:sp>
      <p:sp>
        <p:nvSpPr>
          <p:cNvPr id="10" name="Rectangle 9">
            <a:extLst>
              <a:ext uri="{FF2B5EF4-FFF2-40B4-BE49-F238E27FC236}">
                <a16:creationId xmlns:a16="http://schemas.microsoft.com/office/drawing/2014/main" id="{2460A36B-1810-4498-834B-51F1D1A293CA}"/>
              </a:ext>
              <a:ext uri="{C183D7F6-B498-43B3-948B-1728B52AA6E4}">
                <adec:decorative xmlns:adec="http://schemas.microsoft.com/office/drawing/2017/decorative" val="1"/>
              </a:ext>
            </a:extLst>
          </p:cNvPr>
          <p:cNvSpPr/>
          <p:nvPr userDrawn="1"/>
        </p:nvSpPr>
        <p:spPr>
          <a:xfrm>
            <a:off x="11734800" y="6400800"/>
            <a:ext cx="457200" cy="45720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1" name="TextBox 10">
            <a:extLst>
              <a:ext uri="{FF2B5EF4-FFF2-40B4-BE49-F238E27FC236}">
                <a16:creationId xmlns:a16="http://schemas.microsoft.com/office/drawing/2014/main" id="{EFA9CD9B-5FA5-485E-919D-13A6CB9B3191}"/>
              </a:ext>
              <a:ext uri="{C183D7F6-B498-43B3-948B-1728B52AA6E4}">
                <adec:decorative xmlns:adec="http://schemas.microsoft.com/office/drawing/2017/decorative" val="1"/>
              </a:ext>
            </a:extLst>
          </p:cNvPr>
          <p:cNvSpPr txBox="1"/>
          <p:nvPr userDrawn="1"/>
        </p:nvSpPr>
        <p:spPr>
          <a:xfrm>
            <a:off x="11898805" y="6553045"/>
            <a:ext cx="142668"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bg1"/>
                </a:solidFill>
                <a:effectLst/>
                <a:uFillTx/>
                <a:latin typeface="+mn-lt"/>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bg1"/>
              </a:solidFill>
              <a:effectLst/>
              <a:uFillTx/>
              <a:latin typeface="+mn-lt"/>
              <a:ea typeface="Intel Clear" panose="020B0604020203020204" pitchFamily="34" charset="0"/>
              <a:cs typeface="Times New Roman" panose="02020603050405020304" pitchFamily="18" charset="0"/>
              <a:sym typeface="Helvetica Neue"/>
            </a:endParaRPr>
          </a:p>
        </p:txBody>
      </p:sp>
      <p:pic>
        <p:nvPicPr>
          <p:cNvPr id="12" name="Graphic 11">
            <a:extLst>
              <a:ext uri="{FF2B5EF4-FFF2-40B4-BE49-F238E27FC236}">
                <a16:creationId xmlns:a16="http://schemas.microsoft.com/office/drawing/2014/main" id="{9404C922-CDF2-4F38-AFEE-299C1D97DA89}"/>
              </a:ext>
              <a:ext uri="{C183D7F6-B498-43B3-948B-1728B52AA6E4}">
                <adec:decorative xmlns:adec="http://schemas.microsoft.com/office/drawing/2017/decorative" val="1"/>
              </a:ext>
            </a:extLst>
          </p:cNvPr>
          <p:cNvPicPr>
            <a:picLocks noChangeAspect="1"/>
          </p:cNvPicPr>
          <p:nvPr userDrawn="1"/>
        </p:nvPicPr>
        <p:blipFill>
          <a:blip r:embed="rId2">
            <a:lum bright="100000"/>
            <a:extLst>
              <a:ext uri="{96DAC541-7B7A-43D3-8B79-37D633B846F1}">
                <asvg:svgBlip xmlns:asvg="http://schemas.microsoft.com/office/drawing/2016/SVG/main" r:embed="rId3"/>
              </a:ext>
            </a:extLst>
          </a:blip>
          <a:stretch>
            <a:fillRect/>
          </a:stretch>
        </p:blipFill>
        <p:spPr>
          <a:xfrm>
            <a:off x="11137466" y="6554735"/>
            <a:ext cx="476084" cy="177524"/>
          </a:xfrm>
          <a:prstGeom prst="rect">
            <a:avLst/>
          </a:prstGeom>
        </p:spPr>
      </p:pic>
      <p:sp>
        <p:nvSpPr>
          <p:cNvPr id="13" name="Rectangle 12">
            <a:extLst>
              <a:ext uri="{FF2B5EF4-FFF2-40B4-BE49-F238E27FC236}">
                <a16:creationId xmlns:a16="http://schemas.microsoft.com/office/drawing/2014/main" id="{92FF7EB7-3074-4A03-9376-7D8CBA804C4B}"/>
              </a:ext>
              <a:ext uri="{C183D7F6-B498-43B3-948B-1728B52AA6E4}">
                <adec:decorative xmlns:adec="http://schemas.microsoft.com/office/drawing/2017/decorative" val="1"/>
              </a:ext>
            </a:extLst>
          </p:cNvPr>
          <p:cNvSpPr/>
          <p:nvPr userDrawn="1"/>
        </p:nvSpPr>
        <p:spPr>
          <a:xfrm>
            <a:off x="5537995" y="6510549"/>
            <a:ext cx="1116010" cy="246221"/>
          </a:xfrm>
          <a:prstGeom prst="rect">
            <a:avLst/>
          </a:prstGeom>
        </p:spPr>
        <p:txBody>
          <a:bodyPr wrap="none">
            <a:spAutoFit/>
          </a:bodyPr>
          <a:lstStyle/>
          <a:p>
            <a:pPr algn="ctr"/>
            <a:r>
              <a:rPr lang="en-US" sz="1000" dirty="0">
                <a:solidFill>
                  <a:schemeClr val="bg1"/>
                </a:solidFill>
                <a:ea typeface="Intel Clear" panose="020B0604020203020204" pitchFamily="34" charset="0"/>
                <a:cs typeface="Times New Roman" panose="02020603050405020304" pitchFamily="18" charset="0"/>
              </a:rPr>
              <a:t>Intel Confidential</a:t>
            </a:r>
          </a:p>
        </p:txBody>
      </p:sp>
      <p:sp>
        <p:nvSpPr>
          <p:cNvPr id="9" name="Rectangle 8">
            <a:extLst>
              <a:ext uri="{FF2B5EF4-FFF2-40B4-BE49-F238E27FC236}">
                <a16:creationId xmlns:a16="http://schemas.microsoft.com/office/drawing/2014/main" id="{BE6E5BC3-B783-496C-9E9D-03475FAADAC4}"/>
              </a:ext>
              <a:ext uri="{C183D7F6-B498-43B3-948B-1728B52AA6E4}">
                <adec:decorative xmlns:adec="http://schemas.microsoft.com/office/drawing/2017/decorative" val="1"/>
              </a:ext>
            </a:extLst>
          </p:cNvPr>
          <p:cNvSpPr/>
          <p:nvPr userDrawn="1"/>
        </p:nvSpPr>
        <p:spPr>
          <a:xfrm>
            <a:off x="457200" y="464127"/>
            <a:ext cx="11286348" cy="5944838"/>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 name="Title 1">
            <a:extLst>
              <a:ext uri="{FF2B5EF4-FFF2-40B4-BE49-F238E27FC236}">
                <a16:creationId xmlns:a16="http://schemas.microsoft.com/office/drawing/2014/main" id="{8DFA79AD-8981-4F51-8CC1-43C885681348}"/>
              </a:ext>
            </a:extLst>
          </p:cNvPr>
          <p:cNvSpPr>
            <a:spLocks noGrp="1"/>
          </p:cNvSpPr>
          <p:nvPr>
            <p:ph type="title" hasCustomPrompt="1"/>
          </p:nvPr>
        </p:nvSpPr>
        <p:spPr>
          <a:xfrm>
            <a:off x="806922" y="1776845"/>
            <a:ext cx="10557387" cy="3304310"/>
          </a:xfrm>
        </p:spPr>
        <p:txBody>
          <a:bodyPr>
            <a:normAutofit/>
          </a:bodyPr>
          <a:lstStyle>
            <a:lvl1pPr algn="ctr">
              <a:defRPr sz="4800">
                <a:solidFill>
                  <a:schemeClr val="bg1"/>
                </a:solidFill>
              </a:defRPr>
            </a:lvl1pPr>
          </a:lstStyle>
          <a:p>
            <a:r>
              <a:rPr lang="en-US" dirty="0"/>
              <a:t>Click to </a:t>
            </a:r>
            <a:r>
              <a:rPr lang="en-US"/>
              <a:t>edit title </a:t>
            </a:r>
            <a:r>
              <a:rPr lang="en-US" dirty="0"/>
              <a:t>style</a:t>
            </a:r>
          </a:p>
        </p:txBody>
      </p:sp>
    </p:spTree>
    <p:extLst>
      <p:ext uri="{BB962C8B-B14F-4D97-AF65-F5344CB8AC3E}">
        <p14:creationId xmlns:p14="http://schemas.microsoft.com/office/powerpoint/2010/main" val="1274192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Intel Logo">
    <p:bg>
      <p:bgPr>
        <a:solidFill>
          <a:schemeClr val="accent1"/>
        </a:solidFill>
        <a:effectLst/>
      </p:bgPr>
    </p:bg>
    <p:spTree>
      <p:nvGrpSpPr>
        <p:cNvPr id="1" name=""/>
        <p:cNvGrpSpPr/>
        <p:nvPr/>
      </p:nvGrpSpPr>
      <p:grpSpPr>
        <a:xfrm>
          <a:off x="0" y="0"/>
          <a:ext cx="0" cy="0"/>
          <a:chOff x="0" y="0"/>
          <a:chExt cx="0" cy="0"/>
        </a:xfrm>
      </p:grpSpPr>
      <p:pic>
        <p:nvPicPr>
          <p:cNvPr id="11" name="Picture 10" descr="Logo&#10;&#10;Description automatically generated">
            <a:extLst>
              <a:ext uri="{FF2B5EF4-FFF2-40B4-BE49-F238E27FC236}">
                <a16:creationId xmlns:a16="http://schemas.microsoft.com/office/drawing/2014/main" id="{81D5E138-8800-4F6C-BD71-5E098EFFE2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4381" y="2626737"/>
            <a:ext cx="4052408" cy="1643927"/>
          </a:xfrm>
          <a:prstGeom prst="rect">
            <a:avLst/>
          </a:prstGeom>
        </p:spPr>
      </p:pic>
      <p:pic>
        <p:nvPicPr>
          <p:cNvPr id="3" name="Picture 2" descr="Logo&#10;&#10;Description automatically generated">
            <a:extLst>
              <a:ext uri="{FF2B5EF4-FFF2-40B4-BE49-F238E27FC236}">
                <a16:creationId xmlns:a16="http://schemas.microsoft.com/office/drawing/2014/main" id="{204B0861-499A-4B5C-86C7-11D994DAA69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14381" y="2626737"/>
            <a:ext cx="4052408" cy="1643927"/>
          </a:xfrm>
          <a:prstGeom prst="rect">
            <a:avLst/>
          </a:prstGeom>
        </p:spPr>
      </p:pic>
    </p:spTree>
    <p:extLst>
      <p:ext uri="{BB962C8B-B14F-4D97-AF65-F5344CB8AC3E}">
        <p14:creationId xmlns:p14="http://schemas.microsoft.com/office/powerpoint/2010/main" val="263936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74FDD-2470-9B1B-355B-3DE6F7D5D1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BB0EC5-9892-E4B5-E814-3FC917E5F2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930F4F-BC01-5E1B-0D1D-963F743288A3}"/>
              </a:ext>
            </a:extLst>
          </p:cNvPr>
          <p:cNvSpPr>
            <a:spLocks noGrp="1"/>
          </p:cNvSpPr>
          <p:nvPr>
            <p:ph type="dt" sz="half" idx="10"/>
          </p:nvPr>
        </p:nvSpPr>
        <p:spPr/>
        <p:txBody>
          <a:bodyPr/>
          <a:lstStyle/>
          <a:p>
            <a:fld id="{05A7964A-0F45-0A44-85FA-F91715E403F2}" type="datetimeFigureOut">
              <a:rPr lang="en-US" smtClean="0"/>
              <a:t>11/27/23</a:t>
            </a:fld>
            <a:endParaRPr lang="en-US"/>
          </a:p>
        </p:txBody>
      </p:sp>
      <p:sp>
        <p:nvSpPr>
          <p:cNvPr id="5" name="Footer Placeholder 4">
            <a:extLst>
              <a:ext uri="{FF2B5EF4-FFF2-40B4-BE49-F238E27FC236}">
                <a16:creationId xmlns:a16="http://schemas.microsoft.com/office/drawing/2014/main" id="{A02399B1-7E29-E982-2722-ECBA8429D2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90FB61-F0B1-9DFD-5FD4-970879D9F2DD}"/>
              </a:ext>
            </a:extLst>
          </p:cNvPr>
          <p:cNvSpPr>
            <a:spLocks noGrp="1"/>
          </p:cNvSpPr>
          <p:nvPr>
            <p:ph type="sldNum" sz="quarter" idx="12"/>
          </p:nvPr>
        </p:nvSpPr>
        <p:spPr/>
        <p:txBody>
          <a:bodyPr/>
          <a:lstStyle/>
          <a:p>
            <a:fld id="{13D58294-6D55-FA4F-B2E3-F5D870C6B84D}" type="slidenum">
              <a:rPr lang="en-US" smtClean="0"/>
              <a:t>‹#›</a:t>
            </a:fld>
            <a:endParaRPr lang="en-US"/>
          </a:p>
        </p:txBody>
      </p:sp>
    </p:spTree>
    <p:extLst>
      <p:ext uri="{BB962C8B-B14F-4D97-AF65-F5344CB8AC3E}">
        <p14:creationId xmlns:p14="http://schemas.microsoft.com/office/powerpoint/2010/main" val="2613708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hite">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E1B587A-481D-4354-9508-D5D8FF887B06}"/>
              </a:ext>
              <a:ext uri="{C183D7F6-B498-43B3-948B-1728B52AA6E4}">
                <adec:decorative xmlns:adec="http://schemas.microsoft.com/office/drawing/2017/decorative" val="1"/>
              </a:ext>
            </a:extLst>
          </p:cNvPr>
          <p:cNvGrpSpPr/>
          <p:nvPr userDrawn="1"/>
        </p:nvGrpSpPr>
        <p:grpSpPr>
          <a:xfrm>
            <a:off x="573803" y="0"/>
            <a:ext cx="4325371" cy="6377476"/>
            <a:chOff x="573803" y="0"/>
            <a:chExt cx="4325371" cy="6377476"/>
          </a:xfrm>
        </p:grpSpPr>
        <p:sp>
          <p:nvSpPr>
            <p:cNvPr id="12" name="Rectangle 11">
              <a:extLst>
                <a:ext uri="{FF2B5EF4-FFF2-40B4-BE49-F238E27FC236}">
                  <a16:creationId xmlns:a16="http://schemas.microsoft.com/office/drawing/2014/main" id="{1CFE29C8-410C-4059-919F-670CE49EA18F}"/>
                </a:ext>
              </a:extLst>
            </p:cNvPr>
            <p:cNvSpPr/>
            <p:nvPr userDrawn="1"/>
          </p:nvSpPr>
          <p:spPr>
            <a:xfrm>
              <a:off x="1468406" y="0"/>
              <a:ext cx="3430768" cy="5390870"/>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3" name="Rectangle 12">
              <a:extLst>
                <a:ext uri="{FF2B5EF4-FFF2-40B4-BE49-F238E27FC236}">
                  <a16:creationId xmlns:a16="http://schemas.microsoft.com/office/drawing/2014/main" id="{1ADCBE42-BEC7-4DF9-A16F-7E76C7D448E8}"/>
                </a:ext>
              </a:extLst>
            </p:cNvPr>
            <p:cNvSpPr/>
            <p:nvPr userDrawn="1"/>
          </p:nvSpPr>
          <p:spPr>
            <a:xfrm>
              <a:off x="860457" y="4951823"/>
              <a:ext cx="158111" cy="15811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5" name="Rectangle 14">
              <a:extLst>
                <a:ext uri="{FF2B5EF4-FFF2-40B4-BE49-F238E27FC236}">
                  <a16:creationId xmlns:a16="http://schemas.microsoft.com/office/drawing/2014/main" id="{AAA47B74-98DC-499D-981D-583A2DD69E50}"/>
                </a:ext>
              </a:extLst>
            </p:cNvPr>
            <p:cNvSpPr/>
            <p:nvPr userDrawn="1"/>
          </p:nvSpPr>
          <p:spPr>
            <a:xfrm>
              <a:off x="573803" y="5104242"/>
              <a:ext cx="286654" cy="286654"/>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6" name="Rectangle 15">
              <a:extLst>
                <a:ext uri="{FF2B5EF4-FFF2-40B4-BE49-F238E27FC236}">
                  <a16:creationId xmlns:a16="http://schemas.microsoft.com/office/drawing/2014/main" id="{33D68EB8-A34F-47E3-8B7F-5FF260D65B7C}"/>
                </a:ext>
              </a:extLst>
            </p:cNvPr>
            <p:cNvSpPr/>
            <p:nvPr userDrawn="1"/>
          </p:nvSpPr>
          <p:spPr>
            <a:xfrm>
              <a:off x="861107" y="5390896"/>
              <a:ext cx="610214" cy="610214"/>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17" name="Graphic 16">
              <a:extLst>
                <a:ext uri="{FF2B5EF4-FFF2-40B4-BE49-F238E27FC236}">
                  <a16:creationId xmlns:a16="http://schemas.microsoft.com/office/drawing/2014/main" id="{07897D68-7CB8-406F-9146-F00DE71319E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grpSp>
      <p:grpSp>
        <p:nvGrpSpPr>
          <p:cNvPr id="4" name="Group 3">
            <a:extLst>
              <a:ext uri="{FF2B5EF4-FFF2-40B4-BE49-F238E27FC236}">
                <a16:creationId xmlns:a16="http://schemas.microsoft.com/office/drawing/2014/main" id="{66D8E5A8-9477-47F6-9CA7-9A7DC46705CE}"/>
              </a:ext>
              <a:ext uri="{C183D7F6-B498-43B3-948B-1728B52AA6E4}">
                <adec:decorative xmlns:adec="http://schemas.microsoft.com/office/drawing/2017/decorative" val="1"/>
              </a:ext>
            </a:extLst>
          </p:cNvPr>
          <p:cNvGrpSpPr/>
          <p:nvPr/>
        </p:nvGrpSpPr>
        <p:grpSpPr>
          <a:xfrm>
            <a:off x="573803" y="0"/>
            <a:ext cx="4325371" cy="6377476"/>
            <a:chOff x="573803" y="0"/>
            <a:chExt cx="4325371" cy="6377476"/>
          </a:xfrm>
        </p:grpSpPr>
        <p:sp>
          <p:nvSpPr>
            <p:cNvPr id="7" name="Rectangle 6">
              <a:extLst>
                <a:ext uri="{FF2B5EF4-FFF2-40B4-BE49-F238E27FC236}">
                  <a16:creationId xmlns:a16="http://schemas.microsoft.com/office/drawing/2014/main" id="{EF200040-B841-47B7-8555-E0299CDC24FA}"/>
                </a:ext>
              </a:extLst>
            </p:cNvPr>
            <p:cNvSpPr/>
            <p:nvPr/>
          </p:nvSpPr>
          <p:spPr>
            <a:xfrm>
              <a:off x="1468406" y="0"/>
              <a:ext cx="3430768" cy="5390870"/>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8" name="Rectangle 17">
              <a:extLst>
                <a:ext uri="{FF2B5EF4-FFF2-40B4-BE49-F238E27FC236}">
                  <a16:creationId xmlns:a16="http://schemas.microsoft.com/office/drawing/2014/main" id="{A24C56C1-BF0A-4234-81F8-D2B769834C58}"/>
                </a:ext>
              </a:extLst>
            </p:cNvPr>
            <p:cNvSpPr/>
            <p:nvPr/>
          </p:nvSpPr>
          <p:spPr>
            <a:xfrm>
              <a:off x="860457" y="4951823"/>
              <a:ext cx="158111" cy="158111"/>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9" name="Rectangle 18">
              <a:extLst>
                <a:ext uri="{FF2B5EF4-FFF2-40B4-BE49-F238E27FC236}">
                  <a16:creationId xmlns:a16="http://schemas.microsoft.com/office/drawing/2014/main" id="{657C8AC4-A26E-48AF-9B2F-93A0F02E758D}"/>
                </a:ext>
              </a:extLst>
            </p:cNvPr>
            <p:cNvSpPr/>
            <p:nvPr/>
          </p:nvSpPr>
          <p:spPr>
            <a:xfrm>
              <a:off x="573803" y="5104242"/>
              <a:ext cx="286654" cy="286654"/>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20" name="Rectangle 19">
              <a:extLst>
                <a:ext uri="{FF2B5EF4-FFF2-40B4-BE49-F238E27FC236}">
                  <a16:creationId xmlns:a16="http://schemas.microsoft.com/office/drawing/2014/main" id="{6D5060BD-E2D2-44BB-ADFB-2B20CEB8775D}"/>
                </a:ext>
              </a:extLst>
            </p:cNvPr>
            <p:cNvSpPr/>
            <p:nvPr/>
          </p:nvSpPr>
          <p:spPr>
            <a:xfrm>
              <a:off x="861107" y="5390896"/>
              <a:ext cx="610214" cy="610214"/>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pic>
          <p:nvPicPr>
            <p:cNvPr id="21" name="Graphic 20">
              <a:extLst>
                <a:ext uri="{FF2B5EF4-FFF2-40B4-BE49-F238E27FC236}">
                  <a16:creationId xmlns:a16="http://schemas.microsoft.com/office/drawing/2014/main" id="{5A184651-D34A-4937-8369-48ADD8E89C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grpSp>
      <p:sp>
        <p:nvSpPr>
          <p:cNvPr id="14" name="Text Placeholder 13">
            <a:extLst>
              <a:ext uri="{FF2B5EF4-FFF2-40B4-BE49-F238E27FC236}">
                <a16:creationId xmlns:a16="http://schemas.microsoft.com/office/drawing/2014/main" id="{22825262-3F6E-4DC6-AA53-E30B25B15839}"/>
              </a:ext>
            </a:extLst>
          </p:cNvPr>
          <p:cNvSpPr>
            <a:spLocks noGrp="1"/>
          </p:cNvSpPr>
          <p:nvPr>
            <p:ph type="body" sz="quarter" idx="10" hasCustomPrompt="1"/>
          </p:nvPr>
        </p:nvSpPr>
        <p:spPr>
          <a:xfrm>
            <a:off x="1543438" y="944163"/>
            <a:ext cx="9810362" cy="627700"/>
          </a:xfrm>
        </p:spPr>
        <p:txBody>
          <a:bodyPr anchor="b" anchorCtr="0">
            <a:normAutofit/>
          </a:bodyPr>
          <a:lstStyle>
            <a:lvl1pPr marL="0" indent="0">
              <a:buFontTx/>
              <a:buNone/>
              <a:defRPr sz="1600">
                <a:solidFill>
                  <a:schemeClr val="accent1"/>
                </a:solidFill>
                <a:latin typeface="IntelOne Text" panose="020B0503020203020204" pitchFamily="34" charset="77"/>
              </a:defRPr>
            </a:lvl1pPr>
          </a:lstStyle>
          <a:p>
            <a:pPr lvl="0"/>
            <a:r>
              <a:rPr lang="en-US" dirty="0"/>
              <a:t>Click to edit text styles</a:t>
            </a:r>
          </a:p>
        </p:txBody>
      </p:sp>
      <p:sp>
        <p:nvSpPr>
          <p:cNvPr id="2" name="Title 1">
            <a:extLst>
              <a:ext uri="{FF2B5EF4-FFF2-40B4-BE49-F238E27FC236}">
                <a16:creationId xmlns:a16="http://schemas.microsoft.com/office/drawing/2014/main" id="{A0E6BC2F-544E-4727-A6CC-2BE3B3E01B51}"/>
              </a:ext>
            </a:extLst>
          </p:cNvPr>
          <p:cNvSpPr>
            <a:spLocks noGrp="1"/>
          </p:cNvSpPr>
          <p:nvPr>
            <p:ph type="ctrTitle" hasCustomPrompt="1"/>
          </p:nvPr>
        </p:nvSpPr>
        <p:spPr>
          <a:xfrm>
            <a:off x="1542536" y="1635111"/>
            <a:ext cx="9789007" cy="1874852"/>
          </a:xfrm>
        </p:spPr>
        <p:txBody>
          <a:bodyPr anchor="b"/>
          <a:lstStyle>
            <a:lvl1pPr algn="l">
              <a:defRPr sz="6000">
                <a:solidFill>
                  <a:schemeClr val="tx1"/>
                </a:solidFill>
              </a:defRPr>
            </a:lvl1pPr>
          </a:lstStyle>
          <a:p>
            <a:r>
              <a:rPr lang="en-US" dirty="0"/>
              <a:t>Click to edit title style</a:t>
            </a:r>
          </a:p>
        </p:txBody>
      </p:sp>
      <p:sp>
        <p:nvSpPr>
          <p:cNvPr id="3" name="Subtitle 2">
            <a:extLst>
              <a:ext uri="{FF2B5EF4-FFF2-40B4-BE49-F238E27FC236}">
                <a16:creationId xmlns:a16="http://schemas.microsoft.com/office/drawing/2014/main" id="{8BF0B31C-0AD0-4CC0-BF2B-DECE53E66658}"/>
              </a:ext>
            </a:extLst>
          </p:cNvPr>
          <p:cNvSpPr>
            <a:spLocks noGrp="1"/>
          </p:cNvSpPr>
          <p:nvPr>
            <p:ph type="subTitle" idx="1" hasCustomPrompt="1"/>
          </p:nvPr>
        </p:nvSpPr>
        <p:spPr>
          <a:xfrm>
            <a:off x="1542536" y="3602038"/>
            <a:ext cx="9789007"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spTree>
    <p:extLst>
      <p:ext uri="{BB962C8B-B14F-4D97-AF65-F5344CB8AC3E}">
        <p14:creationId xmlns:p14="http://schemas.microsoft.com/office/powerpoint/2010/main" val="2588806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1798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115AA-229D-4A6C-90C6-57CFD374E6F1}"/>
              </a:ext>
            </a:extLst>
          </p:cNvPr>
          <p:cNvSpPr>
            <a:spLocks noGrp="1"/>
          </p:cNvSpPr>
          <p:nvPr>
            <p:ph type="title" hasCustomPrompt="1"/>
          </p:nvPr>
        </p:nvSpPr>
        <p:spPr/>
        <p:txBody>
          <a:bodyPr/>
          <a:lstStyle/>
          <a:p>
            <a:r>
              <a:rPr lang="en-US" dirty="0"/>
              <a:t>Click to edit title style</a:t>
            </a:r>
          </a:p>
        </p:txBody>
      </p:sp>
    </p:spTree>
    <p:extLst>
      <p:ext uri="{BB962C8B-B14F-4D97-AF65-F5344CB8AC3E}">
        <p14:creationId xmlns:p14="http://schemas.microsoft.com/office/powerpoint/2010/main" val="3881929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A7416-C44D-4788-AE82-AF3D1327DA37}"/>
              </a:ext>
            </a:extLst>
          </p:cNvPr>
          <p:cNvSpPr>
            <a:spLocks noGrp="1"/>
          </p:cNvSpPr>
          <p:nvPr>
            <p:ph type="title" hasCustomPrompt="1"/>
          </p:nvPr>
        </p:nvSpPr>
        <p:spPr>
          <a:xfrm>
            <a:off x="381000" y="221694"/>
            <a:ext cx="10972800" cy="1199822"/>
          </a:xfrm>
        </p:spPr>
        <p:txBody>
          <a:bodyPr>
            <a:normAutofit/>
          </a:bodyPr>
          <a:lstStyle>
            <a:lvl1pPr>
              <a:defRPr sz="3600"/>
            </a:lvl1pPr>
          </a:lstStyle>
          <a:p>
            <a:r>
              <a:rPr lang="en-US" dirty="0"/>
              <a:t>Click to edit title style</a:t>
            </a:r>
          </a:p>
        </p:txBody>
      </p:sp>
      <p:sp>
        <p:nvSpPr>
          <p:cNvPr id="3" name="Content Placeholder 2">
            <a:extLst>
              <a:ext uri="{FF2B5EF4-FFF2-40B4-BE49-F238E27FC236}">
                <a16:creationId xmlns:a16="http://schemas.microsoft.com/office/drawing/2014/main" id="{F4768FF6-8FD0-4E13-A01B-AB7AF941CB42}"/>
              </a:ext>
            </a:extLst>
          </p:cNvPr>
          <p:cNvSpPr>
            <a:spLocks noGrp="1"/>
          </p:cNvSpPr>
          <p:nvPr>
            <p:ph idx="1" hasCustomPrompt="1"/>
          </p:nvPr>
        </p:nvSpPr>
        <p:spPr>
          <a:xfrm>
            <a:off x="381000" y="1487056"/>
            <a:ext cx="10972800" cy="4689908"/>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1506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240">
          <p15:clr>
            <a:srgbClr val="FBAE40"/>
          </p15:clr>
        </p15:guide>
        <p15:guide id="6" pos="71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ub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A7416-C44D-4788-AE82-AF3D1327DA37}"/>
              </a:ext>
            </a:extLst>
          </p:cNvPr>
          <p:cNvSpPr>
            <a:spLocks noGrp="1"/>
          </p:cNvSpPr>
          <p:nvPr>
            <p:ph type="title" hasCustomPrompt="1"/>
          </p:nvPr>
        </p:nvSpPr>
        <p:spPr>
          <a:xfrm>
            <a:off x="381000" y="221694"/>
            <a:ext cx="10972800" cy="1199822"/>
          </a:xfrm>
        </p:spPr>
        <p:txBody>
          <a:bodyPr>
            <a:normAutofit/>
          </a:bodyPr>
          <a:lstStyle>
            <a:lvl1pPr>
              <a:defRPr sz="3600"/>
            </a:lvl1pPr>
          </a:lstStyle>
          <a:p>
            <a:r>
              <a:rPr lang="en-US" dirty="0"/>
              <a:t>Click to edit title style</a:t>
            </a:r>
          </a:p>
        </p:txBody>
      </p:sp>
      <p:sp>
        <p:nvSpPr>
          <p:cNvPr id="5" name="Text Placeholder 4">
            <a:extLst>
              <a:ext uri="{FF2B5EF4-FFF2-40B4-BE49-F238E27FC236}">
                <a16:creationId xmlns:a16="http://schemas.microsoft.com/office/drawing/2014/main" id="{22C827E3-834F-40BA-9518-B0648BD536F2}"/>
              </a:ext>
            </a:extLst>
          </p:cNvPr>
          <p:cNvSpPr>
            <a:spLocks noGrp="1"/>
          </p:cNvSpPr>
          <p:nvPr>
            <p:ph type="body" sz="quarter" idx="10" hasCustomPrompt="1"/>
          </p:nvPr>
        </p:nvSpPr>
        <p:spPr>
          <a:xfrm>
            <a:off x="381000" y="1494289"/>
            <a:ext cx="10972800" cy="525462"/>
          </a:xfrm>
        </p:spPr>
        <p:txBody>
          <a:bodyPr>
            <a:noAutofit/>
          </a:bodyPr>
          <a:lstStyle>
            <a:lvl1pPr marL="0" indent="0">
              <a:buFontTx/>
              <a:buNone/>
              <a:defRPr sz="3200" b="0" i="0">
                <a:solidFill>
                  <a:schemeClr val="accent1"/>
                </a:solidFill>
                <a:latin typeface="IntelOne Text" panose="020B0503020203020204" pitchFamily="34" charset="77"/>
              </a:defRPr>
            </a:lvl1pPr>
          </a:lstStyle>
          <a:p>
            <a:pPr lvl="0"/>
            <a:r>
              <a:rPr lang="en-US" dirty="0"/>
              <a:t>Click to edit text styles</a:t>
            </a:r>
          </a:p>
        </p:txBody>
      </p:sp>
      <p:sp>
        <p:nvSpPr>
          <p:cNvPr id="3" name="Content Placeholder 2">
            <a:extLst>
              <a:ext uri="{FF2B5EF4-FFF2-40B4-BE49-F238E27FC236}">
                <a16:creationId xmlns:a16="http://schemas.microsoft.com/office/drawing/2014/main" id="{F4768FF6-8FD0-4E13-A01B-AB7AF941CB42}"/>
              </a:ext>
            </a:extLst>
          </p:cNvPr>
          <p:cNvSpPr>
            <a:spLocks noGrp="1"/>
          </p:cNvSpPr>
          <p:nvPr>
            <p:ph idx="1" hasCustomPrompt="1"/>
          </p:nvPr>
        </p:nvSpPr>
        <p:spPr>
          <a:xfrm>
            <a:off x="381000" y="2110067"/>
            <a:ext cx="10972800" cy="4084256"/>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79421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40">
          <p15:clr>
            <a:srgbClr val="FBAE40"/>
          </p15:clr>
        </p15:guide>
        <p15:guide id="3" pos="71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ub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B35A4-51BC-4EA4-8E63-8A7D09FB8A18}"/>
              </a:ext>
            </a:extLst>
          </p:cNvPr>
          <p:cNvSpPr>
            <a:spLocks noGrp="1"/>
          </p:cNvSpPr>
          <p:nvPr>
            <p:ph type="title" hasCustomPrompt="1"/>
          </p:nvPr>
        </p:nvSpPr>
        <p:spPr/>
        <p:txBody>
          <a:bodyPr/>
          <a:lstStyle/>
          <a:p>
            <a:r>
              <a:rPr lang="en-US" dirty="0"/>
              <a:t>Click to edit title style</a:t>
            </a:r>
          </a:p>
        </p:txBody>
      </p:sp>
      <p:sp>
        <p:nvSpPr>
          <p:cNvPr id="6" name="Text Placeholder 5">
            <a:extLst>
              <a:ext uri="{FF2B5EF4-FFF2-40B4-BE49-F238E27FC236}">
                <a16:creationId xmlns:a16="http://schemas.microsoft.com/office/drawing/2014/main" id="{5C66EBB2-584E-4CD8-BAAE-06D480D3A0CB}"/>
              </a:ext>
            </a:extLst>
          </p:cNvPr>
          <p:cNvSpPr>
            <a:spLocks noGrp="1"/>
          </p:cNvSpPr>
          <p:nvPr>
            <p:ph type="body" sz="quarter" idx="10" hasCustomPrompt="1"/>
          </p:nvPr>
        </p:nvSpPr>
        <p:spPr>
          <a:xfrm>
            <a:off x="381000" y="1495361"/>
            <a:ext cx="10972800" cy="530454"/>
          </a:xfrm>
        </p:spPr>
        <p:txBody>
          <a:bodyPr>
            <a:noAutofit/>
          </a:bodyPr>
          <a:lstStyle>
            <a:lvl1pPr marL="0" indent="0">
              <a:buNone/>
              <a:defRPr sz="3200" b="0" i="0">
                <a:solidFill>
                  <a:schemeClr val="accent1"/>
                </a:solidFill>
                <a:latin typeface="IntelOne Text" panose="020B0503020203020204" pitchFamily="34" charset="77"/>
              </a:defRPr>
            </a:lvl1pPr>
            <a:lvl2pPr marL="457200" indent="0">
              <a:buNone/>
              <a:defRPr/>
            </a:lvl2pPr>
          </a:lstStyle>
          <a:p>
            <a:pPr lvl="0"/>
            <a:r>
              <a:rPr lang="en-US" dirty="0"/>
              <a:t>Click to edit text styles</a:t>
            </a:r>
          </a:p>
        </p:txBody>
      </p:sp>
      <p:sp>
        <p:nvSpPr>
          <p:cNvPr id="3" name="Content Placeholder 2">
            <a:extLst>
              <a:ext uri="{FF2B5EF4-FFF2-40B4-BE49-F238E27FC236}">
                <a16:creationId xmlns:a16="http://schemas.microsoft.com/office/drawing/2014/main" id="{8C46AEA0-8A4A-4395-842E-1588A8A29D4C}"/>
              </a:ext>
            </a:extLst>
          </p:cNvPr>
          <p:cNvSpPr>
            <a:spLocks noGrp="1"/>
          </p:cNvSpPr>
          <p:nvPr>
            <p:ph sz="half" idx="1" hasCustomPrompt="1"/>
          </p:nvPr>
        </p:nvSpPr>
        <p:spPr>
          <a:xfrm>
            <a:off x="380999" y="2105680"/>
            <a:ext cx="5429865" cy="4095774"/>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629D013-C7B6-4628-B2EF-9C1967AE6122}"/>
              </a:ext>
            </a:extLst>
          </p:cNvPr>
          <p:cNvSpPr>
            <a:spLocks noGrp="1"/>
          </p:cNvSpPr>
          <p:nvPr>
            <p:ph sz="half" idx="2" hasCustomPrompt="1"/>
          </p:nvPr>
        </p:nvSpPr>
        <p:spPr>
          <a:xfrm>
            <a:off x="5923935" y="2105680"/>
            <a:ext cx="5429865" cy="4095774"/>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61265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B35A4-51BC-4EA4-8E63-8A7D09FB8A18}"/>
              </a:ext>
            </a:extLst>
          </p:cNvPr>
          <p:cNvSpPr>
            <a:spLocks noGrp="1"/>
          </p:cNvSpPr>
          <p:nvPr>
            <p:ph type="title" hasCustomPrompt="1"/>
          </p:nvPr>
        </p:nvSpPr>
        <p:spPr/>
        <p:txBody>
          <a:bodyPr/>
          <a:lstStyle/>
          <a:p>
            <a:r>
              <a:rPr lang="en-US" dirty="0"/>
              <a:t>Click to edit title style</a:t>
            </a:r>
          </a:p>
        </p:txBody>
      </p:sp>
      <p:sp>
        <p:nvSpPr>
          <p:cNvPr id="3" name="Content Placeholder 2">
            <a:extLst>
              <a:ext uri="{FF2B5EF4-FFF2-40B4-BE49-F238E27FC236}">
                <a16:creationId xmlns:a16="http://schemas.microsoft.com/office/drawing/2014/main" id="{8C46AEA0-8A4A-4395-842E-1588A8A29D4C}"/>
              </a:ext>
            </a:extLst>
          </p:cNvPr>
          <p:cNvSpPr>
            <a:spLocks noGrp="1"/>
          </p:cNvSpPr>
          <p:nvPr>
            <p:ph sz="half" idx="1" hasCustomPrompt="1"/>
          </p:nvPr>
        </p:nvSpPr>
        <p:spPr>
          <a:xfrm>
            <a:off x="380999" y="1496292"/>
            <a:ext cx="5429865" cy="4686689"/>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629D013-C7B6-4628-B2EF-9C1967AE6122}"/>
              </a:ext>
            </a:extLst>
          </p:cNvPr>
          <p:cNvSpPr>
            <a:spLocks noGrp="1"/>
          </p:cNvSpPr>
          <p:nvPr>
            <p:ph sz="half" idx="2" hasCustomPrompt="1"/>
          </p:nvPr>
        </p:nvSpPr>
        <p:spPr>
          <a:xfrm>
            <a:off x="5923935" y="1496292"/>
            <a:ext cx="5429865" cy="4686689"/>
          </a:xfrm>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88125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BA0418-D0B8-4038-AB65-D4C12FC9E8C6}"/>
              </a:ext>
            </a:extLst>
          </p:cNvPr>
          <p:cNvSpPr>
            <a:spLocks noGrp="1"/>
          </p:cNvSpPr>
          <p:nvPr>
            <p:ph type="title"/>
          </p:nvPr>
        </p:nvSpPr>
        <p:spPr>
          <a:xfrm>
            <a:off x="381000" y="221694"/>
            <a:ext cx="10972800" cy="1199822"/>
          </a:xfrm>
          <a:prstGeom prst="rect">
            <a:avLst/>
          </a:prstGeom>
        </p:spPr>
        <p:txBody>
          <a:bodyPr vert="horz" lIns="91440" tIns="45720" rIns="91440" bIns="45720" rtlCol="0" anchor="ctr">
            <a:normAutofit/>
          </a:bodyPr>
          <a:lstStyle/>
          <a:p>
            <a:r>
              <a:rPr lang="en-US" dirty="0"/>
              <a:t>Click to edit title style</a:t>
            </a:r>
          </a:p>
        </p:txBody>
      </p:sp>
      <p:sp>
        <p:nvSpPr>
          <p:cNvPr id="3" name="Text Placeholder 2">
            <a:extLst>
              <a:ext uri="{FF2B5EF4-FFF2-40B4-BE49-F238E27FC236}">
                <a16:creationId xmlns:a16="http://schemas.microsoft.com/office/drawing/2014/main" id="{92EA8DDE-64C9-4F0E-9EE0-F0DA00677452}"/>
              </a:ext>
            </a:extLst>
          </p:cNvPr>
          <p:cNvSpPr>
            <a:spLocks noGrp="1"/>
          </p:cNvSpPr>
          <p:nvPr>
            <p:ph type="body" idx="1"/>
          </p:nvPr>
        </p:nvSpPr>
        <p:spPr>
          <a:xfrm>
            <a:off x="381000" y="1491673"/>
            <a:ext cx="10972800" cy="4685290"/>
          </a:xfrm>
          <a:prstGeom prst="rect">
            <a:avLst/>
          </a:prstGeom>
        </p:spPr>
        <p:txBody>
          <a:bodyPr vert="horz" lIns="91440" tIns="45720" rIns="91440" bIns="45720" rtlCol="0">
            <a:normAutofit/>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35BF41EA-3085-473A-967C-3157944804D0}"/>
              </a:ext>
              <a:ext uri="{C183D7F6-B498-43B3-948B-1728B52AA6E4}">
                <adec:decorative xmlns:adec="http://schemas.microsoft.com/office/drawing/2017/decorative" val="1"/>
              </a:ext>
            </a:extLst>
          </p:cNvPr>
          <p:cNvSpPr/>
          <p:nvPr/>
        </p:nvSpPr>
        <p:spPr>
          <a:xfrm>
            <a:off x="0" y="6400800"/>
            <a:ext cx="11734800" cy="457200"/>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8" name="Rectangle 7" descr="Intel Confidential">
            <a:extLst>
              <a:ext uri="{FF2B5EF4-FFF2-40B4-BE49-F238E27FC236}">
                <a16:creationId xmlns:a16="http://schemas.microsoft.com/office/drawing/2014/main" id="{D272B893-3411-4154-A13D-8DB1F4E167A4}"/>
              </a:ext>
            </a:extLst>
          </p:cNvPr>
          <p:cNvSpPr/>
          <p:nvPr/>
        </p:nvSpPr>
        <p:spPr>
          <a:xfrm>
            <a:off x="5489103" y="6510549"/>
            <a:ext cx="1213795" cy="246221"/>
          </a:xfrm>
          <a:prstGeom prst="rect">
            <a:avLst/>
          </a:prstGeom>
        </p:spPr>
        <p:txBody>
          <a:bodyPr wrap="none">
            <a:spAutoFit/>
          </a:bodyPr>
          <a:lstStyle/>
          <a:p>
            <a:pPr algn="ctr"/>
            <a:r>
              <a:rPr lang="en-US" sz="1000" b="0" i="0" dirty="0">
                <a:solidFill>
                  <a:schemeClr val="tx1"/>
                </a:solidFill>
                <a:latin typeface="IntelOne Text" panose="020B0503020203020204" pitchFamily="34" charset="77"/>
                <a:ea typeface="Intel Clear" panose="020B0604020203020204" pitchFamily="34" charset="0"/>
                <a:cs typeface="Times New Roman" panose="02020603050405020304" pitchFamily="18" charset="0"/>
              </a:rPr>
              <a:t>Intel Confidential</a:t>
            </a:r>
          </a:p>
        </p:txBody>
      </p:sp>
      <p:sp>
        <p:nvSpPr>
          <p:cNvPr id="9" name="Rectangle 8" descr="Department or Event Name">
            <a:extLst>
              <a:ext uri="{FF2B5EF4-FFF2-40B4-BE49-F238E27FC236}">
                <a16:creationId xmlns:a16="http://schemas.microsoft.com/office/drawing/2014/main" id="{8A75CF89-9B1A-49AA-8C1C-7280637B6567}"/>
              </a:ext>
            </a:extLst>
          </p:cNvPr>
          <p:cNvSpPr/>
          <p:nvPr/>
        </p:nvSpPr>
        <p:spPr>
          <a:xfrm>
            <a:off x="286365" y="6510549"/>
            <a:ext cx="2172390" cy="276999"/>
          </a:xfrm>
          <a:prstGeom prst="rect">
            <a:avLst/>
          </a:prstGeom>
        </p:spPr>
        <p:txBody>
          <a:bodyPr wrap="none">
            <a:spAutoFit/>
          </a:bodyPr>
          <a:lstStyle/>
          <a:p>
            <a:pPr algn="l"/>
            <a:r>
              <a:rPr lang="en-US" sz="1200" b="0" i="0" dirty="0">
                <a:solidFill>
                  <a:schemeClr val="tx1"/>
                </a:solidFill>
                <a:latin typeface="IntelOne Text" panose="020B0503020203020204" pitchFamily="34" charset="77"/>
                <a:ea typeface="Intel Clear" panose="020B0604020203020204" pitchFamily="34" charset="0"/>
                <a:cs typeface="Times New Roman" panose="02020603050405020304" pitchFamily="18" charset="0"/>
              </a:rPr>
              <a:t>Department or Event Name</a:t>
            </a:r>
          </a:p>
        </p:txBody>
      </p:sp>
      <p:pic>
        <p:nvPicPr>
          <p:cNvPr id="10" name="Graphic 9">
            <a:extLst>
              <a:ext uri="{FF2B5EF4-FFF2-40B4-BE49-F238E27FC236}">
                <a16:creationId xmlns:a16="http://schemas.microsoft.com/office/drawing/2014/main" id="{A984EC55-415E-440F-AE6F-DDB70FA6D374}"/>
              </a:ext>
              <a:ext uri="{C183D7F6-B498-43B3-948B-1728B52AA6E4}">
                <adec:decorative xmlns:adec="http://schemas.microsoft.com/office/drawing/2017/decorative" val="1"/>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1137466" y="6554735"/>
            <a:ext cx="476084" cy="177524"/>
          </a:xfrm>
          <a:prstGeom prst="rect">
            <a:avLst/>
          </a:prstGeom>
        </p:spPr>
      </p:pic>
      <p:sp>
        <p:nvSpPr>
          <p:cNvPr id="11" name="TextBox 10" descr="page number">
            <a:extLst>
              <a:ext uri="{FF2B5EF4-FFF2-40B4-BE49-F238E27FC236}">
                <a16:creationId xmlns:a16="http://schemas.microsoft.com/office/drawing/2014/main" id="{02FB4E28-8FF4-469D-9172-AA2B2441695C}"/>
              </a:ext>
            </a:extLst>
          </p:cNvPr>
          <p:cNvSpPr txBox="1"/>
          <p:nvPr/>
        </p:nvSpPr>
        <p:spPr>
          <a:xfrm>
            <a:off x="11886783" y="6553045"/>
            <a:ext cx="166713"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tx1"/>
                </a:solidFill>
                <a:effectLst/>
                <a:uFillTx/>
                <a:latin typeface="IntelOne Text" panose="020B0503020203020204" pitchFamily="34" charset="77"/>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tx1"/>
              </a:solidFill>
              <a:effectLst/>
              <a:uFillTx/>
              <a:latin typeface="IntelOne Text" panose="020B0503020203020204" pitchFamily="34" charset="77"/>
              <a:ea typeface="Intel Clear" panose="020B0604020203020204" pitchFamily="34" charset="0"/>
              <a:cs typeface="Times New Roman" panose="02020603050405020304" pitchFamily="18" charset="0"/>
              <a:sym typeface="Helvetica Neue"/>
            </a:endParaRPr>
          </a:p>
        </p:txBody>
      </p:sp>
      <p:sp>
        <p:nvSpPr>
          <p:cNvPr id="12" name="Rectangle 11">
            <a:extLst>
              <a:ext uri="{FF2B5EF4-FFF2-40B4-BE49-F238E27FC236}">
                <a16:creationId xmlns:a16="http://schemas.microsoft.com/office/drawing/2014/main" id="{462C4174-C58D-4EF7-A490-8F73147A264E}"/>
              </a:ext>
              <a:ext uri="{C183D7F6-B498-43B3-948B-1728B52AA6E4}">
                <adec:decorative xmlns:adec="http://schemas.microsoft.com/office/drawing/2017/decorative" val="1"/>
              </a:ext>
            </a:extLst>
          </p:cNvPr>
          <p:cNvSpPr/>
          <p:nvPr/>
        </p:nvSpPr>
        <p:spPr>
          <a:xfrm>
            <a:off x="11734800" y="0"/>
            <a:ext cx="457200" cy="6400800"/>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3" name="Rectangle 12">
            <a:extLst>
              <a:ext uri="{FF2B5EF4-FFF2-40B4-BE49-F238E27FC236}">
                <a16:creationId xmlns:a16="http://schemas.microsoft.com/office/drawing/2014/main" id="{EDE1E402-C0AA-4A44-97FB-BE9DDACF9A55}"/>
              </a:ext>
              <a:ext uri="{C183D7F6-B498-43B3-948B-1728B52AA6E4}">
                <adec:decorative xmlns:adec="http://schemas.microsoft.com/office/drawing/2017/decorative" val="1"/>
              </a:ext>
            </a:extLst>
          </p:cNvPr>
          <p:cNvSpPr/>
          <p:nvPr userDrawn="1"/>
        </p:nvSpPr>
        <p:spPr>
          <a:xfrm>
            <a:off x="0" y="6400800"/>
            <a:ext cx="11734800" cy="457200"/>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
        <p:nvSpPr>
          <p:cNvPr id="14" name="Rectangle 13" descr="Intel Confidential">
            <a:extLst>
              <a:ext uri="{FF2B5EF4-FFF2-40B4-BE49-F238E27FC236}">
                <a16:creationId xmlns:a16="http://schemas.microsoft.com/office/drawing/2014/main" id="{906391AB-9F76-4178-9622-4768A6A6C7CA}"/>
              </a:ext>
            </a:extLst>
          </p:cNvPr>
          <p:cNvSpPr/>
          <p:nvPr userDrawn="1"/>
        </p:nvSpPr>
        <p:spPr>
          <a:xfrm>
            <a:off x="5489103" y="6510549"/>
            <a:ext cx="1213795" cy="246221"/>
          </a:xfrm>
          <a:prstGeom prst="rect">
            <a:avLst/>
          </a:prstGeom>
        </p:spPr>
        <p:txBody>
          <a:bodyPr wrap="none">
            <a:spAutoFit/>
          </a:bodyPr>
          <a:lstStyle/>
          <a:p>
            <a:pPr algn="ctr"/>
            <a:r>
              <a:rPr lang="en-US" sz="1000" b="0" i="0" dirty="0">
                <a:solidFill>
                  <a:schemeClr val="tx1"/>
                </a:solidFill>
                <a:latin typeface="IntelOne Text" panose="020B0503020203020204" pitchFamily="34" charset="77"/>
                <a:ea typeface="Intel Clear" panose="020B0604020203020204" pitchFamily="34" charset="0"/>
                <a:cs typeface="Times New Roman" panose="02020603050405020304" pitchFamily="18" charset="0"/>
              </a:rPr>
              <a:t>Intel Confidential</a:t>
            </a:r>
          </a:p>
        </p:txBody>
      </p:sp>
      <p:sp>
        <p:nvSpPr>
          <p:cNvPr id="15" name="Rectangle 14" descr="Department or Event Name">
            <a:extLst>
              <a:ext uri="{FF2B5EF4-FFF2-40B4-BE49-F238E27FC236}">
                <a16:creationId xmlns:a16="http://schemas.microsoft.com/office/drawing/2014/main" id="{690E8CB7-4C09-47D4-9A3A-4E8E8877F589}"/>
              </a:ext>
            </a:extLst>
          </p:cNvPr>
          <p:cNvSpPr/>
          <p:nvPr userDrawn="1"/>
        </p:nvSpPr>
        <p:spPr>
          <a:xfrm>
            <a:off x="286365" y="6510549"/>
            <a:ext cx="2172390" cy="276999"/>
          </a:xfrm>
          <a:prstGeom prst="rect">
            <a:avLst/>
          </a:prstGeom>
        </p:spPr>
        <p:txBody>
          <a:bodyPr wrap="none">
            <a:spAutoFit/>
          </a:bodyPr>
          <a:lstStyle/>
          <a:p>
            <a:pPr algn="l"/>
            <a:r>
              <a:rPr lang="en-US" sz="1200" b="0" i="0" dirty="0">
                <a:solidFill>
                  <a:schemeClr val="tx1"/>
                </a:solidFill>
                <a:latin typeface="IntelOne Text" panose="020B0503020203020204" pitchFamily="34" charset="77"/>
                <a:ea typeface="Intel Clear" panose="020B0604020203020204" pitchFamily="34" charset="0"/>
                <a:cs typeface="Times New Roman" panose="02020603050405020304" pitchFamily="18" charset="0"/>
              </a:rPr>
              <a:t>Department or Event Name</a:t>
            </a:r>
          </a:p>
        </p:txBody>
      </p:sp>
      <p:pic>
        <p:nvPicPr>
          <p:cNvPr id="16" name="Graphic 15">
            <a:extLst>
              <a:ext uri="{FF2B5EF4-FFF2-40B4-BE49-F238E27FC236}">
                <a16:creationId xmlns:a16="http://schemas.microsoft.com/office/drawing/2014/main" id="{3DB6E0FE-A458-4FC3-8BCF-C3DEF3B9E242}"/>
              </a:ext>
              <a:ext uri="{C183D7F6-B498-43B3-948B-1728B52AA6E4}">
                <adec:decorative xmlns:adec="http://schemas.microsoft.com/office/drawing/2017/decorative" val="1"/>
              </a:ext>
            </a:extLst>
          </p:cNvPr>
          <p:cNvPicPr>
            <a:picLocks noChangeAspect="1"/>
          </p:cNvPicPr>
          <p:nvPr userDrawn="1"/>
        </p:nvPicPr>
        <p:blipFill>
          <a:blip r:embed="rId25">
            <a:extLst>
              <a:ext uri="{96DAC541-7B7A-43D3-8B79-37D633B846F1}">
                <asvg:svgBlip xmlns:asvg="http://schemas.microsoft.com/office/drawing/2016/SVG/main" r:embed="rId26"/>
              </a:ext>
            </a:extLst>
          </a:blip>
          <a:stretch>
            <a:fillRect/>
          </a:stretch>
        </p:blipFill>
        <p:spPr>
          <a:xfrm>
            <a:off x="11137466" y="6554735"/>
            <a:ext cx="476084" cy="177524"/>
          </a:xfrm>
          <a:prstGeom prst="rect">
            <a:avLst/>
          </a:prstGeom>
        </p:spPr>
      </p:pic>
      <p:sp>
        <p:nvSpPr>
          <p:cNvPr id="17" name="TextBox 16" descr="page number">
            <a:extLst>
              <a:ext uri="{FF2B5EF4-FFF2-40B4-BE49-F238E27FC236}">
                <a16:creationId xmlns:a16="http://schemas.microsoft.com/office/drawing/2014/main" id="{53D7E5EC-4B62-4515-9A8B-0AB847259844}"/>
              </a:ext>
            </a:extLst>
          </p:cNvPr>
          <p:cNvSpPr txBox="1"/>
          <p:nvPr userDrawn="1"/>
        </p:nvSpPr>
        <p:spPr>
          <a:xfrm>
            <a:off x="11886783" y="6553045"/>
            <a:ext cx="166713" cy="1538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1000" b="0" i="0" u="none" strike="noStrike" cap="none" spc="0" normalizeH="0" baseline="0" smtClean="0">
                <a:ln>
                  <a:noFill/>
                </a:ln>
                <a:solidFill>
                  <a:schemeClr val="tx1"/>
                </a:solidFill>
                <a:effectLst/>
                <a:uFillTx/>
                <a:latin typeface="IntelOne Text" panose="020B0503020203020204" pitchFamily="34" charset="77"/>
                <a:ea typeface="Intel Clear" panose="020B0604020203020204" pitchFamily="34" charset="0"/>
                <a:cs typeface="Times New Roman" panose="02020603050405020304" pitchFamily="18" charset="0"/>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1000" b="0" i="0" u="none" strike="noStrike" cap="none" spc="0" normalizeH="0" baseline="0" dirty="0" err="1">
              <a:ln>
                <a:noFill/>
              </a:ln>
              <a:solidFill>
                <a:schemeClr val="tx1"/>
              </a:solidFill>
              <a:effectLst/>
              <a:uFillTx/>
              <a:latin typeface="IntelOne Text" panose="020B0503020203020204" pitchFamily="34" charset="77"/>
              <a:ea typeface="Intel Clear" panose="020B0604020203020204" pitchFamily="34" charset="0"/>
              <a:cs typeface="Times New Roman" panose="02020603050405020304" pitchFamily="18" charset="0"/>
              <a:sym typeface="Helvetica Neue"/>
            </a:endParaRPr>
          </a:p>
        </p:txBody>
      </p:sp>
      <p:sp>
        <p:nvSpPr>
          <p:cNvPr id="18" name="Rectangle 17">
            <a:extLst>
              <a:ext uri="{FF2B5EF4-FFF2-40B4-BE49-F238E27FC236}">
                <a16:creationId xmlns:a16="http://schemas.microsoft.com/office/drawing/2014/main" id="{51A5FD6C-5104-45F8-8C61-CC0432723E00}"/>
              </a:ext>
              <a:ext uri="{C183D7F6-B498-43B3-948B-1728B52AA6E4}">
                <adec:decorative xmlns:adec="http://schemas.microsoft.com/office/drawing/2017/decorative" val="1"/>
              </a:ext>
            </a:extLst>
          </p:cNvPr>
          <p:cNvSpPr/>
          <p:nvPr userDrawn="1"/>
        </p:nvSpPr>
        <p:spPr>
          <a:xfrm>
            <a:off x="11734800" y="0"/>
            <a:ext cx="457200" cy="6400800"/>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ea typeface="Helvetica Neue Medium"/>
              <a:cs typeface="Helvetica Neue Medium"/>
              <a:sym typeface="Helvetica Neue Medium"/>
            </a:endParaRPr>
          </a:p>
        </p:txBody>
      </p:sp>
    </p:spTree>
    <p:extLst>
      <p:ext uri="{BB962C8B-B14F-4D97-AF65-F5344CB8AC3E}">
        <p14:creationId xmlns:p14="http://schemas.microsoft.com/office/powerpoint/2010/main" val="883788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IntelOne Display Regular" panose="020B0503020203020204" pitchFamily="34" charset="0"/>
        <a:buChar char="•"/>
        <a:defRPr sz="2800" b="0" i="0" kern="1200">
          <a:solidFill>
            <a:schemeClr val="tx1"/>
          </a:solidFill>
          <a:latin typeface="IntelOne Text Light" panose="020B0403020203020204" pitchFamily="34" charset="77"/>
          <a:ea typeface="+mn-ea"/>
          <a:cs typeface="+mn-cs"/>
        </a:defRPr>
      </a:lvl1pPr>
      <a:lvl2pPr marL="685800" indent="-228600" algn="l" defTabSz="914400" rtl="0" eaLnBrk="1" latinLnBrk="0" hangingPunct="1">
        <a:lnSpc>
          <a:spcPct val="90000"/>
        </a:lnSpc>
        <a:spcBef>
          <a:spcPts val="500"/>
        </a:spcBef>
        <a:buFont typeface="IntelOne Display Regular" panose="020B0503020203020204" pitchFamily="34" charset="0"/>
        <a:buChar char="•"/>
        <a:defRPr sz="2400" b="0" i="0" kern="1200">
          <a:solidFill>
            <a:schemeClr val="tx1"/>
          </a:solidFill>
          <a:latin typeface="IntelOne Text Light" panose="020B0403020203020204" pitchFamily="34" charset="77"/>
          <a:ea typeface="+mn-ea"/>
          <a:cs typeface="+mn-cs"/>
        </a:defRPr>
      </a:lvl2pPr>
      <a:lvl3pPr marL="1143000" indent="-228600" algn="l" defTabSz="914400" rtl="0" eaLnBrk="1" latinLnBrk="0" hangingPunct="1">
        <a:lnSpc>
          <a:spcPct val="90000"/>
        </a:lnSpc>
        <a:spcBef>
          <a:spcPts val="500"/>
        </a:spcBef>
        <a:buFont typeface="IntelOne Display Regular" panose="020B0503020203020204" pitchFamily="34" charset="0"/>
        <a:buChar char="•"/>
        <a:defRPr sz="2000" b="0" i="0" kern="1200">
          <a:solidFill>
            <a:schemeClr val="tx1"/>
          </a:solidFill>
          <a:latin typeface="IntelOne Text Light" panose="020B0403020203020204" pitchFamily="34" charset="77"/>
          <a:ea typeface="+mn-ea"/>
          <a:cs typeface="+mn-cs"/>
        </a:defRPr>
      </a:lvl3pPr>
      <a:lvl4pPr marL="1600200" indent="-228600" algn="l" defTabSz="914400" rtl="0" eaLnBrk="1" latinLnBrk="0" hangingPunct="1">
        <a:lnSpc>
          <a:spcPct val="90000"/>
        </a:lnSpc>
        <a:spcBef>
          <a:spcPts val="500"/>
        </a:spcBef>
        <a:buFont typeface="IntelOne Display Regular" panose="020B0503020203020204" pitchFamily="34" charset="0"/>
        <a:buChar char="•"/>
        <a:defRPr sz="1800" b="0" i="0" kern="1200">
          <a:solidFill>
            <a:schemeClr val="tx1"/>
          </a:solidFill>
          <a:latin typeface="IntelOne Text Light" panose="020B0403020203020204" pitchFamily="34" charset="77"/>
          <a:ea typeface="+mn-ea"/>
          <a:cs typeface="+mn-cs"/>
        </a:defRPr>
      </a:lvl4pPr>
      <a:lvl5pPr marL="2057400" indent="-228600" algn="l" defTabSz="914400" rtl="0" eaLnBrk="1" latinLnBrk="0" hangingPunct="1">
        <a:lnSpc>
          <a:spcPct val="90000"/>
        </a:lnSpc>
        <a:spcBef>
          <a:spcPts val="500"/>
        </a:spcBef>
        <a:buFont typeface="IntelOne Display Regular" panose="020B0503020203020204" pitchFamily="34" charset="0"/>
        <a:buChar char="•"/>
        <a:defRPr sz="1600" b="0" i="0" kern="1200">
          <a:solidFill>
            <a:schemeClr val="tx1"/>
          </a:solidFill>
          <a:latin typeface="IntelOne Text Light" panose="020B0403020203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2A3FF-1F5C-52C2-26D4-AE75CE668B8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B01A002-9975-4FCC-64C3-BCBA94B98A6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36281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BF54A-3E76-9D46-2983-55FADD8DC545}"/>
              </a:ext>
            </a:extLst>
          </p:cNvPr>
          <p:cNvSpPr>
            <a:spLocks noGrp="1"/>
          </p:cNvSpPr>
          <p:nvPr>
            <p:ph type="title"/>
          </p:nvPr>
        </p:nvSpPr>
        <p:spPr/>
        <p:txBody>
          <a:bodyPr/>
          <a:lstStyle/>
          <a:p>
            <a:r>
              <a:rPr lang="en-US" dirty="0"/>
              <a:t>Via in one data line vs. dram planar data line</a:t>
            </a:r>
          </a:p>
        </p:txBody>
      </p:sp>
      <p:sp>
        <p:nvSpPr>
          <p:cNvPr id="3" name="Content Placeholder 2">
            <a:extLst>
              <a:ext uri="{FF2B5EF4-FFF2-40B4-BE49-F238E27FC236}">
                <a16:creationId xmlns:a16="http://schemas.microsoft.com/office/drawing/2014/main" id="{65A4EF35-BD70-3D7B-B42D-7DD077E3B78F}"/>
              </a:ext>
            </a:extLst>
          </p:cNvPr>
          <p:cNvSpPr>
            <a:spLocks noGrp="1"/>
          </p:cNvSpPr>
          <p:nvPr>
            <p:ph idx="1"/>
          </p:nvPr>
        </p:nvSpPr>
        <p:spPr/>
        <p:txBody>
          <a:bodyPr/>
          <a:lstStyle/>
          <a:p>
            <a:r>
              <a:rPr lang="en-US" dirty="0"/>
              <a:t>Via in one resistance Cu vs. W would seem to be significant (5x)</a:t>
            </a:r>
          </a:p>
          <a:p>
            <a:r>
              <a:rPr lang="en-US" dirty="0"/>
              <a:t>However, even at 2u CD (5u via in one pitch)</a:t>
            </a:r>
          </a:p>
          <a:p>
            <a:pPr lvl="1"/>
            <a:r>
              <a:rPr lang="en-US" dirty="0"/>
              <a:t>Cu resistance &lt;2 ohm</a:t>
            </a:r>
          </a:p>
          <a:p>
            <a:pPr lvl="1"/>
            <a:r>
              <a:rPr lang="en-US" dirty="0"/>
              <a:t>W resistance &lt; 10 ohm</a:t>
            </a:r>
          </a:p>
          <a:p>
            <a:r>
              <a:rPr lang="en-US" dirty="0"/>
              <a:t>And are not significant vs. in plane </a:t>
            </a:r>
            <a:r>
              <a:rPr lang="en-US"/>
              <a:t>local data line (&gt;50ohm)</a:t>
            </a:r>
            <a:endParaRPr lang="en-US" dirty="0"/>
          </a:p>
        </p:txBody>
      </p:sp>
    </p:spTree>
    <p:extLst>
      <p:ext uri="{BB962C8B-B14F-4D97-AF65-F5344CB8AC3E}">
        <p14:creationId xmlns:p14="http://schemas.microsoft.com/office/powerpoint/2010/main" val="2644733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920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9839C-6F14-A441-8281-879773E017EB}"/>
              </a:ext>
            </a:extLst>
          </p:cNvPr>
          <p:cNvSpPr>
            <a:spLocks noGrp="1"/>
          </p:cNvSpPr>
          <p:nvPr>
            <p:ph type="title"/>
          </p:nvPr>
        </p:nvSpPr>
        <p:spPr/>
        <p:txBody>
          <a:bodyPr/>
          <a:lstStyle/>
          <a:p>
            <a:r>
              <a:rPr lang="en-US" dirty="0"/>
              <a:t>Via in one</a:t>
            </a:r>
            <a:br>
              <a:rPr lang="en-US" dirty="0"/>
            </a:br>
            <a:r>
              <a:rPr lang="en-US" sz="2800" dirty="0">
                <a:solidFill>
                  <a:schemeClr val="tx2"/>
                </a:solidFill>
                <a:latin typeface="IntelOne Text Light" panose="020B0403020203020204" pitchFamily="34" charset="77"/>
              </a:rPr>
              <a:t>Stephen </a:t>
            </a:r>
            <a:r>
              <a:rPr lang="en-US" sz="2800" dirty="0" err="1">
                <a:solidFill>
                  <a:schemeClr val="tx2"/>
                </a:solidFill>
                <a:latin typeface="IntelOne Text Light" panose="020B0403020203020204" pitchFamily="34" charset="77"/>
              </a:rPr>
              <a:t>Morien</a:t>
            </a:r>
            <a:endParaRPr lang="en-US" dirty="0">
              <a:solidFill>
                <a:schemeClr val="tx2"/>
              </a:solidFill>
              <a:latin typeface="IntelOne Text Light" panose="020B0403020203020204" pitchFamily="34" charset="77"/>
            </a:endParaRPr>
          </a:p>
        </p:txBody>
      </p:sp>
    </p:spTree>
    <p:extLst>
      <p:ext uri="{BB962C8B-B14F-4D97-AF65-F5344CB8AC3E}">
        <p14:creationId xmlns:p14="http://schemas.microsoft.com/office/powerpoint/2010/main" val="2222585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E147F6-5F54-335E-4AB8-2F699B8A47FF}"/>
              </a:ext>
            </a:extLst>
          </p:cNvPr>
          <p:cNvSpPr>
            <a:spLocks noGrp="1"/>
          </p:cNvSpPr>
          <p:nvPr>
            <p:ph type="title"/>
          </p:nvPr>
        </p:nvSpPr>
        <p:spPr/>
        <p:txBody>
          <a:bodyPr/>
          <a:lstStyle/>
          <a:p>
            <a:r>
              <a:rPr lang="en-US" dirty="0"/>
              <a:t>Via in one</a:t>
            </a:r>
          </a:p>
        </p:txBody>
      </p:sp>
      <p:sp>
        <p:nvSpPr>
          <p:cNvPr id="4" name="Content Placeholder 3">
            <a:extLst>
              <a:ext uri="{FF2B5EF4-FFF2-40B4-BE49-F238E27FC236}">
                <a16:creationId xmlns:a16="http://schemas.microsoft.com/office/drawing/2014/main" id="{E5AA61F2-3C19-4BEC-EDE8-45D25AFCBEB3}"/>
              </a:ext>
            </a:extLst>
          </p:cNvPr>
          <p:cNvSpPr>
            <a:spLocks noGrp="1"/>
          </p:cNvSpPr>
          <p:nvPr>
            <p:ph idx="1"/>
          </p:nvPr>
        </p:nvSpPr>
        <p:spPr/>
        <p:txBody>
          <a:bodyPr/>
          <a:lstStyle/>
          <a:p>
            <a:r>
              <a:rPr lang="en-US" dirty="0"/>
              <a:t>Recently there has been confusion in several conversations as to what via in one is, what qualifies as via in one, how we are using it in AMT and AMT RA</a:t>
            </a:r>
          </a:p>
        </p:txBody>
      </p:sp>
    </p:spTree>
    <p:extLst>
      <p:ext uri="{BB962C8B-B14F-4D97-AF65-F5344CB8AC3E}">
        <p14:creationId xmlns:p14="http://schemas.microsoft.com/office/powerpoint/2010/main" val="125283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7782C8D-58D9-7828-A5EC-3EC4AD7DAD58}"/>
              </a:ext>
            </a:extLst>
          </p:cNvPr>
          <p:cNvSpPr/>
          <p:nvPr/>
        </p:nvSpPr>
        <p:spPr>
          <a:xfrm>
            <a:off x="9001387" y="5488497"/>
            <a:ext cx="2565982" cy="3124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8" name="Rectangle 17">
            <a:extLst>
              <a:ext uri="{FF2B5EF4-FFF2-40B4-BE49-F238E27FC236}">
                <a16:creationId xmlns:a16="http://schemas.microsoft.com/office/drawing/2014/main" id="{90FCDF9E-6CD2-0F81-2085-5DF0C8F84A60}"/>
              </a:ext>
            </a:extLst>
          </p:cNvPr>
          <p:cNvSpPr/>
          <p:nvPr/>
        </p:nvSpPr>
        <p:spPr>
          <a:xfrm>
            <a:off x="9005757" y="4270576"/>
            <a:ext cx="2565982" cy="3124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5" name="Rectangle 14">
            <a:extLst>
              <a:ext uri="{FF2B5EF4-FFF2-40B4-BE49-F238E27FC236}">
                <a16:creationId xmlns:a16="http://schemas.microsoft.com/office/drawing/2014/main" id="{DD3227D7-9F3F-7A4D-7B9A-CBE7B759001E}"/>
              </a:ext>
            </a:extLst>
          </p:cNvPr>
          <p:cNvSpPr/>
          <p:nvPr/>
        </p:nvSpPr>
        <p:spPr>
          <a:xfrm>
            <a:off x="9835394" y="2276357"/>
            <a:ext cx="1697722" cy="3124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2" name="Rectangle 11">
            <a:extLst>
              <a:ext uri="{FF2B5EF4-FFF2-40B4-BE49-F238E27FC236}">
                <a16:creationId xmlns:a16="http://schemas.microsoft.com/office/drawing/2014/main" id="{A0E08818-D701-6DFA-A11D-2EABBA77247E}"/>
              </a:ext>
            </a:extLst>
          </p:cNvPr>
          <p:cNvSpPr/>
          <p:nvPr/>
        </p:nvSpPr>
        <p:spPr>
          <a:xfrm>
            <a:off x="9874017" y="2951025"/>
            <a:ext cx="1697722" cy="3124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 name="Title 1">
            <a:extLst>
              <a:ext uri="{FF2B5EF4-FFF2-40B4-BE49-F238E27FC236}">
                <a16:creationId xmlns:a16="http://schemas.microsoft.com/office/drawing/2014/main" id="{E5B9F098-30B0-40E7-7404-E115B1E9C919}"/>
              </a:ext>
            </a:extLst>
          </p:cNvPr>
          <p:cNvSpPr>
            <a:spLocks noGrp="1"/>
          </p:cNvSpPr>
          <p:nvPr>
            <p:ph type="title"/>
          </p:nvPr>
        </p:nvSpPr>
        <p:spPr/>
        <p:txBody>
          <a:bodyPr/>
          <a:lstStyle/>
          <a:p>
            <a:r>
              <a:rPr lang="en-US" dirty="0"/>
              <a:t>Via in one vs TSV</a:t>
            </a:r>
          </a:p>
        </p:txBody>
      </p:sp>
      <p:sp>
        <p:nvSpPr>
          <p:cNvPr id="3" name="Content Placeholder 2">
            <a:extLst>
              <a:ext uri="{FF2B5EF4-FFF2-40B4-BE49-F238E27FC236}">
                <a16:creationId xmlns:a16="http://schemas.microsoft.com/office/drawing/2014/main" id="{DFC3A191-0FBB-5EFD-4F67-FF9594028075}"/>
              </a:ext>
            </a:extLst>
          </p:cNvPr>
          <p:cNvSpPr>
            <a:spLocks noGrp="1"/>
          </p:cNvSpPr>
          <p:nvPr>
            <p:ph idx="1"/>
          </p:nvPr>
        </p:nvSpPr>
        <p:spPr/>
        <p:txBody>
          <a:bodyPr>
            <a:normAutofit lnSpcReduction="10000"/>
          </a:bodyPr>
          <a:lstStyle/>
          <a:p>
            <a:r>
              <a:rPr lang="en-US" dirty="0"/>
              <a:t>TSV</a:t>
            </a:r>
          </a:p>
          <a:p>
            <a:pPr lvl="1"/>
            <a:r>
              <a:rPr lang="en-US" dirty="0"/>
              <a:t>Etch a hole in silicon</a:t>
            </a:r>
          </a:p>
          <a:p>
            <a:pPr lvl="1"/>
            <a:r>
              <a:rPr lang="en-US" dirty="0"/>
              <a:t>Apply dielectric layer to isolate from silicon</a:t>
            </a:r>
          </a:p>
          <a:p>
            <a:pPr lvl="2"/>
            <a:r>
              <a:rPr lang="en-US" dirty="0"/>
              <a:t>If via last process, remove dielectric layer from bottom contact</a:t>
            </a:r>
          </a:p>
          <a:p>
            <a:pPr lvl="1"/>
            <a:r>
              <a:rPr lang="en-US" dirty="0"/>
              <a:t>Fill with metal</a:t>
            </a:r>
          </a:p>
          <a:p>
            <a:pPr lvl="2"/>
            <a:r>
              <a:rPr lang="en-US" dirty="0"/>
              <a:t>If via mid/first grind to </a:t>
            </a:r>
            <a:r>
              <a:rPr lang="en-US" dirty="0" err="1"/>
              <a:t>to</a:t>
            </a:r>
            <a:r>
              <a:rPr lang="en-US" dirty="0"/>
              <a:t> TSV expose</a:t>
            </a:r>
          </a:p>
          <a:p>
            <a:r>
              <a:rPr lang="en-US" dirty="0"/>
              <a:t>Via in one</a:t>
            </a:r>
          </a:p>
          <a:p>
            <a:pPr lvl="1"/>
            <a:r>
              <a:rPr lang="en-US" dirty="0"/>
              <a:t>Etch a trench in silicon before transistors/</a:t>
            </a:r>
            <a:r>
              <a:rPr lang="en-US" dirty="0" err="1"/>
              <a:t>metalization</a:t>
            </a:r>
            <a:endParaRPr lang="en-US" dirty="0"/>
          </a:p>
          <a:p>
            <a:pPr lvl="1"/>
            <a:r>
              <a:rPr lang="en-US" dirty="0"/>
              <a:t>Bond wafer</a:t>
            </a:r>
          </a:p>
          <a:p>
            <a:pPr lvl="1"/>
            <a:r>
              <a:rPr lang="en-US" dirty="0"/>
              <a:t>Grind to thickness less than depth of oxide trench</a:t>
            </a:r>
          </a:p>
          <a:p>
            <a:pPr lvl="1"/>
            <a:r>
              <a:rPr lang="en-US" dirty="0"/>
              <a:t>Etch via hole</a:t>
            </a:r>
          </a:p>
          <a:p>
            <a:pPr lvl="1"/>
            <a:r>
              <a:rPr lang="en-US" dirty="0"/>
              <a:t>Fill with metal, contacting multiple levels if needed</a:t>
            </a:r>
          </a:p>
          <a:p>
            <a:pPr lvl="1"/>
            <a:endParaRPr lang="en-US" dirty="0"/>
          </a:p>
        </p:txBody>
      </p:sp>
      <p:sp>
        <p:nvSpPr>
          <p:cNvPr id="4" name="Rectangle 3">
            <a:extLst>
              <a:ext uri="{FF2B5EF4-FFF2-40B4-BE49-F238E27FC236}">
                <a16:creationId xmlns:a16="http://schemas.microsoft.com/office/drawing/2014/main" id="{47846CC7-4D55-A3DE-DFD3-407158FF56F6}"/>
              </a:ext>
            </a:extLst>
          </p:cNvPr>
          <p:cNvSpPr/>
          <p:nvPr/>
        </p:nvSpPr>
        <p:spPr>
          <a:xfrm>
            <a:off x="9823684" y="1430584"/>
            <a:ext cx="1697722" cy="849778"/>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 name="Trapezoid 4">
            <a:extLst>
              <a:ext uri="{FF2B5EF4-FFF2-40B4-BE49-F238E27FC236}">
                <a16:creationId xmlns:a16="http://schemas.microsoft.com/office/drawing/2014/main" id="{0D17557C-BF5E-1FEF-37A0-C0E348B6A9E6}"/>
              </a:ext>
            </a:extLst>
          </p:cNvPr>
          <p:cNvSpPr/>
          <p:nvPr/>
        </p:nvSpPr>
        <p:spPr>
          <a:xfrm flipV="1">
            <a:off x="10472783" y="1421516"/>
            <a:ext cx="679508" cy="964734"/>
          </a:xfrm>
          <a:prstGeom prst="trapezoid">
            <a:avLst/>
          </a:prstGeom>
          <a:solidFill>
            <a:schemeClr val="accent4">
              <a:lumMod val="60000"/>
              <a:lumOff val="4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 name="Rectangle 5">
            <a:extLst>
              <a:ext uri="{FF2B5EF4-FFF2-40B4-BE49-F238E27FC236}">
                <a16:creationId xmlns:a16="http://schemas.microsoft.com/office/drawing/2014/main" id="{4D2F601A-118E-1B5A-D1F5-7367EC9B0B10}"/>
              </a:ext>
            </a:extLst>
          </p:cNvPr>
          <p:cNvSpPr/>
          <p:nvPr/>
        </p:nvSpPr>
        <p:spPr>
          <a:xfrm>
            <a:off x="10103668" y="2364251"/>
            <a:ext cx="998290" cy="1677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8" name="Rectangle 7">
            <a:extLst>
              <a:ext uri="{FF2B5EF4-FFF2-40B4-BE49-F238E27FC236}">
                <a16:creationId xmlns:a16="http://schemas.microsoft.com/office/drawing/2014/main" id="{009E43D0-2EE5-E87C-2537-12DFBF1DA4B5}"/>
              </a:ext>
            </a:extLst>
          </p:cNvPr>
          <p:cNvSpPr/>
          <p:nvPr/>
        </p:nvSpPr>
        <p:spPr>
          <a:xfrm>
            <a:off x="9874017" y="3263445"/>
            <a:ext cx="1697722" cy="665594"/>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9" name="Trapezoid 8">
            <a:extLst>
              <a:ext uri="{FF2B5EF4-FFF2-40B4-BE49-F238E27FC236}">
                <a16:creationId xmlns:a16="http://schemas.microsoft.com/office/drawing/2014/main" id="{649053C4-6530-8FC9-215F-DC03DCBD901E}"/>
              </a:ext>
            </a:extLst>
          </p:cNvPr>
          <p:cNvSpPr/>
          <p:nvPr/>
        </p:nvSpPr>
        <p:spPr>
          <a:xfrm flipV="1">
            <a:off x="10523116" y="2986303"/>
            <a:ext cx="679508" cy="964734"/>
          </a:xfrm>
          <a:prstGeom prst="trapezoid">
            <a:avLst/>
          </a:prstGeom>
          <a:solidFill>
            <a:schemeClr val="accent4">
              <a:lumMod val="60000"/>
              <a:lumOff val="4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0" name="Rectangle 9">
            <a:extLst>
              <a:ext uri="{FF2B5EF4-FFF2-40B4-BE49-F238E27FC236}">
                <a16:creationId xmlns:a16="http://schemas.microsoft.com/office/drawing/2014/main" id="{91134790-2207-517C-1C01-727A2B0F42D3}"/>
              </a:ext>
            </a:extLst>
          </p:cNvPr>
          <p:cNvSpPr/>
          <p:nvPr/>
        </p:nvSpPr>
        <p:spPr>
          <a:xfrm>
            <a:off x="10154001" y="3929038"/>
            <a:ext cx="998290" cy="1677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1" name="Rectangle 10">
            <a:extLst>
              <a:ext uri="{FF2B5EF4-FFF2-40B4-BE49-F238E27FC236}">
                <a16:creationId xmlns:a16="http://schemas.microsoft.com/office/drawing/2014/main" id="{5F2AFD21-BBAB-A7CB-B958-AE15C42596E0}"/>
              </a:ext>
            </a:extLst>
          </p:cNvPr>
          <p:cNvSpPr/>
          <p:nvPr/>
        </p:nvSpPr>
        <p:spPr>
          <a:xfrm>
            <a:off x="9001387" y="4564432"/>
            <a:ext cx="2570352" cy="933668"/>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3" name="Rectangle 12">
            <a:extLst>
              <a:ext uri="{FF2B5EF4-FFF2-40B4-BE49-F238E27FC236}">
                <a16:creationId xmlns:a16="http://schemas.microsoft.com/office/drawing/2014/main" id="{70C60803-944F-FFA6-32A1-523F8B84F85A}"/>
              </a:ext>
            </a:extLst>
          </p:cNvPr>
          <p:cNvSpPr/>
          <p:nvPr/>
        </p:nvSpPr>
        <p:spPr>
          <a:xfrm>
            <a:off x="10204334" y="2989926"/>
            <a:ext cx="998290" cy="1358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4" name="Rectangle 13">
            <a:extLst>
              <a:ext uri="{FF2B5EF4-FFF2-40B4-BE49-F238E27FC236}">
                <a16:creationId xmlns:a16="http://schemas.microsoft.com/office/drawing/2014/main" id="{29E541F8-6B37-56DA-5771-3AEA796A6A96}"/>
              </a:ext>
            </a:extLst>
          </p:cNvPr>
          <p:cNvSpPr/>
          <p:nvPr/>
        </p:nvSpPr>
        <p:spPr>
          <a:xfrm>
            <a:off x="9831199" y="1110190"/>
            <a:ext cx="1697722" cy="3124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6" name="Trapezoid 15">
            <a:extLst>
              <a:ext uri="{FF2B5EF4-FFF2-40B4-BE49-F238E27FC236}">
                <a16:creationId xmlns:a16="http://schemas.microsoft.com/office/drawing/2014/main" id="{478DDCDD-F756-B304-885E-AB6CC8706F12}"/>
              </a:ext>
            </a:extLst>
          </p:cNvPr>
          <p:cNvSpPr/>
          <p:nvPr/>
        </p:nvSpPr>
        <p:spPr>
          <a:xfrm flipV="1">
            <a:off x="9968572" y="4564429"/>
            <a:ext cx="1228986" cy="933666"/>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7" name="Trapezoid 16">
            <a:extLst>
              <a:ext uri="{FF2B5EF4-FFF2-40B4-BE49-F238E27FC236}">
                <a16:creationId xmlns:a16="http://schemas.microsoft.com/office/drawing/2014/main" id="{8E57DB13-3230-7E96-68FF-0A2DD31BA2FD}"/>
              </a:ext>
            </a:extLst>
          </p:cNvPr>
          <p:cNvSpPr/>
          <p:nvPr/>
        </p:nvSpPr>
        <p:spPr>
          <a:xfrm flipV="1">
            <a:off x="10154001" y="4304116"/>
            <a:ext cx="289422" cy="1295793"/>
          </a:xfrm>
          <a:prstGeom prst="trapezoid">
            <a:avLst/>
          </a:prstGeom>
          <a:solidFill>
            <a:schemeClr val="accent4">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0" name="Rectangle 19">
            <a:extLst>
              <a:ext uri="{FF2B5EF4-FFF2-40B4-BE49-F238E27FC236}">
                <a16:creationId xmlns:a16="http://schemas.microsoft.com/office/drawing/2014/main" id="{B2F6B135-E1B3-75F5-7B5F-1B99DBD03A95}"/>
              </a:ext>
            </a:extLst>
          </p:cNvPr>
          <p:cNvSpPr/>
          <p:nvPr/>
        </p:nvSpPr>
        <p:spPr>
          <a:xfrm>
            <a:off x="9005757" y="5800420"/>
            <a:ext cx="2570352" cy="460433"/>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1" name="Rectangle 20">
            <a:extLst>
              <a:ext uri="{FF2B5EF4-FFF2-40B4-BE49-F238E27FC236}">
                <a16:creationId xmlns:a16="http://schemas.microsoft.com/office/drawing/2014/main" id="{20DEBA38-E6E6-4193-EC38-0DC13A7818BA}"/>
              </a:ext>
            </a:extLst>
          </p:cNvPr>
          <p:cNvSpPr/>
          <p:nvPr/>
        </p:nvSpPr>
        <p:spPr>
          <a:xfrm>
            <a:off x="9584775" y="5583933"/>
            <a:ext cx="998290" cy="1358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2" name="Rectangle 21">
            <a:extLst>
              <a:ext uri="{FF2B5EF4-FFF2-40B4-BE49-F238E27FC236}">
                <a16:creationId xmlns:a16="http://schemas.microsoft.com/office/drawing/2014/main" id="{E836A886-41C9-E22F-8C92-A1582448B9DE}"/>
              </a:ext>
            </a:extLst>
          </p:cNvPr>
          <p:cNvSpPr/>
          <p:nvPr/>
        </p:nvSpPr>
        <p:spPr>
          <a:xfrm>
            <a:off x="9154709" y="4364803"/>
            <a:ext cx="1858421" cy="11573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Tree>
    <p:extLst>
      <p:ext uri="{BB962C8B-B14F-4D97-AF65-F5344CB8AC3E}">
        <p14:creationId xmlns:p14="http://schemas.microsoft.com/office/powerpoint/2010/main" val="789540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2C02-75E8-CBEE-B911-F86B85D517C2}"/>
              </a:ext>
            </a:extLst>
          </p:cNvPr>
          <p:cNvSpPr>
            <a:spLocks noGrp="1"/>
          </p:cNvSpPr>
          <p:nvPr>
            <p:ph type="title"/>
          </p:nvPr>
        </p:nvSpPr>
        <p:spPr/>
        <p:txBody>
          <a:bodyPr/>
          <a:lstStyle/>
          <a:p>
            <a:r>
              <a:rPr lang="en-US" dirty="0"/>
              <a:t>Via in one vs. TSV</a:t>
            </a:r>
          </a:p>
        </p:txBody>
      </p:sp>
      <p:sp>
        <p:nvSpPr>
          <p:cNvPr id="3" name="Content Placeholder 2">
            <a:extLst>
              <a:ext uri="{FF2B5EF4-FFF2-40B4-BE49-F238E27FC236}">
                <a16:creationId xmlns:a16="http://schemas.microsoft.com/office/drawing/2014/main" id="{00AA1841-B3C8-C10D-927E-635E0A4B06A3}"/>
              </a:ext>
            </a:extLst>
          </p:cNvPr>
          <p:cNvSpPr>
            <a:spLocks noGrp="1"/>
          </p:cNvSpPr>
          <p:nvPr>
            <p:ph idx="1"/>
          </p:nvPr>
        </p:nvSpPr>
        <p:spPr/>
        <p:txBody>
          <a:bodyPr>
            <a:normAutofit/>
          </a:bodyPr>
          <a:lstStyle/>
          <a:p>
            <a:r>
              <a:rPr lang="en-US" sz="2400" dirty="0"/>
              <a:t>Application in AMT is multi-high multi-connection stacking</a:t>
            </a:r>
          </a:p>
          <a:p>
            <a:r>
              <a:rPr lang="en-US" sz="2400" dirty="0"/>
              <a:t>But lets focus on via in one baseline first</a:t>
            </a:r>
          </a:p>
          <a:p>
            <a:pPr lvl="1"/>
            <a:r>
              <a:rPr lang="en-US" sz="2000" dirty="0"/>
              <a:t>Trench is through silicon only</a:t>
            </a:r>
          </a:p>
          <a:p>
            <a:pPr lvl="1"/>
            <a:r>
              <a:rPr lang="en-US" sz="2000" dirty="0"/>
              <a:t>A “large” structure, with low aspect ratio</a:t>
            </a:r>
          </a:p>
          <a:p>
            <a:pPr lvl="2"/>
            <a:r>
              <a:rPr lang="en-US" sz="1800" dirty="0"/>
              <a:t>Ex for DRAM application</a:t>
            </a:r>
          </a:p>
          <a:p>
            <a:pPr lvl="3"/>
            <a:r>
              <a:rPr lang="en-US" sz="1600" dirty="0"/>
              <a:t>8u total thickness – 2u silicon, 6u capacitor, metal, pass</a:t>
            </a:r>
          </a:p>
          <a:p>
            <a:pPr lvl="3"/>
            <a:r>
              <a:rPr lang="en-US" sz="1600" dirty="0"/>
              <a:t>For 15u via in one 12.5u trench : not 5:1 aspect ratio, but 1:6.25</a:t>
            </a:r>
          </a:p>
          <a:p>
            <a:pPr lvl="3"/>
            <a:r>
              <a:rPr lang="en-US" sz="1600" dirty="0"/>
              <a:t>For &lt;15u via in one pitch, multiple via in same trench</a:t>
            </a:r>
          </a:p>
          <a:p>
            <a:pPr lvl="2"/>
            <a:r>
              <a:rPr lang="en-US" sz="1800" dirty="0"/>
              <a:t>For 5u via in one; 15u trench with 3 via in one; 2:15 AR</a:t>
            </a:r>
          </a:p>
          <a:p>
            <a:pPr lvl="1"/>
            <a:r>
              <a:rPr lang="en-US" sz="2000" dirty="0"/>
              <a:t>Increased spacing vs. </a:t>
            </a:r>
            <a:r>
              <a:rPr lang="en-US" sz="2000" dirty="0" err="1"/>
              <a:t>dielectic</a:t>
            </a:r>
            <a:r>
              <a:rPr lang="en-US" sz="2000" dirty="0"/>
              <a:t> liner also reduces capacitance</a:t>
            </a:r>
          </a:p>
          <a:p>
            <a:r>
              <a:rPr lang="en-US" sz="2400" dirty="0"/>
              <a:t>Also : trench fully penetrates silicon:</a:t>
            </a:r>
          </a:p>
          <a:p>
            <a:pPr lvl="1"/>
            <a:r>
              <a:rPr lang="en-US" sz="2000" dirty="0"/>
              <a:t>Replaces DNW impact for substrate isolation</a:t>
            </a:r>
          </a:p>
          <a:p>
            <a:pPr lvl="1"/>
            <a:r>
              <a:rPr lang="en-US" sz="2000" dirty="0"/>
              <a:t>In many processes mask count neutral to add via in one trench</a:t>
            </a:r>
          </a:p>
        </p:txBody>
      </p:sp>
      <p:sp>
        <p:nvSpPr>
          <p:cNvPr id="4" name="Rectangle 3">
            <a:extLst>
              <a:ext uri="{FF2B5EF4-FFF2-40B4-BE49-F238E27FC236}">
                <a16:creationId xmlns:a16="http://schemas.microsoft.com/office/drawing/2014/main" id="{02F36BCD-6037-BAA1-3058-2B55710E96D3}"/>
              </a:ext>
            </a:extLst>
          </p:cNvPr>
          <p:cNvSpPr/>
          <p:nvPr/>
        </p:nvSpPr>
        <p:spPr>
          <a:xfrm>
            <a:off x="9110445" y="4563112"/>
            <a:ext cx="2570352" cy="933666"/>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 name="Trapezoid 5">
            <a:extLst>
              <a:ext uri="{FF2B5EF4-FFF2-40B4-BE49-F238E27FC236}">
                <a16:creationId xmlns:a16="http://schemas.microsoft.com/office/drawing/2014/main" id="{8F792A86-BA35-6D01-CAB7-BE0A27DD4B48}"/>
              </a:ext>
            </a:extLst>
          </p:cNvPr>
          <p:cNvSpPr/>
          <p:nvPr/>
        </p:nvSpPr>
        <p:spPr>
          <a:xfrm flipV="1">
            <a:off x="9236280" y="4563112"/>
            <a:ext cx="2298582" cy="933666"/>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9" name="Rectangle 8">
            <a:extLst>
              <a:ext uri="{FF2B5EF4-FFF2-40B4-BE49-F238E27FC236}">
                <a16:creationId xmlns:a16="http://schemas.microsoft.com/office/drawing/2014/main" id="{8A573C61-6FF1-CF51-CDAC-0C6D51535982}"/>
              </a:ext>
            </a:extLst>
          </p:cNvPr>
          <p:cNvSpPr/>
          <p:nvPr/>
        </p:nvSpPr>
        <p:spPr>
          <a:xfrm>
            <a:off x="9110445" y="1883500"/>
            <a:ext cx="2570352" cy="267961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0" name="Trapezoid 9">
            <a:extLst>
              <a:ext uri="{FF2B5EF4-FFF2-40B4-BE49-F238E27FC236}">
                <a16:creationId xmlns:a16="http://schemas.microsoft.com/office/drawing/2014/main" id="{3CB00304-67C0-706F-07F3-E68C9B09DA22}"/>
              </a:ext>
            </a:extLst>
          </p:cNvPr>
          <p:cNvSpPr/>
          <p:nvPr/>
        </p:nvSpPr>
        <p:spPr>
          <a:xfrm flipV="1">
            <a:off x="9549991" y="1883500"/>
            <a:ext cx="323849" cy="3613278"/>
          </a:xfrm>
          <a:prstGeom prst="trapezoid">
            <a:avLst/>
          </a:prstGeom>
          <a:solidFill>
            <a:schemeClr val="accent4">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1" name="Trapezoid 10">
            <a:extLst>
              <a:ext uri="{FF2B5EF4-FFF2-40B4-BE49-F238E27FC236}">
                <a16:creationId xmlns:a16="http://schemas.microsoft.com/office/drawing/2014/main" id="{F0CFF81B-9538-1E2E-586E-31CE0DC35276}"/>
              </a:ext>
            </a:extLst>
          </p:cNvPr>
          <p:cNvSpPr/>
          <p:nvPr/>
        </p:nvSpPr>
        <p:spPr>
          <a:xfrm flipV="1">
            <a:off x="10209226" y="1883500"/>
            <a:ext cx="323849" cy="3613278"/>
          </a:xfrm>
          <a:prstGeom prst="trapezoid">
            <a:avLst/>
          </a:prstGeom>
          <a:solidFill>
            <a:schemeClr val="accent4">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2" name="Trapezoid 11">
            <a:extLst>
              <a:ext uri="{FF2B5EF4-FFF2-40B4-BE49-F238E27FC236}">
                <a16:creationId xmlns:a16="http://schemas.microsoft.com/office/drawing/2014/main" id="{2A9E3464-E780-60A6-E77D-7BE2E3E1675B}"/>
              </a:ext>
            </a:extLst>
          </p:cNvPr>
          <p:cNvSpPr/>
          <p:nvPr/>
        </p:nvSpPr>
        <p:spPr>
          <a:xfrm flipV="1">
            <a:off x="10868461" y="1883500"/>
            <a:ext cx="323849" cy="3613278"/>
          </a:xfrm>
          <a:prstGeom prst="trapezoid">
            <a:avLst/>
          </a:prstGeom>
          <a:solidFill>
            <a:schemeClr val="accent4">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Tree>
    <p:extLst>
      <p:ext uri="{BB962C8B-B14F-4D97-AF65-F5344CB8AC3E}">
        <p14:creationId xmlns:p14="http://schemas.microsoft.com/office/powerpoint/2010/main" val="1098362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FA4C3-8317-B880-8602-A113FECB09D9}"/>
              </a:ext>
            </a:extLst>
          </p:cNvPr>
          <p:cNvSpPr>
            <a:spLocks noGrp="1"/>
          </p:cNvSpPr>
          <p:nvPr>
            <p:ph type="title"/>
          </p:nvPr>
        </p:nvSpPr>
        <p:spPr/>
        <p:txBody>
          <a:bodyPr/>
          <a:lstStyle/>
          <a:p>
            <a:r>
              <a:rPr lang="en-US" dirty="0" err="1"/>
              <a:t>Multistacking</a:t>
            </a:r>
            <a:endParaRPr lang="en-US" dirty="0"/>
          </a:p>
        </p:txBody>
      </p:sp>
      <p:sp>
        <p:nvSpPr>
          <p:cNvPr id="3" name="Content Placeholder 2">
            <a:extLst>
              <a:ext uri="{FF2B5EF4-FFF2-40B4-BE49-F238E27FC236}">
                <a16:creationId xmlns:a16="http://schemas.microsoft.com/office/drawing/2014/main" id="{EBFA5825-8666-0A06-FB90-1529D4414F1B}"/>
              </a:ext>
            </a:extLst>
          </p:cNvPr>
          <p:cNvSpPr>
            <a:spLocks noGrp="1"/>
          </p:cNvSpPr>
          <p:nvPr>
            <p:ph idx="1"/>
          </p:nvPr>
        </p:nvSpPr>
        <p:spPr/>
        <p:txBody>
          <a:bodyPr/>
          <a:lstStyle/>
          <a:p>
            <a:r>
              <a:rPr lang="en-US" dirty="0"/>
              <a:t>Single pass would be ideal….</a:t>
            </a:r>
          </a:p>
          <a:p>
            <a:pPr lvl="1"/>
            <a:r>
              <a:rPr lang="en-US" dirty="0"/>
              <a:t>for 15u AMT Stack:</a:t>
            </a:r>
          </a:p>
          <a:p>
            <a:pPr lvl="2"/>
            <a:r>
              <a:rPr lang="en-US" dirty="0"/>
              <a:t>64u (8xdram) + ~2u (to base die metal)</a:t>
            </a:r>
          </a:p>
          <a:p>
            <a:pPr lvl="2"/>
            <a:r>
              <a:rPr lang="en-US" dirty="0"/>
              <a:t>66u x 7.5u  - 8.8:1 aspect ratio</a:t>
            </a:r>
          </a:p>
          <a:p>
            <a:pPr lvl="1"/>
            <a:r>
              <a:rPr lang="en-US" dirty="0"/>
              <a:t>For 5u AMT stack</a:t>
            </a:r>
          </a:p>
          <a:p>
            <a:pPr lvl="2"/>
            <a:r>
              <a:rPr lang="en-US" dirty="0"/>
              <a:t>66u x 2u  33:1 aspect ratio</a:t>
            </a:r>
          </a:p>
          <a:p>
            <a:pPr lvl="2"/>
            <a:endParaRPr lang="en-US" dirty="0"/>
          </a:p>
          <a:p>
            <a:r>
              <a:rPr lang="en-US" dirty="0"/>
              <a:t>These numbers are possible…</a:t>
            </a:r>
          </a:p>
          <a:p>
            <a:pPr lvl="1"/>
            <a:r>
              <a:rPr lang="en-US" dirty="0"/>
              <a:t>But not necessarily with tools in this fab</a:t>
            </a:r>
          </a:p>
          <a:p>
            <a:pPr marL="457200" lvl="1" indent="0">
              <a:buNone/>
            </a:pPr>
            <a:endParaRPr lang="en-US" dirty="0"/>
          </a:p>
          <a:p>
            <a:pPr lvl="1"/>
            <a:endParaRPr lang="en-US" dirty="0"/>
          </a:p>
        </p:txBody>
      </p:sp>
      <p:sp>
        <p:nvSpPr>
          <p:cNvPr id="6" name="Rectangle 5">
            <a:extLst>
              <a:ext uri="{FF2B5EF4-FFF2-40B4-BE49-F238E27FC236}">
                <a16:creationId xmlns:a16="http://schemas.microsoft.com/office/drawing/2014/main" id="{B70AB98C-A30D-79BB-C897-B3BDB04B3698}"/>
              </a:ext>
            </a:extLst>
          </p:cNvPr>
          <p:cNvSpPr/>
          <p:nvPr/>
        </p:nvSpPr>
        <p:spPr>
          <a:xfrm>
            <a:off x="7986320" y="5562990"/>
            <a:ext cx="2570352" cy="45191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0" name="Rectangle 9">
            <a:extLst>
              <a:ext uri="{FF2B5EF4-FFF2-40B4-BE49-F238E27FC236}">
                <a16:creationId xmlns:a16="http://schemas.microsoft.com/office/drawing/2014/main" id="{5F71A850-846F-22DC-7353-41810330EF81}"/>
              </a:ext>
            </a:extLst>
          </p:cNvPr>
          <p:cNvSpPr/>
          <p:nvPr/>
        </p:nvSpPr>
        <p:spPr>
          <a:xfrm>
            <a:off x="7986320" y="5310232"/>
            <a:ext cx="2570352" cy="2657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1" name="Rectangle 10">
            <a:extLst>
              <a:ext uri="{FF2B5EF4-FFF2-40B4-BE49-F238E27FC236}">
                <a16:creationId xmlns:a16="http://schemas.microsoft.com/office/drawing/2014/main" id="{3C152DC2-7DA1-0EAA-2208-EEFE6E45674B}"/>
              </a:ext>
            </a:extLst>
          </p:cNvPr>
          <p:cNvSpPr/>
          <p:nvPr/>
        </p:nvSpPr>
        <p:spPr>
          <a:xfrm>
            <a:off x="7986320" y="5310231"/>
            <a:ext cx="2570352" cy="704675"/>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26" name="Straight Connector 25">
            <a:extLst>
              <a:ext uri="{FF2B5EF4-FFF2-40B4-BE49-F238E27FC236}">
                <a16:creationId xmlns:a16="http://schemas.microsoft.com/office/drawing/2014/main" id="{71655036-83B5-66A8-6AF8-462D393952EB}"/>
              </a:ext>
            </a:extLst>
          </p:cNvPr>
          <p:cNvCxnSpPr/>
          <p:nvPr/>
        </p:nvCxnSpPr>
        <p:spPr>
          <a:xfrm>
            <a:off x="8184686" y="5443115"/>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70" name="Group 69">
            <a:extLst>
              <a:ext uri="{FF2B5EF4-FFF2-40B4-BE49-F238E27FC236}">
                <a16:creationId xmlns:a16="http://schemas.microsoft.com/office/drawing/2014/main" id="{01934297-4CA8-C492-8B8D-652C083A0048}"/>
              </a:ext>
            </a:extLst>
          </p:cNvPr>
          <p:cNvGrpSpPr/>
          <p:nvPr/>
        </p:nvGrpSpPr>
        <p:grpSpPr>
          <a:xfrm flipV="1">
            <a:off x="7986320" y="1045739"/>
            <a:ext cx="2570352" cy="4270997"/>
            <a:chOff x="6509857" y="708193"/>
            <a:chExt cx="2570352" cy="4270997"/>
          </a:xfrm>
        </p:grpSpPr>
        <p:grpSp>
          <p:nvGrpSpPr>
            <p:cNvPr id="27" name="Group 26">
              <a:extLst>
                <a:ext uri="{FF2B5EF4-FFF2-40B4-BE49-F238E27FC236}">
                  <a16:creationId xmlns:a16="http://schemas.microsoft.com/office/drawing/2014/main" id="{9EBC6714-494E-4C00-9D5F-3123A44AC850}"/>
                </a:ext>
              </a:extLst>
            </p:cNvPr>
            <p:cNvGrpSpPr/>
            <p:nvPr/>
          </p:nvGrpSpPr>
          <p:grpSpPr>
            <a:xfrm>
              <a:off x="6509857" y="4428460"/>
              <a:ext cx="2570352" cy="550730"/>
              <a:chOff x="6509857" y="4960836"/>
              <a:chExt cx="2570352" cy="550730"/>
            </a:xfrm>
          </p:grpSpPr>
          <p:sp>
            <p:nvSpPr>
              <p:cNvPr id="4" name="Rectangle 3">
                <a:extLst>
                  <a:ext uri="{FF2B5EF4-FFF2-40B4-BE49-F238E27FC236}">
                    <a16:creationId xmlns:a16="http://schemas.microsoft.com/office/drawing/2014/main" id="{1877D477-D375-F344-4518-CDA22F90289A}"/>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 name="Trapezoid 4">
                <a:extLst>
                  <a:ext uri="{FF2B5EF4-FFF2-40B4-BE49-F238E27FC236}">
                    <a16:creationId xmlns:a16="http://schemas.microsoft.com/office/drawing/2014/main" id="{B5A87928-6744-3038-7059-75815E13DF4A}"/>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9" name="Rectangle 8">
                <a:extLst>
                  <a:ext uri="{FF2B5EF4-FFF2-40B4-BE49-F238E27FC236}">
                    <a16:creationId xmlns:a16="http://schemas.microsoft.com/office/drawing/2014/main" id="{39557CAA-D940-F874-F1BB-EBF9F709C9D7}"/>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2" name="Rectangle 11">
                <a:extLst>
                  <a:ext uri="{FF2B5EF4-FFF2-40B4-BE49-F238E27FC236}">
                    <a16:creationId xmlns:a16="http://schemas.microsoft.com/office/drawing/2014/main" id="{4ADE8F6D-55E2-A1D0-4ED1-EC66329B8425}"/>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25" name="Straight Connector 24">
                <a:extLst>
                  <a:ext uri="{FF2B5EF4-FFF2-40B4-BE49-F238E27FC236}">
                    <a16:creationId xmlns:a16="http://schemas.microsoft.com/office/drawing/2014/main" id="{62EEB653-B494-80EA-E978-71B587128EFE}"/>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71D09A08-8EEC-B0B0-4179-0E0EF033DF5F}"/>
                </a:ext>
              </a:extLst>
            </p:cNvPr>
            <p:cNvGrpSpPr/>
            <p:nvPr/>
          </p:nvGrpSpPr>
          <p:grpSpPr>
            <a:xfrm>
              <a:off x="6509857" y="3893181"/>
              <a:ext cx="2570352" cy="550730"/>
              <a:chOff x="6509857" y="4960836"/>
              <a:chExt cx="2570352" cy="550730"/>
            </a:xfrm>
          </p:grpSpPr>
          <p:sp>
            <p:nvSpPr>
              <p:cNvPr id="29" name="Rectangle 28">
                <a:extLst>
                  <a:ext uri="{FF2B5EF4-FFF2-40B4-BE49-F238E27FC236}">
                    <a16:creationId xmlns:a16="http://schemas.microsoft.com/office/drawing/2014/main" id="{B7A5A1D5-5422-BAB1-798E-047D210866D4}"/>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0" name="Trapezoid 29">
                <a:extLst>
                  <a:ext uri="{FF2B5EF4-FFF2-40B4-BE49-F238E27FC236}">
                    <a16:creationId xmlns:a16="http://schemas.microsoft.com/office/drawing/2014/main" id="{71CEE51D-B6D7-857F-06F6-6C100645A508}"/>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1" name="Rectangle 30">
                <a:extLst>
                  <a:ext uri="{FF2B5EF4-FFF2-40B4-BE49-F238E27FC236}">
                    <a16:creationId xmlns:a16="http://schemas.microsoft.com/office/drawing/2014/main" id="{CAC4A7D7-36F1-B727-47F8-4103D266C7BD}"/>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2" name="Rectangle 31">
                <a:extLst>
                  <a:ext uri="{FF2B5EF4-FFF2-40B4-BE49-F238E27FC236}">
                    <a16:creationId xmlns:a16="http://schemas.microsoft.com/office/drawing/2014/main" id="{BB10C0A4-42A5-0004-6EBA-173FFD8F4D11}"/>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33" name="Straight Connector 32">
                <a:extLst>
                  <a:ext uri="{FF2B5EF4-FFF2-40B4-BE49-F238E27FC236}">
                    <a16:creationId xmlns:a16="http://schemas.microsoft.com/office/drawing/2014/main" id="{B0346A0A-5926-5915-7385-234DC79227C2}"/>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E8205404-182D-0D8E-5587-9C4FFCCB5FD8}"/>
                </a:ext>
              </a:extLst>
            </p:cNvPr>
            <p:cNvGrpSpPr/>
            <p:nvPr/>
          </p:nvGrpSpPr>
          <p:grpSpPr>
            <a:xfrm>
              <a:off x="6509857" y="3355873"/>
              <a:ext cx="2570352" cy="550730"/>
              <a:chOff x="6509857" y="4960836"/>
              <a:chExt cx="2570352" cy="550730"/>
            </a:xfrm>
          </p:grpSpPr>
          <p:sp>
            <p:nvSpPr>
              <p:cNvPr id="35" name="Rectangle 34">
                <a:extLst>
                  <a:ext uri="{FF2B5EF4-FFF2-40B4-BE49-F238E27FC236}">
                    <a16:creationId xmlns:a16="http://schemas.microsoft.com/office/drawing/2014/main" id="{0F038CE6-7A60-2A8B-596D-7282003A3E74}"/>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6" name="Trapezoid 35">
                <a:extLst>
                  <a:ext uri="{FF2B5EF4-FFF2-40B4-BE49-F238E27FC236}">
                    <a16:creationId xmlns:a16="http://schemas.microsoft.com/office/drawing/2014/main" id="{92DC306F-A919-55B3-99B9-A76E0A5A92C4}"/>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7" name="Rectangle 36">
                <a:extLst>
                  <a:ext uri="{FF2B5EF4-FFF2-40B4-BE49-F238E27FC236}">
                    <a16:creationId xmlns:a16="http://schemas.microsoft.com/office/drawing/2014/main" id="{6CA7AAD5-8012-B843-996F-C860F9D26D5F}"/>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8" name="Rectangle 37">
                <a:extLst>
                  <a:ext uri="{FF2B5EF4-FFF2-40B4-BE49-F238E27FC236}">
                    <a16:creationId xmlns:a16="http://schemas.microsoft.com/office/drawing/2014/main" id="{7A188819-0495-9D98-FE81-886CC041DD2B}"/>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39" name="Straight Connector 38">
                <a:extLst>
                  <a:ext uri="{FF2B5EF4-FFF2-40B4-BE49-F238E27FC236}">
                    <a16:creationId xmlns:a16="http://schemas.microsoft.com/office/drawing/2014/main" id="{39F94C18-14EA-DD19-E9D4-6B4F1E7C99BC}"/>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3ECC9C58-2D84-A55E-B20A-FDF74E7B01E0}"/>
                </a:ext>
              </a:extLst>
            </p:cNvPr>
            <p:cNvGrpSpPr/>
            <p:nvPr/>
          </p:nvGrpSpPr>
          <p:grpSpPr>
            <a:xfrm>
              <a:off x="6509857" y="2810611"/>
              <a:ext cx="2570352" cy="550730"/>
              <a:chOff x="6509857" y="4960836"/>
              <a:chExt cx="2570352" cy="550730"/>
            </a:xfrm>
          </p:grpSpPr>
          <p:sp>
            <p:nvSpPr>
              <p:cNvPr id="41" name="Rectangle 40">
                <a:extLst>
                  <a:ext uri="{FF2B5EF4-FFF2-40B4-BE49-F238E27FC236}">
                    <a16:creationId xmlns:a16="http://schemas.microsoft.com/office/drawing/2014/main" id="{9C9BCC7E-10FF-48FD-5465-09FDA7F83649}"/>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2" name="Trapezoid 41">
                <a:extLst>
                  <a:ext uri="{FF2B5EF4-FFF2-40B4-BE49-F238E27FC236}">
                    <a16:creationId xmlns:a16="http://schemas.microsoft.com/office/drawing/2014/main" id="{9713029B-64B2-4D67-6191-8AE2E144C5AA}"/>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3" name="Rectangle 42">
                <a:extLst>
                  <a:ext uri="{FF2B5EF4-FFF2-40B4-BE49-F238E27FC236}">
                    <a16:creationId xmlns:a16="http://schemas.microsoft.com/office/drawing/2014/main" id="{E63A9B9B-3DD0-B2E6-7021-A5CC4B25BB65}"/>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4" name="Rectangle 43">
                <a:extLst>
                  <a:ext uri="{FF2B5EF4-FFF2-40B4-BE49-F238E27FC236}">
                    <a16:creationId xmlns:a16="http://schemas.microsoft.com/office/drawing/2014/main" id="{B5C3890D-0DC8-85E2-BE98-BBC7A690AF8E}"/>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45" name="Straight Connector 44">
                <a:extLst>
                  <a:ext uri="{FF2B5EF4-FFF2-40B4-BE49-F238E27FC236}">
                    <a16:creationId xmlns:a16="http://schemas.microsoft.com/office/drawing/2014/main" id="{80CB4A58-D49C-4C64-0A97-4E124F271278}"/>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C18C7239-F867-FA8D-84FA-1E514037F3E1}"/>
                </a:ext>
              </a:extLst>
            </p:cNvPr>
            <p:cNvGrpSpPr/>
            <p:nvPr/>
          </p:nvGrpSpPr>
          <p:grpSpPr>
            <a:xfrm>
              <a:off x="6509857" y="2275938"/>
              <a:ext cx="2570352" cy="550730"/>
              <a:chOff x="6509857" y="4960836"/>
              <a:chExt cx="2570352" cy="550730"/>
            </a:xfrm>
          </p:grpSpPr>
          <p:sp>
            <p:nvSpPr>
              <p:cNvPr id="47" name="Rectangle 46">
                <a:extLst>
                  <a:ext uri="{FF2B5EF4-FFF2-40B4-BE49-F238E27FC236}">
                    <a16:creationId xmlns:a16="http://schemas.microsoft.com/office/drawing/2014/main" id="{07852996-3B6D-117D-EF06-63E5717DDA05}"/>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8" name="Trapezoid 47">
                <a:extLst>
                  <a:ext uri="{FF2B5EF4-FFF2-40B4-BE49-F238E27FC236}">
                    <a16:creationId xmlns:a16="http://schemas.microsoft.com/office/drawing/2014/main" id="{1B6DABEA-216A-4B87-819D-59189932DBB0}"/>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9" name="Rectangle 48">
                <a:extLst>
                  <a:ext uri="{FF2B5EF4-FFF2-40B4-BE49-F238E27FC236}">
                    <a16:creationId xmlns:a16="http://schemas.microsoft.com/office/drawing/2014/main" id="{53E74928-0198-E8CA-0CBB-9F42D4272B3A}"/>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0" name="Rectangle 49">
                <a:extLst>
                  <a:ext uri="{FF2B5EF4-FFF2-40B4-BE49-F238E27FC236}">
                    <a16:creationId xmlns:a16="http://schemas.microsoft.com/office/drawing/2014/main" id="{103A7A8F-CC0C-5D55-4415-19476DAE28CA}"/>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51" name="Straight Connector 50">
                <a:extLst>
                  <a:ext uri="{FF2B5EF4-FFF2-40B4-BE49-F238E27FC236}">
                    <a16:creationId xmlns:a16="http://schemas.microsoft.com/office/drawing/2014/main" id="{40A73224-3D43-E945-95A4-5088E2099D80}"/>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52" name="Group 51">
              <a:extLst>
                <a:ext uri="{FF2B5EF4-FFF2-40B4-BE49-F238E27FC236}">
                  <a16:creationId xmlns:a16="http://schemas.microsoft.com/office/drawing/2014/main" id="{BC238418-8846-6336-39F0-37B963858E93}"/>
                </a:ext>
              </a:extLst>
            </p:cNvPr>
            <p:cNvGrpSpPr/>
            <p:nvPr/>
          </p:nvGrpSpPr>
          <p:grpSpPr>
            <a:xfrm>
              <a:off x="6509857" y="1747019"/>
              <a:ext cx="2570352" cy="550730"/>
              <a:chOff x="6509857" y="4960836"/>
              <a:chExt cx="2570352" cy="550730"/>
            </a:xfrm>
          </p:grpSpPr>
          <p:sp>
            <p:nvSpPr>
              <p:cNvPr id="53" name="Rectangle 52">
                <a:extLst>
                  <a:ext uri="{FF2B5EF4-FFF2-40B4-BE49-F238E27FC236}">
                    <a16:creationId xmlns:a16="http://schemas.microsoft.com/office/drawing/2014/main" id="{EA8E55CD-4B67-04F5-29D6-5557BAFD354B}"/>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4" name="Trapezoid 53">
                <a:extLst>
                  <a:ext uri="{FF2B5EF4-FFF2-40B4-BE49-F238E27FC236}">
                    <a16:creationId xmlns:a16="http://schemas.microsoft.com/office/drawing/2014/main" id="{6696F366-A2B4-31B5-31FF-F7589C36BC4A}"/>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5" name="Rectangle 54">
                <a:extLst>
                  <a:ext uri="{FF2B5EF4-FFF2-40B4-BE49-F238E27FC236}">
                    <a16:creationId xmlns:a16="http://schemas.microsoft.com/office/drawing/2014/main" id="{6F0CB903-9B80-8FAA-756C-FC2B68BDE211}"/>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6" name="Rectangle 55">
                <a:extLst>
                  <a:ext uri="{FF2B5EF4-FFF2-40B4-BE49-F238E27FC236}">
                    <a16:creationId xmlns:a16="http://schemas.microsoft.com/office/drawing/2014/main" id="{54EF8C64-5D4F-AB58-E95E-FB5F952B06D6}"/>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57" name="Straight Connector 56">
                <a:extLst>
                  <a:ext uri="{FF2B5EF4-FFF2-40B4-BE49-F238E27FC236}">
                    <a16:creationId xmlns:a16="http://schemas.microsoft.com/office/drawing/2014/main" id="{5ED019F9-CCB6-2C2F-C617-AE3E5FF1257D}"/>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58" name="Group 57">
              <a:extLst>
                <a:ext uri="{FF2B5EF4-FFF2-40B4-BE49-F238E27FC236}">
                  <a16:creationId xmlns:a16="http://schemas.microsoft.com/office/drawing/2014/main" id="{2C5C4C40-7056-62F3-E36D-41E58EF52046}"/>
                </a:ext>
              </a:extLst>
            </p:cNvPr>
            <p:cNvGrpSpPr/>
            <p:nvPr/>
          </p:nvGrpSpPr>
          <p:grpSpPr>
            <a:xfrm>
              <a:off x="6509857" y="1237025"/>
              <a:ext cx="2570352" cy="550730"/>
              <a:chOff x="6509857" y="4960836"/>
              <a:chExt cx="2570352" cy="550730"/>
            </a:xfrm>
          </p:grpSpPr>
          <p:sp>
            <p:nvSpPr>
              <p:cNvPr id="59" name="Rectangle 58">
                <a:extLst>
                  <a:ext uri="{FF2B5EF4-FFF2-40B4-BE49-F238E27FC236}">
                    <a16:creationId xmlns:a16="http://schemas.microsoft.com/office/drawing/2014/main" id="{4A19DE5F-46F1-A931-DC05-A71B9C57F9AE}"/>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0" name="Trapezoid 59">
                <a:extLst>
                  <a:ext uri="{FF2B5EF4-FFF2-40B4-BE49-F238E27FC236}">
                    <a16:creationId xmlns:a16="http://schemas.microsoft.com/office/drawing/2014/main" id="{81D9A124-54BC-74E8-7B25-090CC37F939B}"/>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1" name="Rectangle 60">
                <a:extLst>
                  <a:ext uri="{FF2B5EF4-FFF2-40B4-BE49-F238E27FC236}">
                    <a16:creationId xmlns:a16="http://schemas.microsoft.com/office/drawing/2014/main" id="{57D34157-B549-1764-5184-86BF5B38A0A0}"/>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2" name="Rectangle 61">
                <a:extLst>
                  <a:ext uri="{FF2B5EF4-FFF2-40B4-BE49-F238E27FC236}">
                    <a16:creationId xmlns:a16="http://schemas.microsoft.com/office/drawing/2014/main" id="{14EF9915-4751-11DE-587C-CF846B84293F}"/>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63" name="Straight Connector 62">
                <a:extLst>
                  <a:ext uri="{FF2B5EF4-FFF2-40B4-BE49-F238E27FC236}">
                    <a16:creationId xmlns:a16="http://schemas.microsoft.com/office/drawing/2014/main" id="{8A7EDCDC-AB69-5E2D-7225-6AE4EAEBD294}"/>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BBAF0113-2BC2-77D7-9DC3-52609135CFD3}"/>
                </a:ext>
              </a:extLst>
            </p:cNvPr>
            <p:cNvGrpSpPr/>
            <p:nvPr/>
          </p:nvGrpSpPr>
          <p:grpSpPr>
            <a:xfrm>
              <a:off x="6509857" y="708193"/>
              <a:ext cx="2570352" cy="550730"/>
              <a:chOff x="6509857" y="4960836"/>
              <a:chExt cx="2570352" cy="550730"/>
            </a:xfrm>
          </p:grpSpPr>
          <p:sp>
            <p:nvSpPr>
              <p:cNvPr id="65" name="Rectangle 64">
                <a:extLst>
                  <a:ext uri="{FF2B5EF4-FFF2-40B4-BE49-F238E27FC236}">
                    <a16:creationId xmlns:a16="http://schemas.microsoft.com/office/drawing/2014/main" id="{CD5557AA-3012-8A13-CBDE-96DBF923E102}"/>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6" name="Trapezoid 65">
                <a:extLst>
                  <a:ext uri="{FF2B5EF4-FFF2-40B4-BE49-F238E27FC236}">
                    <a16:creationId xmlns:a16="http://schemas.microsoft.com/office/drawing/2014/main" id="{78F1E9F3-D18B-A0FA-BDB4-6F8BBD3B407E}"/>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7" name="Rectangle 66">
                <a:extLst>
                  <a:ext uri="{FF2B5EF4-FFF2-40B4-BE49-F238E27FC236}">
                    <a16:creationId xmlns:a16="http://schemas.microsoft.com/office/drawing/2014/main" id="{D5BBED04-8198-3DB5-B4F7-82A8D468754D}"/>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8" name="Rectangle 67">
                <a:extLst>
                  <a:ext uri="{FF2B5EF4-FFF2-40B4-BE49-F238E27FC236}">
                    <a16:creationId xmlns:a16="http://schemas.microsoft.com/office/drawing/2014/main" id="{B44138A0-5582-FD84-BD29-869F34275F2B}"/>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69" name="Straight Connector 68">
                <a:extLst>
                  <a:ext uri="{FF2B5EF4-FFF2-40B4-BE49-F238E27FC236}">
                    <a16:creationId xmlns:a16="http://schemas.microsoft.com/office/drawing/2014/main" id="{115E780A-907F-768A-9210-A8F320C6B40E}"/>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71" name="Trapezoid 70">
            <a:extLst>
              <a:ext uri="{FF2B5EF4-FFF2-40B4-BE49-F238E27FC236}">
                <a16:creationId xmlns:a16="http://schemas.microsoft.com/office/drawing/2014/main" id="{EA195B29-CA40-09C2-E6BE-98E23AA8141B}"/>
              </a:ext>
            </a:extLst>
          </p:cNvPr>
          <p:cNvSpPr/>
          <p:nvPr/>
        </p:nvSpPr>
        <p:spPr>
          <a:xfrm flipV="1">
            <a:off x="9152390" y="1040861"/>
            <a:ext cx="396732" cy="4402249"/>
          </a:xfrm>
          <a:prstGeom prst="trapezoid">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Tree>
    <p:extLst>
      <p:ext uri="{BB962C8B-B14F-4D97-AF65-F5344CB8AC3E}">
        <p14:creationId xmlns:p14="http://schemas.microsoft.com/office/powerpoint/2010/main" val="3170655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FA4C3-8317-B880-8602-A113FECB09D9}"/>
              </a:ext>
            </a:extLst>
          </p:cNvPr>
          <p:cNvSpPr>
            <a:spLocks noGrp="1"/>
          </p:cNvSpPr>
          <p:nvPr>
            <p:ph type="title"/>
          </p:nvPr>
        </p:nvSpPr>
        <p:spPr/>
        <p:txBody>
          <a:bodyPr/>
          <a:lstStyle/>
          <a:p>
            <a:r>
              <a:rPr lang="en-US" dirty="0" err="1"/>
              <a:t>MultiPass</a:t>
            </a:r>
            <a:endParaRPr lang="en-US" dirty="0"/>
          </a:p>
        </p:txBody>
      </p:sp>
      <p:sp>
        <p:nvSpPr>
          <p:cNvPr id="3" name="Content Placeholder 2">
            <a:extLst>
              <a:ext uri="{FF2B5EF4-FFF2-40B4-BE49-F238E27FC236}">
                <a16:creationId xmlns:a16="http://schemas.microsoft.com/office/drawing/2014/main" id="{EBFA5825-8666-0A06-FB90-1529D4414F1B}"/>
              </a:ext>
            </a:extLst>
          </p:cNvPr>
          <p:cNvSpPr>
            <a:spLocks noGrp="1"/>
          </p:cNvSpPr>
          <p:nvPr>
            <p:ph idx="1"/>
          </p:nvPr>
        </p:nvSpPr>
        <p:spPr/>
        <p:txBody>
          <a:bodyPr/>
          <a:lstStyle/>
          <a:p>
            <a:r>
              <a:rPr lang="en-US" dirty="0"/>
              <a:t>Can do via in one in several passes</a:t>
            </a:r>
          </a:p>
          <a:p>
            <a:pPr lvl="1"/>
            <a:r>
              <a:rPr lang="en-US" dirty="0"/>
              <a:t>First layer : 16u+2u, contact 3 layers</a:t>
            </a:r>
          </a:p>
          <a:p>
            <a:pPr lvl="2"/>
            <a:r>
              <a:rPr lang="en-US" dirty="0"/>
              <a:t>2.4:1 aspect ratio</a:t>
            </a:r>
          </a:p>
          <a:p>
            <a:pPr lvl="1"/>
            <a:r>
              <a:rPr lang="en-US" dirty="0"/>
              <a:t>Surface planarized to oxide bond next wafer</a:t>
            </a:r>
          </a:p>
          <a:p>
            <a:pPr lvl="2"/>
            <a:r>
              <a:rPr lang="en-US" dirty="0"/>
              <a:t>Can do oxide over via in one to have homogenous layer</a:t>
            </a:r>
          </a:p>
          <a:p>
            <a:pPr lvl="1"/>
            <a:endParaRPr lang="en-US" dirty="0"/>
          </a:p>
        </p:txBody>
      </p:sp>
      <p:sp>
        <p:nvSpPr>
          <p:cNvPr id="6" name="Rectangle 5">
            <a:extLst>
              <a:ext uri="{FF2B5EF4-FFF2-40B4-BE49-F238E27FC236}">
                <a16:creationId xmlns:a16="http://schemas.microsoft.com/office/drawing/2014/main" id="{B70AB98C-A30D-79BB-C897-B3BDB04B3698}"/>
              </a:ext>
            </a:extLst>
          </p:cNvPr>
          <p:cNvSpPr/>
          <p:nvPr/>
        </p:nvSpPr>
        <p:spPr>
          <a:xfrm>
            <a:off x="478173" y="5725049"/>
            <a:ext cx="2570352" cy="45191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0" name="Rectangle 9">
            <a:extLst>
              <a:ext uri="{FF2B5EF4-FFF2-40B4-BE49-F238E27FC236}">
                <a16:creationId xmlns:a16="http://schemas.microsoft.com/office/drawing/2014/main" id="{5F71A850-846F-22DC-7353-41810330EF81}"/>
              </a:ext>
            </a:extLst>
          </p:cNvPr>
          <p:cNvSpPr/>
          <p:nvPr/>
        </p:nvSpPr>
        <p:spPr>
          <a:xfrm>
            <a:off x="478173" y="5472291"/>
            <a:ext cx="2570352" cy="2657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1" name="Rectangle 10">
            <a:extLst>
              <a:ext uri="{FF2B5EF4-FFF2-40B4-BE49-F238E27FC236}">
                <a16:creationId xmlns:a16="http://schemas.microsoft.com/office/drawing/2014/main" id="{3C152DC2-7DA1-0EAA-2208-EEFE6E45674B}"/>
              </a:ext>
            </a:extLst>
          </p:cNvPr>
          <p:cNvSpPr/>
          <p:nvPr/>
        </p:nvSpPr>
        <p:spPr>
          <a:xfrm>
            <a:off x="478173" y="5472290"/>
            <a:ext cx="2570352" cy="704675"/>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26" name="Straight Connector 25">
            <a:extLst>
              <a:ext uri="{FF2B5EF4-FFF2-40B4-BE49-F238E27FC236}">
                <a16:creationId xmlns:a16="http://schemas.microsoft.com/office/drawing/2014/main" id="{71655036-83B5-66A8-6AF8-462D393952EB}"/>
              </a:ext>
            </a:extLst>
          </p:cNvPr>
          <p:cNvCxnSpPr/>
          <p:nvPr/>
        </p:nvCxnSpPr>
        <p:spPr>
          <a:xfrm>
            <a:off x="676539" y="5605174"/>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2C5C4C40-7056-62F3-E36D-41E58EF52046}"/>
              </a:ext>
            </a:extLst>
          </p:cNvPr>
          <p:cNvGrpSpPr/>
          <p:nvPr/>
        </p:nvGrpSpPr>
        <p:grpSpPr>
          <a:xfrm flipV="1">
            <a:off x="478173" y="4399233"/>
            <a:ext cx="2570352" cy="550730"/>
            <a:chOff x="6509857" y="4960836"/>
            <a:chExt cx="2570352" cy="550730"/>
          </a:xfrm>
        </p:grpSpPr>
        <p:sp>
          <p:nvSpPr>
            <p:cNvPr id="59" name="Rectangle 58">
              <a:extLst>
                <a:ext uri="{FF2B5EF4-FFF2-40B4-BE49-F238E27FC236}">
                  <a16:creationId xmlns:a16="http://schemas.microsoft.com/office/drawing/2014/main" id="{4A19DE5F-46F1-A931-DC05-A71B9C57F9AE}"/>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0" name="Trapezoid 59">
              <a:extLst>
                <a:ext uri="{FF2B5EF4-FFF2-40B4-BE49-F238E27FC236}">
                  <a16:creationId xmlns:a16="http://schemas.microsoft.com/office/drawing/2014/main" id="{81D9A124-54BC-74E8-7B25-090CC37F939B}"/>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1" name="Rectangle 60">
              <a:extLst>
                <a:ext uri="{FF2B5EF4-FFF2-40B4-BE49-F238E27FC236}">
                  <a16:creationId xmlns:a16="http://schemas.microsoft.com/office/drawing/2014/main" id="{57D34157-B549-1764-5184-86BF5B38A0A0}"/>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2" name="Rectangle 61">
              <a:extLst>
                <a:ext uri="{FF2B5EF4-FFF2-40B4-BE49-F238E27FC236}">
                  <a16:creationId xmlns:a16="http://schemas.microsoft.com/office/drawing/2014/main" id="{14EF9915-4751-11DE-587C-CF846B84293F}"/>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63" name="Straight Connector 62">
              <a:extLst>
                <a:ext uri="{FF2B5EF4-FFF2-40B4-BE49-F238E27FC236}">
                  <a16:creationId xmlns:a16="http://schemas.microsoft.com/office/drawing/2014/main" id="{8A7EDCDC-AB69-5E2D-7225-6AE4EAEBD294}"/>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BBAF0113-2BC2-77D7-9DC3-52609135CFD3}"/>
              </a:ext>
            </a:extLst>
          </p:cNvPr>
          <p:cNvGrpSpPr/>
          <p:nvPr/>
        </p:nvGrpSpPr>
        <p:grpSpPr>
          <a:xfrm flipV="1">
            <a:off x="478173" y="4928065"/>
            <a:ext cx="2570352" cy="550730"/>
            <a:chOff x="6509857" y="4960836"/>
            <a:chExt cx="2570352" cy="550730"/>
          </a:xfrm>
        </p:grpSpPr>
        <p:sp>
          <p:nvSpPr>
            <p:cNvPr id="65" name="Rectangle 64">
              <a:extLst>
                <a:ext uri="{FF2B5EF4-FFF2-40B4-BE49-F238E27FC236}">
                  <a16:creationId xmlns:a16="http://schemas.microsoft.com/office/drawing/2014/main" id="{CD5557AA-3012-8A13-CBDE-96DBF923E102}"/>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6" name="Trapezoid 65">
              <a:extLst>
                <a:ext uri="{FF2B5EF4-FFF2-40B4-BE49-F238E27FC236}">
                  <a16:creationId xmlns:a16="http://schemas.microsoft.com/office/drawing/2014/main" id="{78F1E9F3-D18B-A0FA-BDB4-6F8BBD3B407E}"/>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7" name="Rectangle 66">
              <a:extLst>
                <a:ext uri="{FF2B5EF4-FFF2-40B4-BE49-F238E27FC236}">
                  <a16:creationId xmlns:a16="http://schemas.microsoft.com/office/drawing/2014/main" id="{D5BBED04-8198-3DB5-B4F7-82A8D468754D}"/>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8" name="Rectangle 67">
              <a:extLst>
                <a:ext uri="{FF2B5EF4-FFF2-40B4-BE49-F238E27FC236}">
                  <a16:creationId xmlns:a16="http://schemas.microsoft.com/office/drawing/2014/main" id="{B44138A0-5582-FD84-BD29-869F34275F2B}"/>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69" name="Straight Connector 68">
              <a:extLst>
                <a:ext uri="{FF2B5EF4-FFF2-40B4-BE49-F238E27FC236}">
                  <a16:creationId xmlns:a16="http://schemas.microsoft.com/office/drawing/2014/main" id="{115E780A-907F-768A-9210-A8F320C6B40E}"/>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71" name="Trapezoid 70">
            <a:extLst>
              <a:ext uri="{FF2B5EF4-FFF2-40B4-BE49-F238E27FC236}">
                <a16:creationId xmlns:a16="http://schemas.microsoft.com/office/drawing/2014/main" id="{EA195B29-CA40-09C2-E6BE-98E23AA8141B}"/>
              </a:ext>
            </a:extLst>
          </p:cNvPr>
          <p:cNvSpPr/>
          <p:nvPr/>
        </p:nvSpPr>
        <p:spPr>
          <a:xfrm flipV="1">
            <a:off x="1644243" y="4399231"/>
            <a:ext cx="396732" cy="1205937"/>
          </a:xfrm>
          <a:prstGeom prst="trapezoid">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Tree>
    <p:extLst>
      <p:ext uri="{BB962C8B-B14F-4D97-AF65-F5344CB8AC3E}">
        <p14:creationId xmlns:p14="http://schemas.microsoft.com/office/powerpoint/2010/main" val="2604333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FA4C3-8317-B880-8602-A113FECB09D9}"/>
              </a:ext>
            </a:extLst>
          </p:cNvPr>
          <p:cNvSpPr>
            <a:spLocks noGrp="1"/>
          </p:cNvSpPr>
          <p:nvPr>
            <p:ph type="title"/>
          </p:nvPr>
        </p:nvSpPr>
        <p:spPr/>
        <p:txBody>
          <a:bodyPr/>
          <a:lstStyle/>
          <a:p>
            <a:r>
              <a:rPr lang="en-US" dirty="0"/>
              <a:t>Multiple pass</a:t>
            </a:r>
          </a:p>
        </p:txBody>
      </p:sp>
      <p:sp>
        <p:nvSpPr>
          <p:cNvPr id="3" name="Content Placeholder 2">
            <a:extLst>
              <a:ext uri="{FF2B5EF4-FFF2-40B4-BE49-F238E27FC236}">
                <a16:creationId xmlns:a16="http://schemas.microsoft.com/office/drawing/2014/main" id="{EBFA5825-8666-0A06-FB90-1529D4414F1B}"/>
              </a:ext>
            </a:extLst>
          </p:cNvPr>
          <p:cNvSpPr>
            <a:spLocks noGrp="1"/>
          </p:cNvSpPr>
          <p:nvPr>
            <p:ph idx="1"/>
          </p:nvPr>
        </p:nvSpPr>
        <p:spPr/>
        <p:txBody>
          <a:bodyPr/>
          <a:lstStyle/>
          <a:p>
            <a:r>
              <a:rPr lang="en-US" dirty="0"/>
              <a:t>Second layer : 2 or 3 wafers</a:t>
            </a:r>
          </a:p>
          <a:p>
            <a:pPr lvl="1"/>
            <a:r>
              <a:rPr lang="en-US" dirty="0"/>
              <a:t>16u or 24u – 2.1:1 or 3.2:1 aspect ratio</a:t>
            </a:r>
          </a:p>
          <a:p>
            <a:r>
              <a:rPr lang="en-US" dirty="0"/>
              <a:t>And repeat to get 8+1 stack</a:t>
            </a:r>
          </a:p>
          <a:p>
            <a:r>
              <a:rPr lang="en-US" dirty="0"/>
              <a:t>These shallow AR’s are easily in range for cu metal</a:t>
            </a:r>
          </a:p>
          <a:p>
            <a:r>
              <a:rPr lang="en-US" dirty="0"/>
              <a:t>Note: each via in one contacts previous via in one</a:t>
            </a:r>
          </a:p>
          <a:p>
            <a:pPr lvl="1"/>
            <a:r>
              <a:rPr lang="en-US" dirty="0"/>
              <a:t>Not HBI.</a:t>
            </a:r>
          </a:p>
          <a:p>
            <a:r>
              <a:rPr lang="en-US" dirty="0"/>
              <a:t>Penalty is series construction</a:t>
            </a:r>
          </a:p>
        </p:txBody>
      </p:sp>
      <p:sp>
        <p:nvSpPr>
          <p:cNvPr id="6" name="Rectangle 5">
            <a:extLst>
              <a:ext uri="{FF2B5EF4-FFF2-40B4-BE49-F238E27FC236}">
                <a16:creationId xmlns:a16="http://schemas.microsoft.com/office/drawing/2014/main" id="{B70AB98C-A30D-79BB-C897-B3BDB04B3698}"/>
              </a:ext>
            </a:extLst>
          </p:cNvPr>
          <p:cNvSpPr/>
          <p:nvPr/>
        </p:nvSpPr>
        <p:spPr>
          <a:xfrm>
            <a:off x="6300132" y="5725048"/>
            <a:ext cx="2570352" cy="45191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0" name="Rectangle 9">
            <a:extLst>
              <a:ext uri="{FF2B5EF4-FFF2-40B4-BE49-F238E27FC236}">
                <a16:creationId xmlns:a16="http://schemas.microsoft.com/office/drawing/2014/main" id="{5F71A850-846F-22DC-7353-41810330EF81}"/>
              </a:ext>
            </a:extLst>
          </p:cNvPr>
          <p:cNvSpPr/>
          <p:nvPr/>
        </p:nvSpPr>
        <p:spPr>
          <a:xfrm>
            <a:off x="6300132" y="5472290"/>
            <a:ext cx="2570352" cy="2657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1" name="Rectangle 10">
            <a:extLst>
              <a:ext uri="{FF2B5EF4-FFF2-40B4-BE49-F238E27FC236}">
                <a16:creationId xmlns:a16="http://schemas.microsoft.com/office/drawing/2014/main" id="{3C152DC2-7DA1-0EAA-2208-EEFE6E45674B}"/>
              </a:ext>
            </a:extLst>
          </p:cNvPr>
          <p:cNvSpPr/>
          <p:nvPr/>
        </p:nvSpPr>
        <p:spPr>
          <a:xfrm>
            <a:off x="6300132" y="5472289"/>
            <a:ext cx="2570352" cy="704675"/>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26" name="Straight Connector 25">
            <a:extLst>
              <a:ext uri="{FF2B5EF4-FFF2-40B4-BE49-F238E27FC236}">
                <a16:creationId xmlns:a16="http://schemas.microsoft.com/office/drawing/2014/main" id="{71655036-83B5-66A8-6AF8-462D393952EB}"/>
              </a:ext>
            </a:extLst>
          </p:cNvPr>
          <p:cNvCxnSpPr/>
          <p:nvPr/>
        </p:nvCxnSpPr>
        <p:spPr>
          <a:xfrm>
            <a:off x="6498498" y="5605173"/>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2C5C4C40-7056-62F3-E36D-41E58EF52046}"/>
              </a:ext>
            </a:extLst>
          </p:cNvPr>
          <p:cNvGrpSpPr/>
          <p:nvPr/>
        </p:nvGrpSpPr>
        <p:grpSpPr>
          <a:xfrm flipV="1">
            <a:off x="6300132" y="4399232"/>
            <a:ext cx="2570352" cy="550730"/>
            <a:chOff x="6509857" y="4960836"/>
            <a:chExt cx="2570352" cy="550730"/>
          </a:xfrm>
        </p:grpSpPr>
        <p:sp>
          <p:nvSpPr>
            <p:cNvPr id="59" name="Rectangle 58">
              <a:extLst>
                <a:ext uri="{FF2B5EF4-FFF2-40B4-BE49-F238E27FC236}">
                  <a16:creationId xmlns:a16="http://schemas.microsoft.com/office/drawing/2014/main" id="{4A19DE5F-46F1-A931-DC05-A71B9C57F9AE}"/>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0" name="Trapezoid 59">
              <a:extLst>
                <a:ext uri="{FF2B5EF4-FFF2-40B4-BE49-F238E27FC236}">
                  <a16:creationId xmlns:a16="http://schemas.microsoft.com/office/drawing/2014/main" id="{81D9A124-54BC-74E8-7B25-090CC37F939B}"/>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1" name="Rectangle 60">
              <a:extLst>
                <a:ext uri="{FF2B5EF4-FFF2-40B4-BE49-F238E27FC236}">
                  <a16:creationId xmlns:a16="http://schemas.microsoft.com/office/drawing/2014/main" id="{57D34157-B549-1764-5184-86BF5B38A0A0}"/>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2" name="Rectangle 61">
              <a:extLst>
                <a:ext uri="{FF2B5EF4-FFF2-40B4-BE49-F238E27FC236}">
                  <a16:creationId xmlns:a16="http://schemas.microsoft.com/office/drawing/2014/main" id="{14EF9915-4751-11DE-587C-CF846B84293F}"/>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63" name="Straight Connector 62">
              <a:extLst>
                <a:ext uri="{FF2B5EF4-FFF2-40B4-BE49-F238E27FC236}">
                  <a16:creationId xmlns:a16="http://schemas.microsoft.com/office/drawing/2014/main" id="{8A7EDCDC-AB69-5E2D-7225-6AE4EAEBD294}"/>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BBAF0113-2BC2-77D7-9DC3-52609135CFD3}"/>
              </a:ext>
            </a:extLst>
          </p:cNvPr>
          <p:cNvGrpSpPr/>
          <p:nvPr/>
        </p:nvGrpSpPr>
        <p:grpSpPr>
          <a:xfrm flipV="1">
            <a:off x="6300132" y="4928064"/>
            <a:ext cx="2570352" cy="550730"/>
            <a:chOff x="6509857" y="4960836"/>
            <a:chExt cx="2570352" cy="550730"/>
          </a:xfrm>
        </p:grpSpPr>
        <p:sp>
          <p:nvSpPr>
            <p:cNvPr id="65" name="Rectangle 64">
              <a:extLst>
                <a:ext uri="{FF2B5EF4-FFF2-40B4-BE49-F238E27FC236}">
                  <a16:creationId xmlns:a16="http://schemas.microsoft.com/office/drawing/2014/main" id="{CD5557AA-3012-8A13-CBDE-96DBF923E102}"/>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6" name="Trapezoid 65">
              <a:extLst>
                <a:ext uri="{FF2B5EF4-FFF2-40B4-BE49-F238E27FC236}">
                  <a16:creationId xmlns:a16="http://schemas.microsoft.com/office/drawing/2014/main" id="{78F1E9F3-D18B-A0FA-BDB4-6F8BBD3B407E}"/>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7" name="Rectangle 66">
              <a:extLst>
                <a:ext uri="{FF2B5EF4-FFF2-40B4-BE49-F238E27FC236}">
                  <a16:creationId xmlns:a16="http://schemas.microsoft.com/office/drawing/2014/main" id="{D5BBED04-8198-3DB5-B4F7-82A8D468754D}"/>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68" name="Rectangle 67">
              <a:extLst>
                <a:ext uri="{FF2B5EF4-FFF2-40B4-BE49-F238E27FC236}">
                  <a16:creationId xmlns:a16="http://schemas.microsoft.com/office/drawing/2014/main" id="{B44138A0-5582-FD84-BD29-869F34275F2B}"/>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69" name="Straight Connector 68">
              <a:extLst>
                <a:ext uri="{FF2B5EF4-FFF2-40B4-BE49-F238E27FC236}">
                  <a16:creationId xmlns:a16="http://schemas.microsoft.com/office/drawing/2014/main" id="{115E780A-907F-768A-9210-A8F320C6B40E}"/>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71" name="Trapezoid 70">
            <a:extLst>
              <a:ext uri="{FF2B5EF4-FFF2-40B4-BE49-F238E27FC236}">
                <a16:creationId xmlns:a16="http://schemas.microsoft.com/office/drawing/2014/main" id="{EA195B29-CA40-09C2-E6BE-98E23AA8141B}"/>
              </a:ext>
            </a:extLst>
          </p:cNvPr>
          <p:cNvSpPr/>
          <p:nvPr/>
        </p:nvSpPr>
        <p:spPr>
          <a:xfrm flipV="1">
            <a:off x="7466202" y="4399230"/>
            <a:ext cx="396732" cy="1205937"/>
          </a:xfrm>
          <a:prstGeom prst="trapezoid">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 name="Rectangle 3">
            <a:extLst>
              <a:ext uri="{FF2B5EF4-FFF2-40B4-BE49-F238E27FC236}">
                <a16:creationId xmlns:a16="http://schemas.microsoft.com/office/drawing/2014/main" id="{42AD164B-B23A-4580-210D-9624B5A51769}"/>
              </a:ext>
            </a:extLst>
          </p:cNvPr>
          <p:cNvSpPr/>
          <p:nvPr/>
        </p:nvSpPr>
        <p:spPr>
          <a:xfrm>
            <a:off x="9101010" y="5725048"/>
            <a:ext cx="2570352" cy="45191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 name="Rectangle 4">
            <a:extLst>
              <a:ext uri="{FF2B5EF4-FFF2-40B4-BE49-F238E27FC236}">
                <a16:creationId xmlns:a16="http://schemas.microsoft.com/office/drawing/2014/main" id="{DE7B8F44-729A-F585-7274-E2C8A6B05924}"/>
              </a:ext>
            </a:extLst>
          </p:cNvPr>
          <p:cNvSpPr/>
          <p:nvPr/>
        </p:nvSpPr>
        <p:spPr>
          <a:xfrm>
            <a:off x="9101010" y="5472290"/>
            <a:ext cx="2570352" cy="2657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7" name="Rectangle 6">
            <a:extLst>
              <a:ext uri="{FF2B5EF4-FFF2-40B4-BE49-F238E27FC236}">
                <a16:creationId xmlns:a16="http://schemas.microsoft.com/office/drawing/2014/main" id="{16AA647C-65FC-7FFD-F05A-67B6CFD93633}"/>
              </a:ext>
            </a:extLst>
          </p:cNvPr>
          <p:cNvSpPr/>
          <p:nvPr/>
        </p:nvSpPr>
        <p:spPr>
          <a:xfrm>
            <a:off x="9101010" y="5472289"/>
            <a:ext cx="2570352" cy="704675"/>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8" name="Straight Connector 7">
            <a:extLst>
              <a:ext uri="{FF2B5EF4-FFF2-40B4-BE49-F238E27FC236}">
                <a16:creationId xmlns:a16="http://schemas.microsoft.com/office/drawing/2014/main" id="{56A89ECB-F6DD-AA7D-5661-568B78A682DD}"/>
              </a:ext>
            </a:extLst>
          </p:cNvPr>
          <p:cNvCxnSpPr/>
          <p:nvPr/>
        </p:nvCxnSpPr>
        <p:spPr>
          <a:xfrm>
            <a:off x="9299376" y="5605173"/>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DEC3D528-2E28-38AA-803B-88F39C6E1C23}"/>
              </a:ext>
            </a:extLst>
          </p:cNvPr>
          <p:cNvGrpSpPr/>
          <p:nvPr/>
        </p:nvGrpSpPr>
        <p:grpSpPr>
          <a:xfrm flipV="1">
            <a:off x="9101010" y="4399232"/>
            <a:ext cx="2570352" cy="550730"/>
            <a:chOff x="6509857" y="4960836"/>
            <a:chExt cx="2570352" cy="550730"/>
          </a:xfrm>
        </p:grpSpPr>
        <p:sp>
          <p:nvSpPr>
            <p:cNvPr id="12" name="Rectangle 11">
              <a:extLst>
                <a:ext uri="{FF2B5EF4-FFF2-40B4-BE49-F238E27FC236}">
                  <a16:creationId xmlns:a16="http://schemas.microsoft.com/office/drawing/2014/main" id="{300A6175-2837-7EDF-DFEB-5C97FC656258}"/>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3" name="Trapezoid 12">
              <a:extLst>
                <a:ext uri="{FF2B5EF4-FFF2-40B4-BE49-F238E27FC236}">
                  <a16:creationId xmlns:a16="http://schemas.microsoft.com/office/drawing/2014/main" id="{6BA2696A-55B1-F905-A793-08D02DB250B4}"/>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4" name="Rectangle 13">
              <a:extLst>
                <a:ext uri="{FF2B5EF4-FFF2-40B4-BE49-F238E27FC236}">
                  <a16:creationId xmlns:a16="http://schemas.microsoft.com/office/drawing/2014/main" id="{4D8403A9-D219-1294-4F48-A5A4B3BE3FFF}"/>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5" name="Rectangle 14">
              <a:extLst>
                <a:ext uri="{FF2B5EF4-FFF2-40B4-BE49-F238E27FC236}">
                  <a16:creationId xmlns:a16="http://schemas.microsoft.com/office/drawing/2014/main" id="{5CF88D05-DFE3-B12D-A1C5-A7B3825261D8}"/>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16" name="Straight Connector 15">
              <a:extLst>
                <a:ext uri="{FF2B5EF4-FFF2-40B4-BE49-F238E27FC236}">
                  <a16:creationId xmlns:a16="http://schemas.microsoft.com/office/drawing/2014/main" id="{5F8CC3B5-847E-C33A-17B9-B485520928F7}"/>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4679A055-D715-0B86-8D39-547986ED1938}"/>
              </a:ext>
            </a:extLst>
          </p:cNvPr>
          <p:cNvGrpSpPr/>
          <p:nvPr/>
        </p:nvGrpSpPr>
        <p:grpSpPr>
          <a:xfrm flipV="1">
            <a:off x="9101010" y="4928064"/>
            <a:ext cx="2570352" cy="550730"/>
            <a:chOff x="6509857" y="4960836"/>
            <a:chExt cx="2570352" cy="550730"/>
          </a:xfrm>
        </p:grpSpPr>
        <p:sp>
          <p:nvSpPr>
            <p:cNvPr id="18" name="Rectangle 17">
              <a:extLst>
                <a:ext uri="{FF2B5EF4-FFF2-40B4-BE49-F238E27FC236}">
                  <a16:creationId xmlns:a16="http://schemas.microsoft.com/office/drawing/2014/main" id="{AD6AA4AE-E8BA-0CDB-70B9-5FE27B3BAA26}"/>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19" name="Trapezoid 18">
              <a:extLst>
                <a:ext uri="{FF2B5EF4-FFF2-40B4-BE49-F238E27FC236}">
                  <a16:creationId xmlns:a16="http://schemas.microsoft.com/office/drawing/2014/main" id="{140F3A2F-187F-1DAE-B670-0F432AC14742}"/>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0" name="Rectangle 19">
              <a:extLst>
                <a:ext uri="{FF2B5EF4-FFF2-40B4-BE49-F238E27FC236}">
                  <a16:creationId xmlns:a16="http://schemas.microsoft.com/office/drawing/2014/main" id="{B5826245-A993-2255-C3E9-51B78201F24E}"/>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1" name="Rectangle 20">
              <a:extLst>
                <a:ext uri="{FF2B5EF4-FFF2-40B4-BE49-F238E27FC236}">
                  <a16:creationId xmlns:a16="http://schemas.microsoft.com/office/drawing/2014/main" id="{25ED3607-C545-C7A6-7E1A-2E49C2BB840E}"/>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22" name="Straight Connector 21">
              <a:extLst>
                <a:ext uri="{FF2B5EF4-FFF2-40B4-BE49-F238E27FC236}">
                  <a16:creationId xmlns:a16="http://schemas.microsoft.com/office/drawing/2014/main" id="{BDE03014-5DD9-193A-3472-AA477C911F70}"/>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3" name="Trapezoid 22">
            <a:extLst>
              <a:ext uri="{FF2B5EF4-FFF2-40B4-BE49-F238E27FC236}">
                <a16:creationId xmlns:a16="http://schemas.microsoft.com/office/drawing/2014/main" id="{5FD5CC8A-FFD3-15C7-807A-1A165840ADDE}"/>
              </a:ext>
            </a:extLst>
          </p:cNvPr>
          <p:cNvSpPr/>
          <p:nvPr/>
        </p:nvSpPr>
        <p:spPr>
          <a:xfrm flipV="1">
            <a:off x="10267080" y="4399230"/>
            <a:ext cx="396732" cy="1205937"/>
          </a:xfrm>
          <a:prstGeom prst="trapezoid">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grpSp>
        <p:nvGrpSpPr>
          <p:cNvPr id="24" name="Group 23">
            <a:extLst>
              <a:ext uri="{FF2B5EF4-FFF2-40B4-BE49-F238E27FC236}">
                <a16:creationId xmlns:a16="http://schemas.microsoft.com/office/drawing/2014/main" id="{14C5BB7C-23BE-AAD9-BEBD-5E9F4C99F18E}"/>
              </a:ext>
            </a:extLst>
          </p:cNvPr>
          <p:cNvGrpSpPr/>
          <p:nvPr/>
        </p:nvGrpSpPr>
        <p:grpSpPr>
          <a:xfrm flipV="1">
            <a:off x="9101010" y="3335088"/>
            <a:ext cx="2570352" cy="550730"/>
            <a:chOff x="6509857" y="4960836"/>
            <a:chExt cx="2570352" cy="550730"/>
          </a:xfrm>
        </p:grpSpPr>
        <p:sp>
          <p:nvSpPr>
            <p:cNvPr id="25" name="Rectangle 24">
              <a:extLst>
                <a:ext uri="{FF2B5EF4-FFF2-40B4-BE49-F238E27FC236}">
                  <a16:creationId xmlns:a16="http://schemas.microsoft.com/office/drawing/2014/main" id="{8BC9EB6E-FDA4-4645-8756-8CB247CBF331}"/>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7" name="Trapezoid 26">
              <a:extLst>
                <a:ext uri="{FF2B5EF4-FFF2-40B4-BE49-F238E27FC236}">
                  <a16:creationId xmlns:a16="http://schemas.microsoft.com/office/drawing/2014/main" id="{4915CA01-4273-7D8C-D2ED-D2C77171DE5E}"/>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8" name="Rectangle 27">
              <a:extLst>
                <a:ext uri="{FF2B5EF4-FFF2-40B4-BE49-F238E27FC236}">
                  <a16:creationId xmlns:a16="http://schemas.microsoft.com/office/drawing/2014/main" id="{B80CDCF0-967B-5F1D-F59E-B671AA3B5AA0}"/>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29" name="Rectangle 28">
              <a:extLst>
                <a:ext uri="{FF2B5EF4-FFF2-40B4-BE49-F238E27FC236}">
                  <a16:creationId xmlns:a16="http://schemas.microsoft.com/office/drawing/2014/main" id="{0AD13E4C-7F08-06D0-E33A-23EA65931CC9}"/>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30" name="Straight Connector 29">
              <a:extLst>
                <a:ext uri="{FF2B5EF4-FFF2-40B4-BE49-F238E27FC236}">
                  <a16:creationId xmlns:a16="http://schemas.microsoft.com/office/drawing/2014/main" id="{66DA650E-10E6-8688-6C50-AF5DF8E9C9B5}"/>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F2252DC-052F-5B97-5167-64324B602416}"/>
              </a:ext>
            </a:extLst>
          </p:cNvPr>
          <p:cNvGrpSpPr/>
          <p:nvPr/>
        </p:nvGrpSpPr>
        <p:grpSpPr>
          <a:xfrm flipV="1">
            <a:off x="9101010" y="3863920"/>
            <a:ext cx="2570352" cy="550730"/>
            <a:chOff x="6509857" y="4960836"/>
            <a:chExt cx="2570352" cy="550730"/>
          </a:xfrm>
        </p:grpSpPr>
        <p:sp>
          <p:nvSpPr>
            <p:cNvPr id="32" name="Rectangle 31">
              <a:extLst>
                <a:ext uri="{FF2B5EF4-FFF2-40B4-BE49-F238E27FC236}">
                  <a16:creationId xmlns:a16="http://schemas.microsoft.com/office/drawing/2014/main" id="{14F265B9-28FE-0EB3-B5A8-F9FC087FB533}"/>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3" name="Trapezoid 32">
              <a:extLst>
                <a:ext uri="{FF2B5EF4-FFF2-40B4-BE49-F238E27FC236}">
                  <a16:creationId xmlns:a16="http://schemas.microsoft.com/office/drawing/2014/main" id="{465432A5-FAF6-8247-9B4A-D3F9FC4AA899}"/>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4" name="Rectangle 33">
              <a:extLst>
                <a:ext uri="{FF2B5EF4-FFF2-40B4-BE49-F238E27FC236}">
                  <a16:creationId xmlns:a16="http://schemas.microsoft.com/office/drawing/2014/main" id="{EE0A0C4A-E561-54E7-8CBF-C00262EC998C}"/>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5" name="Rectangle 34">
              <a:extLst>
                <a:ext uri="{FF2B5EF4-FFF2-40B4-BE49-F238E27FC236}">
                  <a16:creationId xmlns:a16="http://schemas.microsoft.com/office/drawing/2014/main" id="{99A7AF18-5981-AC54-A278-0F89651C9250}"/>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36" name="Straight Connector 35">
              <a:extLst>
                <a:ext uri="{FF2B5EF4-FFF2-40B4-BE49-F238E27FC236}">
                  <a16:creationId xmlns:a16="http://schemas.microsoft.com/office/drawing/2014/main" id="{9285455B-A2AB-D6E6-1F97-197D6C770526}"/>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FF6F5D2E-42DC-8716-5C87-C1107F0A0C88}"/>
              </a:ext>
            </a:extLst>
          </p:cNvPr>
          <p:cNvGrpSpPr/>
          <p:nvPr/>
        </p:nvGrpSpPr>
        <p:grpSpPr>
          <a:xfrm flipV="1">
            <a:off x="9101010" y="2774100"/>
            <a:ext cx="2570352" cy="550730"/>
            <a:chOff x="6509857" y="4960836"/>
            <a:chExt cx="2570352" cy="550730"/>
          </a:xfrm>
        </p:grpSpPr>
        <p:sp>
          <p:nvSpPr>
            <p:cNvPr id="38" name="Rectangle 37">
              <a:extLst>
                <a:ext uri="{FF2B5EF4-FFF2-40B4-BE49-F238E27FC236}">
                  <a16:creationId xmlns:a16="http://schemas.microsoft.com/office/drawing/2014/main" id="{6B14955D-B835-4EDC-1CA9-7C922E412690}"/>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39" name="Trapezoid 38">
              <a:extLst>
                <a:ext uri="{FF2B5EF4-FFF2-40B4-BE49-F238E27FC236}">
                  <a16:creationId xmlns:a16="http://schemas.microsoft.com/office/drawing/2014/main" id="{0091D910-370F-D195-E014-817C17A82EDC}"/>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0" name="Rectangle 39">
              <a:extLst>
                <a:ext uri="{FF2B5EF4-FFF2-40B4-BE49-F238E27FC236}">
                  <a16:creationId xmlns:a16="http://schemas.microsoft.com/office/drawing/2014/main" id="{35563EC8-80AE-3E1B-5DFE-53DBE3E5F6A3}"/>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1" name="Rectangle 40">
              <a:extLst>
                <a:ext uri="{FF2B5EF4-FFF2-40B4-BE49-F238E27FC236}">
                  <a16:creationId xmlns:a16="http://schemas.microsoft.com/office/drawing/2014/main" id="{130A69F8-63D0-3F57-BB44-5D4C9DAD8A44}"/>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42" name="Straight Connector 41">
              <a:extLst>
                <a:ext uri="{FF2B5EF4-FFF2-40B4-BE49-F238E27FC236}">
                  <a16:creationId xmlns:a16="http://schemas.microsoft.com/office/drawing/2014/main" id="{54F3C231-23DF-4618-66B8-46C1AB5419C8}"/>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43" name="Trapezoid 42">
            <a:extLst>
              <a:ext uri="{FF2B5EF4-FFF2-40B4-BE49-F238E27FC236}">
                <a16:creationId xmlns:a16="http://schemas.microsoft.com/office/drawing/2014/main" id="{F082E40C-6FE5-51B9-0B0A-8EC2CB1A323D}"/>
              </a:ext>
            </a:extLst>
          </p:cNvPr>
          <p:cNvSpPr/>
          <p:nvPr/>
        </p:nvSpPr>
        <p:spPr>
          <a:xfrm flipV="1">
            <a:off x="10276874" y="2779171"/>
            <a:ext cx="396732" cy="1653807"/>
          </a:xfrm>
          <a:prstGeom prst="trapezoid">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grpSp>
        <p:nvGrpSpPr>
          <p:cNvPr id="44" name="Group 43">
            <a:extLst>
              <a:ext uri="{FF2B5EF4-FFF2-40B4-BE49-F238E27FC236}">
                <a16:creationId xmlns:a16="http://schemas.microsoft.com/office/drawing/2014/main" id="{11891CC1-BB74-5B37-97A4-EEAA96FD3D31}"/>
              </a:ext>
            </a:extLst>
          </p:cNvPr>
          <p:cNvGrpSpPr/>
          <p:nvPr/>
        </p:nvGrpSpPr>
        <p:grpSpPr>
          <a:xfrm flipV="1">
            <a:off x="9101010" y="1709298"/>
            <a:ext cx="2570352" cy="550730"/>
            <a:chOff x="6509857" y="4960836"/>
            <a:chExt cx="2570352" cy="550730"/>
          </a:xfrm>
        </p:grpSpPr>
        <p:sp>
          <p:nvSpPr>
            <p:cNvPr id="45" name="Rectangle 44">
              <a:extLst>
                <a:ext uri="{FF2B5EF4-FFF2-40B4-BE49-F238E27FC236}">
                  <a16:creationId xmlns:a16="http://schemas.microsoft.com/office/drawing/2014/main" id="{8B046CFE-9729-263B-CDC1-95B352353CE3}"/>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6" name="Trapezoid 45">
              <a:extLst>
                <a:ext uri="{FF2B5EF4-FFF2-40B4-BE49-F238E27FC236}">
                  <a16:creationId xmlns:a16="http://schemas.microsoft.com/office/drawing/2014/main" id="{E0849BB1-D33C-C1C1-ABDE-7FF01E4171B5}"/>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7" name="Rectangle 46">
              <a:extLst>
                <a:ext uri="{FF2B5EF4-FFF2-40B4-BE49-F238E27FC236}">
                  <a16:creationId xmlns:a16="http://schemas.microsoft.com/office/drawing/2014/main" id="{46C36309-3509-4D3B-13BD-69E42D610ED9}"/>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48" name="Rectangle 47">
              <a:extLst>
                <a:ext uri="{FF2B5EF4-FFF2-40B4-BE49-F238E27FC236}">
                  <a16:creationId xmlns:a16="http://schemas.microsoft.com/office/drawing/2014/main" id="{AB6AAB41-923E-4CF5-8ECB-3262DC745400}"/>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49" name="Straight Connector 48">
              <a:extLst>
                <a:ext uri="{FF2B5EF4-FFF2-40B4-BE49-F238E27FC236}">
                  <a16:creationId xmlns:a16="http://schemas.microsoft.com/office/drawing/2014/main" id="{9206051D-73A9-254A-671E-653FC1B04B1E}"/>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50" name="Group 49">
            <a:extLst>
              <a:ext uri="{FF2B5EF4-FFF2-40B4-BE49-F238E27FC236}">
                <a16:creationId xmlns:a16="http://schemas.microsoft.com/office/drawing/2014/main" id="{D64CF86A-52AC-1317-F1EF-33303EF7D7FB}"/>
              </a:ext>
            </a:extLst>
          </p:cNvPr>
          <p:cNvGrpSpPr/>
          <p:nvPr/>
        </p:nvGrpSpPr>
        <p:grpSpPr>
          <a:xfrm flipV="1">
            <a:off x="9101010" y="2238130"/>
            <a:ext cx="2570352" cy="550730"/>
            <a:chOff x="6509857" y="4960836"/>
            <a:chExt cx="2570352" cy="550730"/>
          </a:xfrm>
        </p:grpSpPr>
        <p:sp>
          <p:nvSpPr>
            <p:cNvPr id="51" name="Rectangle 50">
              <a:extLst>
                <a:ext uri="{FF2B5EF4-FFF2-40B4-BE49-F238E27FC236}">
                  <a16:creationId xmlns:a16="http://schemas.microsoft.com/office/drawing/2014/main" id="{D183B72B-97CC-2406-E969-21C24C24B8A2}"/>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2" name="Trapezoid 51">
              <a:extLst>
                <a:ext uri="{FF2B5EF4-FFF2-40B4-BE49-F238E27FC236}">
                  <a16:creationId xmlns:a16="http://schemas.microsoft.com/office/drawing/2014/main" id="{CC87A662-F51A-9B0F-C955-5C4C91AA0239}"/>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3" name="Rectangle 52">
              <a:extLst>
                <a:ext uri="{FF2B5EF4-FFF2-40B4-BE49-F238E27FC236}">
                  <a16:creationId xmlns:a16="http://schemas.microsoft.com/office/drawing/2014/main" id="{BEF4F34A-8587-245D-F1B9-7B75A0BC2519}"/>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54" name="Rectangle 53">
              <a:extLst>
                <a:ext uri="{FF2B5EF4-FFF2-40B4-BE49-F238E27FC236}">
                  <a16:creationId xmlns:a16="http://schemas.microsoft.com/office/drawing/2014/main" id="{941A3568-41C1-4EAF-26C2-39183D965C45}"/>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55" name="Straight Connector 54">
              <a:extLst>
                <a:ext uri="{FF2B5EF4-FFF2-40B4-BE49-F238E27FC236}">
                  <a16:creationId xmlns:a16="http://schemas.microsoft.com/office/drawing/2014/main" id="{9990178F-0D61-B59B-0667-18746427DEDF}"/>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56" name="Group 55">
            <a:extLst>
              <a:ext uri="{FF2B5EF4-FFF2-40B4-BE49-F238E27FC236}">
                <a16:creationId xmlns:a16="http://schemas.microsoft.com/office/drawing/2014/main" id="{AF43E4B3-4DB8-C3E9-86C0-0F106F9B51EB}"/>
              </a:ext>
            </a:extLst>
          </p:cNvPr>
          <p:cNvGrpSpPr/>
          <p:nvPr/>
        </p:nvGrpSpPr>
        <p:grpSpPr>
          <a:xfrm flipV="1">
            <a:off x="9101010" y="1148310"/>
            <a:ext cx="2570352" cy="550730"/>
            <a:chOff x="6509857" y="4960836"/>
            <a:chExt cx="2570352" cy="550730"/>
          </a:xfrm>
        </p:grpSpPr>
        <p:sp>
          <p:nvSpPr>
            <p:cNvPr id="57" name="Rectangle 56">
              <a:extLst>
                <a:ext uri="{FF2B5EF4-FFF2-40B4-BE49-F238E27FC236}">
                  <a16:creationId xmlns:a16="http://schemas.microsoft.com/office/drawing/2014/main" id="{CBA33717-79BF-D30D-D695-751CF6A5D7C3}"/>
                </a:ext>
              </a:extLst>
            </p:cNvPr>
            <p:cNvSpPr/>
            <p:nvPr/>
          </p:nvSpPr>
          <p:spPr>
            <a:xfrm>
              <a:off x="6509857" y="5370943"/>
              <a:ext cx="2570352" cy="135545"/>
            </a:xfrm>
            <a:prstGeom prst="rect">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70" name="Trapezoid 69">
              <a:extLst>
                <a:ext uri="{FF2B5EF4-FFF2-40B4-BE49-F238E27FC236}">
                  <a16:creationId xmlns:a16="http://schemas.microsoft.com/office/drawing/2014/main" id="{E602B876-7559-E11E-66B1-03266F56A9B2}"/>
                </a:ext>
              </a:extLst>
            </p:cNvPr>
            <p:cNvSpPr/>
            <p:nvPr/>
          </p:nvSpPr>
          <p:spPr>
            <a:xfrm flipV="1">
              <a:off x="7477042" y="5362547"/>
              <a:ext cx="794503" cy="149019"/>
            </a:xfrm>
            <a:prstGeom prst="trapezoid">
              <a:avLst>
                <a:gd name="adj" fmla="val 11957"/>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72" name="Rectangle 71">
              <a:extLst>
                <a:ext uri="{FF2B5EF4-FFF2-40B4-BE49-F238E27FC236}">
                  <a16:creationId xmlns:a16="http://schemas.microsoft.com/office/drawing/2014/main" id="{407F6471-EBE3-AC38-8AFB-B81DE0C1E290}"/>
                </a:ext>
              </a:extLst>
            </p:cNvPr>
            <p:cNvSpPr/>
            <p:nvPr/>
          </p:nvSpPr>
          <p:spPr>
            <a:xfrm>
              <a:off x="6509857" y="4960836"/>
              <a:ext cx="2570352" cy="3999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
          <p:nvSpPr>
            <p:cNvPr id="73" name="Rectangle 72">
              <a:extLst>
                <a:ext uri="{FF2B5EF4-FFF2-40B4-BE49-F238E27FC236}">
                  <a16:creationId xmlns:a16="http://schemas.microsoft.com/office/drawing/2014/main" id="{3E744571-FCA6-56E1-815B-BD21927A1A74}"/>
                </a:ext>
              </a:extLst>
            </p:cNvPr>
            <p:cNvSpPr/>
            <p:nvPr/>
          </p:nvSpPr>
          <p:spPr>
            <a:xfrm>
              <a:off x="6509857" y="4976172"/>
              <a:ext cx="2570352" cy="531180"/>
            </a:xfrm>
            <a:prstGeom prst="rect">
              <a:avLst/>
            </a:prstGeom>
            <a:noFill/>
            <a:ln>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cxnSp>
          <p:nvCxnSpPr>
            <p:cNvPr id="74" name="Straight Connector 73">
              <a:extLst>
                <a:ext uri="{FF2B5EF4-FFF2-40B4-BE49-F238E27FC236}">
                  <a16:creationId xmlns:a16="http://schemas.microsoft.com/office/drawing/2014/main" id="{67297E20-3CD5-49EE-A3C0-499ACE6A457E}"/>
                </a:ext>
              </a:extLst>
            </p:cNvPr>
            <p:cNvCxnSpPr/>
            <p:nvPr/>
          </p:nvCxnSpPr>
          <p:spPr>
            <a:xfrm>
              <a:off x="6708223" y="5160828"/>
              <a:ext cx="1166070" cy="0"/>
            </a:xfrm>
            <a:prstGeom prst="line">
              <a:avLst/>
            </a:prstGeom>
            <a:ln w="127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75" name="Trapezoid 74">
            <a:extLst>
              <a:ext uri="{FF2B5EF4-FFF2-40B4-BE49-F238E27FC236}">
                <a16:creationId xmlns:a16="http://schemas.microsoft.com/office/drawing/2014/main" id="{CEF84135-F2DE-AE18-A73B-2D67A310483A}"/>
              </a:ext>
            </a:extLst>
          </p:cNvPr>
          <p:cNvSpPr/>
          <p:nvPr/>
        </p:nvSpPr>
        <p:spPr>
          <a:xfrm flipV="1">
            <a:off x="10276874" y="1153381"/>
            <a:ext cx="396732" cy="1653807"/>
          </a:xfrm>
          <a:prstGeom prst="trapezoid">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Text Light"/>
              <a:ea typeface="Helvetica Neue"/>
              <a:cs typeface="Helvetica Neue"/>
            </a:endParaRPr>
          </a:p>
        </p:txBody>
      </p:sp>
    </p:spTree>
    <p:extLst>
      <p:ext uri="{BB962C8B-B14F-4D97-AF65-F5344CB8AC3E}">
        <p14:creationId xmlns:p14="http://schemas.microsoft.com/office/powerpoint/2010/main" val="2831436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51049-C65E-71A4-613C-89E933503AF1}"/>
              </a:ext>
            </a:extLst>
          </p:cNvPr>
          <p:cNvSpPr>
            <a:spLocks noGrp="1"/>
          </p:cNvSpPr>
          <p:nvPr>
            <p:ph type="title"/>
          </p:nvPr>
        </p:nvSpPr>
        <p:spPr/>
        <p:txBody>
          <a:bodyPr/>
          <a:lstStyle/>
          <a:p>
            <a:r>
              <a:rPr lang="en-US" dirty="0" err="1"/>
              <a:t>Multipass</a:t>
            </a:r>
            <a:r>
              <a:rPr lang="en-US" dirty="0"/>
              <a:t> 5u via in one</a:t>
            </a:r>
          </a:p>
        </p:txBody>
      </p:sp>
      <p:sp>
        <p:nvSpPr>
          <p:cNvPr id="3" name="Content Placeholder 2">
            <a:extLst>
              <a:ext uri="{FF2B5EF4-FFF2-40B4-BE49-F238E27FC236}">
                <a16:creationId xmlns:a16="http://schemas.microsoft.com/office/drawing/2014/main" id="{30DFEB6F-672C-0D06-1309-60813E9F353B}"/>
              </a:ext>
            </a:extLst>
          </p:cNvPr>
          <p:cNvSpPr>
            <a:spLocks noGrp="1"/>
          </p:cNvSpPr>
          <p:nvPr>
            <p:ph idx="1"/>
          </p:nvPr>
        </p:nvSpPr>
        <p:spPr/>
        <p:txBody>
          <a:bodyPr/>
          <a:lstStyle/>
          <a:p>
            <a:r>
              <a:rPr lang="en-US" dirty="0"/>
              <a:t>2u via in one CD:</a:t>
            </a:r>
          </a:p>
          <a:p>
            <a:pPr lvl="1"/>
            <a:r>
              <a:rPr lang="en-US" dirty="0"/>
              <a:t>9:1 AR for base + 2</a:t>
            </a:r>
          </a:p>
          <a:p>
            <a:pPr lvl="1"/>
            <a:r>
              <a:rPr lang="en-US" dirty="0"/>
              <a:t>8:1 for adding 2 wafers</a:t>
            </a:r>
          </a:p>
          <a:p>
            <a:pPr lvl="1"/>
            <a:r>
              <a:rPr lang="en-US" dirty="0"/>
              <a:t>12:1 for adding 3:1 wafers</a:t>
            </a:r>
          </a:p>
          <a:p>
            <a:pPr lvl="1"/>
            <a:endParaRPr lang="en-US" dirty="0"/>
          </a:p>
          <a:p>
            <a:r>
              <a:rPr lang="en-US" dirty="0"/>
              <a:t>Still in range for cu </a:t>
            </a:r>
            <a:r>
              <a:rPr lang="en-US" dirty="0" err="1"/>
              <a:t>metaliztion</a:t>
            </a:r>
            <a:r>
              <a:rPr lang="en-US" dirty="0"/>
              <a:t> – but pushing it</a:t>
            </a:r>
          </a:p>
          <a:p>
            <a:r>
              <a:rPr lang="en-US" dirty="0"/>
              <a:t>But getting small enough to use tungsten</a:t>
            </a:r>
          </a:p>
        </p:txBody>
      </p:sp>
    </p:spTree>
    <p:extLst>
      <p:ext uri="{BB962C8B-B14F-4D97-AF65-F5344CB8AC3E}">
        <p14:creationId xmlns:p14="http://schemas.microsoft.com/office/powerpoint/2010/main" val="190993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eme1">
  <a:themeElements>
    <a:clrScheme name="Intel 2020">
      <a:dk1>
        <a:srgbClr val="525252"/>
      </a:dk1>
      <a:lt1>
        <a:srgbClr val="FFFFFF"/>
      </a:lt1>
      <a:dk2>
        <a:srgbClr val="004A86"/>
      </a:dk2>
      <a:lt2>
        <a:srgbClr val="FFFFFF"/>
      </a:lt2>
      <a:accent1>
        <a:srgbClr val="0068B5"/>
      </a:accent1>
      <a:accent2>
        <a:srgbClr val="00C7FD"/>
      </a:accent2>
      <a:accent3>
        <a:srgbClr val="FEC91B"/>
      </a:accent3>
      <a:accent4>
        <a:srgbClr val="E96115"/>
      </a:accent4>
      <a:accent5>
        <a:srgbClr val="8F5DA2"/>
      </a:accent5>
      <a:accent6>
        <a:srgbClr val="8BAE46"/>
      </a:accent6>
      <a:hlink>
        <a:srgbClr val="00C7FD"/>
      </a:hlink>
      <a:folHlink>
        <a:srgbClr val="0068B5"/>
      </a:folHlink>
    </a:clrScheme>
    <a:fontScheme name="Intel2021">
      <a:majorFont>
        <a:latin typeface="IntelOne Display Light"/>
        <a:ea typeface="Helvetica Neue"/>
        <a:cs typeface="Helvetica Neue"/>
      </a:majorFont>
      <a:minorFont>
        <a:latin typeface="IntelOne Text Light"/>
        <a:ea typeface="Helvetica Neue"/>
        <a:cs typeface="Helvetica Neu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Classic Tint 2">
      <a:srgbClr val="76CEFF"/>
    </a:custClr>
    <a:custClr name="Energy Tint 2">
      <a:srgbClr val="B4F0FF"/>
    </a:custClr>
    <a:custClr name="Carbon Tint 2">
      <a:srgbClr val="E9E9E9"/>
    </a:custClr>
    <a:custClr name="Steel Tint 2">
      <a:srgbClr val="B9D6E5"/>
    </a:custClr>
    <a:custClr name="Geode Tint 2">
      <a:srgbClr val="EEC3F7"/>
    </a:custClr>
    <a:custClr name="Moss Tint 2">
      <a:srgbClr val="D7F3A2"/>
    </a:custClr>
    <a:custClr name="Rust Tint 2">
      <a:srgbClr val="FFC599"/>
    </a:custClr>
    <a:custClr name="Cobalt Tint 2">
      <a:srgbClr val="98A1FF"/>
    </a:custClr>
    <a:custClr name="Coral Tint 2">
      <a:srgbClr val="FFB6B9"/>
    </a:custClr>
    <a:custClr name="white">
      <a:srgbClr val="FFFFFF"/>
    </a:custClr>
    <a:custClr name="Classic Tint 1">
      <a:srgbClr val="00A3F6"/>
    </a:custClr>
    <a:custClr name="Energy Tint 1">
      <a:srgbClr val="7BDEFF"/>
    </a:custClr>
    <a:custClr name="Carbon Tint 1">
      <a:srgbClr val="AEAEAE"/>
    </a:custClr>
    <a:custClr name="Steel Tint 1">
      <a:srgbClr val="86B3CA"/>
    </a:custClr>
    <a:custClr name="Geode Tint 1">
      <a:srgbClr val="CC94DA"/>
    </a:custClr>
    <a:custClr name="Moss Tint 1">
      <a:srgbClr val="B1D272"/>
    </a:custClr>
    <a:custClr name="Rust Tint 1">
      <a:srgbClr val="FF8F51"/>
    </a:custClr>
    <a:custClr name="Cobalt Tint 1">
      <a:srgbClr val="5B69FF"/>
    </a:custClr>
    <a:custClr name="Coral Tint 1">
      <a:srgbClr val="FF848A"/>
    </a:custClr>
    <a:custClr name="Daisy Tint 1">
      <a:srgbClr val="FFE17A"/>
    </a:custClr>
    <a:custClr name="Classic">
      <a:srgbClr val="0068B5"/>
    </a:custClr>
    <a:custClr name="Energy">
      <a:srgbClr val="00C7FD"/>
    </a:custClr>
    <a:custClr name="Carbon">
      <a:srgbClr val="808080"/>
    </a:custClr>
    <a:custClr name="Steel">
      <a:srgbClr val="548FAD"/>
    </a:custClr>
    <a:custClr name="Geode">
      <a:srgbClr val="8F5DA2"/>
    </a:custClr>
    <a:custClr name="Moss">
      <a:srgbClr val="8BAE46"/>
    </a:custClr>
    <a:custClr name="Rust">
      <a:srgbClr val="E96115"/>
    </a:custClr>
    <a:custClr name="Cobalt">
      <a:srgbClr val="1E2EB8"/>
    </a:custClr>
    <a:custClr name="Coral">
      <a:srgbClr val="FF5662"/>
    </a:custClr>
    <a:custClr name="Daisy">
      <a:srgbClr val="FEC91B"/>
    </a:custClr>
    <a:custClr name="Classic Shade 1">
      <a:srgbClr val="004A86"/>
    </a:custClr>
    <a:custClr name="Energy Shade 1">
      <a:srgbClr val="0095CA"/>
    </a:custClr>
    <a:custClr name="Carbon Shade 1">
      <a:srgbClr val="525252"/>
    </a:custClr>
    <a:custClr name="Steel Shade 1">
      <a:srgbClr val="41728A"/>
    </a:custClr>
    <a:custClr name="Geode Shade 1">
      <a:srgbClr val="653171"/>
    </a:custClr>
    <a:custClr name="Moss Shade 1">
      <a:srgbClr val="708541"/>
    </a:custClr>
    <a:custClr name="Rust Shade 1">
      <a:srgbClr val="B24501"/>
    </a:custClr>
    <a:custClr name="Cobalt Shade 1">
      <a:srgbClr val="000F8A"/>
    </a:custClr>
    <a:custClr name="Coral Shade 1">
      <a:srgbClr val="C81326"/>
    </a:custClr>
    <a:custClr name="Daisy Shade 1">
      <a:srgbClr val="EDB200"/>
    </a:custClr>
    <a:custClr name="Classic Shade 2">
      <a:srgbClr val="00285A"/>
    </a:custClr>
    <a:custClr name="Energy Shade 2">
      <a:srgbClr val="005B85"/>
    </a:custClr>
    <a:custClr name="Carbon Shade 2">
      <a:srgbClr val="262626"/>
    </a:custClr>
    <a:custClr name="Steel Shade 2">
      <a:srgbClr val="183544"/>
    </a:custClr>
    <a:custClr name="black">
      <a:srgbClr val="000000"/>
    </a:custClr>
    <a:custClr name="Moss Shade 2">
      <a:srgbClr val="515A3D"/>
    </a:custClr>
    <a:custClr name="black">
      <a:srgbClr val="000000"/>
    </a:custClr>
    <a:custClr name="Cobalt Shade 2">
      <a:srgbClr val="000864"/>
    </a:custClr>
    <a:custClr name="black">
      <a:srgbClr val="000000"/>
    </a:custClr>
    <a:custClr name="Daisy Shade 2">
      <a:srgbClr val="C98F00"/>
    </a:custClr>
  </a:custClrLst>
  <a:extLst>
    <a:ext uri="{05A4C25C-085E-4340-85A3-A5531E510DB2}">
      <thm15:themeFamily xmlns:thm15="http://schemas.microsoft.com/office/thememl/2012/main" name="brand-ppt-template (1)" id="{D1FD4282-8E8D-7F42-BC8A-A99EC679DECD}" vid="{1CC8D8C3-0D29-4A4E-A4A8-B2C57FCDFB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TotalTime>
  <Words>506</Words>
  <Application>Microsoft Macintosh PowerPoint</Application>
  <PresentationFormat>Widescreen</PresentationFormat>
  <Paragraphs>68</Paragraphs>
  <Slides>11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IntelOne Display Light</vt:lpstr>
      <vt:lpstr>IntelOne Display Regular</vt:lpstr>
      <vt:lpstr>IntelOne Text</vt:lpstr>
      <vt:lpstr>IntelOne Text Light</vt:lpstr>
      <vt:lpstr>Theme1</vt:lpstr>
      <vt:lpstr>PowerPoint Presentation</vt:lpstr>
      <vt:lpstr>Via in one Stephen Morien</vt:lpstr>
      <vt:lpstr>Via in one</vt:lpstr>
      <vt:lpstr>Via in one vs TSV</vt:lpstr>
      <vt:lpstr>Via in one vs. TSV</vt:lpstr>
      <vt:lpstr>Multistacking</vt:lpstr>
      <vt:lpstr>MultiPass</vt:lpstr>
      <vt:lpstr>Multiple pass</vt:lpstr>
      <vt:lpstr>Multipass 5u via in one</vt:lpstr>
      <vt:lpstr>Via in one data line vs. dram planar data line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Kau, Derchang</dc:creator>
  <cp:lastModifiedBy>Kau, Derchang</cp:lastModifiedBy>
  <cp:revision>1</cp:revision>
  <dcterms:created xsi:type="dcterms:W3CDTF">2023-11-27T18:53:08Z</dcterms:created>
  <dcterms:modified xsi:type="dcterms:W3CDTF">2023-11-27T18:57:35Z</dcterms:modified>
</cp:coreProperties>
</file>