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7" r:id="rId5"/>
    <p:sldId id="262" r:id="rId6"/>
    <p:sldId id="264" r:id="rId7"/>
    <p:sldId id="260" r:id="rId8"/>
    <p:sldId id="263" r:id="rId9"/>
    <p:sldId id="258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B2EF60-C934-7943-8349-90B6273A8F93}" v="5" dt="2023-03-30T20:35:16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27" autoAdjust="0"/>
    <p:restoredTop sz="94660"/>
  </p:normalViewPr>
  <p:slideViewPr>
    <p:cSldViewPr>
      <p:cViewPr varScale="1">
        <p:scale>
          <a:sx n="101" d="100"/>
          <a:sy n="101" d="100"/>
        </p:scale>
        <p:origin x="312" y="16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1DB2EF60-C934-7943-8349-90B6273A8F93}"/>
    <pc:docChg chg="modSld">
      <pc:chgData name="Kau, Derchang" userId="b9148588-e694-4445-9765-2c9aad6149ce" providerId="ADAL" clId="{1DB2EF60-C934-7943-8349-90B6273A8F93}" dt="2023-03-30T20:38:11.386" v="31" actId="20577"/>
      <pc:docMkLst>
        <pc:docMk/>
      </pc:docMkLst>
      <pc:sldChg chg="modSp mod">
        <pc:chgData name="Kau, Derchang" userId="b9148588-e694-4445-9765-2c9aad6149ce" providerId="ADAL" clId="{1DB2EF60-C934-7943-8349-90B6273A8F93}" dt="2023-03-30T20:38:11.386" v="31" actId="20577"/>
        <pc:sldMkLst>
          <pc:docMk/>
          <pc:sldMk cId="223556355" sldId="260"/>
        </pc:sldMkLst>
        <pc:spChg chg="mod">
          <ac:chgData name="Kau, Derchang" userId="b9148588-e694-4445-9765-2c9aad6149ce" providerId="ADAL" clId="{1DB2EF60-C934-7943-8349-90B6273A8F93}" dt="2023-03-30T20:38:11.386" v="31" actId="20577"/>
          <ac:spMkLst>
            <pc:docMk/>
            <pc:sldMk cId="223556355" sldId="260"/>
            <ac:spMk id="8" creationId="{79B6D6CF-D574-C327-02B5-D9B79EA08AAC}"/>
          </ac:spMkLst>
        </pc:spChg>
        <pc:graphicFrameChg chg="mod modGraphic">
          <ac:chgData name="Kau, Derchang" userId="b9148588-e694-4445-9765-2c9aad6149ce" providerId="ADAL" clId="{1DB2EF60-C934-7943-8349-90B6273A8F93}" dt="2023-03-30T20:35:28.674" v="23" actId="403"/>
          <ac:graphicFrameMkLst>
            <pc:docMk/>
            <pc:sldMk cId="223556355" sldId="260"/>
            <ac:graphicFrameMk id="7" creationId="{7A273BC3-911F-0EC8-C53D-E8ECB7353E4A}"/>
          </ac:graphicFrameMkLst>
        </pc:graphicFrameChg>
      </pc:sldChg>
      <pc:sldChg chg="modSp mod">
        <pc:chgData name="Kau, Derchang" userId="b9148588-e694-4445-9765-2c9aad6149ce" providerId="ADAL" clId="{1DB2EF60-C934-7943-8349-90B6273A8F93}" dt="2023-03-30T20:33:32.265" v="19" actId="20577"/>
        <pc:sldMkLst>
          <pc:docMk/>
          <pc:sldMk cId="2333562606" sldId="264"/>
        </pc:sldMkLst>
        <pc:spChg chg="mod">
          <ac:chgData name="Kau, Derchang" userId="b9148588-e694-4445-9765-2c9aad6149ce" providerId="ADAL" clId="{1DB2EF60-C934-7943-8349-90B6273A8F93}" dt="2023-03-30T20:33:24.675" v="13" actId="20577"/>
          <ac:spMkLst>
            <pc:docMk/>
            <pc:sldMk cId="2333562606" sldId="264"/>
            <ac:spMk id="3" creationId="{D4DD58E7-FB87-9D28-F428-737CABB75869}"/>
          </ac:spMkLst>
        </pc:spChg>
        <pc:spChg chg="mod">
          <ac:chgData name="Kau, Derchang" userId="b9148588-e694-4445-9765-2c9aad6149ce" providerId="ADAL" clId="{1DB2EF60-C934-7943-8349-90B6273A8F93}" dt="2023-03-30T20:33:32.265" v="19" actId="20577"/>
          <ac:spMkLst>
            <pc:docMk/>
            <pc:sldMk cId="2333562606" sldId="264"/>
            <ac:spMk id="10" creationId="{6B80ECBA-C9BD-2AB7-453D-0ACCF2C98DEB}"/>
          </ac:spMkLst>
        </pc:spChg>
      </pc:sldChg>
    </pc:docChg>
  </pc:docChgLst>
  <pc:docChgLst>
    <pc:chgData name="Kau, Derchang" userId="b9148588-e694-4445-9765-2c9aad6149ce" providerId="ADAL" clId="{EBFC457D-E6DF-3745-BFAB-4E35968286DA}"/>
    <pc:docChg chg="undo redo custSel addSld delSld modSld sldOrd">
      <pc:chgData name="Kau, Derchang" userId="b9148588-e694-4445-9765-2c9aad6149ce" providerId="ADAL" clId="{EBFC457D-E6DF-3745-BFAB-4E35968286DA}" dt="2023-03-09T17:33:22.554" v="3859" actId="1076"/>
      <pc:docMkLst>
        <pc:docMk/>
      </pc:docMkLst>
      <pc:sldChg chg="delSp modSp mod chgLayout">
        <pc:chgData name="Kau, Derchang" userId="b9148588-e694-4445-9765-2c9aad6149ce" providerId="ADAL" clId="{EBFC457D-E6DF-3745-BFAB-4E35968286DA}" dt="2023-02-13T03:11:13.809" v="3651" actId="20577"/>
        <pc:sldMkLst>
          <pc:docMk/>
          <pc:sldMk cId="571199631" sldId="257"/>
        </pc:sldMkLst>
        <pc:spChg chg="mod ord">
          <ac:chgData name="Kau, Derchang" userId="b9148588-e694-4445-9765-2c9aad6149ce" providerId="ADAL" clId="{EBFC457D-E6DF-3745-BFAB-4E35968286DA}" dt="2023-02-13T02:49:30.982" v="3612" actId="700"/>
          <ac:spMkLst>
            <pc:docMk/>
            <pc:sldMk cId="571199631" sldId="257"/>
            <ac:spMk id="2" creationId="{1880C7EB-82EA-2F44-9CE6-85D3359A96E6}"/>
          </ac:spMkLst>
        </pc:spChg>
        <pc:spChg chg="mod ord">
          <ac:chgData name="Kau, Derchang" userId="b9148588-e694-4445-9765-2c9aad6149ce" providerId="ADAL" clId="{EBFC457D-E6DF-3745-BFAB-4E35968286DA}" dt="2023-02-13T02:49:39.859" v="3614" actId="404"/>
          <ac:spMkLst>
            <pc:docMk/>
            <pc:sldMk cId="571199631" sldId="257"/>
            <ac:spMk id="3" creationId="{4DEDCBA4-DD72-584F-A76E-6BB7A0CFAF7D}"/>
          </ac:spMkLst>
        </pc:spChg>
        <pc:spChg chg="mod ord">
          <ac:chgData name="Kau, Derchang" userId="b9148588-e694-4445-9765-2c9aad6149ce" providerId="ADAL" clId="{EBFC457D-E6DF-3745-BFAB-4E35968286DA}" dt="2023-02-13T03:11:13.809" v="3651" actId="20577"/>
          <ac:spMkLst>
            <pc:docMk/>
            <pc:sldMk cId="571199631" sldId="257"/>
            <ac:spMk id="4" creationId="{BD877467-4947-834F-B23F-CD8D4BF05E06}"/>
          </ac:spMkLst>
        </pc:spChg>
        <pc:graphicFrameChg chg="del">
          <ac:chgData name="Kau, Derchang" userId="b9148588-e694-4445-9765-2c9aad6149ce" providerId="ADAL" clId="{EBFC457D-E6DF-3745-BFAB-4E35968286DA}" dt="2023-02-11T17:59:03.597" v="1279" actId="478"/>
          <ac:graphicFrameMkLst>
            <pc:docMk/>
            <pc:sldMk cId="571199631" sldId="257"/>
            <ac:graphicFrameMk id="5" creationId="{B8AC5263-E4A6-A62D-F6B4-4481D4E8E9FD}"/>
          </ac:graphicFrameMkLst>
        </pc:graphicFrameChg>
      </pc:sldChg>
      <pc:sldChg chg="modSp mod ord">
        <pc:chgData name="Kau, Derchang" userId="b9148588-e694-4445-9765-2c9aad6149ce" providerId="ADAL" clId="{EBFC457D-E6DF-3745-BFAB-4E35968286DA}" dt="2023-02-13T02:50:10.531" v="3615" actId="20578"/>
        <pc:sldMkLst>
          <pc:docMk/>
          <pc:sldMk cId="3634505535" sldId="258"/>
        </pc:sldMkLst>
        <pc:spChg chg="mod">
          <ac:chgData name="Kau, Derchang" userId="b9148588-e694-4445-9765-2c9aad6149ce" providerId="ADAL" clId="{EBFC457D-E6DF-3745-BFAB-4E35968286DA}" dt="2023-02-11T18:07:35.205" v="1345" actId="1582"/>
          <ac:spMkLst>
            <pc:docMk/>
            <pc:sldMk cId="3634505535" sldId="258"/>
            <ac:spMk id="3" creationId="{E40BF78F-1058-1847-9F55-02ADB27E297A}"/>
          </ac:spMkLst>
        </pc:spChg>
        <pc:graphicFrameChg chg="mod modGraphic">
          <ac:chgData name="Kau, Derchang" userId="b9148588-e694-4445-9765-2c9aad6149ce" providerId="ADAL" clId="{EBFC457D-E6DF-3745-BFAB-4E35968286DA}" dt="2023-02-11T18:09:14.333" v="1373" actId="20577"/>
          <ac:graphicFrameMkLst>
            <pc:docMk/>
            <pc:sldMk cId="3634505535" sldId="258"/>
            <ac:graphicFrameMk id="9" creationId="{58F885CE-F6D3-545E-3870-CAA9F18D1E28}"/>
          </ac:graphicFrameMkLst>
        </pc:graphicFrameChg>
        <pc:picChg chg="mod">
          <ac:chgData name="Kau, Derchang" userId="b9148588-e694-4445-9765-2c9aad6149ce" providerId="ADAL" clId="{EBFC457D-E6DF-3745-BFAB-4E35968286DA}" dt="2023-02-11T18:07:46.140" v="1346" actId="1582"/>
          <ac:picMkLst>
            <pc:docMk/>
            <pc:sldMk cId="3634505535" sldId="258"/>
            <ac:picMk id="6" creationId="{9796B76D-AC15-308B-0C4D-FB834921632A}"/>
          </ac:picMkLst>
        </pc:picChg>
        <pc:picChg chg="mod">
          <ac:chgData name="Kau, Derchang" userId="b9148588-e694-4445-9765-2c9aad6149ce" providerId="ADAL" clId="{EBFC457D-E6DF-3745-BFAB-4E35968286DA}" dt="2023-02-11T18:06:23.321" v="1336" actId="1076"/>
          <ac:picMkLst>
            <pc:docMk/>
            <pc:sldMk cId="3634505535" sldId="258"/>
            <ac:picMk id="1032" creationId="{FFC34E64-32AF-90F4-2C43-D85E6B0CAEC8}"/>
          </ac:picMkLst>
        </pc:picChg>
      </pc:sldChg>
      <pc:sldChg chg="del">
        <pc:chgData name="Kau, Derchang" userId="b9148588-e694-4445-9765-2c9aad6149ce" providerId="ADAL" clId="{EBFC457D-E6DF-3745-BFAB-4E35968286DA}" dt="2023-02-11T17:58:19.274" v="1258" actId="2696"/>
        <pc:sldMkLst>
          <pc:docMk/>
          <pc:sldMk cId="1293115813" sldId="259"/>
        </pc:sldMkLst>
      </pc:sldChg>
      <pc:sldChg chg="addSp delSp modSp mod ord">
        <pc:chgData name="Kau, Derchang" userId="b9148588-e694-4445-9765-2c9aad6149ce" providerId="ADAL" clId="{EBFC457D-E6DF-3745-BFAB-4E35968286DA}" dt="2023-02-13T04:19:20.173" v="3699" actId="14100"/>
        <pc:sldMkLst>
          <pc:docMk/>
          <pc:sldMk cId="223556355" sldId="260"/>
        </pc:sldMkLst>
        <pc:spChg chg="mod">
          <ac:chgData name="Kau, Derchang" userId="b9148588-e694-4445-9765-2c9aad6149ce" providerId="ADAL" clId="{EBFC457D-E6DF-3745-BFAB-4E35968286DA}" dt="2023-02-13T04:19:20.173" v="3699" actId="14100"/>
          <ac:spMkLst>
            <pc:docMk/>
            <pc:sldMk cId="223556355" sldId="260"/>
            <ac:spMk id="8" creationId="{79B6D6CF-D574-C327-02B5-D9B79EA08AAC}"/>
          </ac:spMkLst>
        </pc:spChg>
        <pc:graphicFrameChg chg="mod modGraphic">
          <ac:chgData name="Kau, Derchang" userId="b9148588-e694-4445-9765-2c9aad6149ce" providerId="ADAL" clId="{EBFC457D-E6DF-3745-BFAB-4E35968286DA}" dt="2023-02-13T01:44:36.231" v="3212" actId="1038"/>
          <ac:graphicFrameMkLst>
            <pc:docMk/>
            <pc:sldMk cId="223556355" sldId="260"/>
            <ac:graphicFrameMk id="7" creationId="{7A273BC3-911F-0EC8-C53D-E8ECB7353E4A}"/>
          </ac:graphicFrameMkLst>
        </pc:graphicFrameChg>
        <pc:picChg chg="add del">
          <ac:chgData name="Kau, Derchang" userId="b9148588-e694-4445-9765-2c9aad6149ce" providerId="ADAL" clId="{EBFC457D-E6DF-3745-BFAB-4E35968286DA}" dt="2023-02-11T17:17:08.376" v="550"/>
          <ac:picMkLst>
            <pc:docMk/>
            <pc:sldMk cId="223556355" sldId="260"/>
            <ac:picMk id="3" creationId="{CF4FF135-62AB-FFFE-4C39-C4DB69DA2E5F}"/>
          </ac:picMkLst>
        </pc:picChg>
      </pc:sldChg>
      <pc:sldChg chg="addSp delSp modSp new del mod">
        <pc:chgData name="Kau, Derchang" userId="b9148588-e694-4445-9765-2c9aad6149ce" providerId="ADAL" clId="{EBFC457D-E6DF-3745-BFAB-4E35968286DA}" dt="2023-02-28T23:03:36.647" v="3784" actId="2696"/>
        <pc:sldMkLst>
          <pc:docMk/>
          <pc:sldMk cId="3490220405" sldId="261"/>
        </pc:sldMkLst>
        <pc:spChg chg="mod">
          <ac:chgData name="Kau, Derchang" userId="b9148588-e694-4445-9765-2c9aad6149ce" providerId="ADAL" clId="{EBFC457D-E6DF-3745-BFAB-4E35968286DA}" dt="2023-02-11T17:55:22.595" v="1216" actId="14100"/>
          <ac:spMkLst>
            <pc:docMk/>
            <pc:sldMk cId="3490220405" sldId="261"/>
            <ac:spMk id="2" creationId="{EF23C989-E781-E0A8-ECA3-3A81AA6FA515}"/>
          </ac:spMkLst>
        </pc:spChg>
        <pc:spChg chg="mod">
          <ac:chgData name="Kau, Derchang" userId="b9148588-e694-4445-9765-2c9aad6149ce" providerId="ADAL" clId="{EBFC457D-E6DF-3745-BFAB-4E35968286DA}" dt="2023-02-28T23:02:02.546" v="3731" actId="20577"/>
          <ac:spMkLst>
            <pc:docMk/>
            <pc:sldMk cId="3490220405" sldId="261"/>
            <ac:spMk id="3" creationId="{D4DD58E7-FB87-9D28-F428-737CABB75869}"/>
          </ac:spMkLst>
        </pc:spChg>
        <pc:spChg chg="add del mod">
          <ac:chgData name="Kau, Derchang" userId="b9148588-e694-4445-9765-2c9aad6149ce" providerId="ADAL" clId="{EBFC457D-E6DF-3745-BFAB-4E35968286DA}" dt="2023-02-11T17:11:43.990" v="522" actId="478"/>
          <ac:spMkLst>
            <pc:docMk/>
            <pc:sldMk cId="3490220405" sldId="261"/>
            <ac:spMk id="5" creationId="{1A7F7EF8-7574-E1A1-5A1F-345DB23DC924}"/>
          </ac:spMkLst>
        </pc:spChg>
        <pc:spChg chg="add del mod">
          <ac:chgData name="Kau, Derchang" userId="b9148588-e694-4445-9765-2c9aad6149ce" providerId="ADAL" clId="{EBFC457D-E6DF-3745-BFAB-4E35968286DA}" dt="2023-02-13T02:17:18.859" v="3364" actId="478"/>
          <ac:spMkLst>
            <pc:docMk/>
            <pc:sldMk cId="3490220405" sldId="261"/>
            <ac:spMk id="5" creationId="{9548723B-1829-DAC4-C27C-A0B1F8FBD4E3}"/>
          </ac:spMkLst>
        </pc:spChg>
        <pc:spChg chg="add del mod">
          <ac:chgData name="Kau, Derchang" userId="b9148588-e694-4445-9765-2c9aad6149ce" providerId="ADAL" clId="{EBFC457D-E6DF-3745-BFAB-4E35968286DA}" dt="2023-02-13T02:29:34.997" v="3439" actId="478"/>
          <ac:spMkLst>
            <pc:docMk/>
            <pc:sldMk cId="3490220405" sldId="261"/>
            <ac:spMk id="6" creationId="{544ABF14-E970-67B0-687D-7A9600E7181B}"/>
          </ac:spMkLst>
        </pc:spChg>
        <pc:spChg chg="add del mod">
          <ac:chgData name="Kau, Derchang" userId="b9148588-e694-4445-9765-2c9aad6149ce" providerId="ADAL" clId="{EBFC457D-E6DF-3745-BFAB-4E35968286DA}" dt="2023-02-11T17:55:14.791" v="1214" actId="478"/>
          <ac:spMkLst>
            <pc:docMk/>
            <pc:sldMk cId="3490220405" sldId="261"/>
            <ac:spMk id="6" creationId="{F235F8AB-2333-8450-5899-CDDC82FE4D7C}"/>
          </ac:spMkLst>
        </pc:spChg>
        <pc:spChg chg="add del mod">
          <ac:chgData name="Kau, Derchang" userId="b9148588-e694-4445-9765-2c9aad6149ce" providerId="ADAL" clId="{EBFC457D-E6DF-3745-BFAB-4E35968286DA}" dt="2023-02-13T02:29:37.354" v="3440" actId="478"/>
          <ac:spMkLst>
            <pc:docMk/>
            <pc:sldMk cId="3490220405" sldId="261"/>
            <ac:spMk id="7" creationId="{31E7A610-2071-DE18-0FC7-8F8444DE92F4}"/>
          </ac:spMkLst>
        </pc:spChg>
        <pc:spChg chg="add del">
          <ac:chgData name="Kau, Derchang" userId="b9148588-e694-4445-9765-2c9aad6149ce" providerId="ADAL" clId="{EBFC457D-E6DF-3745-BFAB-4E35968286DA}" dt="2023-02-13T02:27:41.254" v="3425" actId="11529"/>
          <ac:spMkLst>
            <pc:docMk/>
            <pc:sldMk cId="3490220405" sldId="261"/>
            <ac:spMk id="8" creationId="{4996CD8C-0D1F-E128-2D66-4C6AE7AD38CD}"/>
          </ac:spMkLst>
        </pc:spChg>
        <pc:spChg chg="add mod">
          <ac:chgData name="Kau, Derchang" userId="b9148588-e694-4445-9765-2c9aad6149ce" providerId="ADAL" clId="{EBFC457D-E6DF-3745-BFAB-4E35968286DA}" dt="2023-02-28T23:02:31.648" v="3757" actId="1037"/>
          <ac:spMkLst>
            <pc:docMk/>
            <pc:sldMk cId="3490220405" sldId="261"/>
            <ac:spMk id="9" creationId="{3B4F758D-7470-C4FD-FD62-9805927033E0}"/>
          </ac:spMkLst>
        </pc:spChg>
        <pc:spChg chg="add mod">
          <ac:chgData name="Kau, Derchang" userId="b9148588-e694-4445-9765-2c9aad6149ce" providerId="ADAL" clId="{EBFC457D-E6DF-3745-BFAB-4E35968286DA}" dt="2023-02-28T23:02:50.554" v="3779" actId="14100"/>
          <ac:spMkLst>
            <pc:docMk/>
            <pc:sldMk cId="3490220405" sldId="261"/>
            <ac:spMk id="10" creationId="{6B80ECBA-C9BD-2AB7-453D-0ACCF2C98DEB}"/>
          </ac:spMkLst>
        </pc:spChg>
        <pc:graphicFrameChg chg="add mod modGraphic">
          <ac:chgData name="Kau, Derchang" userId="b9148588-e694-4445-9765-2c9aad6149ce" providerId="ADAL" clId="{EBFC457D-E6DF-3745-BFAB-4E35968286DA}" dt="2023-02-28T23:03:04.469" v="3782" actId="14100"/>
          <ac:graphicFrameMkLst>
            <pc:docMk/>
            <pc:sldMk cId="3490220405" sldId="261"/>
            <ac:graphicFrameMk id="4" creationId="{FBF51841-3C87-E1A1-3238-E9E7717923AF}"/>
          </ac:graphicFrameMkLst>
        </pc:graphicFrameChg>
      </pc:sldChg>
      <pc:sldChg chg="addSp delSp modSp new mod modClrScheme chgLayout">
        <pc:chgData name="Kau, Derchang" userId="b9148588-e694-4445-9765-2c9aad6149ce" providerId="ADAL" clId="{EBFC457D-E6DF-3745-BFAB-4E35968286DA}" dt="2023-03-09T17:33:22.554" v="3859" actId="1076"/>
        <pc:sldMkLst>
          <pc:docMk/>
          <pc:sldMk cId="1842937408" sldId="262"/>
        </pc:sldMkLst>
        <pc:spChg chg="mod ord">
          <ac:chgData name="Kau, Derchang" userId="b9148588-e694-4445-9765-2c9aad6149ce" providerId="ADAL" clId="{EBFC457D-E6DF-3745-BFAB-4E35968286DA}" dt="2023-02-13T01:34:11.747" v="3153" actId="404"/>
          <ac:spMkLst>
            <pc:docMk/>
            <pc:sldMk cId="1842937408" sldId="262"/>
            <ac:spMk id="2" creationId="{354D2099-EC3C-47E7-FD5A-D858C42A4819}"/>
          </ac:spMkLst>
        </pc:spChg>
        <pc:spChg chg="del">
          <ac:chgData name="Kau, Derchang" userId="b9148588-e694-4445-9765-2c9aad6149ce" providerId="ADAL" clId="{EBFC457D-E6DF-3745-BFAB-4E35968286DA}" dt="2023-02-11T18:17:25.459" v="1433" actId="700"/>
          <ac:spMkLst>
            <pc:docMk/>
            <pc:sldMk cId="1842937408" sldId="262"/>
            <ac:spMk id="3" creationId="{0F8AC781-65E3-D3D4-741A-29160B530963}"/>
          </ac:spMkLst>
        </pc:spChg>
        <pc:spChg chg="add del mod">
          <ac:chgData name="Kau, Derchang" userId="b9148588-e694-4445-9765-2c9aad6149ce" providerId="ADAL" clId="{EBFC457D-E6DF-3745-BFAB-4E35968286DA}" dt="2023-02-12T22:27:58.219" v="1457" actId="478"/>
          <ac:spMkLst>
            <pc:docMk/>
            <pc:sldMk cId="1842937408" sldId="262"/>
            <ac:spMk id="4" creationId="{E9FB58D8-6163-4C74-135D-26BB044C1167}"/>
          </ac:spMkLst>
        </pc:spChg>
        <pc:spChg chg="add del mod">
          <ac:chgData name="Kau, Derchang" userId="b9148588-e694-4445-9765-2c9aad6149ce" providerId="ADAL" clId="{EBFC457D-E6DF-3745-BFAB-4E35968286DA}" dt="2023-02-12T22:27:58.958" v="1458" actId="478"/>
          <ac:spMkLst>
            <pc:docMk/>
            <pc:sldMk cId="1842937408" sldId="262"/>
            <ac:spMk id="5" creationId="{FE350AFC-4CAA-E60A-46AD-CCDC5AD407FA}"/>
          </ac:spMkLst>
        </pc:spChg>
        <pc:spChg chg="add mod topLvl">
          <ac:chgData name="Kau, Derchang" userId="b9148588-e694-4445-9765-2c9aad6149ce" providerId="ADAL" clId="{EBFC457D-E6DF-3745-BFAB-4E35968286DA}" dt="2023-03-09T17:31:53.523" v="3806" actId="165"/>
          <ac:spMkLst>
            <pc:docMk/>
            <pc:sldMk cId="1842937408" sldId="262"/>
            <ac:spMk id="8" creationId="{7DB01FE6-F4A3-A5C7-B532-7454ACBB090C}"/>
          </ac:spMkLst>
        </pc:spChg>
        <pc:spChg chg="add mod topLvl">
          <ac:chgData name="Kau, Derchang" userId="b9148588-e694-4445-9765-2c9aad6149ce" providerId="ADAL" clId="{EBFC457D-E6DF-3745-BFAB-4E35968286DA}" dt="2023-03-09T17:32:45.590" v="3845" actId="1076"/>
          <ac:spMkLst>
            <pc:docMk/>
            <pc:sldMk cId="1842937408" sldId="262"/>
            <ac:spMk id="9" creationId="{00FC7321-4DF1-9654-FB12-AE8D94118ADE}"/>
          </ac:spMkLst>
        </pc:spChg>
        <pc:spChg chg="add mod topLvl">
          <ac:chgData name="Kau, Derchang" userId="b9148588-e694-4445-9765-2c9aad6149ce" providerId="ADAL" clId="{EBFC457D-E6DF-3745-BFAB-4E35968286DA}" dt="2023-03-09T17:33:05.311" v="3858" actId="20577"/>
          <ac:spMkLst>
            <pc:docMk/>
            <pc:sldMk cId="1842937408" sldId="262"/>
            <ac:spMk id="10" creationId="{C85E3488-4B64-9B29-4F9C-F8B022043057}"/>
          </ac:spMkLst>
        </pc:spChg>
        <pc:spChg chg="add mod topLvl">
          <ac:chgData name="Kau, Derchang" userId="b9148588-e694-4445-9765-2c9aad6149ce" providerId="ADAL" clId="{EBFC457D-E6DF-3745-BFAB-4E35968286DA}" dt="2023-03-09T17:33:22.554" v="3859" actId="1076"/>
          <ac:spMkLst>
            <pc:docMk/>
            <pc:sldMk cId="1842937408" sldId="262"/>
            <ac:spMk id="11" creationId="{A42C04E6-7253-5BDC-B1D3-A64644FB2F55}"/>
          </ac:spMkLst>
        </pc:spChg>
        <pc:spChg chg="add mod">
          <ac:chgData name="Kau, Derchang" userId="b9148588-e694-4445-9765-2c9aad6149ce" providerId="ADAL" clId="{EBFC457D-E6DF-3745-BFAB-4E35968286DA}" dt="2023-02-12T23:51:30.041" v="2081" actId="1076"/>
          <ac:spMkLst>
            <pc:docMk/>
            <pc:sldMk cId="1842937408" sldId="262"/>
            <ac:spMk id="30" creationId="{0321E13D-4E6F-D366-959E-BBFAED76138F}"/>
          </ac:spMkLst>
        </pc:spChg>
        <pc:spChg chg="add mod">
          <ac:chgData name="Kau, Derchang" userId="b9148588-e694-4445-9765-2c9aad6149ce" providerId="ADAL" clId="{EBFC457D-E6DF-3745-BFAB-4E35968286DA}" dt="2023-02-12T23:51:30.041" v="2081" actId="1076"/>
          <ac:spMkLst>
            <pc:docMk/>
            <pc:sldMk cId="1842937408" sldId="262"/>
            <ac:spMk id="31" creationId="{C434AD6C-F290-C831-B00D-AF4E2BBAB8E4}"/>
          </ac:spMkLst>
        </pc:spChg>
        <pc:spChg chg="add mod">
          <ac:chgData name="Kau, Derchang" userId="b9148588-e694-4445-9765-2c9aad6149ce" providerId="ADAL" clId="{EBFC457D-E6DF-3745-BFAB-4E35968286DA}" dt="2023-02-12T23:51:30.041" v="2081" actId="1076"/>
          <ac:spMkLst>
            <pc:docMk/>
            <pc:sldMk cId="1842937408" sldId="262"/>
            <ac:spMk id="32" creationId="{C5CF3620-8E95-4E39-78EF-BA96DEE1D9B9}"/>
          </ac:spMkLst>
        </pc:spChg>
        <pc:spChg chg="add del mod">
          <ac:chgData name="Kau, Derchang" userId="b9148588-e694-4445-9765-2c9aad6149ce" providerId="ADAL" clId="{EBFC457D-E6DF-3745-BFAB-4E35968286DA}" dt="2023-02-12T23:38:03.784" v="2077" actId="478"/>
          <ac:spMkLst>
            <pc:docMk/>
            <pc:sldMk cId="1842937408" sldId="262"/>
            <ac:spMk id="33" creationId="{BA5B9E22-75C0-B6EF-2009-0D56305E3939}"/>
          </ac:spMkLst>
        </pc:spChg>
        <pc:spChg chg="add del mod">
          <ac:chgData name="Kau, Derchang" userId="b9148588-e694-4445-9765-2c9aad6149ce" providerId="ADAL" clId="{EBFC457D-E6DF-3745-BFAB-4E35968286DA}" dt="2023-02-12T23:51:54.046" v="2083"/>
          <ac:spMkLst>
            <pc:docMk/>
            <pc:sldMk cId="1842937408" sldId="262"/>
            <ac:spMk id="35" creationId="{A829EB86-6569-74D2-52FB-12CBF6E4FE8B}"/>
          </ac:spMkLst>
        </pc:spChg>
        <pc:spChg chg="add mod">
          <ac:chgData name="Kau, Derchang" userId="b9148588-e694-4445-9765-2c9aad6149ce" providerId="ADAL" clId="{EBFC457D-E6DF-3745-BFAB-4E35968286DA}" dt="2023-02-13T01:24:26.743" v="3132" actId="1076"/>
          <ac:spMkLst>
            <pc:docMk/>
            <pc:sldMk cId="1842937408" sldId="262"/>
            <ac:spMk id="36" creationId="{1FFBBBF1-6846-51F5-0CFD-74B23BF7130C}"/>
          </ac:spMkLst>
        </pc:spChg>
        <pc:spChg chg="add del mod">
          <ac:chgData name="Kau, Derchang" userId="b9148588-e694-4445-9765-2c9aad6149ce" providerId="ADAL" clId="{EBFC457D-E6DF-3745-BFAB-4E35968286DA}" dt="2023-02-13T00:58:00.596" v="2930" actId="478"/>
          <ac:spMkLst>
            <pc:docMk/>
            <pc:sldMk cId="1842937408" sldId="262"/>
            <ac:spMk id="37" creationId="{666A9CCE-3BEE-296A-73A5-99A56357E6A3}"/>
          </ac:spMkLst>
        </pc:spChg>
        <pc:spChg chg="add del mod">
          <ac:chgData name="Kau, Derchang" userId="b9148588-e694-4445-9765-2c9aad6149ce" providerId="ADAL" clId="{EBFC457D-E6DF-3745-BFAB-4E35968286DA}" dt="2023-02-13T00:58:00.596" v="2930" actId="478"/>
          <ac:spMkLst>
            <pc:docMk/>
            <pc:sldMk cId="1842937408" sldId="262"/>
            <ac:spMk id="38" creationId="{2C8FD16D-1340-059E-1A72-79143464E5E4}"/>
          </ac:spMkLst>
        </pc:spChg>
        <pc:spChg chg="add mod ord">
          <ac:chgData name="Kau, Derchang" userId="b9148588-e694-4445-9765-2c9aad6149ce" providerId="ADAL" clId="{EBFC457D-E6DF-3745-BFAB-4E35968286DA}" dt="2023-02-13T01:34:17.471" v="3158" actId="1036"/>
          <ac:spMkLst>
            <pc:docMk/>
            <pc:sldMk cId="1842937408" sldId="262"/>
            <ac:spMk id="39" creationId="{602A474D-D512-7F1D-254E-F212349397DA}"/>
          </ac:spMkLst>
        </pc:spChg>
        <pc:spChg chg="add del mod">
          <ac:chgData name="Kau, Derchang" userId="b9148588-e694-4445-9765-2c9aad6149ce" providerId="ADAL" clId="{EBFC457D-E6DF-3745-BFAB-4E35968286DA}" dt="2023-02-13T00:58:10.412" v="2934"/>
          <ac:spMkLst>
            <pc:docMk/>
            <pc:sldMk cId="1842937408" sldId="262"/>
            <ac:spMk id="41" creationId="{BD86A6B2-9796-45E4-9C97-20CBEAE39D8A}"/>
          </ac:spMkLst>
        </pc:spChg>
        <pc:spChg chg="add del mod">
          <ac:chgData name="Kau, Derchang" userId="b9148588-e694-4445-9765-2c9aad6149ce" providerId="ADAL" clId="{EBFC457D-E6DF-3745-BFAB-4E35968286DA}" dt="2023-02-13T00:58:10.412" v="2934"/>
          <ac:spMkLst>
            <pc:docMk/>
            <pc:sldMk cId="1842937408" sldId="262"/>
            <ac:spMk id="42" creationId="{4137407A-B95B-3BD2-1356-F0809128BE4C}"/>
          </ac:spMkLst>
        </pc:spChg>
        <pc:spChg chg="add del mod">
          <ac:chgData name="Kau, Derchang" userId="b9148588-e694-4445-9765-2c9aad6149ce" providerId="ADAL" clId="{EBFC457D-E6DF-3745-BFAB-4E35968286DA}" dt="2023-02-13T00:58:10.412" v="2934"/>
          <ac:spMkLst>
            <pc:docMk/>
            <pc:sldMk cId="1842937408" sldId="262"/>
            <ac:spMk id="43" creationId="{91AF34DE-C8CC-972D-CBAF-8F99D7551599}"/>
          </ac:spMkLst>
        </pc:spChg>
        <pc:spChg chg="add del mod">
          <ac:chgData name="Kau, Derchang" userId="b9148588-e694-4445-9765-2c9aad6149ce" providerId="ADAL" clId="{EBFC457D-E6DF-3745-BFAB-4E35968286DA}" dt="2023-02-13T01:00:32.276" v="2954" actId="478"/>
          <ac:spMkLst>
            <pc:docMk/>
            <pc:sldMk cId="1842937408" sldId="262"/>
            <ac:spMk id="44" creationId="{388A0985-3580-E7E6-D85C-50E7952032C1}"/>
          </ac:spMkLst>
        </pc:spChg>
        <pc:spChg chg="add del mod">
          <ac:chgData name="Kau, Derchang" userId="b9148588-e694-4445-9765-2c9aad6149ce" providerId="ADAL" clId="{EBFC457D-E6DF-3745-BFAB-4E35968286DA}" dt="2023-02-13T00:58:27.731" v="2939" actId="478"/>
          <ac:spMkLst>
            <pc:docMk/>
            <pc:sldMk cId="1842937408" sldId="262"/>
            <ac:spMk id="45" creationId="{5366CA3B-AB95-6781-E4BA-C815AF764AA4}"/>
          </ac:spMkLst>
        </pc:spChg>
        <pc:spChg chg="add del mod">
          <ac:chgData name="Kau, Derchang" userId="b9148588-e694-4445-9765-2c9aad6149ce" providerId="ADAL" clId="{EBFC457D-E6DF-3745-BFAB-4E35968286DA}" dt="2023-02-13T00:58:45.257" v="2943" actId="478"/>
          <ac:spMkLst>
            <pc:docMk/>
            <pc:sldMk cId="1842937408" sldId="262"/>
            <ac:spMk id="46" creationId="{A34DD8E6-5458-061E-15DB-46C595331E0C}"/>
          </ac:spMkLst>
        </pc:spChg>
        <pc:grpChg chg="add del">
          <ac:chgData name="Kau, Derchang" userId="b9148588-e694-4445-9765-2c9aad6149ce" providerId="ADAL" clId="{EBFC457D-E6DF-3745-BFAB-4E35968286DA}" dt="2023-03-09T17:31:53.523" v="3806" actId="165"/>
          <ac:grpSpMkLst>
            <pc:docMk/>
            <pc:sldMk cId="1842937408" sldId="262"/>
            <ac:grpSpMk id="4" creationId="{E5E0C16E-11D8-61EA-82F2-239FE9628607}"/>
          </ac:grpSpMkLst>
        </pc:grpChg>
        <pc:grpChg chg="add del mod">
          <ac:chgData name="Kau, Derchang" userId="b9148588-e694-4445-9765-2c9aad6149ce" providerId="ADAL" clId="{EBFC457D-E6DF-3745-BFAB-4E35968286DA}" dt="2023-03-09T00:00:53.067" v="3787" actId="165"/>
          <ac:grpSpMkLst>
            <pc:docMk/>
            <pc:sldMk cId="1842937408" sldId="262"/>
            <ac:grpSpMk id="34" creationId="{D5169FAA-1640-A071-A947-D36FCE21472A}"/>
          </ac:grpSpMkLst>
        </pc:grpChg>
        <pc:grpChg chg="add mod">
          <ac:chgData name="Kau, Derchang" userId="b9148588-e694-4445-9765-2c9aad6149ce" providerId="ADAL" clId="{EBFC457D-E6DF-3745-BFAB-4E35968286DA}" dt="2023-02-13T01:24:35.718" v="3134" actId="1076"/>
          <ac:grpSpMkLst>
            <pc:docMk/>
            <pc:sldMk cId="1842937408" sldId="262"/>
            <ac:grpSpMk id="40" creationId="{5EC29A25-28FD-FC08-7352-A40C85DBD2B1}"/>
          </ac:grpSpMkLst>
        </pc:grpChg>
        <pc:picChg chg="add mod topLvl modCrop">
          <ac:chgData name="Kau, Derchang" userId="b9148588-e694-4445-9765-2c9aad6149ce" providerId="ADAL" clId="{EBFC457D-E6DF-3745-BFAB-4E35968286DA}" dt="2023-03-09T17:31:53.523" v="3806" actId="165"/>
          <ac:picMkLst>
            <pc:docMk/>
            <pc:sldMk cId="1842937408" sldId="262"/>
            <ac:picMk id="3" creationId="{A787EFAD-16A5-9B8C-15FB-FF6BAA917418}"/>
          </ac:picMkLst>
        </pc:picChg>
        <pc:picChg chg="add mod topLvl">
          <ac:chgData name="Kau, Derchang" userId="b9148588-e694-4445-9765-2c9aad6149ce" providerId="ADAL" clId="{EBFC457D-E6DF-3745-BFAB-4E35968286DA}" dt="2023-03-09T17:31:53.523" v="3806" actId="165"/>
          <ac:picMkLst>
            <pc:docMk/>
            <pc:sldMk cId="1842937408" sldId="262"/>
            <ac:picMk id="6" creationId="{4DB4C248-17F3-FC36-2614-2F7D1A053C80}"/>
          </ac:picMkLst>
        </pc:picChg>
        <pc:picChg chg="add del mod">
          <ac:chgData name="Kau, Derchang" userId="b9148588-e694-4445-9765-2c9aad6149ce" providerId="ADAL" clId="{EBFC457D-E6DF-3745-BFAB-4E35968286DA}" dt="2023-02-12T22:48:50.355" v="1676" actId="478"/>
          <ac:picMkLst>
            <pc:docMk/>
            <pc:sldMk cId="1842937408" sldId="262"/>
            <ac:picMk id="7" creationId="{73ECEDD2-AB7A-749F-FCC3-B823C8DC5889}"/>
          </ac:picMkLst>
        </pc:picChg>
        <pc:picChg chg="add del mod">
          <ac:chgData name="Kau, Derchang" userId="b9148588-e694-4445-9765-2c9aad6149ce" providerId="ADAL" clId="{EBFC457D-E6DF-3745-BFAB-4E35968286DA}" dt="2023-02-12T22:49:41.006" v="1679" actId="478"/>
          <ac:picMkLst>
            <pc:docMk/>
            <pc:sldMk cId="1842937408" sldId="262"/>
            <ac:picMk id="12" creationId="{24D276BD-DC7D-6825-BBD2-687B36645DA6}"/>
          </ac:picMkLst>
        </pc:picChg>
        <pc:picChg chg="add mod">
          <ac:chgData name="Kau, Derchang" userId="b9148588-e694-4445-9765-2c9aad6149ce" providerId="ADAL" clId="{EBFC457D-E6DF-3745-BFAB-4E35968286DA}" dt="2023-02-12T23:51:30.041" v="2081" actId="1076"/>
          <ac:picMkLst>
            <pc:docMk/>
            <pc:sldMk cId="1842937408" sldId="262"/>
            <ac:picMk id="13" creationId="{E4869D41-56F5-AD07-A8EB-058F4FEB170B}"/>
          </ac:picMkLst>
        </pc:picChg>
        <pc:cxnChg chg="add mod">
          <ac:chgData name="Kau, Derchang" userId="b9148588-e694-4445-9765-2c9aad6149ce" providerId="ADAL" clId="{EBFC457D-E6DF-3745-BFAB-4E35968286DA}" dt="2023-02-12T23:51:30.041" v="2081" actId="1076"/>
          <ac:cxnSpMkLst>
            <pc:docMk/>
            <pc:sldMk cId="1842937408" sldId="262"/>
            <ac:cxnSpMk id="15" creationId="{55DB7DE9-AF4D-E284-5F3E-F78457CD32E2}"/>
          </ac:cxnSpMkLst>
        </pc:cxnChg>
        <pc:cxnChg chg="add mod">
          <ac:chgData name="Kau, Derchang" userId="b9148588-e694-4445-9765-2c9aad6149ce" providerId="ADAL" clId="{EBFC457D-E6DF-3745-BFAB-4E35968286DA}" dt="2023-02-13T00:48:39.645" v="2742" actId="1076"/>
          <ac:cxnSpMkLst>
            <pc:docMk/>
            <pc:sldMk cId="1842937408" sldId="262"/>
            <ac:cxnSpMk id="16" creationId="{5D367A69-B353-F2D9-F8AF-237E63582BAB}"/>
          </ac:cxnSpMkLst>
        </pc:cxnChg>
        <pc:cxnChg chg="add mod">
          <ac:chgData name="Kau, Derchang" userId="b9148588-e694-4445-9765-2c9aad6149ce" providerId="ADAL" clId="{EBFC457D-E6DF-3745-BFAB-4E35968286DA}" dt="2023-02-12T23:51:30.041" v="2081" actId="1076"/>
          <ac:cxnSpMkLst>
            <pc:docMk/>
            <pc:sldMk cId="1842937408" sldId="262"/>
            <ac:cxnSpMk id="25" creationId="{8F11C6B3-6B69-E0A4-BDF0-2A471B4E692A}"/>
          </ac:cxnSpMkLst>
        </pc:cxnChg>
      </pc:sldChg>
      <pc:sldChg chg="addSp delSp modSp new mod modClrScheme chgLayout">
        <pc:chgData name="Kau, Derchang" userId="b9148588-e694-4445-9765-2c9aad6149ce" providerId="ADAL" clId="{EBFC457D-E6DF-3745-BFAB-4E35968286DA}" dt="2023-02-13T02:47:23.639" v="3586" actId="1076"/>
        <pc:sldMkLst>
          <pc:docMk/>
          <pc:sldMk cId="2822771099" sldId="263"/>
        </pc:sldMkLst>
        <pc:spChg chg="del mod ord">
          <ac:chgData name="Kau, Derchang" userId="b9148588-e694-4445-9765-2c9aad6149ce" providerId="ADAL" clId="{EBFC457D-E6DF-3745-BFAB-4E35968286DA}" dt="2023-02-13T02:44:22.163" v="3553" actId="700"/>
          <ac:spMkLst>
            <pc:docMk/>
            <pc:sldMk cId="2822771099" sldId="263"/>
            <ac:spMk id="2" creationId="{4BDB212F-EE31-C889-CF4E-073B1911C80E}"/>
          </ac:spMkLst>
        </pc:spChg>
        <pc:spChg chg="del mod ord">
          <ac:chgData name="Kau, Derchang" userId="b9148588-e694-4445-9765-2c9aad6149ce" providerId="ADAL" clId="{EBFC457D-E6DF-3745-BFAB-4E35968286DA}" dt="2023-02-13T02:44:22.163" v="3553" actId="700"/>
          <ac:spMkLst>
            <pc:docMk/>
            <pc:sldMk cId="2822771099" sldId="263"/>
            <ac:spMk id="3" creationId="{791C51A1-D7BA-9788-9824-D4AA038C6B48}"/>
          </ac:spMkLst>
        </pc:spChg>
        <pc:spChg chg="add mod ord">
          <ac:chgData name="Kau, Derchang" userId="b9148588-e694-4445-9765-2c9aad6149ce" providerId="ADAL" clId="{EBFC457D-E6DF-3745-BFAB-4E35968286DA}" dt="2023-02-13T02:44:31.499" v="3581" actId="20577"/>
          <ac:spMkLst>
            <pc:docMk/>
            <pc:sldMk cId="2822771099" sldId="263"/>
            <ac:spMk id="4" creationId="{9E94B670-F69D-6AAC-03CE-C9C5538B1EF8}"/>
          </ac:spMkLst>
        </pc:spChg>
        <pc:spChg chg="add mod ord">
          <ac:chgData name="Kau, Derchang" userId="b9148588-e694-4445-9765-2c9aad6149ce" providerId="ADAL" clId="{EBFC457D-E6DF-3745-BFAB-4E35968286DA}" dt="2023-02-13T02:44:22.163" v="3553" actId="700"/>
          <ac:spMkLst>
            <pc:docMk/>
            <pc:sldMk cId="2822771099" sldId="263"/>
            <ac:spMk id="5" creationId="{7818B91F-EE8F-E0CC-972F-B81C78159CD6}"/>
          </ac:spMkLst>
        </pc:spChg>
        <pc:graphicFrameChg chg="add mod">
          <ac:chgData name="Kau, Derchang" userId="b9148588-e694-4445-9765-2c9aad6149ce" providerId="ADAL" clId="{EBFC457D-E6DF-3745-BFAB-4E35968286DA}" dt="2023-02-13T02:47:23.639" v="3586" actId="1076"/>
          <ac:graphicFrameMkLst>
            <pc:docMk/>
            <pc:sldMk cId="2822771099" sldId="263"/>
            <ac:graphicFrameMk id="6" creationId="{070ED3C3-081F-D5EE-C39B-7C3064A95E10}"/>
          </ac:graphicFrameMkLst>
        </pc:graphicFrameChg>
      </pc:sldChg>
      <pc:sldChg chg="add">
        <pc:chgData name="Kau, Derchang" userId="b9148588-e694-4445-9765-2c9aad6149ce" providerId="ADAL" clId="{EBFC457D-E6DF-3745-BFAB-4E35968286DA}" dt="2023-02-28T23:03:34.593" v="3783"/>
        <pc:sldMkLst>
          <pc:docMk/>
          <pc:sldMk cId="2333562606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3/30/23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andtech.com/show/16051/3dfabric-the-home-for-tsmc-2-5d-and-3d-stacking-roadmap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electronics-cooling.com/2013/03/measured-thermal-resistance-of-microbumps-in-3d-chip-stacks/" TargetMode="Externa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andtech.com/show/16051/3dfabric-the-home-for-tsmc-2-5d-and-3d-stacking-roadmap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s://www.electronics-cooling.com/2013/03/measured-thermal-resistance-of-microbumps-in-3d-chip-stack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Thermal Analysis of Embedded SRAM in FO-3D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DerChang Kau, Feb/10,’23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800" dirty="0"/>
              <a:t>Modeling Methodology</a:t>
            </a:r>
          </a:p>
          <a:p>
            <a:r>
              <a:rPr lang="en-US" sz="2800" dirty="0"/>
              <a:t>Technology and Design features explored </a:t>
            </a:r>
          </a:p>
          <a:p>
            <a:r>
              <a:rPr lang="en-US" sz="2800" dirty="0"/>
              <a:t>∆T between chip stack in SPIL’s 25µm pitch FO-3D package</a:t>
            </a:r>
          </a:p>
          <a:p>
            <a:r>
              <a:rPr lang="en-US" sz="2800" dirty="0"/>
              <a:t>Supporting Materials </a:t>
            </a:r>
          </a:p>
          <a:p>
            <a:pPr lvl="1"/>
            <a:r>
              <a:rPr lang="en-US" sz="2800" dirty="0"/>
              <a:t>Thermal conductivity extraction for µBump &amp; underfill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2099-EC3C-47E7-FD5A-D858C42A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 linear Model: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∆T =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Power</a:t>
            </a:r>
            <a:r>
              <a:rPr lang="en-US" sz="32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SRAM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· R</a:t>
            </a:r>
            <a:r>
              <a:rPr lang="el-GR" sz="3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</a:t>
            </a:r>
            <a:r>
              <a:rPr lang="en-US" sz="3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,interface</a:t>
            </a:r>
            <a:endParaRPr lang="en-US" sz="3200" dirty="0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602A474D-D512-7F1D-254E-F21234939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5495" y="1108554"/>
            <a:ext cx="4089400" cy="5216046"/>
          </a:xfrm>
        </p:spPr>
        <p:txBody>
          <a:bodyPr/>
          <a:lstStyle/>
          <a:p>
            <a:r>
              <a:rPr lang="en-US" sz="2000" dirty="0"/>
              <a:t>256MB MSC in 120mm</a:t>
            </a:r>
            <a:r>
              <a:rPr lang="en-US" sz="2000" baseline="30000" dirty="0"/>
              <a:t>2</a:t>
            </a:r>
            <a:r>
              <a:rPr lang="en-US" sz="2000" dirty="0"/>
              <a:t>: </a:t>
            </a:r>
            <a:r>
              <a:rPr lang="en-US" sz="2000" b="0" dirty="0"/>
              <a:t>32 channels, Full Duplex @1.6MT/s </a:t>
            </a:r>
            <a:r>
              <a:rPr lang="en-US" sz="2000" b="0" dirty="0" err="1"/>
              <a:t>cacheline</a:t>
            </a:r>
            <a:r>
              <a:rPr lang="en-US" sz="2000" b="0" dirty="0"/>
              <a:t> access per channel @ 0.3pJ/b, delivering 6.4TB/s @ 16W</a:t>
            </a:r>
          </a:p>
          <a:p>
            <a:r>
              <a:rPr lang="en-US" sz="2000" dirty="0"/>
              <a:t>Thermal conductivity </a:t>
            </a:r>
            <a:r>
              <a:rPr lang="en-US" sz="2000" b="0" dirty="0"/>
              <a:t>is based on </a:t>
            </a:r>
            <a:r>
              <a:rPr lang="en-US" sz="2000" b="0" dirty="0">
                <a:hlinkClick r:id="rId2"/>
              </a:rPr>
              <a:t>IBM</a:t>
            </a:r>
            <a:r>
              <a:rPr lang="en-US" sz="2000" b="0" dirty="0"/>
              <a:t>’s and </a:t>
            </a:r>
            <a:r>
              <a:rPr lang="en-US" sz="2000" b="0" dirty="0">
                <a:hlinkClick r:id="rId3"/>
              </a:rPr>
              <a:t>TSMC</a:t>
            </a:r>
            <a:r>
              <a:rPr lang="en-US" sz="2000" b="0" dirty="0"/>
              <a:t>’s publication</a:t>
            </a:r>
            <a:r>
              <a:rPr lang="en-US" sz="2000" dirty="0"/>
              <a:t> </a:t>
            </a:r>
          </a:p>
          <a:p>
            <a:pPr lvl="1"/>
            <a:r>
              <a:rPr lang="el-GR" sz="2000" dirty="0"/>
              <a:t>Κ</a:t>
            </a:r>
            <a:r>
              <a:rPr lang="en-US" sz="2000" baseline="-25000" dirty="0"/>
              <a:t>µB</a:t>
            </a:r>
            <a:r>
              <a:rPr lang="en-US" sz="2000" dirty="0"/>
              <a:t>= 8.8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W/°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C·m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1"/>
            <a:r>
              <a:rPr lang="el-GR" sz="2000" dirty="0"/>
              <a:t>Κ</a:t>
            </a:r>
            <a:r>
              <a:rPr lang="en-US" sz="2000" baseline="-25000" dirty="0">
                <a:solidFill>
                  <a:srgbClr val="000000"/>
                </a:solidFill>
              </a:rPr>
              <a:t>underfill</a:t>
            </a:r>
            <a:r>
              <a:rPr lang="en-US" sz="2000" dirty="0">
                <a:solidFill>
                  <a:srgbClr val="000000"/>
                </a:solidFill>
              </a:rPr>
              <a:t> = 0.55~1.1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W/°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C·m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µB physical dimension</a:t>
            </a:r>
            <a:r>
              <a:rPr lang="en-US" sz="2000" b="0" dirty="0">
                <a:solidFill>
                  <a:srgbClr val="000000"/>
                </a:solidFill>
              </a:rPr>
              <a:t> is based on SPIL’s 25µm technology with HCP layout.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Method and flow</a:t>
            </a:r>
            <a:r>
              <a:rPr lang="en-US" sz="2000" b="0" dirty="0">
                <a:solidFill>
                  <a:srgbClr val="000000"/>
                </a:solidFill>
              </a:rPr>
              <a:t> for µB </a:t>
            </a:r>
            <a:r>
              <a:rPr lang="en-US" sz="2000" b="0" dirty="0" err="1">
                <a:solidFill>
                  <a:srgbClr val="000000"/>
                </a:solidFill>
              </a:rPr>
              <a:t>dummification</a:t>
            </a:r>
            <a:r>
              <a:rPr lang="en-US" sz="2000" b="0" dirty="0">
                <a:solidFill>
                  <a:srgbClr val="000000"/>
                </a:solidFill>
              </a:rPr>
              <a:t> as a </a:t>
            </a:r>
            <a:r>
              <a:rPr lang="en-US" sz="2000" dirty="0">
                <a:solidFill>
                  <a:srgbClr val="000000"/>
                </a:solidFill>
              </a:rPr>
              <a:t>thermal chimney</a:t>
            </a:r>
            <a:r>
              <a:rPr lang="en-US" sz="2000" b="0" dirty="0">
                <a:solidFill>
                  <a:srgbClr val="000000"/>
                </a:solidFill>
              </a:rPr>
              <a:t> is yet developed.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1"/>
            <a:endParaRPr lang="en-US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 sz="20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EC29A25-28FD-FC08-7352-A40C85DBD2B1}"/>
              </a:ext>
            </a:extLst>
          </p:cNvPr>
          <p:cNvGrpSpPr/>
          <p:nvPr/>
        </p:nvGrpSpPr>
        <p:grpSpPr>
          <a:xfrm>
            <a:off x="3856071" y="2730300"/>
            <a:ext cx="3302000" cy="3289300"/>
            <a:chOff x="4191000" y="2021856"/>
            <a:chExt cx="3302000" cy="328930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69D41-56F5-AD07-A8EB-058F4FEB170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91000" y="2021856"/>
              <a:ext cx="3302000" cy="3289300"/>
            </a:xfrm>
            <a:prstGeom prst="rect">
              <a:avLst/>
            </a:prstGeom>
          </p:spPr>
        </p:pic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5DB7DE9-AF4D-E284-5F3E-F78457CD32E2}"/>
                </a:ext>
              </a:extLst>
            </p:cNvPr>
            <p:cNvCxnSpPr/>
            <p:nvPr/>
          </p:nvCxnSpPr>
          <p:spPr>
            <a:xfrm>
              <a:off x="5257800" y="3691834"/>
              <a:ext cx="8382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D367A69-B353-F2D9-F8AF-237E63582BAB}"/>
                </a:ext>
              </a:extLst>
            </p:cNvPr>
            <p:cNvCxnSpPr>
              <a:cxnSpLocks/>
            </p:cNvCxnSpPr>
            <p:nvPr/>
          </p:nvCxnSpPr>
          <p:spPr>
            <a:xfrm>
              <a:off x="6400800" y="2683220"/>
              <a:ext cx="0" cy="129540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F11C6B3-6B69-E0A4-BDF0-2A471B4E692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29201" y="4034432"/>
              <a:ext cx="609599" cy="471803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321E13D-4E6F-D366-959E-BBFAED76138F}"/>
                </a:ext>
              </a:extLst>
            </p:cNvPr>
            <p:cNvSpPr txBox="1"/>
            <p:nvPr/>
          </p:nvSpPr>
          <p:spPr>
            <a:xfrm>
              <a:off x="5606358" y="3445613"/>
              <a:ext cx="38472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CD</a:t>
              </a:r>
              <a:r>
                <a:rPr lang="en-US" sz="1600" baseline="-250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434AD6C-F290-C831-B00D-AF4E2BBAB8E4}"/>
                </a:ext>
              </a:extLst>
            </p:cNvPr>
            <p:cNvSpPr txBox="1"/>
            <p:nvPr/>
          </p:nvSpPr>
          <p:spPr>
            <a:xfrm>
              <a:off x="6456601" y="3142079"/>
              <a:ext cx="218008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  <a:r>
                <a:rPr lang="en-US" sz="1600" baseline="-250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600" baseline="-25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5CF3620-8E95-4E39-78EF-BA96DEE1D9B9}"/>
                </a:ext>
              </a:extLst>
            </p:cNvPr>
            <p:cNvSpPr txBox="1"/>
            <p:nvPr/>
          </p:nvSpPr>
          <p:spPr>
            <a:xfrm>
              <a:off x="4724400" y="4239737"/>
              <a:ext cx="561757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Pitch</a:t>
              </a:r>
              <a:r>
                <a:rPr lang="en-US" sz="1600" baseline="-250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600" baseline="-25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1FFBBBF1-6846-51F5-0CFD-74B23BF7130C}"/>
              </a:ext>
            </a:extLst>
          </p:cNvPr>
          <p:cNvSpPr txBox="1"/>
          <p:nvPr/>
        </p:nvSpPr>
        <p:spPr>
          <a:xfrm>
            <a:off x="3856071" y="1328643"/>
            <a:ext cx="3459537" cy="113877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212850" indent="-1200150">
              <a:spcAft>
                <a:spcPts val="1200"/>
              </a:spcAft>
            </a:pP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Power</a:t>
            </a:r>
            <a:r>
              <a:rPr lang="en-US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SRAM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= Bandwidth ·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Energy</a:t>
            </a:r>
            <a:r>
              <a:rPr lang="en-US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access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212850" indent="-1200150">
              <a:spcAft>
                <a:spcPts val="120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interface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= 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µB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// 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underfill</a:t>
            </a:r>
          </a:p>
          <a:p>
            <a:pPr marL="1212850" indent="-1200150">
              <a:spcAft>
                <a:spcPts val="1200"/>
              </a:spcAft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µB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= 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IO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// R</a:t>
            </a:r>
            <a:r>
              <a:rPr lang="el-GR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θ,</a:t>
            </a:r>
            <a:r>
              <a:rPr lang="en-US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87EFAD-16A5-9B8C-15FB-FF6BAA9174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845" b="98964" l="2381" r="97789">
                        <a14:foregroundMark x1="8844" y1="29016" x2="13095" y2="30570"/>
                        <a14:foregroundMark x1="22619" y1="27288" x2="39626" y2="21416"/>
                        <a14:foregroundMark x1="88605" y1="55440" x2="86224" y2="42314"/>
                        <a14:foregroundMark x1="50340" y1="85665" x2="17687" y2="76857"/>
                        <a14:foregroundMark x1="18878" y1="73230" x2="49490" y2="78066"/>
                        <a14:foregroundMark x1="44218" y1="80311" x2="75850" y2="83247"/>
                        <a14:foregroundMark x1="75850" y1="83247" x2="85544" y2="68566"/>
                        <a14:foregroundMark x1="85544" y1="68566" x2="95238" y2="26425"/>
                        <a14:foregroundMark x1="92007" y1="51295" x2="94898" y2="83765"/>
                        <a14:foregroundMark x1="94898" y1="83765" x2="90646" y2="87392"/>
                        <a14:foregroundMark x1="50340" y1="84974" x2="69728" y2="87392"/>
                        <a14:foregroundMark x1="69728" y1="87392" x2="82653" y2="87219"/>
                        <a14:foregroundMark x1="82653" y1="87219" x2="93537" y2="87737"/>
                        <a14:foregroundMark x1="95748" y1="20898" x2="97449" y2="94646"/>
                        <a14:foregroundMark x1="79592" y1="92573" x2="90306" y2="93437"/>
                        <a14:foregroundMark x1="93537" y1="97582" x2="98129" y2="99309"/>
                        <a14:foregroundMark x1="13435" y1="25216" x2="6463" y2="75993"/>
                        <a14:foregroundMark x1="2381" y1="29361" x2="3912" y2="43005"/>
                        <a14:foregroundMark x1="3912" y1="43005" x2="2381" y2="4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1750" y="1852795"/>
            <a:ext cx="2514600" cy="2471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DB4C248-17F3-FC36-2614-2F7D1A053C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750" y="4591128"/>
            <a:ext cx="2514600" cy="8049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B01FE6-F4A3-A5C7-B532-7454ACBB090C}"/>
              </a:ext>
            </a:extLst>
          </p:cNvPr>
          <p:cNvSpPr txBox="1"/>
          <p:nvPr/>
        </p:nvSpPr>
        <p:spPr>
          <a:xfrm>
            <a:off x="1063596" y="1728752"/>
            <a:ext cx="23107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Embedded SRAM Chiplet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FC7321-4DF1-9654-FB12-AE8D94118ADE}"/>
              </a:ext>
            </a:extLst>
          </p:cNvPr>
          <p:cNvSpPr txBox="1"/>
          <p:nvPr/>
        </p:nvSpPr>
        <p:spPr>
          <a:xfrm>
            <a:off x="1018519" y="4082562"/>
            <a:ext cx="23558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25µm Pitch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µBump connect to top die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5E3488-4B64-9B29-4F9C-F8B022043057}"/>
              </a:ext>
            </a:extLst>
          </p:cNvPr>
          <p:cNvSpPr txBox="1"/>
          <p:nvPr/>
        </p:nvSpPr>
        <p:spPr>
          <a:xfrm>
            <a:off x="1006166" y="5413978"/>
            <a:ext cx="2334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9µm Pitch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TSVs connect to Substrate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42C04E6-7253-5BDC-B1D3-A64644FB2F55}"/>
              </a:ext>
            </a:extLst>
          </p:cNvPr>
          <p:cNvSpPr/>
          <p:nvPr/>
        </p:nvSpPr>
        <p:spPr>
          <a:xfrm>
            <a:off x="939138" y="1563972"/>
            <a:ext cx="2514600" cy="4455628"/>
          </a:xfrm>
          <a:prstGeom prst="roundRect">
            <a:avLst/>
          </a:prstGeom>
          <a:solidFill>
            <a:srgbClr val="C00000">
              <a:alpha val="2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3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D58E7-FB87-9D28-F428-737CABB7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92885"/>
            <a:ext cx="10363200" cy="5660315"/>
          </a:xfrm>
        </p:spPr>
        <p:txBody>
          <a:bodyPr/>
          <a:lstStyle/>
          <a:p>
            <a:pPr algn="just"/>
            <a:r>
              <a:rPr lang="en-US" sz="2000" dirty="0"/>
              <a:t>Base Line and </a:t>
            </a:r>
            <a:r>
              <a:rPr lang="en-US" sz="2000" dirty="0">
                <a:highlight>
                  <a:srgbClr val="FFFF00"/>
                </a:highlight>
              </a:rPr>
              <a:t>experiment explored</a:t>
            </a:r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algn="just"/>
            <a:r>
              <a:rPr lang="en-US" sz="2000" dirty="0"/>
              <a:t>Base Line ∆T: </a:t>
            </a:r>
            <a:r>
              <a:rPr lang="en-US" sz="2000" dirty="0" err="1"/>
              <a:t>Emb</a:t>
            </a:r>
            <a:r>
              <a:rPr lang="en-US" sz="2000" dirty="0"/>
              <a:t>. SRAM is &lt; 3˚C higher than Top Die at Full BW</a:t>
            </a:r>
          </a:p>
          <a:p>
            <a:r>
              <a:rPr lang="en-US" sz="2000" dirty="0"/>
              <a:t>25µm pitch µBump process change</a:t>
            </a:r>
          </a:p>
          <a:p>
            <a:pPr lvl="1"/>
            <a:r>
              <a:rPr lang="en-US" sz="2000" dirty="0" err="1"/>
              <a:t>Upto</a:t>
            </a:r>
            <a:r>
              <a:rPr lang="en-US" sz="2000" dirty="0"/>
              <a:t> 40% ∆T reduction with </a:t>
            </a:r>
            <a:br>
              <a:rPr lang="en-US" sz="2000" dirty="0"/>
            </a:br>
            <a:r>
              <a:rPr lang="en-US" sz="2000" dirty="0"/>
              <a:t>thickness, CD and Underfill material change</a:t>
            </a:r>
          </a:p>
          <a:p>
            <a:r>
              <a:rPr lang="en-US" sz="2000" dirty="0"/>
              <a:t>Layout effects:</a:t>
            </a:r>
          </a:p>
          <a:p>
            <a:pPr lvl="1"/>
            <a:r>
              <a:rPr lang="en-US" sz="2000" dirty="0" err="1"/>
              <a:t>Upto</a:t>
            </a:r>
            <a:r>
              <a:rPr lang="en-US" sz="2000" dirty="0"/>
              <a:t> 60% ∆T reduction by deploying Thermal Chimney </a:t>
            </a:r>
            <a:br>
              <a:rPr lang="en-US" sz="2000" dirty="0"/>
            </a:br>
            <a:r>
              <a:rPr lang="en-US" sz="2000" dirty="0"/>
              <a:t>(µBump </a:t>
            </a:r>
            <a:r>
              <a:rPr lang="en-US" sz="2000" dirty="0" err="1"/>
              <a:t>dummification</a:t>
            </a:r>
            <a:r>
              <a:rPr lang="en-US" sz="2000" dirty="0"/>
              <a:t>, method under development)</a:t>
            </a:r>
          </a:p>
          <a:p>
            <a:pPr lvl="1"/>
            <a:r>
              <a:rPr lang="en-US" sz="2000" dirty="0"/>
              <a:t>Lower SRAM density to 1.66MB/mm</a:t>
            </a:r>
            <a:r>
              <a:rPr lang="en-US" sz="2000" baseline="30000" dirty="0"/>
              <a:t>2</a:t>
            </a:r>
            <a:r>
              <a:rPr lang="en-US" sz="2000" dirty="0"/>
              <a:t> (~25%) reduce ∆T by 20%</a:t>
            </a:r>
          </a:p>
          <a:p>
            <a:r>
              <a:rPr lang="en-US" sz="2000" dirty="0"/>
              <a:t>Other Design impact</a:t>
            </a:r>
          </a:p>
          <a:p>
            <a:pPr lvl="1"/>
            <a:r>
              <a:rPr lang="en-US" sz="2000" dirty="0"/>
              <a:t>½ Transfer Rate, ½ ∆T whereas +20% ∆T with Half Duplex @ constant BW</a:t>
            </a:r>
          </a:p>
          <a:p>
            <a:pPr lvl="1"/>
            <a:r>
              <a:rPr lang="en-US" sz="2000" dirty="0"/>
              <a:t>∆T inversely correlated with channel capacity</a:t>
            </a:r>
          </a:p>
          <a:p>
            <a:pPr algn="just"/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3C989-E781-E0A8-ECA3-3A81AA6FA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54915"/>
          </a:xfrm>
        </p:spPr>
        <p:txBody>
          <a:bodyPr/>
          <a:lstStyle/>
          <a:p>
            <a:r>
              <a:rPr lang="en-US" sz="3200" dirty="0"/>
              <a:t>∆T between Embedded SRAM &amp; Top Die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F51841-3C87-E1A1-3238-E9E7717923AF}"/>
              </a:ext>
            </a:extLst>
          </p:cNvPr>
          <p:cNvGraphicFramePr>
            <a:graphicFrameLocks noGrp="1"/>
          </p:cNvGraphicFramePr>
          <p:nvPr/>
        </p:nvGraphicFramePr>
        <p:xfrm>
          <a:off x="914401" y="1273885"/>
          <a:ext cx="10363199" cy="1365504"/>
        </p:xfrm>
        <a:graphic>
          <a:graphicData uri="http://schemas.openxmlformats.org/drawingml/2006/table">
            <a:tbl>
              <a:tblPr/>
              <a:tblGrid>
                <a:gridCol w="942109">
                  <a:extLst>
                    <a:ext uri="{9D8B030D-6E8A-4147-A177-3AD203B41FA5}">
                      <a16:colId xmlns:a16="http://schemas.microsoft.com/office/drawing/2014/main" val="650333500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658041286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1715298353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1628743578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2012178077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1471448243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3782533027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2489259295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3070918222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1722872756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32376627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thicknes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UnderFill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PDN 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 µBump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 Thermal Chimney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SRAM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I/O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Duplex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Rate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44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MT/s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7145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</a:t>
                      </a: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 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2361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Half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0.8~3.2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2~16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09633"/>
                  </a:ext>
                </a:extLst>
              </a:tr>
            </a:tbl>
          </a:graphicData>
        </a:graphic>
      </p:graphicFrame>
      <p:sp>
        <p:nvSpPr>
          <p:cNvPr id="9" name="Line Callout 2 (Border and Accent Bar) 8">
            <a:extLst>
              <a:ext uri="{FF2B5EF4-FFF2-40B4-BE49-F238E27FC236}">
                <a16:creationId xmlns:a16="http://schemas.microsoft.com/office/drawing/2014/main" id="{3B4F758D-7470-C4FD-FD62-9805927033E0}"/>
              </a:ext>
            </a:extLst>
          </p:cNvPr>
          <p:cNvSpPr/>
          <p:nvPr/>
        </p:nvSpPr>
        <p:spPr>
          <a:xfrm>
            <a:off x="9144000" y="3054096"/>
            <a:ext cx="1857375" cy="1594104"/>
          </a:xfrm>
          <a:prstGeom prst="accentBorderCallout2">
            <a:avLst>
              <a:gd name="adj1" fmla="val 60962"/>
              <a:gd name="adj2" fmla="val -9102"/>
              <a:gd name="adj3" fmla="val 61347"/>
              <a:gd name="adj4" fmla="val -28206"/>
              <a:gd name="adj5" fmla="val 105684"/>
              <a:gd name="adj6" fmla="val -82821"/>
            </a:avLst>
          </a:prstGeom>
          <a:solidFill>
            <a:schemeClr val="accent6">
              <a:alpha val="67000"/>
            </a:schemeClr>
          </a:solidFill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Line Callout 2 (Border and Accent Bar) 9">
            <a:extLst>
              <a:ext uri="{FF2B5EF4-FFF2-40B4-BE49-F238E27FC236}">
                <a16:creationId xmlns:a16="http://schemas.microsoft.com/office/drawing/2014/main" id="{6B80ECBA-C9BD-2AB7-453D-0ACCF2C98DEB}"/>
              </a:ext>
            </a:extLst>
          </p:cNvPr>
          <p:cNvSpPr/>
          <p:nvPr/>
        </p:nvSpPr>
        <p:spPr>
          <a:xfrm>
            <a:off x="9144000" y="3054096"/>
            <a:ext cx="1857375" cy="1594104"/>
          </a:xfrm>
          <a:prstGeom prst="accentBorderCallout2">
            <a:avLst>
              <a:gd name="adj1" fmla="val 61246"/>
              <a:gd name="adj2" fmla="val -8860"/>
              <a:gd name="adj3" fmla="val 61347"/>
              <a:gd name="adj4" fmla="val -29744"/>
              <a:gd name="adj5" fmla="val 25024"/>
              <a:gd name="adj6" fmla="val -204359"/>
            </a:avLst>
          </a:prstGeom>
          <a:solidFill>
            <a:schemeClr val="accent6">
              <a:alpha val="67000"/>
            </a:schemeClr>
          </a:solidFill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0.7˚C ∆T (76% reduction) can be achieved with process change and </a:t>
            </a:r>
            <a:r>
              <a:rPr lang="en-US" sz="16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dummification</a:t>
            </a:r>
            <a:r>
              <a:rPr lang="en-US"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356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5958-FF57-8118-B120-4A05BAFB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Thermal Impact DOE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A273BC3-911F-0EC8-C53D-E8ECB7353E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747230"/>
              </p:ext>
            </p:extLst>
          </p:nvPr>
        </p:nvGraphicFramePr>
        <p:xfrm>
          <a:off x="404179" y="1432440"/>
          <a:ext cx="11406821" cy="4938571"/>
        </p:xfrm>
        <a:graphic>
          <a:graphicData uri="http://schemas.openxmlformats.org/drawingml/2006/table">
            <a:tbl>
              <a:tblPr/>
              <a:tblGrid>
                <a:gridCol w="2196465">
                  <a:extLst>
                    <a:ext uri="{9D8B030D-6E8A-4147-A177-3AD203B41FA5}">
                      <a16:colId xmlns:a16="http://schemas.microsoft.com/office/drawing/2014/main" val="2601869977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2789148349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4125121505"/>
                    </a:ext>
                  </a:extLst>
                </a:gridCol>
                <a:gridCol w="647952">
                  <a:extLst>
                    <a:ext uri="{9D8B030D-6E8A-4147-A177-3AD203B41FA5}">
                      <a16:colId xmlns:a16="http://schemas.microsoft.com/office/drawing/2014/main" val="270808437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46680748"/>
                    </a:ext>
                  </a:extLst>
                </a:gridCol>
                <a:gridCol w="512684">
                  <a:extLst>
                    <a:ext uri="{9D8B030D-6E8A-4147-A177-3AD203B41FA5}">
                      <a16:colId xmlns:a16="http://schemas.microsoft.com/office/drawing/2014/main" val="3464573233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3013813693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3512432820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1537457626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263031907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786513258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1808456110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3197360661"/>
                    </a:ext>
                  </a:extLst>
                </a:gridCol>
                <a:gridCol w="751632">
                  <a:extLst>
                    <a:ext uri="{9D8B030D-6E8A-4147-A177-3AD203B41FA5}">
                      <a16:colId xmlns:a16="http://schemas.microsoft.com/office/drawing/2014/main" val="1878085401"/>
                    </a:ext>
                  </a:extLst>
                </a:gridCol>
              </a:tblGrid>
              <a:tr h="646670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 change Ratio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r>
                        <a:rPr lang="en-US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4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PDN 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 µBump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 Thermal Chimney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 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Duplex</a:t>
                      </a:r>
                    </a:p>
                  </a:txBody>
                  <a:tcPr marL="8430" marR="8430" marT="84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Rate</a:t>
                      </a:r>
                    </a:p>
                  </a:txBody>
                  <a:tcPr marL="8430" marR="8430" marT="84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772792"/>
                  </a:ext>
                </a:extLst>
              </a:tr>
              <a:tr h="32882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°C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W/°C·m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W/°C·m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0" marR="8430" marT="84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30" marR="8430" marT="84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GT/s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9897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183801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 size changes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771908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 K</a:t>
                      </a:r>
                      <a:r>
                        <a:rPr lang="el-GR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θ,</a:t>
                      </a:r>
                      <a:r>
                        <a:rPr lang="en-US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underfill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037061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 TS PDN thru µBump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372759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 Dummification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204700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Technology agumentation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855779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Reduce Memory Density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966664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Half Duplex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Half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015349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½ Transfer Rate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703776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half channel capacity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687721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 channel capacity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661803"/>
                  </a:ext>
                </a:extLst>
              </a:tr>
              <a:tr h="3302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quarter channel capacity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70629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9B6D6CF-D574-C327-02B5-D9B79EA08AAC}"/>
              </a:ext>
            </a:extLst>
          </p:cNvPr>
          <p:cNvSpPr txBox="1"/>
          <p:nvPr/>
        </p:nvSpPr>
        <p:spPr>
          <a:xfrm>
            <a:off x="3810000" y="1053572"/>
            <a:ext cx="81914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Base Line: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CacheLine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Access each channel @ 1.6GT/s, 0.2pJ/b; 204.8GB/s@328mW per channel</a:t>
            </a:r>
          </a:p>
        </p:txBody>
      </p:sp>
    </p:spTree>
    <p:extLst>
      <p:ext uri="{BB962C8B-B14F-4D97-AF65-F5344CB8AC3E}">
        <p14:creationId xmlns:p14="http://schemas.microsoft.com/office/powerpoint/2010/main" val="22355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94B670-F69D-6AAC-03CE-C9C5538B1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Materials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18B91F-EE8F-E0CC-972F-B81C78159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70ED3C3-081F-D5EE-C39B-7C3064A95E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491907"/>
              </p:ext>
            </p:extLst>
          </p:nvPr>
        </p:nvGraphicFramePr>
        <p:xfrm>
          <a:off x="8686800" y="5087940"/>
          <a:ext cx="1653915" cy="1044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65200" imgH="609600" progId="Excel.Sheet.12">
                  <p:embed/>
                </p:oleObj>
              </mc:Choice>
              <mc:Fallback>
                <p:oleObj name="Worksheet" showAsIcon="1" r:id="rId2" imgW="965200" imgH="60960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70ED3C3-081F-D5EE-C39B-7C3064A95E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686800" y="5087940"/>
                        <a:ext cx="1653915" cy="10445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277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609600"/>
          </a:xfrm>
        </p:spPr>
        <p:txBody>
          <a:bodyPr/>
          <a:lstStyle/>
          <a:p>
            <a:r>
              <a:rPr lang="en-US" sz="2800" dirty="0"/>
              <a:t>Thermal Conductivity and Underfill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38200"/>
            <a:ext cx="10363200" cy="5562600"/>
          </a:xfrm>
          <a:ln w="28575"/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[R1] </a:t>
            </a:r>
            <a:r>
              <a:rPr lang="en-US" sz="1600" dirty="0">
                <a:hlinkClick r:id="rId2"/>
              </a:rPr>
              <a:t>https://www.electronics-cooling.com/2013/03/measured-thermal-resistance-of-microbumps-in-3d-chip-stacks/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[R2] </a:t>
            </a:r>
            <a:r>
              <a:rPr lang="en-US" sz="1600" dirty="0">
                <a:hlinkClick r:id="rId3"/>
              </a:rPr>
              <a:t>https://www.anandtech.com/show/16051/3dfabric-the-home-for-tsmc-2-5d-and-3d-stacking-roadmap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r>
              <a:rPr lang="el-GR" sz="1600" dirty="0"/>
              <a:t>Κ</a:t>
            </a:r>
            <a:r>
              <a:rPr lang="en-US" sz="1600" baseline="-25000" dirty="0"/>
              <a:t>µbump</a:t>
            </a:r>
            <a:r>
              <a:rPr lang="en-US" sz="1600" dirty="0"/>
              <a:t>: 8.8 W/°</a:t>
            </a:r>
            <a:r>
              <a:rPr lang="en-US" sz="1600" dirty="0" err="1"/>
              <a:t>C·m</a:t>
            </a:r>
            <a:r>
              <a:rPr lang="en-US" sz="1600" dirty="0"/>
              <a:t> ; modeled based on [1]</a:t>
            </a:r>
          </a:p>
          <a:p>
            <a:r>
              <a:rPr lang="el-GR" sz="1600" dirty="0"/>
              <a:t>Κ</a:t>
            </a:r>
            <a:r>
              <a:rPr lang="en-US" sz="1600" baseline="-25000" dirty="0"/>
              <a:t>underfill</a:t>
            </a:r>
            <a:r>
              <a:rPr lang="en-US" sz="1600" dirty="0"/>
              <a:t>: 0.55 W/°</a:t>
            </a:r>
            <a:r>
              <a:rPr lang="en-US" sz="1600" dirty="0" err="1"/>
              <a:t>C·m</a:t>
            </a:r>
            <a:r>
              <a:rPr lang="en-US" sz="1600" dirty="0"/>
              <a:t> </a:t>
            </a:r>
            <a:r>
              <a:rPr lang="en-US" sz="1600" baseline="30000" dirty="0"/>
              <a:t>[1,2] </a:t>
            </a:r>
            <a:r>
              <a:rPr lang="en-US" sz="1600" dirty="0"/>
              <a:t>, 1.1 W/°</a:t>
            </a:r>
            <a:r>
              <a:rPr lang="en-US" sz="1600" dirty="0" err="1"/>
              <a:t>C·m</a:t>
            </a:r>
            <a:r>
              <a:rPr lang="en-US" sz="1600" dirty="0"/>
              <a:t> </a:t>
            </a:r>
            <a:r>
              <a:rPr lang="en-US" sz="1600" baseline="30000" dirty="0"/>
              <a:t>[2]</a:t>
            </a:r>
          </a:p>
          <a:p>
            <a:r>
              <a:rPr lang="en-US" sz="1600" dirty="0"/>
              <a:t>TSMC 25µm pitch µB </a:t>
            </a:r>
            <a:r>
              <a:rPr lang="en-US" sz="1600" baseline="30000" dirty="0"/>
              <a:t>[2]</a:t>
            </a:r>
            <a:r>
              <a:rPr lang="en-US" sz="1600" dirty="0"/>
              <a:t>: </a:t>
            </a:r>
            <a:r>
              <a:rPr lang="en-US" sz="1600" dirty="0" err="1"/>
              <a:t>t</a:t>
            </a:r>
            <a:r>
              <a:rPr lang="en-US" sz="1600" baseline="-25000" dirty="0" err="1"/>
              <a:t>µB</a:t>
            </a:r>
            <a:r>
              <a:rPr lang="en-US" sz="1600" dirty="0"/>
              <a:t> = 15µm, CD</a:t>
            </a:r>
            <a:r>
              <a:rPr lang="en-US" sz="1600" baseline="-25000" dirty="0"/>
              <a:t>µB</a:t>
            </a:r>
            <a:r>
              <a:rPr lang="en-US" sz="1600" dirty="0"/>
              <a:t>=16,4  </a:t>
            </a:r>
            <a:r>
              <a:rPr lang="en-US" sz="1600" dirty="0">
                <a:sym typeface="Wingdings" pitchFamily="2" charset="2"/>
              </a:rPr>
              <a:t> </a:t>
            </a:r>
            <a:r>
              <a:rPr lang="en-US" sz="1600" dirty="0"/>
              <a:t>R</a:t>
            </a:r>
            <a:r>
              <a:rPr lang="el-GR" sz="1600" dirty="0"/>
              <a:t>­</a:t>
            </a:r>
            <a:r>
              <a:rPr lang="el-GR" sz="1600" baseline="-25000" dirty="0"/>
              <a:t>θ</a:t>
            </a:r>
            <a:r>
              <a:rPr lang="en-US" sz="1600" dirty="0"/>
              <a:t> = 4.5/4.0 °C·mm</a:t>
            </a:r>
            <a:r>
              <a:rPr lang="en-US" sz="1600" baseline="30000" dirty="0"/>
              <a:t>2</a:t>
            </a:r>
            <a:r>
              <a:rPr lang="en-US" sz="1600" dirty="0"/>
              <a:t>/W @ square/HCP</a:t>
            </a:r>
          </a:p>
          <a:p>
            <a:r>
              <a:rPr lang="en-US" sz="1600" dirty="0"/>
              <a:t>SPIL reference: 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MTS explored: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160A363-C75A-5CBD-4A78-0D987C7AD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409" y="1550359"/>
            <a:ext cx="377438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BB0A30B-D817-CCAF-9303-ACB8E71E47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2" t="46852" r="36726" b="31100"/>
          <a:stretch/>
        </p:blipFill>
        <p:spPr bwMode="auto">
          <a:xfrm>
            <a:off x="914400" y="1578517"/>
            <a:ext cx="4191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FC34E64-32AF-90F4-2C43-D85E6B0CA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3" y="1578517"/>
            <a:ext cx="2666999" cy="50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96B76D-AC15-308B-0C4D-FB83492163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04" b="32156"/>
          <a:stretch/>
        </p:blipFill>
        <p:spPr bwMode="auto">
          <a:xfrm>
            <a:off x="2743200" y="3862718"/>
            <a:ext cx="4444167" cy="104401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8F885CE-F6D3-545E-3870-CAA9F18D1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098897"/>
              </p:ext>
            </p:extLst>
          </p:nvPr>
        </p:nvGraphicFramePr>
        <p:xfrm>
          <a:off x="2743200" y="5178552"/>
          <a:ext cx="5410200" cy="841248"/>
        </p:xfrm>
        <a:graphic>
          <a:graphicData uri="http://schemas.openxmlformats.org/drawingml/2006/table">
            <a:tbl>
              <a:tblPr/>
              <a:tblGrid>
                <a:gridCol w="1082040">
                  <a:extLst>
                    <a:ext uri="{9D8B030D-6E8A-4147-A177-3AD203B41FA5}">
                      <a16:colId xmlns:a16="http://schemas.microsoft.com/office/drawing/2014/main" val="942057805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619290883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1802637788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602299967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35939916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UnderFill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44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71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</a:t>
                      </a: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0.55~1.1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25~26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12~14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708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90b7a245-a7c3-4504-88b2-cf85318e6b78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636</TotalTime>
  <Words>812</Words>
  <Application>Microsoft Macintosh PowerPoint</Application>
  <PresentationFormat>Widescreen</PresentationFormat>
  <Paragraphs>310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Neo Sans Intel</vt:lpstr>
      <vt:lpstr>Neo Sans Intel Medium</vt:lpstr>
      <vt:lpstr>Arial</vt:lpstr>
      <vt:lpstr>Calibri</vt:lpstr>
      <vt:lpstr>blank</vt:lpstr>
      <vt:lpstr>Worksheet</vt:lpstr>
      <vt:lpstr>Thermal Analysis of Embedded SRAM in FO-3D</vt:lpstr>
      <vt:lpstr>A linear Model: ∆T = PowerSRAM · Rθ,interface</vt:lpstr>
      <vt:lpstr>∆T between Embedded SRAM &amp; Top Die</vt:lpstr>
      <vt:lpstr>Thermal Impact DOE</vt:lpstr>
      <vt:lpstr>Supporting Materials</vt:lpstr>
      <vt:lpstr>Thermal Conductivity and Underfill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Thermal Analysis of Embedded SRAM in FO-3D</dc:title>
  <dc:creator>Kau, Derchang</dc:creator>
  <cp:keywords>CTPClassification=CTP_NT</cp:keywords>
  <cp:lastModifiedBy>Kau, Derchang</cp:lastModifiedBy>
  <cp:revision>1</cp:revision>
  <dcterms:created xsi:type="dcterms:W3CDTF">2023-02-11T06:43:59Z</dcterms:created>
  <dcterms:modified xsi:type="dcterms:W3CDTF">2023-03-30T20:38:15Z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