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2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8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hi, Prashant" userId="361c3265-14f2-4ce2-b1cb-1454ab5a82eb" providerId="ADAL" clId="{48317E87-572C-4CAB-8AE5-DA4120ACBF36}"/>
    <pc:docChg chg="delSld">
      <pc:chgData name="Majhi, Prashant" userId="361c3265-14f2-4ce2-b1cb-1454ab5a82eb" providerId="ADAL" clId="{48317E87-572C-4CAB-8AE5-DA4120ACBF36}" dt="2021-11-30T01:51:40.255" v="0" actId="47"/>
      <pc:docMkLst>
        <pc:docMk/>
      </pc:docMkLst>
      <pc:sldChg chg="del">
        <pc:chgData name="Majhi, Prashant" userId="361c3265-14f2-4ce2-b1cb-1454ab5a82eb" providerId="ADAL" clId="{48317E87-572C-4CAB-8AE5-DA4120ACBF36}" dt="2021-11-30T01:51:40.255" v="0" actId="47"/>
        <pc:sldMkLst>
          <pc:docMk/>
          <pc:sldMk cId="3663010679" sldId="259"/>
        </pc:sldMkLst>
      </pc:sldChg>
      <pc:sldChg chg="del">
        <pc:chgData name="Majhi, Prashant" userId="361c3265-14f2-4ce2-b1cb-1454ab5a82eb" providerId="ADAL" clId="{48317E87-572C-4CAB-8AE5-DA4120ACBF36}" dt="2021-11-30T01:51:40.255" v="0" actId="47"/>
        <pc:sldMkLst>
          <pc:docMk/>
          <pc:sldMk cId="2985150936" sldId="260"/>
        </pc:sldMkLst>
      </pc:sldChg>
      <pc:sldChg chg="del">
        <pc:chgData name="Majhi, Prashant" userId="361c3265-14f2-4ce2-b1cb-1454ab5a82eb" providerId="ADAL" clId="{48317E87-572C-4CAB-8AE5-DA4120ACBF36}" dt="2021-11-30T01:51:40.255" v="0" actId="47"/>
        <pc:sldMkLst>
          <pc:docMk/>
          <pc:sldMk cId="3253659318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C6F56-31FF-4747-B64B-0D3DB25D004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8D86B-32D3-4D10-911E-28ECDA8C7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5039A-E243-468B-9F52-7EE2778DA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5039A-E243-468B-9F52-7EE2778DA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1792"/>
            <a:ext cx="10970683" cy="45704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sz="2200"/>
            </a:lvl2pPr>
            <a:lvl3pPr>
              <a:defRPr sz="2200"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22pt</a:t>
            </a:r>
            <a:r>
              <a:rPr lang="en-US" dirty="0"/>
              <a:t> Intel Clear large bullet one</a:t>
            </a:r>
          </a:p>
          <a:p>
            <a:pPr lvl="2"/>
            <a:r>
              <a:rPr lang="en-US" dirty="0" err="1"/>
              <a:t>22pt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Intel Top Secret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6966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3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3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5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6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43D9-D1EF-4F03-AD97-A3DE2983157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FDF21-74DA-4DE3-938C-788B8AD9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238" y="36843"/>
            <a:ext cx="11822697" cy="620149"/>
          </a:xfrm>
        </p:spPr>
        <p:txBody>
          <a:bodyPr>
            <a:normAutofit fontScale="90000"/>
          </a:bodyPr>
          <a:lstStyle/>
          <a:p>
            <a:r>
              <a:rPr lang="en-US" dirty="0"/>
              <a:t>Generic Flow of GAA-NS and Critical Module Challenges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1235" y="815129"/>
            <a:ext cx="5412315" cy="2787767"/>
            <a:chOff x="321479" y="1209674"/>
            <a:chExt cx="11540579" cy="48577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2413" y="1485899"/>
              <a:ext cx="4659645" cy="458152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23595" y="1209674"/>
              <a:ext cx="5131197" cy="4776789"/>
              <a:chOff x="325710" y="283366"/>
              <a:chExt cx="5131197" cy="477678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484" y="283366"/>
                <a:ext cx="4849423" cy="4776789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25710" y="442277"/>
                <a:ext cx="2446065" cy="19865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78110" y="2095499"/>
              <a:ext cx="1531665" cy="485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009650" y="2743200"/>
              <a:ext cx="657225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21479" y="2326919"/>
              <a:ext cx="2679581" cy="4527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Si/</a:t>
              </a:r>
              <a:r>
                <a:rPr lang="en-US" sz="1100" dirty="0" err="1"/>
                <a:t>SiGe</a:t>
              </a:r>
              <a:r>
                <a:rPr lang="en-US" sz="1100" dirty="0"/>
                <a:t> Multilayer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94185" y="1356635"/>
              <a:ext cx="1536033" cy="4460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Dummy Gate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639" y="894957"/>
            <a:ext cx="6520361" cy="2581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35" y="4355060"/>
            <a:ext cx="5685539" cy="2015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018" y="4196925"/>
            <a:ext cx="5351918" cy="225926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457825" y="2185781"/>
            <a:ext cx="7239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33676" y="3556434"/>
            <a:ext cx="6981824" cy="6404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29325" y="5645883"/>
            <a:ext cx="44767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01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238" y="36843"/>
            <a:ext cx="11822697" cy="620149"/>
          </a:xfrm>
        </p:spPr>
        <p:txBody>
          <a:bodyPr>
            <a:normAutofit fontScale="90000"/>
          </a:bodyPr>
          <a:lstStyle/>
          <a:p>
            <a:r>
              <a:rPr lang="en-US" dirty="0"/>
              <a:t>Generic Flow of GAA-NS and Critical Module Challenges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1235" y="815129"/>
            <a:ext cx="5412315" cy="2787767"/>
            <a:chOff x="321479" y="1209674"/>
            <a:chExt cx="11540579" cy="48577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2413" y="1485899"/>
              <a:ext cx="4659645" cy="458152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23595" y="1209674"/>
              <a:ext cx="5131197" cy="4776789"/>
              <a:chOff x="325710" y="283366"/>
              <a:chExt cx="5131197" cy="477678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484" y="283366"/>
                <a:ext cx="4849423" cy="4776789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25710" y="442277"/>
                <a:ext cx="2446065" cy="19865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78110" y="2095499"/>
              <a:ext cx="1531665" cy="485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009650" y="2743200"/>
              <a:ext cx="657225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21479" y="2326919"/>
              <a:ext cx="2679581" cy="4527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Si/</a:t>
              </a:r>
              <a:r>
                <a:rPr lang="en-US" sz="1100" dirty="0" err="1"/>
                <a:t>SiGe</a:t>
              </a:r>
              <a:r>
                <a:rPr lang="en-US" sz="1100" dirty="0"/>
                <a:t> Multilayer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94185" y="1356635"/>
              <a:ext cx="1536033" cy="4460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Dummy Gate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639" y="894957"/>
            <a:ext cx="6520361" cy="2581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35" y="4355060"/>
            <a:ext cx="5685539" cy="2015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018" y="4196925"/>
            <a:ext cx="5351918" cy="225926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457825" y="2185781"/>
            <a:ext cx="7239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33676" y="3556434"/>
            <a:ext cx="6981824" cy="6404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29325" y="5645883"/>
            <a:ext cx="447675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0DDFFA6-D7A5-4210-9871-ABC5591CD427}"/>
              </a:ext>
            </a:extLst>
          </p:cNvPr>
          <p:cNvSpPr/>
          <p:nvPr/>
        </p:nvSpPr>
        <p:spPr>
          <a:xfrm>
            <a:off x="0" y="789799"/>
            <a:ext cx="12192000" cy="6068201"/>
          </a:xfrm>
          <a:prstGeom prst="rect">
            <a:avLst/>
          </a:prstGeom>
          <a:solidFill>
            <a:srgbClr val="D0CECE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574A7B-F38A-4F4C-875F-F5CFB0FDA5A8}"/>
              </a:ext>
            </a:extLst>
          </p:cNvPr>
          <p:cNvGrpSpPr/>
          <p:nvPr/>
        </p:nvGrpSpPr>
        <p:grpSpPr>
          <a:xfrm>
            <a:off x="131779" y="3302125"/>
            <a:ext cx="11641588" cy="3511651"/>
            <a:chOff x="476290" y="3331914"/>
            <a:chExt cx="11641588" cy="35116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C116AC-33DD-44C1-989A-421F700E76D0}"/>
                </a:ext>
              </a:extLst>
            </p:cNvPr>
            <p:cNvSpPr txBox="1"/>
            <p:nvPr/>
          </p:nvSpPr>
          <p:spPr>
            <a:xfrm>
              <a:off x="476290" y="3331914"/>
              <a:ext cx="2274288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Si/</a:t>
              </a:r>
              <a:r>
                <a:rPr lang="en-US" sz="1600" b="1" dirty="0" err="1"/>
                <a:t>SiGe</a:t>
              </a:r>
              <a:r>
                <a:rPr lang="en-US" sz="1600" b="1" dirty="0"/>
                <a:t> heterostructure without interdiffusion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0E5CC6-7A40-4D94-BEE3-FC3C69096BC0}"/>
                </a:ext>
              </a:extLst>
            </p:cNvPr>
            <p:cNvSpPr txBox="1"/>
            <p:nvPr/>
          </p:nvSpPr>
          <p:spPr>
            <a:xfrm>
              <a:off x="4892181" y="3384690"/>
              <a:ext cx="2274288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Top/Bottom uniformity in inner spacer w/ </a:t>
              </a:r>
              <a:r>
                <a:rPr lang="en-US" sz="1600" b="1" dirty="0" err="1"/>
                <a:t>lowk</a:t>
              </a:r>
              <a:endParaRPr lang="en-US" sz="16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37A5D5-39B6-42D2-BAEA-56FE376555A7}"/>
                </a:ext>
              </a:extLst>
            </p:cNvPr>
            <p:cNvSpPr txBox="1"/>
            <p:nvPr/>
          </p:nvSpPr>
          <p:spPr>
            <a:xfrm>
              <a:off x="9843589" y="3422182"/>
              <a:ext cx="2274288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err="1"/>
                <a:t>eS</a:t>
              </a:r>
              <a:r>
                <a:rPr lang="en-US" sz="1600" b="1" dirty="0"/>
                <a:t>/D w/o defects and induce channel stress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51E764-E054-4F35-92C6-CBC9E0E8E55B}"/>
                </a:ext>
              </a:extLst>
            </p:cNvPr>
            <p:cNvSpPr txBox="1"/>
            <p:nvPr/>
          </p:nvSpPr>
          <p:spPr>
            <a:xfrm>
              <a:off x="5202989" y="6345099"/>
              <a:ext cx="1585606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Channel release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EDD003-BF52-4B66-A811-D979B2C50299}"/>
                </a:ext>
              </a:extLst>
            </p:cNvPr>
            <p:cNvSpPr txBox="1"/>
            <p:nvPr/>
          </p:nvSpPr>
          <p:spPr>
            <a:xfrm>
              <a:off x="7777578" y="6236382"/>
              <a:ext cx="2066011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HKMG and Multi Vt; Thick Ox for HV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985F03-486C-47A5-94AA-13626F61129D}"/>
                </a:ext>
              </a:extLst>
            </p:cNvPr>
            <p:cNvSpPr txBox="1"/>
            <p:nvPr/>
          </p:nvSpPr>
          <p:spPr>
            <a:xfrm>
              <a:off x="10412668" y="6258790"/>
              <a:ext cx="1705210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Channel substrate isolation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31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309" y="361950"/>
            <a:ext cx="10972800" cy="1143000"/>
          </a:xfrm>
        </p:spPr>
        <p:txBody>
          <a:bodyPr/>
          <a:lstStyle/>
          <a:p>
            <a:r>
              <a:rPr lang="en-US" dirty="0"/>
              <a:t>Inner Spacer Challenge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23" y="114008"/>
            <a:ext cx="5174677" cy="278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544" y="3531073"/>
            <a:ext cx="5282234" cy="2782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86" y="1153570"/>
            <a:ext cx="5097755" cy="3228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216" y="3983539"/>
            <a:ext cx="2155560" cy="29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05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6733</TotalTime>
  <Words>75</Words>
  <Application>Microsoft Office PowerPoint</Application>
  <PresentationFormat>Widescreen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Generic Flow of GAA-NS and Critical Module Challenges</vt:lpstr>
      <vt:lpstr>Generic Flow of GAA-NS and Critical Module Challenges</vt:lpstr>
      <vt:lpstr>Inner Spacer Challenge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Flow of GAA-NS and Module Challenges</dc:title>
  <dc:creator>Majhi, Prashant</dc:creator>
  <cp:keywords>CTPClassification=CTP_NT</cp:keywords>
  <cp:lastModifiedBy>Majhi, Prashant</cp:lastModifiedBy>
  <cp:revision>5</cp:revision>
  <dcterms:created xsi:type="dcterms:W3CDTF">2019-11-22T23:10:00Z</dcterms:created>
  <dcterms:modified xsi:type="dcterms:W3CDTF">2021-11-30T01:51:43Z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d831b069-f590-48bf-98ab-0b6a914dd1d4</vt:lpwstr>
  </property>
  <property fmtid="{D5CDD505-2E9C-101B-9397-08002B2CF9AE}" pid="3" name="CTPClassification">
    <vt:lpwstr>CTP_NT</vt:lpwstr>
  </property>
  <property fmtid="{D5CDD505-2E9C-101B-9397-08002B2CF9AE}" pid="4" name="CTP_TimeStamp">
    <vt:lpwstr>2019-11-27 14:04:27Z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</Properties>
</file>