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charts/chart1.xml" ContentType="application/vnd.openxmlformats-officedocument.drawingml.char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62" r:id="rId5"/>
    <p:sldId id="2147308598" r:id="rId6"/>
    <p:sldId id="347" r:id="rId7"/>
    <p:sldId id="2147308595" r:id="rId8"/>
    <p:sldId id="2147308594" r:id="rId9"/>
    <p:sldId id="2147308597" r:id="rId10"/>
    <p:sldId id="2147308596" r:id="rId11"/>
    <p:sldId id="292" r:id="rId12"/>
  </p:sldIdLst>
  <p:sldSz cx="12192000" cy="6858000"/>
  <p:notesSz cx="6858000" cy="9144000"/>
  <p:defaultTextStyle>
    <a:defPPr marL="0" marR="0" indent="0" algn="l" defTabSz="4572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9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032" userDrawn="1">
          <p15:clr>
            <a:srgbClr val="A4A3A4"/>
          </p15:clr>
        </p15:guide>
        <p15:guide id="2" pos="739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CCFF99"/>
    <a:srgbClr val="CCFF66"/>
    <a:srgbClr val="0F1EF5"/>
    <a:srgbClr val="FFFFFF"/>
    <a:srgbClr val="99FF99"/>
    <a:srgbClr val="00FF00"/>
    <a:srgbClr val="FFFFCC"/>
    <a:srgbClr val="2872C5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29" autoAdjust="0"/>
    <p:restoredTop sz="91839" autoAdjust="0"/>
  </p:normalViewPr>
  <p:slideViewPr>
    <p:cSldViewPr snapToGrid="0" snapToObjects="1">
      <p:cViewPr varScale="1">
        <p:scale>
          <a:sx n="101" d="100"/>
          <a:sy n="101" d="100"/>
        </p:scale>
        <p:origin x="1182" y="102"/>
      </p:cViewPr>
      <p:guideLst>
        <p:guide orient="horz" pos="4032"/>
        <p:guide pos="73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4360"/>
    </p:cViewPr>
  </p:sorterViewPr>
  <p:notesViewPr>
    <p:cSldViewPr snapToGrid="0" snapToObjects="1">
      <p:cViewPr varScale="1">
        <p:scale>
          <a:sx n="59" d="100"/>
          <a:sy n="59" d="100"/>
        </p:scale>
        <p:origin x="1603" y="6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n, Evelyn1" userId="59eb805a-2466-460d-b5c1-28cff76e3067" providerId="ADAL" clId="{4BD05015-B60D-4AE7-BEB3-51A8525734F6}"/>
    <pc:docChg chg="delSld">
      <pc:chgData name="Chen, Evelyn1" userId="59eb805a-2466-460d-b5c1-28cff76e3067" providerId="ADAL" clId="{4BD05015-B60D-4AE7-BEB3-51A8525734F6}" dt="2021-11-19T07:17:26.671" v="0" actId="47"/>
      <pc:docMkLst>
        <pc:docMk/>
      </pc:docMkLst>
      <pc:sldChg chg="del">
        <pc:chgData name="Chen, Evelyn1" userId="59eb805a-2466-460d-b5c1-28cff76e3067" providerId="ADAL" clId="{4BD05015-B60D-4AE7-BEB3-51A8525734F6}" dt="2021-11-19T07:17:26.671" v="0" actId="47"/>
        <pc:sldMkLst>
          <pc:docMk/>
          <pc:sldMk cId="3493834854" sldId="2147308599"/>
        </pc:sldMkLst>
      </pc:sldChg>
      <pc:sldChg chg="del">
        <pc:chgData name="Chen, Evelyn1" userId="59eb805a-2466-460d-b5c1-28cff76e3067" providerId="ADAL" clId="{4BD05015-B60D-4AE7-BEB3-51A8525734F6}" dt="2021-11-19T07:17:26.671" v="0" actId="47"/>
        <pc:sldMkLst>
          <pc:docMk/>
          <pc:sldMk cId="2998487775" sldId="2147308600"/>
        </pc:sldMkLst>
      </pc:sldChg>
      <pc:sldChg chg="del">
        <pc:chgData name="Chen, Evelyn1" userId="59eb805a-2466-460d-b5c1-28cff76e3067" providerId="ADAL" clId="{4BD05015-B60D-4AE7-BEB3-51A8525734F6}" dt="2021-11-19T07:17:26.671" v="0" actId="47"/>
        <pc:sldMkLst>
          <pc:docMk/>
          <pc:sldMk cId="4184385809" sldId="2147308601"/>
        </pc:sldMkLst>
      </pc:sldChg>
      <pc:sldChg chg="del">
        <pc:chgData name="Chen, Evelyn1" userId="59eb805a-2466-460d-b5c1-28cff76e3067" providerId="ADAL" clId="{4BD05015-B60D-4AE7-BEB3-51A8525734F6}" dt="2021-11-19T07:17:26.671" v="0" actId="47"/>
        <pc:sldMkLst>
          <pc:docMk/>
          <pc:sldMk cId="3653613534" sldId="2147308602"/>
        </pc:sldMkLst>
      </pc:sldChg>
      <pc:sldChg chg="del">
        <pc:chgData name="Chen, Evelyn1" userId="59eb805a-2466-460d-b5c1-28cff76e3067" providerId="ADAL" clId="{4BD05015-B60D-4AE7-BEB3-51A8525734F6}" dt="2021-11-19T07:17:26.671" v="0" actId="47"/>
        <pc:sldMkLst>
          <pc:docMk/>
          <pc:sldMk cId="2535047775" sldId="2147308603"/>
        </pc:sldMkLst>
      </pc:sldChg>
    </pc:docChg>
  </pc:docChgLst>
  <pc:docChgLst>
    <pc:chgData name="Chen, Evelyn1" userId="59eb805a-2466-460d-b5c1-28cff76e3067" providerId="ADAL" clId="{002582C3-8BF7-4B11-8B1E-746BEF9B3EE8}"/>
    <pc:docChg chg="undo custSel addSld delSld modSld sldOrd">
      <pc:chgData name="Chen, Evelyn1" userId="59eb805a-2466-460d-b5c1-28cff76e3067" providerId="ADAL" clId="{002582C3-8BF7-4B11-8B1E-746BEF9B3EE8}" dt="2021-11-19T07:15:54.185" v="7848" actId="20577"/>
      <pc:docMkLst>
        <pc:docMk/>
      </pc:docMkLst>
      <pc:sldChg chg="modSp mod">
        <pc:chgData name="Chen, Evelyn1" userId="59eb805a-2466-460d-b5c1-28cff76e3067" providerId="ADAL" clId="{002582C3-8BF7-4B11-8B1E-746BEF9B3EE8}" dt="2021-11-18T07:33:17.816" v="7430" actId="27636"/>
        <pc:sldMkLst>
          <pc:docMk/>
          <pc:sldMk cId="3102934450" sldId="262"/>
        </pc:sldMkLst>
        <pc:spChg chg="mod">
          <ac:chgData name="Chen, Evelyn1" userId="59eb805a-2466-460d-b5c1-28cff76e3067" providerId="ADAL" clId="{002582C3-8BF7-4B11-8B1E-746BEF9B3EE8}" dt="2021-11-18T01:20:53.938" v="4838" actId="1076"/>
          <ac:spMkLst>
            <pc:docMk/>
            <pc:sldMk cId="3102934450" sldId="262"/>
            <ac:spMk id="5" creationId="{679F4BE2-8E4A-4003-B816-9E34781F7E88}"/>
          </ac:spMkLst>
        </pc:spChg>
        <pc:spChg chg="mod">
          <ac:chgData name="Chen, Evelyn1" userId="59eb805a-2466-460d-b5c1-28cff76e3067" providerId="ADAL" clId="{002582C3-8BF7-4B11-8B1E-746BEF9B3EE8}" dt="2021-11-18T07:33:17.816" v="7430" actId="27636"/>
          <ac:spMkLst>
            <pc:docMk/>
            <pc:sldMk cId="3102934450" sldId="262"/>
            <ac:spMk id="9" creationId="{ABEAF9F9-E88D-44A4-A1B6-BAA2E532B65E}"/>
          </ac:spMkLst>
        </pc:spChg>
      </pc:sldChg>
      <pc:sldChg chg="addSp delSp modSp add del mod">
        <pc:chgData name="Chen, Evelyn1" userId="59eb805a-2466-460d-b5c1-28cff76e3067" providerId="ADAL" clId="{002582C3-8BF7-4B11-8B1E-746BEF9B3EE8}" dt="2021-11-17T23:42:08.582" v="3905" actId="47"/>
        <pc:sldMkLst>
          <pc:docMk/>
          <pc:sldMk cId="1870387867" sldId="267"/>
        </pc:sldMkLst>
        <pc:spChg chg="del">
          <ac:chgData name="Chen, Evelyn1" userId="59eb805a-2466-460d-b5c1-28cff76e3067" providerId="ADAL" clId="{002582C3-8BF7-4B11-8B1E-746BEF9B3EE8}" dt="2021-11-17T06:57:51.855" v="1" actId="478"/>
          <ac:spMkLst>
            <pc:docMk/>
            <pc:sldMk cId="1870387867" sldId="267"/>
            <ac:spMk id="2" creationId="{3B6A487F-9415-4C3C-9870-97C47ECD703B}"/>
          </ac:spMkLst>
        </pc:spChg>
        <pc:spChg chg="del">
          <ac:chgData name="Chen, Evelyn1" userId="59eb805a-2466-460d-b5c1-28cff76e3067" providerId="ADAL" clId="{002582C3-8BF7-4B11-8B1E-746BEF9B3EE8}" dt="2021-11-17T06:58:05.187" v="4" actId="478"/>
          <ac:spMkLst>
            <pc:docMk/>
            <pc:sldMk cId="1870387867" sldId="267"/>
            <ac:spMk id="3" creationId="{4D10BA66-CE34-488F-974C-E58BA9FBC3A3}"/>
          </ac:spMkLst>
        </pc:spChg>
        <pc:spChg chg="del">
          <ac:chgData name="Chen, Evelyn1" userId="59eb805a-2466-460d-b5c1-28cff76e3067" providerId="ADAL" clId="{002582C3-8BF7-4B11-8B1E-746BEF9B3EE8}" dt="2021-11-17T06:58:05.187" v="4" actId="478"/>
          <ac:spMkLst>
            <pc:docMk/>
            <pc:sldMk cId="1870387867" sldId="267"/>
            <ac:spMk id="4" creationId="{DB6FD1E5-48F6-4803-AA6A-58CBF4C85C9E}"/>
          </ac:spMkLst>
        </pc:spChg>
        <pc:spChg chg="add del mod">
          <ac:chgData name="Chen, Evelyn1" userId="59eb805a-2466-460d-b5c1-28cff76e3067" providerId="ADAL" clId="{002582C3-8BF7-4B11-8B1E-746BEF9B3EE8}" dt="2021-11-17T23:13:07.223" v="2975" actId="21"/>
          <ac:spMkLst>
            <pc:docMk/>
            <pc:sldMk cId="1870387867" sldId="267"/>
            <ac:spMk id="5" creationId="{C4ADFDAD-E912-40F2-A8FA-A3E79069E09D}"/>
          </ac:spMkLst>
        </pc:spChg>
        <pc:spChg chg="add del">
          <ac:chgData name="Chen, Evelyn1" userId="59eb805a-2466-460d-b5c1-28cff76e3067" providerId="ADAL" clId="{002582C3-8BF7-4B11-8B1E-746BEF9B3EE8}" dt="2021-11-17T23:21:02.007" v="3105" actId="478"/>
          <ac:spMkLst>
            <pc:docMk/>
            <pc:sldMk cId="1870387867" sldId="267"/>
            <ac:spMk id="6" creationId="{3BEE5A6E-DAC4-42DA-99F1-8D45B96AE437}"/>
          </ac:spMkLst>
        </pc:spChg>
        <pc:spChg chg="add del mod">
          <ac:chgData name="Chen, Evelyn1" userId="59eb805a-2466-460d-b5c1-28cff76e3067" providerId="ADAL" clId="{002582C3-8BF7-4B11-8B1E-746BEF9B3EE8}" dt="2021-11-17T06:57:53.880" v="2" actId="478"/>
          <ac:spMkLst>
            <pc:docMk/>
            <pc:sldMk cId="1870387867" sldId="267"/>
            <ac:spMk id="6" creationId="{F465BC31-A9F5-46CD-B20F-90DF0F30D26E}"/>
          </ac:spMkLst>
        </pc:spChg>
        <pc:spChg chg="add mod">
          <ac:chgData name="Chen, Evelyn1" userId="59eb805a-2466-460d-b5c1-28cff76e3067" providerId="ADAL" clId="{002582C3-8BF7-4B11-8B1E-746BEF9B3EE8}" dt="2021-11-17T09:15:20.144" v="2645" actId="20577"/>
          <ac:spMkLst>
            <pc:docMk/>
            <pc:sldMk cId="1870387867" sldId="267"/>
            <ac:spMk id="9" creationId="{9A815A25-638F-435D-8BFC-AC9B1E0012BF}"/>
          </ac:spMkLst>
        </pc:spChg>
        <pc:spChg chg="add del mod">
          <ac:chgData name="Chen, Evelyn1" userId="59eb805a-2466-460d-b5c1-28cff76e3067" providerId="ADAL" clId="{002582C3-8BF7-4B11-8B1E-746BEF9B3EE8}" dt="2021-11-17T06:58:09.059" v="5" actId="478"/>
          <ac:spMkLst>
            <pc:docMk/>
            <pc:sldMk cId="1870387867" sldId="267"/>
            <ac:spMk id="10" creationId="{974B0BCF-D33F-4CC5-B26F-79BDB43F8821}"/>
          </ac:spMkLst>
        </pc:spChg>
        <pc:spChg chg="add del mod">
          <ac:chgData name="Chen, Evelyn1" userId="59eb805a-2466-460d-b5c1-28cff76e3067" providerId="ADAL" clId="{002582C3-8BF7-4B11-8B1E-746BEF9B3EE8}" dt="2021-11-17T06:58:09.059" v="5" actId="478"/>
          <ac:spMkLst>
            <pc:docMk/>
            <pc:sldMk cId="1870387867" sldId="267"/>
            <ac:spMk id="12" creationId="{47C7BC1B-8A31-4069-8619-CA1EBB972C9E}"/>
          </ac:spMkLst>
        </pc:spChg>
        <pc:spChg chg="add del mod">
          <ac:chgData name="Chen, Evelyn1" userId="59eb805a-2466-460d-b5c1-28cff76e3067" providerId="ADAL" clId="{002582C3-8BF7-4B11-8B1E-746BEF9B3EE8}" dt="2021-11-17T06:58:09.059" v="5" actId="478"/>
          <ac:spMkLst>
            <pc:docMk/>
            <pc:sldMk cId="1870387867" sldId="267"/>
            <ac:spMk id="14" creationId="{8411BE77-2EA6-4CF9-8B3C-27C1282B6486}"/>
          </ac:spMkLst>
        </pc:spChg>
        <pc:spChg chg="add mod">
          <ac:chgData name="Chen, Evelyn1" userId="59eb805a-2466-460d-b5c1-28cff76e3067" providerId="ADAL" clId="{002582C3-8BF7-4B11-8B1E-746BEF9B3EE8}" dt="2021-11-17T23:09:42.182" v="2908" actId="14100"/>
          <ac:spMkLst>
            <pc:docMk/>
            <pc:sldMk cId="1870387867" sldId="267"/>
            <ac:spMk id="15" creationId="{D5D31B19-88C8-46D0-BDA3-0E722AEBC1DD}"/>
          </ac:spMkLst>
        </pc:spChg>
        <pc:spChg chg="add mod">
          <ac:chgData name="Chen, Evelyn1" userId="59eb805a-2466-460d-b5c1-28cff76e3067" providerId="ADAL" clId="{002582C3-8BF7-4B11-8B1E-746BEF9B3EE8}" dt="2021-11-17T23:09:55.742" v="2956" actId="1037"/>
          <ac:spMkLst>
            <pc:docMk/>
            <pc:sldMk cId="1870387867" sldId="267"/>
            <ac:spMk id="16" creationId="{4BDC3827-4980-45DF-A790-F4A70596439E}"/>
          </ac:spMkLst>
        </pc:spChg>
        <pc:spChg chg="add del mod">
          <ac:chgData name="Chen, Evelyn1" userId="59eb805a-2466-460d-b5c1-28cff76e3067" providerId="ADAL" clId="{002582C3-8BF7-4B11-8B1E-746BEF9B3EE8}" dt="2021-11-17T23:21:02.007" v="3105" actId="478"/>
          <ac:spMkLst>
            <pc:docMk/>
            <pc:sldMk cId="1870387867" sldId="267"/>
            <ac:spMk id="20" creationId="{29226C92-57B8-4E76-A6D1-6B5FFFCBF7A0}"/>
          </ac:spMkLst>
        </pc:spChg>
        <pc:spChg chg="add del mod">
          <ac:chgData name="Chen, Evelyn1" userId="59eb805a-2466-460d-b5c1-28cff76e3067" providerId="ADAL" clId="{002582C3-8BF7-4B11-8B1E-746BEF9B3EE8}" dt="2021-11-17T23:20:52.123" v="3102" actId="21"/>
          <ac:spMkLst>
            <pc:docMk/>
            <pc:sldMk cId="1870387867" sldId="267"/>
            <ac:spMk id="21" creationId="{C1FFC3B5-6229-4077-8E07-2E8316364D53}"/>
          </ac:spMkLst>
        </pc:spChg>
        <pc:spChg chg="add del mod">
          <ac:chgData name="Chen, Evelyn1" userId="59eb805a-2466-460d-b5c1-28cff76e3067" providerId="ADAL" clId="{002582C3-8BF7-4B11-8B1E-746BEF9B3EE8}" dt="2021-11-17T23:21:43.967" v="3114" actId="21"/>
          <ac:spMkLst>
            <pc:docMk/>
            <pc:sldMk cId="1870387867" sldId="267"/>
            <ac:spMk id="22" creationId="{BE585614-8815-4FDA-8AF9-D8A11C7BCAE2}"/>
          </ac:spMkLst>
        </pc:spChg>
        <pc:spChg chg="add mod">
          <ac:chgData name="Chen, Evelyn1" userId="59eb805a-2466-460d-b5c1-28cff76e3067" providerId="ADAL" clId="{002582C3-8BF7-4B11-8B1E-746BEF9B3EE8}" dt="2021-11-17T07:34:18.019" v="595" actId="14100"/>
          <ac:spMkLst>
            <pc:docMk/>
            <pc:sldMk cId="1870387867" sldId="267"/>
            <ac:spMk id="24" creationId="{4E5BE3C9-500D-49F7-9482-21F0B58B1FEA}"/>
          </ac:spMkLst>
        </pc:spChg>
        <pc:spChg chg="add mod">
          <ac:chgData name="Chen, Evelyn1" userId="59eb805a-2466-460d-b5c1-28cff76e3067" providerId="ADAL" clId="{002582C3-8BF7-4B11-8B1E-746BEF9B3EE8}" dt="2021-11-17T09:12:16.163" v="2622" actId="20577"/>
          <ac:spMkLst>
            <pc:docMk/>
            <pc:sldMk cId="1870387867" sldId="267"/>
            <ac:spMk id="25" creationId="{C81BAFF2-3AD6-4537-A255-02590E473AE2}"/>
          </ac:spMkLst>
        </pc:spChg>
        <pc:spChg chg="add mod">
          <ac:chgData name="Chen, Evelyn1" userId="59eb805a-2466-460d-b5c1-28cff76e3067" providerId="ADAL" clId="{002582C3-8BF7-4B11-8B1E-746BEF9B3EE8}" dt="2021-11-17T08:16:20.749" v="1285" actId="113"/>
          <ac:spMkLst>
            <pc:docMk/>
            <pc:sldMk cId="1870387867" sldId="267"/>
            <ac:spMk id="27" creationId="{A9E6428D-C922-4712-ADD2-3F7F294DB09B}"/>
          </ac:spMkLst>
        </pc:spChg>
        <pc:spChg chg="add del mod">
          <ac:chgData name="Chen, Evelyn1" userId="59eb805a-2466-460d-b5c1-28cff76e3067" providerId="ADAL" clId="{002582C3-8BF7-4B11-8B1E-746BEF9B3EE8}" dt="2021-11-17T23:26:20.744" v="3468" actId="21"/>
          <ac:spMkLst>
            <pc:docMk/>
            <pc:sldMk cId="1870387867" sldId="267"/>
            <ac:spMk id="28" creationId="{DA833256-D0E9-4E5C-954D-B1144AFF0FB8}"/>
          </ac:spMkLst>
        </pc:spChg>
        <pc:graphicFrameChg chg="del">
          <ac:chgData name="Chen, Evelyn1" userId="59eb805a-2466-460d-b5c1-28cff76e3067" providerId="ADAL" clId="{002582C3-8BF7-4B11-8B1E-746BEF9B3EE8}" dt="2021-11-17T06:58:05.187" v="4" actId="478"/>
          <ac:graphicFrameMkLst>
            <pc:docMk/>
            <pc:sldMk cId="1870387867" sldId="267"/>
            <ac:graphicFrameMk id="8" creationId="{DED8952A-F248-4AAE-AECC-90801E4EAF29}"/>
          </ac:graphicFrameMkLst>
        </pc:graphicFrameChg>
        <pc:picChg chg="add del mod">
          <ac:chgData name="Chen, Evelyn1" userId="59eb805a-2466-460d-b5c1-28cff76e3067" providerId="ADAL" clId="{002582C3-8BF7-4B11-8B1E-746BEF9B3EE8}" dt="2021-11-17T23:21:02.007" v="3105" actId="478"/>
          <ac:picMkLst>
            <pc:docMk/>
            <pc:sldMk cId="1870387867" sldId="267"/>
            <ac:picMk id="17" creationId="{B063C3D7-25E6-46ED-BA9B-7D0EEB38743A}"/>
          </ac:picMkLst>
        </pc:picChg>
        <pc:picChg chg="add del mod">
          <ac:chgData name="Chen, Evelyn1" userId="59eb805a-2466-460d-b5c1-28cff76e3067" providerId="ADAL" clId="{002582C3-8BF7-4B11-8B1E-746BEF9B3EE8}" dt="2021-11-17T23:21:43.967" v="3114" actId="21"/>
          <ac:picMkLst>
            <pc:docMk/>
            <pc:sldMk cId="1870387867" sldId="267"/>
            <ac:picMk id="18" creationId="{BE83AA6C-AD29-476E-AE2E-D8765DC0AF87}"/>
          </ac:picMkLst>
        </pc:picChg>
        <pc:picChg chg="add del mod">
          <ac:chgData name="Chen, Evelyn1" userId="59eb805a-2466-460d-b5c1-28cff76e3067" providerId="ADAL" clId="{002582C3-8BF7-4B11-8B1E-746BEF9B3EE8}" dt="2021-11-17T23:20:52.123" v="3102" actId="21"/>
          <ac:picMkLst>
            <pc:docMk/>
            <pc:sldMk cId="1870387867" sldId="267"/>
            <ac:picMk id="19" creationId="{55023A9A-0907-4425-9B13-FC22235E9F21}"/>
          </ac:picMkLst>
        </pc:picChg>
        <pc:picChg chg="add del mod">
          <ac:chgData name="Chen, Evelyn1" userId="59eb805a-2466-460d-b5c1-28cff76e3067" providerId="ADAL" clId="{002582C3-8BF7-4B11-8B1E-746BEF9B3EE8}" dt="2021-11-17T23:26:20.744" v="3468" actId="21"/>
          <ac:picMkLst>
            <pc:docMk/>
            <pc:sldMk cId="1870387867" sldId="267"/>
            <ac:picMk id="23" creationId="{306B3EF8-F5BE-4A2E-BBC4-1EBFBF4C0F90}"/>
          </ac:picMkLst>
        </pc:picChg>
        <pc:picChg chg="add del mod">
          <ac:chgData name="Chen, Evelyn1" userId="59eb805a-2466-460d-b5c1-28cff76e3067" providerId="ADAL" clId="{002582C3-8BF7-4B11-8B1E-746BEF9B3EE8}" dt="2021-11-17T23:33:55.979" v="3724" actId="21"/>
          <ac:picMkLst>
            <pc:docMk/>
            <pc:sldMk cId="1870387867" sldId="267"/>
            <ac:picMk id="26" creationId="{585D11D9-81FE-46DB-867B-BF87CA6CC65B}"/>
          </ac:picMkLst>
        </pc:picChg>
        <pc:picChg chg="add del mod">
          <ac:chgData name="Chen, Evelyn1" userId="59eb805a-2466-460d-b5c1-28cff76e3067" providerId="ADAL" clId="{002582C3-8BF7-4B11-8B1E-746BEF9B3EE8}" dt="2021-11-17T07:32:37.350" v="575" actId="1076"/>
          <ac:picMkLst>
            <pc:docMk/>
            <pc:sldMk cId="1870387867" sldId="267"/>
            <ac:picMk id="30" creationId="{BF03BF44-B0F1-4016-8C9C-334BE69036DC}"/>
          </ac:picMkLst>
        </pc:picChg>
        <pc:picChg chg="add del mod">
          <ac:chgData name="Chen, Evelyn1" userId="59eb805a-2466-460d-b5c1-28cff76e3067" providerId="ADAL" clId="{002582C3-8BF7-4B11-8B1E-746BEF9B3EE8}" dt="2021-11-17T23:21:02.007" v="3105" actId="478"/>
          <ac:picMkLst>
            <pc:docMk/>
            <pc:sldMk cId="1870387867" sldId="267"/>
            <ac:picMk id="31" creationId="{E6142D24-00FD-4AD4-A9EF-C0F6DD23ABC8}"/>
          </ac:picMkLst>
        </pc:picChg>
        <pc:picChg chg="add del mod">
          <ac:chgData name="Chen, Evelyn1" userId="59eb805a-2466-460d-b5c1-28cff76e3067" providerId="ADAL" clId="{002582C3-8BF7-4B11-8B1E-746BEF9B3EE8}" dt="2021-11-17T23:20:52.123" v="3102" actId="21"/>
          <ac:picMkLst>
            <pc:docMk/>
            <pc:sldMk cId="1870387867" sldId="267"/>
            <ac:picMk id="32" creationId="{A2086EA3-3A5E-4C6D-93F4-19347D805140}"/>
          </ac:picMkLst>
        </pc:picChg>
        <pc:picChg chg="add del mod">
          <ac:chgData name="Chen, Evelyn1" userId="59eb805a-2466-460d-b5c1-28cff76e3067" providerId="ADAL" clId="{002582C3-8BF7-4B11-8B1E-746BEF9B3EE8}" dt="2021-11-17T23:21:43.967" v="3114" actId="21"/>
          <ac:picMkLst>
            <pc:docMk/>
            <pc:sldMk cId="1870387867" sldId="267"/>
            <ac:picMk id="33" creationId="{D54609CD-CB20-4FE2-A9EE-67C4FF6A9067}"/>
          </ac:picMkLst>
        </pc:picChg>
        <pc:cxnChg chg="add del mod">
          <ac:chgData name="Chen, Evelyn1" userId="59eb805a-2466-460d-b5c1-28cff76e3067" providerId="ADAL" clId="{002582C3-8BF7-4B11-8B1E-746BEF9B3EE8}" dt="2021-11-17T23:09:38.024" v="2907" actId="478"/>
          <ac:cxnSpMkLst>
            <pc:docMk/>
            <pc:sldMk cId="1870387867" sldId="267"/>
            <ac:cxnSpMk id="3" creationId="{5B025DF2-1ECC-4BB3-A546-D1C634BAB8E7}"/>
          </ac:cxnSpMkLst>
        </pc:cxnChg>
      </pc:sldChg>
      <pc:sldChg chg="del">
        <pc:chgData name="Chen, Evelyn1" userId="59eb805a-2466-460d-b5c1-28cff76e3067" providerId="ADAL" clId="{002582C3-8BF7-4B11-8B1E-746BEF9B3EE8}" dt="2021-11-17T07:37:45.544" v="669" actId="47"/>
        <pc:sldMkLst>
          <pc:docMk/>
          <pc:sldMk cId="549788454" sldId="333"/>
        </pc:sldMkLst>
      </pc:sldChg>
      <pc:sldChg chg="del">
        <pc:chgData name="Chen, Evelyn1" userId="59eb805a-2466-460d-b5c1-28cff76e3067" providerId="ADAL" clId="{002582C3-8BF7-4B11-8B1E-746BEF9B3EE8}" dt="2021-11-18T00:49:49.628" v="4446" actId="47"/>
        <pc:sldMkLst>
          <pc:docMk/>
          <pc:sldMk cId="1062853840" sldId="337"/>
        </pc:sldMkLst>
      </pc:sldChg>
      <pc:sldChg chg="del">
        <pc:chgData name="Chen, Evelyn1" userId="59eb805a-2466-460d-b5c1-28cff76e3067" providerId="ADAL" clId="{002582C3-8BF7-4B11-8B1E-746BEF9B3EE8}" dt="2021-11-17T08:29:24.461" v="1440" actId="47"/>
        <pc:sldMkLst>
          <pc:docMk/>
          <pc:sldMk cId="2985306738" sldId="343"/>
        </pc:sldMkLst>
      </pc:sldChg>
      <pc:sldChg chg="modSp del mod">
        <pc:chgData name="Chen, Evelyn1" userId="59eb805a-2466-460d-b5c1-28cff76e3067" providerId="ADAL" clId="{002582C3-8BF7-4B11-8B1E-746BEF9B3EE8}" dt="2021-11-17T08:50:04.313" v="2122" actId="47"/>
        <pc:sldMkLst>
          <pc:docMk/>
          <pc:sldMk cId="3611403142" sldId="346"/>
        </pc:sldMkLst>
        <pc:spChg chg="mod">
          <ac:chgData name="Chen, Evelyn1" userId="59eb805a-2466-460d-b5c1-28cff76e3067" providerId="ADAL" clId="{002582C3-8BF7-4B11-8B1E-746BEF9B3EE8}" dt="2021-11-17T08:49:13.587" v="2112" actId="20577"/>
          <ac:spMkLst>
            <pc:docMk/>
            <pc:sldMk cId="3611403142" sldId="346"/>
            <ac:spMk id="4" creationId="{A6ABDA41-E4D6-4FD3-BCA1-1474EADA7911}"/>
          </ac:spMkLst>
        </pc:spChg>
      </pc:sldChg>
      <pc:sldChg chg="addSp delSp modSp mod">
        <pc:chgData name="Chen, Evelyn1" userId="59eb805a-2466-460d-b5c1-28cff76e3067" providerId="ADAL" clId="{002582C3-8BF7-4B11-8B1E-746BEF9B3EE8}" dt="2021-11-18T13:48:42.241" v="7798" actId="20577"/>
        <pc:sldMkLst>
          <pc:docMk/>
          <pc:sldMk cId="3848517847" sldId="347"/>
        </pc:sldMkLst>
        <pc:spChg chg="mod">
          <ac:chgData name="Chen, Evelyn1" userId="59eb805a-2466-460d-b5c1-28cff76e3067" providerId="ADAL" clId="{002582C3-8BF7-4B11-8B1E-746BEF9B3EE8}" dt="2021-11-17T07:36:50.197" v="640" actId="207"/>
          <ac:spMkLst>
            <pc:docMk/>
            <pc:sldMk cId="3848517847" sldId="347"/>
            <ac:spMk id="2" creationId="{FC0E8921-5DF5-4FEE-9BED-3B73182D5BF7}"/>
          </ac:spMkLst>
        </pc:spChg>
        <pc:spChg chg="mod">
          <ac:chgData name="Chen, Evelyn1" userId="59eb805a-2466-460d-b5c1-28cff76e3067" providerId="ADAL" clId="{002582C3-8BF7-4B11-8B1E-746BEF9B3EE8}" dt="2021-11-18T13:48:42.241" v="7798" actId="20577"/>
          <ac:spMkLst>
            <pc:docMk/>
            <pc:sldMk cId="3848517847" sldId="347"/>
            <ac:spMk id="3" creationId="{65DDCACC-4366-4058-95BF-32BB383B5D12}"/>
          </ac:spMkLst>
        </pc:spChg>
        <pc:spChg chg="mod ord">
          <ac:chgData name="Chen, Evelyn1" userId="59eb805a-2466-460d-b5c1-28cff76e3067" providerId="ADAL" clId="{002582C3-8BF7-4B11-8B1E-746BEF9B3EE8}" dt="2021-11-17T07:35:12.101" v="622" actId="1076"/>
          <ac:spMkLst>
            <pc:docMk/>
            <pc:sldMk cId="3848517847" sldId="347"/>
            <ac:spMk id="5" creationId="{171D4385-F794-475E-9750-E6FFFBDEABFD}"/>
          </ac:spMkLst>
        </pc:spChg>
        <pc:spChg chg="add mod">
          <ac:chgData name="Chen, Evelyn1" userId="59eb805a-2466-460d-b5c1-28cff76e3067" providerId="ADAL" clId="{002582C3-8BF7-4B11-8B1E-746BEF9B3EE8}" dt="2021-11-17T07:35:18.588" v="624" actId="1076"/>
          <ac:spMkLst>
            <pc:docMk/>
            <pc:sldMk cId="3848517847" sldId="347"/>
            <ac:spMk id="12" creationId="{C985ABA5-71E3-4569-89FF-A3F25B5DF419}"/>
          </ac:spMkLst>
        </pc:spChg>
        <pc:picChg chg="del mod">
          <ac:chgData name="Chen, Evelyn1" userId="59eb805a-2466-460d-b5c1-28cff76e3067" providerId="ADAL" clId="{002582C3-8BF7-4B11-8B1E-746BEF9B3EE8}" dt="2021-11-17T07:07:07.820" v="29" actId="478"/>
          <ac:picMkLst>
            <pc:docMk/>
            <pc:sldMk cId="3848517847" sldId="347"/>
            <ac:picMk id="4" creationId="{A1C51602-3BFA-4F7F-B413-54D1533845EA}"/>
          </ac:picMkLst>
        </pc:picChg>
        <pc:picChg chg="add del mod">
          <ac:chgData name="Chen, Evelyn1" userId="59eb805a-2466-460d-b5c1-28cff76e3067" providerId="ADAL" clId="{002582C3-8BF7-4B11-8B1E-746BEF9B3EE8}" dt="2021-11-17T07:07:51.978" v="38" actId="478"/>
          <ac:picMkLst>
            <pc:docMk/>
            <pc:sldMk cId="3848517847" sldId="347"/>
            <ac:picMk id="7" creationId="{BD86E9FF-E729-48A3-AD3C-346A3022D543}"/>
          </ac:picMkLst>
        </pc:picChg>
        <pc:picChg chg="add del mod">
          <ac:chgData name="Chen, Evelyn1" userId="59eb805a-2466-460d-b5c1-28cff76e3067" providerId="ADAL" clId="{002582C3-8BF7-4B11-8B1E-746BEF9B3EE8}" dt="2021-11-17T07:15:43.137" v="247" actId="478"/>
          <ac:picMkLst>
            <pc:docMk/>
            <pc:sldMk cId="3848517847" sldId="347"/>
            <ac:picMk id="9" creationId="{9053D76D-02DA-442A-BA12-5DAA3373045D}"/>
          </ac:picMkLst>
        </pc:picChg>
        <pc:picChg chg="add mod">
          <ac:chgData name="Chen, Evelyn1" userId="59eb805a-2466-460d-b5c1-28cff76e3067" providerId="ADAL" clId="{002582C3-8BF7-4B11-8B1E-746BEF9B3EE8}" dt="2021-11-17T07:35:15.067" v="623" actId="14100"/>
          <ac:picMkLst>
            <pc:docMk/>
            <pc:sldMk cId="3848517847" sldId="347"/>
            <ac:picMk id="11" creationId="{7895A45D-74A2-47E3-838B-405BD0A2A60F}"/>
          </ac:picMkLst>
        </pc:picChg>
        <pc:picChg chg="add del mod">
          <ac:chgData name="Chen, Evelyn1" userId="59eb805a-2466-460d-b5c1-28cff76e3067" providerId="ADAL" clId="{002582C3-8BF7-4B11-8B1E-746BEF9B3EE8}" dt="2021-11-17T07:37:02.188" v="642"/>
          <ac:picMkLst>
            <pc:docMk/>
            <pc:sldMk cId="3848517847" sldId="347"/>
            <ac:picMk id="13" creationId="{92DC4262-7FB6-4980-97C9-A1CB1E7F8E7C}"/>
          </ac:picMkLst>
        </pc:picChg>
      </pc:sldChg>
      <pc:sldChg chg="del">
        <pc:chgData name="Chen, Evelyn1" userId="59eb805a-2466-460d-b5c1-28cff76e3067" providerId="ADAL" clId="{002582C3-8BF7-4B11-8B1E-746BEF9B3EE8}" dt="2021-11-18T00:50:39.455" v="4459" actId="47"/>
        <pc:sldMkLst>
          <pc:docMk/>
          <pc:sldMk cId="2070754656" sldId="2147308582"/>
        </pc:sldMkLst>
      </pc:sldChg>
      <pc:sldChg chg="del">
        <pc:chgData name="Chen, Evelyn1" userId="59eb805a-2466-460d-b5c1-28cff76e3067" providerId="ADAL" clId="{002582C3-8BF7-4B11-8B1E-746BEF9B3EE8}" dt="2021-11-18T00:51:03.935" v="4465" actId="47"/>
        <pc:sldMkLst>
          <pc:docMk/>
          <pc:sldMk cId="2011714180" sldId="2147308587"/>
        </pc:sldMkLst>
      </pc:sldChg>
      <pc:sldChg chg="modSp del mod">
        <pc:chgData name="Chen, Evelyn1" userId="59eb805a-2466-460d-b5c1-28cff76e3067" providerId="ADAL" clId="{002582C3-8BF7-4B11-8B1E-746BEF9B3EE8}" dt="2021-11-17T08:53:16.363" v="2160" actId="47"/>
        <pc:sldMkLst>
          <pc:docMk/>
          <pc:sldMk cId="1450502832" sldId="2147308588"/>
        </pc:sldMkLst>
        <pc:graphicFrameChg chg="modGraphic">
          <ac:chgData name="Chen, Evelyn1" userId="59eb805a-2466-460d-b5c1-28cff76e3067" providerId="ADAL" clId="{002582C3-8BF7-4B11-8B1E-746BEF9B3EE8}" dt="2021-11-17T08:28:37.661" v="1439" actId="20577"/>
          <ac:graphicFrameMkLst>
            <pc:docMk/>
            <pc:sldMk cId="1450502832" sldId="2147308588"/>
            <ac:graphicFrameMk id="8" creationId="{E5BE7F75-B43E-488D-8C04-EA18B7F7DD90}"/>
          </ac:graphicFrameMkLst>
        </pc:graphicFrameChg>
      </pc:sldChg>
      <pc:sldChg chg="del">
        <pc:chgData name="Chen, Evelyn1" userId="59eb805a-2466-460d-b5c1-28cff76e3067" providerId="ADAL" clId="{002582C3-8BF7-4B11-8B1E-746BEF9B3EE8}" dt="2021-11-17T06:59:31.718" v="16" actId="47"/>
        <pc:sldMkLst>
          <pc:docMk/>
          <pc:sldMk cId="3771216008" sldId="2147308590"/>
        </pc:sldMkLst>
      </pc:sldChg>
      <pc:sldChg chg="modSp del mod">
        <pc:chgData name="Chen, Evelyn1" userId="59eb805a-2466-460d-b5c1-28cff76e3067" providerId="ADAL" clId="{002582C3-8BF7-4B11-8B1E-746BEF9B3EE8}" dt="2021-11-17T08:52:32.809" v="2154" actId="47"/>
        <pc:sldMkLst>
          <pc:docMk/>
          <pc:sldMk cId="108622055" sldId="2147308591"/>
        </pc:sldMkLst>
        <pc:spChg chg="mod">
          <ac:chgData name="Chen, Evelyn1" userId="59eb805a-2466-460d-b5c1-28cff76e3067" providerId="ADAL" clId="{002582C3-8BF7-4B11-8B1E-746BEF9B3EE8}" dt="2021-11-17T08:37:14.457" v="1835" actId="14100"/>
          <ac:spMkLst>
            <pc:docMk/>
            <pc:sldMk cId="108622055" sldId="2147308591"/>
            <ac:spMk id="3" creationId="{B6B61405-F9CC-4644-8105-B1AEE99E2CF3}"/>
          </ac:spMkLst>
        </pc:spChg>
      </pc:sldChg>
      <pc:sldChg chg="modSp del mod ord">
        <pc:chgData name="Chen, Evelyn1" userId="59eb805a-2466-460d-b5c1-28cff76e3067" providerId="ADAL" clId="{002582C3-8BF7-4B11-8B1E-746BEF9B3EE8}" dt="2021-11-17T09:46:42.407" v="2902" actId="47"/>
        <pc:sldMkLst>
          <pc:docMk/>
          <pc:sldMk cId="1623120322" sldId="2147308592"/>
        </pc:sldMkLst>
        <pc:spChg chg="mod">
          <ac:chgData name="Chen, Evelyn1" userId="59eb805a-2466-460d-b5c1-28cff76e3067" providerId="ADAL" clId="{002582C3-8BF7-4B11-8B1E-746BEF9B3EE8}" dt="2021-11-17T09:15:31.317" v="2648" actId="1076"/>
          <ac:spMkLst>
            <pc:docMk/>
            <pc:sldMk cId="1623120322" sldId="2147308592"/>
            <ac:spMk id="19" creationId="{A5B316DF-328C-4AC0-B216-BEED0CB24EAE}"/>
          </ac:spMkLst>
        </pc:spChg>
        <pc:picChg chg="mod">
          <ac:chgData name="Chen, Evelyn1" userId="59eb805a-2466-460d-b5c1-28cff76e3067" providerId="ADAL" clId="{002582C3-8BF7-4B11-8B1E-746BEF9B3EE8}" dt="2021-11-17T09:06:59.154" v="2588" actId="14100"/>
          <ac:picMkLst>
            <pc:docMk/>
            <pc:sldMk cId="1623120322" sldId="2147308592"/>
            <ac:picMk id="9" creationId="{B33C791B-B4F3-44A5-A1B2-22127DB9B3F7}"/>
          </ac:picMkLst>
        </pc:picChg>
        <pc:picChg chg="mod">
          <ac:chgData name="Chen, Evelyn1" userId="59eb805a-2466-460d-b5c1-28cff76e3067" providerId="ADAL" clId="{002582C3-8BF7-4B11-8B1E-746BEF9B3EE8}" dt="2021-11-17T09:15:26.089" v="2646" actId="14100"/>
          <ac:picMkLst>
            <pc:docMk/>
            <pc:sldMk cId="1623120322" sldId="2147308592"/>
            <ac:picMk id="12" creationId="{CC7A710C-8517-4938-A540-E6769D1E10BF}"/>
          </ac:picMkLst>
        </pc:picChg>
        <pc:picChg chg="mod">
          <ac:chgData name="Chen, Evelyn1" userId="59eb805a-2466-460d-b5c1-28cff76e3067" providerId="ADAL" clId="{002582C3-8BF7-4B11-8B1E-746BEF9B3EE8}" dt="2021-11-17T09:06:40.121" v="2585" actId="14100"/>
          <ac:picMkLst>
            <pc:docMk/>
            <pc:sldMk cId="1623120322" sldId="2147308592"/>
            <ac:picMk id="24" creationId="{42E2D4F7-3FF6-46C8-A57B-81F9D3EE37CB}"/>
          </ac:picMkLst>
        </pc:picChg>
      </pc:sldChg>
      <pc:sldChg chg="modSp add del ord">
        <pc:chgData name="Chen, Evelyn1" userId="59eb805a-2466-460d-b5c1-28cff76e3067" providerId="ADAL" clId="{002582C3-8BF7-4B11-8B1E-746BEF9B3EE8}" dt="2021-11-17T09:46:43.980" v="2903" actId="47"/>
        <pc:sldMkLst>
          <pc:docMk/>
          <pc:sldMk cId="2631299061" sldId="2147308593"/>
        </pc:sldMkLst>
        <pc:spChg chg="mod">
          <ac:chgData name="Chen, Evelyn1" userId="59eb805a-2466-460d-b5c1-28cff76e3067" providerId="ADAL" clId="{002582C3-8BF7-4B11-8B1E-746BEF9B3EE8}" dt="2021-11-17T07:15:33.277" v="246" actId="207"/>
          <ac:spMkLst>
            <pc:docMk/>
            <pc:sldMk cId="2631299061" sldId="2147308593"/>
            <ac:spMk id="8" creationId="{CADCC045-A64D-4496-8838-66AEA81DAEF4}"/>
          </ac:spMkLst>
        </pc:spChg>
        <pc:graphicFrameChg chg="mod">
          <ac:chgData name="Chen, Evelyn1" userId="59eb805a-2466-460d-b5c1-28cff76e3067" providerId="ADAL" clId="{002582C3-8BF7-4B11-8B1E-746BEF9B3EE8}" dt="2021-11-17T07:15:33.277" v="246" actId="207"/>
          <ac:graphicFrameMkLst>
            <pc:docMk/>
            <pc:sldMk cId="2631299061" sldId="2147308593"/>
            <ac:graphicFrameMk id="6" creationId="{EF355A43-869F-47D2-B852-0223F6084471}"/>
          </ac:graphicFrameMkLst>
        </pc:graphicFrameChg>
      </pc:sldChg>
      <pc:sldChg chg="addSp delSp modSp add mod">
        <pc:chgData name="Chen, Evelyn1" userId="59eb805a-2466-460d-b5c1-28cff76e3067" providerId="ADAL" clId="{002582C3-8BF7-4B11-8B1E-746BEF9B3EE8}" dt="2021-11-18T00:48:39.159" v="4443" actId="1076"/>
        <pc:sldMkLst>
          <pc:docMk/>
          <pc:sldMk cId="3540553983" sldId="2147308594"/>
        </pc:sldMkLst>
        <pc:spChg chg="mod">
          <ac:chgData name="Chen, Evelyn1" userId="59eb805a-2466-460d-b5c1-28cff76e3067" providerId="ADAL" clId="{002582C3-8BF7-4B11-8B1E-746BEF9B3EE8}" dt="2021-11-17T07:37:13.034" v="645" actId="207"/>
          <ac:spMkLst>
            <pc:docMk/>
            <pc:sldMk cId="3540553983" sldId="2147308594"/>
            <ac:spMk id="2" creationId="{FC0E8921-5DF5-4FEE-9BED-3B73182D5BF7}"/>
          </ac:spMkLst>
        </pc:spChg>
        <pc:spChg chg="add mod">
          <ac:chgData name="Chen, Evelyn1" userId="59eb805a-2466-460d-b5c1-28cff76e3067" providerId="ADAL" clId="{002582C3-8BF7-4B11-8B1E-746BEF9B3EE8}" dt="2021-11-18T00:48:31.808" v="4441" actId="1038"/>
          <ac:spMkLst>
            <pc:docMk/>
            <pc:sldMk cId="3540553983" sldId="2147308594"/>
            <ac:spMk id="3" creationId="{04EBEB01-8149-43C9-B5D5-CF518DDA061A}"/>
          </ac:spMkLst>
        </pc:spChg>
        <pc:spChg chg="del">
          <ac:chgData name="Chen, Evelyn1" userId="59eb805a-2466-460d-b5c1-28cff76e3067" providerId="ADAL" clId="{002582C3-8BF7-4B11-8B1E-746BEF9B3EE8}" dt="2021-11-17T07:37:15.968" v="646" actId="478"/>
          <ac:spMkLst>
            <pc:docMk/>
            <pc:sldMk cId="3540553983" sldId="2147308594"/>
            <ac:spMk id="3" creationId="{65DDCACC-4366-4058-95BF-32BB383B5D12}"/>
          </ac:spMkLst>
        </pc:spChg>
        <pc:spChg chg="del">
          <ac:chgData name="Chen, Evelyn1" userId="59eb805a-2466-460d-b5c1-28cff76e3067" providerId="ADAL" clId="{002582C3-8BF7-4B11-8B1E-746BEF9B3EE8}" dt="2021-11-17T07:37:19.546" v="649" actId="478"/>
          <ac:spMkLst>
            <pc:docMk/>
            <pc:sldMk cId="3540553983" sldId="2147308594"/>
            <ac:spMk id="5" creationId="{171D4385-F794-475E-9750-E6FFFBDEABFD}"/>
          </ac:spMkLst>
        </pc:spChg>
        <pc:spChg chg="add del mod">
          <ac:chgData name="Chen, Evelyn1" userId="59eb805a-2466-460d-b5c1-28cff76e3067" providerId="ADAL" clId="{002582C3-8BF7-4B11-8B1E-746BEF9B3EE8}" dt="2021-11-17T07:37:17.138" v="647" actId="478"/>
          <ac:spMkLst>
            <pc:docMk/>
            <pc:sldMk cId="3540553983" sldId="2147308594"/>
            <ac:spMk id="6" creationId="{8BDA2E90-C337-43A7-8606-406A484CF02D}"/>
          </ac:spMkLst>
        </pc:spChg>
        <pc:spChg chg="add mod">
          <ac:chgData name="Chen, Evelyn1" userId="59eb805a-2466-460d-b5c1-28cff76e3067" providerId="ADAL" clId="{002582C3-8BF7-4B11-8B1E-746BEF9B3EE8}" dt="2021-11-18T00:00:23.019" v="4326" actId="1076"/>
          <ac:spMkLst>
            <pc:docMk/>
            <pc:sldMk cId="3540553983" sldId="2147308594"/>
            <ac:spMk id="7" creationId="{B41ABD00-6638-44C2-A91E-FE05ADEA37B0}"/>
          </ac:spMkLst>
        </pc:spChg>
        <pc:spChg chg="add del mod">
          <ac:chgData name="Chen, Evelyn1" userId="59eb805a-2466-460d-b5c1-28cff76e3067" providerId="ADAL" clId="{002582C3-8BF7-4B11-8B1E-746BEF9B3EE8}" dt="2021-11-17T07:40:22.313" v="676" actId="478"/>
          <ac:spMkLst>
            <pc:docMk/>
            <pc:sldMk cId="3540553983" sldId="2147308594"/>
            <ac:spMk id="9" creationId="{A4DBB384-8676-40C3-B0F6-ECEEC0D28B3F}"/>
          </ac:spMkLst>
        </pc:spChg>
        <pc:spChg chg="del">
          <ac:chgData name="Chen, Evelyn1" userId="59eb805a-2466-460d-b5c1-28cff76e3067" providerId="ADAL" clId="{002582C3-8BF7-4B11-8B1E-746BEF9B3EE8}" dt="2021-11-17T07:37:19.546" v="649" actId="478"/>
          <ac:spMkLst>
            <pc:docMk/>
            <pc:sldMk cId="3540553983" sldId="2147308594"/>
            <ac:spMk id="12" creationId="{C985ABA5-71E3-4569-89FF-A3F25B5DF419}"/>
          </ac:spMkLst>
        </pc:spChg>
        <pc:spChg chg="add mod">
          <ac:chgData name="Chen, Evelyn1" userId="59eb805a-2466-460d-b5c1-28cff76e3067" providerId="ADAL" clId="{002582C3-8BF7-4B11-8B1E-746BEF9B3EE8}" dt="2021-11-18T00:48:31.808" v="4441" actId="1038"/>
          <ac:spMkLst>
            <pc:docMk/>
            <pc:sldMk cId="3540553983" sldId="2147308594"/>
            <ac:spMk id="13" creationId="{61607A56-CCAF-45AC-9FAA-6884D78B5941}"/>
          </ac:spMkLst>
        </pc:spChg>
        <pc:spChg chg="add del mod">
          <ac:chgData name="Chen, Evelyn1" userId="59eb805a-2466-460d-b5c1-28cff76e3067" providerId="ADAL" clId="{002582C3-8BF7-4B11-8B1E-746BEF9B3EE8}" dt="2021-11-17T08:02:35.065" v="1076" actId="478"/>
          <ac:spMkLst>
            <pc:docMk/>
            <pc:sldMk cId="3540553983" sldId="2147308594"/>
            <ac:spMk id="16" creationId="{5CBB6FED-C1B5-4530-8654-ED89775D3804}"/>
          </ac:spMkLst>
        </pc:spChg>
        <pc:spChg chg="add del mod">
          <ac:chgData name="Chen, Evelyn1" userId="59eb805a-2466-460d-b5c1-28cff76e3067" providerId="ADAL" clId="{002582C3-8BF7-4B11-8B1E-746BEF9B3EE8}" dt="2021-11-17T08:06:08.260" v="1172" actId="478"/>
          <ac:spMkLst>
            <pc:docMk/>
            <pc:sldMk cId="3540553983" sldId="2147308594"/>
            <ac:spMk id="18" creationId="{E19646F7-4409-43F2-B8FD-9F46CFA19AC1}"/>
          </ac:spMkLst>
        </pc:spChg>
        <pc:spChg chg="add mod">
          <ac:chgData name="Chen, Evelyn1" userId="59eb805a-2466-460d-b5c1-28cff76e3067" providerId="ADAL" clId="{002582C3-8BF7-4B11-8B1E-746BEF9B3EE8}" dt="2021-11-18T00:48:31.808" v="4441" actId="1038"/>
          <ac:spMkLst>
            <pc:docMk/>
            <pc:sldMk cId="3540553983" sldId="2147308594"/>
            <ac:spMk id="20" creationId="{0C527942-4F83-406C-9EBF-E4B9AF39FCDD}"/>
          </ac:spMkLst>
        </pc:spChg>
        <pc:spChg chg="add mod">
          <ac:chgData name="Chen, Evelyn1" userId="59eb805a-2466-460d-b5c1-28cff76e3067" providerId="ADAL" clId="{002582C3-8BF7-4B11-8B1E-746BEF9B3EE8}" dt="2021-11-18T00:00:15.300" v="4325" actId="1076"/>
          <ac:spMkLst>
            <pc:docMk/>
            <pc:sldMk cId="3540553983" sldId="2147308594"/>
            <ac:spMk id="22" creationId="{C86AB3EB-32A3-4314-8D24-10046F466776}"/>
          </ac:spMkLst>
        </pc:spChg>
        <pc:spChg chg="add mod topLvl">
          <ac:chgData name="Chen, Evelyn1" userId="59eb805a-2466-460d-b5c1-28cff76e3067" providerId="ADAL" clId="{002582C3-8BF7-4B11-8B1E-746BEF9B3EE8}" dt="2021-11-17T07:56:45.677" v="965" actId="164"/>
          <ac:spMkLst>
            <pc:docMk/>
            <pc:sldMk cId="3540553983" sldId="2147308594"/>
            <ac:spMk id="29" creationId="{DA9C3FBE-AAAB-4EC8-B877-567AD14CA5DE}"/>
          </ac:spMkLst>
        </pc:spChg>
        <pc:spChg chg="add mod topLvl">
          <ac:chgData name="Chen, Evelyn1" userId="59eb805a-2466-460d-b5c1-28cff76e3067" providerId="ADAL" clId="{002582C3-8BF7-4B11-8B1E-746BEF9B3EE8}" dt="2021-11-17T07:56:45.677" v="965" actId="164"/>
          <ac:spMkLst>
            <pc:docMk/>
            <pc:sldMk cId="3540553983" sldId="2147308594"/>
            <ac:spMk id="30" creationId="{FC679499-DAD9-49AE-B320-7E2DED049D8A}"/>
          </ac:spMkLst>
        </pc:spChg>
        <pc:spChg chg="add del">
          <ac:chgData name="Chen, Evelyn1" userId="59eb805a-2466-460d-b5c1-28cff76e3067" providerId="ADAL" clId="{002582C3-8BF7-4B11-8B1E-746BEF9B3EE8}" dt="2021-11-17T07:49:11.613" v="784" actId="478"/>
          <ac:spMkLst>
            <pc:docMk/>
            <pc:sldMk cId="3540553983" sldId="2147308594"/>
            <ac:spMk id="31" creationId="{884D6D06-34FF-41EC-988C-26352117760C}"/>
          </ac:spMkLst>
        </pc:spChg>
        <pc:spChg chg="add del mod">
          <ac:chgData name="Chen, Evelyn1" userId="59eb805a-2466-460d-b5c1-28cff76e3067" providerId="ADAL" clId="{002582C3-8BF7-4B11-8B1E-746BEF9B3EE8}" dt="2021-11-17T07:51:26.337" v="803" actId="478"/>
          <ac:spMkLst>
            <pc:docMk/>
            <pc:sldMk cId="3540553983" sldId="2147308594"/>
            <ac:spMk id="33" creationId="{612603A1-D652-44AB-A9C7-E674174B444C}"/>
          </ac:spMkLst>
        </pc:spChg>
        <pc:spChg chg="add mod">
          <ac:chgData name="Chen, Evelyn1" userId="59eb805a-2466-460d-b5c1-28cff76e3067" providerId="ADAL" clId="{002582C3-8BF7-4B11-8B1E-746BEF9B3EE8}" dt="2021-11-18T00:48:31.808" v="4441" actId="1038"/>
          <ac:spMkLst>
            <pc:docMk/>
            <pc:sldMk cId="3540553983" sldId="2147308594"/>
            <ac:spMk id="34" creationId="{EC882E70-99A1-4543-8305-50518BBB771C}"/>
          </ac:spMkLst>
        </pc:spChg>
        <pc:spChg chg="add mod">
          <ac:chgData name="Chen, Evelyn1" userId="59eb805a-2466-460d-b5c1-28cff76e3067" providerId="ADAL" clId="{002582C3-8BF7-4B11-8B1E-746BEF9B3EE8}" dt="2021-11-18T00:48:31.808" v="4441" actId="1038"/>
          <ac:spMkLst>
            <pc:docMk/>
            <pc:sldMk cId="3540553983" sldId="2147308594"/>
            <ac:spMk id="46" creationId="{0938CC7E-4CC3-498C-BD0C-1062960220E5}"/>
          </ac:spMkLst>
        </pc:spChg>
        <pc:spChg chg="add del mod">
          <ac:chgData name="Chen, Evelyn1" userId="59eb805a-2466-460d-b5c1-28cff76e3067" providerId="ADAL" clId="{002582C3-8BF7-4B11-8B1E-746BEF9B3EE8}" dt="2021-11-17T23:50:03.601" v="4072" actId="478"/>
          <ac:spMkLst>
            <pc:docMk/>
            <pc:sldMk cId="3540553983" sldId="2147308594"/>
            <ac:spMk id="47" creationId="{6754BEDC-5A8D-4AFB-AA55-FD624917085C}"/>
          </ac:spMkLst>
        </pc:spChg>
        <pc:spChg chg="add mod">
          <ac:chgData name="Chen, Evelyn1" userId="59eb805a-2466-460d-b5c1-28cff76e3067" providerId="ADAL" clId="{002582C3-8BF7-4B11-8B1E-746BEF9B3EE8}" dt="2021-11-18T00:48:31.808" v="4441" actId="1038"/>
          <ac:spMkLst>
            <pc:docMk/>
            <pc:sldMk cId="3540553983" sldId="2147308594"/>
            <ac:spMk id="48" creationId="{073B5290-5926-470B-B5AC-3DD1D71D2DC2}"/>
          </ac:spMkLst>
        </pc:spChg>
        <pc:spChg chg="add del mod">
          <ac:chgData name="Chen, Evelyn1" userId="59eb805a-2466-460d-b5c1-28cff76e3067" providerId="ADAL" clId="{002582C3-8BF7-4B11-8B1E-746BEF9B3EE8}" dt="2021-11-17T07:59:46.761" v="1032" actId="478"/>
          <ac:spMkLst>
            <pc:docMk/>
            <pc:sldMk cId="3540553983" sldId="2147308594"/>
            <ac:spMk id="50" creationId="{406D21AC-966D-4084-A91E-8C6B81F9CB8B}"/>
          </ac:spMkLst>
        </pc:spChg>
        <pc:spChg chg="add mod">
          <ac:chgData name="Chen, Evelyn1" userId="59eb805a-2466-460d-b5c1-28cff76e3067" providerId="ADAL" clId="{002582C3-8BF7-4B11-8B1E-746BEF9B3EE8}" dt="2021-11-18T00:48:31.808" v="4441" actId="1038"/>
          <ac:spMkLst>
            <pc:docMk/>
            <pc:sldMk cId="3540553983" sldId="2147308594"/>
            <ac:spMk id="50" creationId="{9C8466A0-105A-4FDA-AE75-85EAEC111DB1}"/>
          </ac:spMkLst>
        </pc:spChg>
        <pc:spChg chg="add mod">
          <ac:chgData name="Chen, Evelyn1" userId="59eb805a-2466-460d-b5c1-28cff76e3067" providerId="ADAL" clId="{002582C3-8BF7-4B11-8B1E-746BEF9B3EE8}" dt="2021-11-18T00:48:31.808" v="4441" actId="1038"/>
          <ac:spMkLst>
            <pc:docMk/>
            <pc:sldMk cId="3540553983" sldId="2147308594"/>
            <ac:spMk id="55" creationId="{983697C5-32E3-4A06-B1C4-7F58E2EF6F4E}"/>
          </ac:spMkLst>
        </pc:spChg>
        <pc:spChg chg="add mod">
          <ac:chgData name="Chen, Evelyn1" userId="59eb805a-2466-460d-b5c1-28cff76e3067" providerId="ADAL" clId="{002582C3-8BF7-4B11-8B1E-746BEF9B3EE8}" dt="2021-11-18T00:48:31.808" v="4441" actId="1038"/>
          <ac:spMkLst>
            <pc:docMk/>
            <pc:sldMk cId="3540553983" sldId="2147308594"/>
            <ac:spMk id="58" creationId="{CF7AD6B5-7A07-4E30-9DCD-DD8342F6050D}"/>
          </ac:spMkLst>
        </pc:spChg>
        <pc:spChg chg="add mod">
          <ac:chgData name="Chen, Evelyn1" userId="59eb805a-2466-460d-b5c1-28cff76e3067" providerId="ADAL" clId="{002582C3-8BF7-4B11-8B1E-746BEF9B3EE8}" dt="2021-11-18T00:48:31.808" v="4441" actId="1038"/>
          <ac:spMkLst>
            <pc:docMk/>
            <pc:sldMk cId="3540553983" sldId="2147308594"/>
            <ac:spMk id="63" creationId="{4B4DA879-44BA-4B07-9D55-E0AA4C8F0B3E}"/>
          </ac:spMkLst>
        </pc:spChg>
        <pc:grpChg chg="add mod">
          <ac:chgData name="Chen, Evelyn1" userId="59eb805a-2466-460d-b5c1-28cff76e3067" providerId="ADAL" clId="{002582C3-8BF7-4B11-8B1E-746BEF9B3EE8}" dt="2021-11-18T00:48:39.159" v="4443" actId="1076"/>
          <ac:grpSpMkLst>
            <pc:docMk/>
            <pc:sldMk cId="3540553983" sldId="2147308594"/>
            <ac:grpSpMk id="16" creationId="{607E392E-28A0-4235-A3E3-EABF079B197C}"/>
          </ac:grpSpMkLst>
        </pc:grpChg>
        <pc:grpChg chg="add del mod">
          <ac:chgData name="Chen, Evelyn1" userId="59eb805a-2466-460d-b5c1-28cff76e3067" providerId="ADAL" clId="{002582C3-8BF7-4B11-8B1E-746BEF9B3EE8}" dt="2021-11-17T07:53:57.074" v="909" actId="165"/>
          <ac:grpSpMkLst>
            <pc:docMk/>
            <pc:sldMk cId="3540553983" sldId="2147308594"/>
            <ac:grpSpMk id="47" creationId="{7992880C-BD95-4B75-988F-0A0000B87E37}"/>
          </ac:grpSpMkLst>
        </pc:grpChg>
        <pc:grpChg chg="add del mod">
          <ac:chgData name="Chen, Evelyn1" userId="59eb805a-2466-460d-b5c1-28cff76e3067" providerId="ADAL" clId="{002582C3-8BF7-4B11-8B1E-746BEF9B3EE8}" dt="2021-11-17T07:55:28.601" v="941" actId="165"/>
          <ac:grpSpMkLst>
            <pc:docMk/>
            <pc:sldMk cId="3540553983" sldId="2147308594"/>
            <ac:grpSpMk id="48" creationId="{B47E08CC-31E8-459C-87CD-AF64EA11226E}"/>
          </ac:grpSpMkLst>
        </pc:grpChg>
        <pc:grpChg chg="add mod ord">
          <ac:chgData name="Chen, Evelyn1" userId="59eb805a-2466-460d-b5c1-28cff76e3067" providerId="ADAL" clId="{002582C3-8BF7-4B11-8B1E-746BEF9B3EE8}" dt="2021-11-18T00:48:31.808" v="4441" actId="1038"/>
          <ac:grpSpMkLst>
            <pc:docMk/>
            <pc:sldMk cId="3540553983" sldId="2147308594"/>
            <ac:grpSpMk id="49" creationId="{D470F68B-086F-4D97-A6FD-3B0EEA91FD60}"/>
          </ac:grpSpMkLst>
        </pc:grpChg>
        <pc:picChg chg="add mod">
          <ac:chgData name="Chen, Evelyn1" userId="59eb805a-2466-460d-b5c1-28cff76e3067" providerId="ADAL" clId="{002582C3-8BF7-4B11-8B1E-746BEF9B3EE8}" dt="2021-11-17T23:59:36.285" v="4293" actId="164"/>
          <ac:picMkLst>
            <pc:docMk/>
            <pc:sldMk cId="3540553983" sldId="2147308594"/>
            <ac:picMk id="9" creationId="{F97EE85E-77BF-4066-9F1E-420E9D7DF566}"/>
          </ac:picMkLst>
        </pc:picChg>
        <pc:picChg chg="add mod">
          <ac:chgData name="Chen, Evelyn1" userId="59eb805a-2466-460d-b5c1-28cff76e3067" providerId="ADAL" clId="{002582C3-8BF7-4B11-8B1E-746BEF9B3EE8}" dt="2021-11-18T00:48:31.808" v="4441" actId="1038"/>
          <ac:picMkLst>
            <pc:docMk/>
            <pc:sldMk cId="3540553983" sldId="2147308594"/>
            <ac:picMk id="10" creationId="{752F84CB-C376-48C2-B11D-6B46DAA5F7D5}"/>
          </ac:picMkLst>
        </pc:picChg>
        <pc:picChg chg="del">
          <ac:chgData name="Chen, Evelyn1" userId="59eb805a-2466-460d-b5c1-28cff76e3067" providerId="ADAL" clId="{002582C3-8BF7-4B11-8B1E-746BEF9B3EE8}" dt="2021-11-17T07:37:17.964" v="648" actId="478"/>
          <ac:picMkLst>
            <pc:docMk/>
            <pc:sldMk cId="3540553983" sldId="2147308594"/>
            <ac:picMk id="11" creationId="{7895A45D-74A2-47E3-838B-405BD0A2A60F}"/>
          </ac:picMkLst>
        </pc:picChg>
        <pc:picChg chg="add mod">
          <ac:chgData name="Chen, Evelyn1" userId="59eb805a-2466-460d-b5c1-28cff76e3067" providerId="ADAL" clId="{002582C3-8BF7-4B11-8B1E-746BEF9B3EE8}" dt="2021-11-17T23:59:36.285" v="4293" actId="164"/>
          <ac:picMkLst>
            <pc:docMk/>
            <pc:sldMk cId="3540553983" sldId="2147308594"/>
            <ac:picMk id="12" creationId="{042E5928-0BA9-458F-8D42-80BB26B57939}"/>
          </ac:picMkLst>
        </pc:picChg>
        <pc:picChg chg="add mod modCrop">
          <ac:chgData name="Chen, Evelyn1" userId="59eb805a-2466-460d-b5c1-28cff76e3067" providerId="ADAL" clId="{002582C3-8BF7-4B11-8B1E-746BEF9B3EE8}" dt="2021-11-18T00:48:35.687" v="4442" actId="1076"/>
          <ac:picMkLst>
            <pc:docMk/>
            <pc:sldMk cId="3540553983" sldId="2147308594"/>
            <ac:picMk id="21" creationId="{D690D752-2F64-47BE-8A0A-1CDE309C0386}"/>
          </ac:picMkLst>
        </pc:picChg>
        <pc:picChg chg="add del mod">
          <ac:chgData name="Chen, Evelyn1" userId="59eb805a-2466-460d-b5c1-28cff76e3067" providerId="ADAL" clId="{002582C3-8BF7-4B11-8B1E-746BEF9B3EE8}" dt="2021-11-17T07:45:44.619" v="761" actId="478"/>
          <ac:picMkLst>
            <pc:docMk/>
            <pc:sldMk cId="3540553983" sldId="2147308594"/>
            <ac:picMk id="23" creationId="{74774861-34F4-4367-957B-B52990805F9A}"/>
          </ac:picMkLst>
        </pc:picChg>
        <pc:picChg chg="add mod topLvl">
          <ac:chgData name="Chen, Evelyn1" userId="59eb805a-2466-460d-b5c1-28cff76e3067" providerId="ADAL" clId="{002582C3-8BF7-4B11-8B1E-746BEF9B3EE8}" dt="2021-11-17T07:56:45.677" v="965" actId="164"/>
          <ac:picMkLst>
            <pc:docMk/>
            <pc:sldMk cId="3540553983" sldId="2147308594"/>
            <ac:picMk id="24" creationId="{1DEEC125-88FC-40F7-BC6F-402F7A262287}"/>
          </ac:picMkLst>
        </pc:picChg>
        <pc:picChg chg="add mod topLvl">
          <ac:chgData name="Chen, Evelyn1" userId="59eb805a-2466-460d-b5c1-28cff76e3067" providerId="ADAL" clId="{002582C3-8BF7-4B11-8B1E-746BEF9B3EE8}" dt="2021-11-17T07:56:45.677" v="965" actId="164"/>
          <ac:picMkLst>
            <pc:docMk/>
            <pc:sldMk cId="3540553983" sldId="2147308594"/>
            <ac:picMk id="26" creationId="{68DBA9C2-A691-4FC1-8563-FF602558EE5C}"/>
          </ac:picMkLst>
        </pc:picChg>
        <pc:picChg chg="add mod topLvl">
          <ac:chgData name="Chen, Evelyn1" userId="59eb805a-2466-460d-b5c1-28cff76e3067" providerId="ADAL" clId="{002582C3-8BF7-4B11-8B1E-746BEF9B3EE8}" dt="2021-11-17T07:56:45.677" v="965" actId="164"/>
          <ac:picMkLst>
            <pc:docMk/>
            <pc:sldMk cId="3540553983" sldId="2147308594"/>
            <ac:picMk id="28" creationId="{DB0D7D63-81FB-420C-9CFD-EEF02B5AD366}"/>
          </ac:picMkLst>
        </pc:picChg>
        <pc:picChg chg="add mod topLvl">
          <ac:chgData name="Chen, Evelyn1" userId="59eb805a-2466-460d-b5c1-28cff76e3067" providerId="ADAL" clId="{002582C3-8BF7-4B11-8B1E-746BEF9B3EE8}" dt="2021-11-17T07:56:45.677" v="965" actId="164"/>
          <ac:picMkLst>
            <pc:docMk/>
            <pc:sldMk cId="3540553983" sldId="2147308594"/>
            <ac:picMk id="32" creationId="{4C866F2E-8919-4A05-B694-A7639C7A5632}"/>
          </ac:picMkLst>
        </pc:picChg>
        <pc:picChg chg="add del mod">
          <ac:chgData name="Chen, Evelyn1" userId="59eb805a-2466-460d-b5c1-28cff76e3067" providerId="ADAL" clId="{002582C3-8BF7-4B11-8B1E-746BEF9B3EE8}" dt="2021-11-17T07:52:46.735" v="892" actId="478"/>
          <ac:picMkLst>
            <pc:docMk/>
            <pc:sldMk cId="3540553983" sldId="2147308594"/>
            <ac:picMk id="35" creationId="{FEF1130E-0CA4-4A34-A0B4-7961F18F6E70}"/>
          </ac:picMkLst>
        </pc:picChg>
        <pc:picChg chg="add mod topLvl">
          <ac:chgData name="Chen, Evelyn1" userId="59eb805a-2466-460d-b5c1-28cff76e3067" providerId="ADAL" clId="{002582C3-8BF7-4B11-8B1E-746BEF9B3EE8}" dt="2021-11-17T07:56:45.677" v="965" actId="164"/>
          <ac:picMkLst>
            <pc:docMk/>
            <pc:sldMk cId="3540553983" sldId="2147308594"/>
            <ac:picMk id="36" creationId="{148D8208-EC74-464C-98A1-2D1C7584151E}"/>
          </ac:picMkLst>
        </pc:picChg>
        <pc:picChg chg="add del mod topLvl">
          <ac:chgData name="Chen, Evelyn1" userId="59eb805a-2466-460d-b5c1-28cff76e3067" providerId="ADAL" clId="{002582C3-8BF7-4B11-8B1E-746BEF9B3EE8}" dt="2021-11-17T07:56:45.677" v="965" actId="164"/>
          <ac:picMkLst>
            <pc:docMk/>
            <pc:sldMk cId="3540553983" sldId="2147308594"/>
            <ac:picMk id="37" creationId="{82AB29F2-8E13-413B-B8DE-ECDEA5C02CFA}"/>
          </ac:picMkLst>
        </pc:picChg>
        <pc:picChg chg="add mod topLvl">
          <ac:chgData name="Chen, Evelyn1" userId="59eb805a-2466-460d-b5c1-28cff76e3067" providerId="ADAL" clId="{002582C3-8BF7-4B11-8B1E-746BEF9B3EE8}" dt="2021-11-17T07:56:45.677" v="965" actId="164"/>
          <ac:picMkLst>
            <pc:docMk/>
            <pc:sldMk cId="3540553983" sldId="2147308594"/>
            <ac:picMk id="38" creationId="{CA0BD3AF-EA50-44D5-AD45-F33ED33690DF}"/>
          </ac:picMkLst>
        </pc:picChg>
        <pc:picChg chg="add mod topLvl">
          <ac:chgData name="Chen, Evelyn1" userId="59eb805a-2466-460d-b5c1-28cff76e3067" providerId="ADAL" clId="{002582C3-8BF7-4B11-8B1E-746BEF9B3EE8}" dt="2021-11-17T07:56:45.677" v="965" actId="164"/>
          <ac:picMkLst>
            <pc:docMk/>
            <pc:sldMk cId="3540553983" sldId="2147308594"/>
            <ac:picMk id="39" creationId="{B63568D4-4CB9-40E4-8A97-742A97130442}"/>
          </ac:picMkLst>
        </pc:picChg>
        <pc:picChg chg="add mod topLvl">
          <ac:chgData name="Chen, Evelyn1" userId="59eb805a-2466-460d-b5c1-28cff76e3067" providerId="ADAL" clId="{002582C3-8BF7-4B11-8B1E-746BEF9B3EE8}" dt="2021-11-17T07:56:45.677" v="965" actId="164"/>
          <ac:picMkLst>
            <pc:docMk/>
            <pc:sldMk cId="3540553983" sldId="2147308594"/>
            <ac:picMk id="40" creationId="{C40F8C54-AE83-4A67-AFCF-E9E63DD0524B}"/>
          </ac:picMkLst>
        </pc:picChg>
        <pc:picChg chg="add mod topLvl">
          <ac:chgData name="Chen, Evelyn1" userId="59eb805a-2466-460d-b5c1-28cff76e3067" providerId="ADAL" clId="{002582C3-8BF7-4B11-8B1E-746BEF9B3EE8}" dt="2021-11-17T07:56:45.677" v="965" actId="164"/>
          <ac:picMkLst>
            <pc:docMk/>
            <pc:sldMk cId="3540553983" sldId="2147308594"/>
            <ac:picMk id="41" creationId="{8D51A90A-43AB-4084-9E4D-AF4363B8F67E}"/>
          </ac:picMkLst>
        </pc:picChg>
        <pc:picChg chg="add mod topLvl">
          <ac:chgData name="Chen, Evelyn1" userId="59eb805a-2466-460d-b5c1-28cff76e3067" providerId="ADAL" clId="{002582C3-8BF7-4B11-8B1E-746BEF9B3EE8}" dt="2021-11-17T07:56:45.677" v="965" actId="164"/>
          <ac:picMkLst>
            <pc:docMk/>
            <pc:sldMk cId="3540553983" sldId="2147308594"/>
            <ac:picMk id="42" creationId="{82C15D22-1CCC-402C-B47A-A8449000F525}"/>
          </ac:picMkLst>
        </pc:picChg>
        <pc:picChg chg="add mod topLvl">
          <ac:chgData name="Chen, Evelyn1" userId="59eb805a-2466-460d-b5c1-28cff76e3067" providerId="ADAL" clId="{002582C3-8BF7-4B11-8B1E-746BEF9B3EE8}" dt="2021-11-17T07:56:45.677" v="965" actId="164"/>
          <ac:picMkLst>
            <pc:docMk/>
            <pc:sldMk cId="3540553983" sldId="2147308594"/>
            <ac:picMk id="43" creationId="{6DE30737-5790-45A4-ADDF-0A40341E3FF0}"/>
          </ac:picMkLst>
        </pc:picChg>
        <pc:picChg chg="add mod topLvl">
          <ac:chgData name="Chen, Evelyn1" userId="59eb805a-2466-460d-b5c1-28cff76e3067" providerId="ADAL" clId="{002582C3-8BF7-4B11-8B1E-746BEF9B3EE8}" dt="2021-11-17T07:56:45.677" v="965" actId="164"/>
          <ac:picMkLst>
            <pc:docMk/>
            <pc:sldMk cId="3540553983" sldId="2147308594"/>
            <ac:picMk id="44" creationId="{9A123867-AA82-42DC-85D1-13B1554AAFD9}"/>
          </ac:picMkLst>
        </pc:picChg>
        <pc:picChg chg="add mod topLvl">
          <ac:chgData name="Chen, Evelyn1" userId="59eb805a-2466-460d-b5c1-28cff76e3067" providerId="ADAL" clId="{002582C3-8BF7-4B11-8B1E-746BEF9B3EE8}" dt="2021-11-17T07:56:45.677" v="965" actId="164"/>
          <ac:picMkLst>
            <pc:docMk/>
            <pc:sldMk cId="3540553983" sldId="2147308594"/>
            <ac:picMk id="45" creationId="{B8501607-86D2-4E30-8039-BBBB676D7576}"/>
          </ac:picMkLst>
        </pc:picChg>
        <pc:picChg chg="add del mod">
          <ac:chgData name="Chen, Evelyn1" userId="59eb805a-2466-460d-b5c1-28cff76e3067" providerId="ADAL" clId="{002582C3-8BF7-4B11-8B1E-746BEF9B3EE8}" dt="2021-11-17T07:52:45.601" v="891" actId="478"/>
          <ac:picMkLst>
            <pc:docMk/>
            <pc:sldMk cId="3540553983" sldId="2147308594"/>
            <ac:picMk id="46" creationId="{28F3EC69-C118-4D20-B7C0-30488ADB1BAA}"/>
          </ac:picMkLst>
        </pc:picChg>
        <pc:picChg chg="add mod">
          <ac:chgData name="Chen, Evelyn1" userId="59eb805a-2466-460d-b5c1-28cff76e3067" providerId="ADAL" clId="{002582C3-8BF7-4B11-8B1E-746BEF9B3EE8}" dt="2021-11-17T23:59:36.285" v="4293" actId="164"/>
          <ac:picMkLst>
            <pc:docMk/>
            <pc:sldMk cId="3540553983" sldId="2147308594"/>
            <ac:picMk id="51" creationId="{B0AD79A9-F0E1-408C-B6C1-5204CF0818F7}"/>
          </ac:picMkLst>
        </pc:picChg>
        <pc:picChg chg="add mod">
          <ac:chgData name="Chen, Evelyn1" userId="59eb805a-2466-460d-b5c1-28cff76e3067" providerId="ADAL" clId="{002582C3-8BF7-4B11-8B1E-746BEF9B3EE8}" dt="2021-11-17T23:59:36.285" v="4293" actId="164"/>
          <ac:picMkLst>
            <pc:docMk/>
            <pc:sldMk cId="3540553983" sldId="2147308594"/>
            <ac:picMk id="53" creationId="{9F8F1284-2E72-4240-99BD-A998952E509C}"/>
          </ac:picMkLst>
        </pc:picChg>
        <pc:picChg chg="add mod">
          <ac:chgData name="Chen, Evelyn1" userId="59eb805a-2466-460d-b5c1-28cff76e3067" providerId="ADAL" clId="{002582C3-8BF7-4B11-8B1E-746BEF9B3EE8}" dt="2021-11-17T23:59:36.285" v="4293" actId="164"/>
          <ac:picMkLst>
            <pc:docMk/>
            <pc:sldMk cId="3540553983" sldId="2147308594"/>
            <ac:picMk id="54" creationId="{2E606314-E382-4345-891B-FD0E4BF4B8A1}"/>
          </ac:picMkLst>
        </pc:picChg>
        <pc:picChg chg="add mod">
          <ac:chgData name="Chen, Evelyn1" userId="59eb805a-2466-460d-b5c1-28cff76e3067" providerId="ADAL" clId="{002582C3-8BF7-4B11-8B1E-746BEF9B3EE8}" dt="2021-11-17T23:59:36.285" v="4293" actId="164"/>
          <ac:picMkLst>
            <pc:docMk/>
            <pc:sldMk cId="3540553983" sldId="2147308594"/>
            <ac:picMk id="56" creationId="{DC66F6E6-7468-421D-863E-24E34CD4C687}"/>
          </ac:picMkLst>
        </pc:picChg>
        <pc:picChg chg="add mod">
          <ac:chgData name="Chen, Evelyn1" userId="59eb805a-2466-460d-b5c1-28cff76e3067" providerId="ADAL" clId="{002582C3-8BF7-4B11-8B1E-746BEF9B3EE8}" dt="2021-11-17T23:59:36.285" v="4293" actId="164"/>
          <ac:picMkLst>
            <pc:docMk/>
            <pc:sldMk cId="3540553983" sldId="2147308594"/>
            <ac:picMk id="57" creationId="{0149C1BD-17B6-498D-A4B9-DCFE3582B3EC}"/>
          </ac:picMkLst>
        </pc:picChg>
        <pc:picChg chg="add mod">
          <ac:chgData name="Chen, Evelyn1" userId="59eb805a-2466-460d-b5c1-28cff76e3067" providerId="ADAL" clId="{002582C3-8BF7-4B11-8B1E-746BEF9B3EE8}" dt="2021-11-17T23:59:36.285" v="4293" actId="164"/>
          <ac:picMkLst>
            <pc:docMk/>
            <pc:sldMk cId="3540553983" sldId="2147308594"/>
            <ac:picMk id="59" creationId="{C5AEFB0F-1D4B-4B82-9F6B-5E7463DEBFFC}"/>
          </ac:picMkLst>
        </pc:picChg>
        <pc:picChg chg="add mod">
          <ac:chgData name="Chen, Evelyn1" userId="59eb805a-2466-460d-b5c1-28cff76e3067" providerId="ADAL" clId="{002582C3-8BF7-4B11-8B1E-746BEF9B3EE8}" dt="2021-11-17T23:59:36.285" v="4293" actId="164"/>
          <ac:picMkLst>
            <pc:docMk/>
            <pc:sldMk cId="3540553983" sldId="2147308594"/>
            <ac:picMk id="60" creationId="{BC2A87F4-A20C-4D34-9AA8-65B6B93EBAC5}"/>
          </ac:picMkLst>
        </pc:picChg>
        <pc:cxnChg chg="add mod">
          <ac:chgData name="Chen, Evelyn1" userId="59eb805a-2466-460d-b5c1-28cff76e3067" providerId="ADAL" clId="{002582C3-8BF7-4B11-8B1E-746BEF9B3EE8}" dt="2021-11-18T00:48:31.808" v="4441" actId="1038"/>
          <ac:cxnSpMkLst>
            <pc:docMk/>
            <pc:sldMk cId="3540553983" sldId="2147308594"/>
            <ac:cxnSpMk id="14" creationId="{54AB2CE2-7B4F-4DB5-830D-5399981543E4}"/>
          </ac:cxnSpMkLst>
        </pc:cxnChg>
        <pc:cxnChg chg="add mod">
          <ac:chgData name="Chen, Evelyn1" userId="59eb805a-2466-460d-b5c1-28cff76e3067" providerId="ADAL" clId="{002582C3-8BF7-4B11-8B1E-746BEF9B3EE8}" dt="2021-11-18T00:48:31.808" v="4441" actId="1038"/>
          <ac:cxnSpMkLst>
            <pc:docMk/>
            <pc:sldMk cId="3540553983" sldId="2147308594"/>
            <ac:cxnSpMk id="15" creationId="{85572254-9B34-4350-9BDD-F3A775C7F992}"/>
          </ac:cxnSpMkLst>
        </pc:cxnChg>
        <pc:cxnChg chg="add del mod">
          <ac:chgData name="Chen, Evelyn1" userId="59eb805a-2466-460d-b5c1-28cff76e3067" providerId="ADAL" clId="{002582C3-8BF7-4B11-8B1E-746BEF9B3EE8}" dt="2021-11-17T08:03:23.633" v="1117" actId="478"/>
          <ac:cxnSpMkLst>
            <pc:docMk/>
            <pc:sldMk cId="3540553983" sldId="2147308594"/>
            <ac:cxnSpMk id="17" creationId="{ABF78DE5-EAC4-4889-8BF0-51739DCE8FA5}"/>
          </ac:cxnSpMkLst>
        </pc:cxnChg>
        <pc:cxnChg chg="add mod">
          <ac:chgData name="Chen, Evelyn1" userId="59eb805a-2466-460d-b5c1-28cff76e3067" providerId="ADAL" clId="{002582C3-8BF7-4B11-8B1E-746BEF9B3EE8}" dt="2021-11-18T00:48:31.808" v="4441" actId="1038"/>
          <ac:cxnSpMkLst>
            <pc:docMk/>
            <pc:sldMk cId="3540553983" sldId="2147308594"/>
            <ac:cxnSpMk id="19" creationId="{33E7935D-3032-46B3-8A14-6656656A51DF}"/>
          </ac:cxnSpMkLst>
        </pc:cxnChg>
        <pc:cxnChg chg="add mod">
          <ac:chgData name="Chen, Evelyn1" userId="59eb805a-2466-460d-b5c1-28cff76e3067" providerId="ADAL" clId="{002582C3-8BF7-4B11-8B1E-746BEF9B3EE8}" dt="2021-11-18T00:48:31.808" v="4441" actId="1038"/>
          <ac:cxnSpMkLst>
            <pc:docMk/>
            <pc:sldMk cId="3540553983" sldId="2147308594"/>
            <ac:cxnSpMk id="52" creationId="{4D4AE8DB-F875-4D44-8A30-7E7BE5170479}"/>
          </ac:cxnSpMkLst>
        </pc:cxnChg>
        <pc:cxnChg chg="add mod">
          <ac:chgData name="Chen, Evelyn1" userId="59eb805a-2466-460d-b5c1-28cff76e3067" providerId="ADAL" clId="{002582C3-8BF7-4B11-8B1E-746BEF9B3EE8}" dt="2021-11-18T00:48:31.808" v="4441" actId="1038"/>
          <ac:cxnSpMkLst>
            <pc:docMk/>
            <pc:sldMk cId="3540553983" sldId="2147308594"/>
            <ac:cxnSpMk id="61" creationId="{9BBD65E4-0A96-41C9-99C9-EBCDBA2BBDD3}"/>
          </ac:cxnSpMkLst>
        </pc:cxnChg>
      </pc:sldChg>
      <pc:sldChg chg="addSp delSp modSp add mod ord">
        <pc:chgData name="Chen, Evelyn1" userId="59eb805a-2466-460d-b5c1-28cff76e3067" providerId="ADAL" clId="{002582C3-8BF7-4B11-8B1E-746BEF9B3EE8}" dt="2021-11-18T07:51:56.168" v="7562" actId="1076"/>
        <pc:sldMkLst>
          <pc:docMk/>
          <pc:sldMk cId="1452470762" sldId="2147308595"/>
        </pc:sldMkLst>
        <pc:spChg chg="mod">
          <ac:chgData name="Chen, Evelyn1" userId="59eb805a-2466-460d-b5c1-28cff76e3067" providerId="ADAL" clId="{002582C3-8BF7-4B11-8B1E-746BEF9B3EE8}" dt="2021-11-18T00:16:13.799" v="4348" actId="20577"/>
          <ac:spMkLst>
            <pc:docMk/>
            <pc:sldMk cId="1452470762" sldId="2147308595"/>
            <ac:spMk id="2" creationId="{FC0E8921-5DF5-4FEE-9BED-3B73182D5BF7}"/>
          </ac:spMkLst>
        </pc:spChg>
        <pc:spChg chg="add del ord">
          <ac:chgData name="Chen, Evelyn1" userId="59eb805a-2466-460d-b5c1-28cff76e3067" providerId="ADAL" clId="{002582C3-8BF7-4B11-8B1E-746BEF9B3EE8}" dt="2021-11-17T08:51:57.382" v="2147" actId="478"/>
          <ac:spMkLst>
            <pc:docMk/>
            <pc:sldMk cId="1452470762" sldId="2147308595"/>
            <ac:spMk id="3" creationId="{B4E08F9F-74F2-4A92-AF6A-8F6BAF23B2A0}"/>
          </ac:spMkLst>
        </pc:spChg>
        <pc:spChg chg="del">
          <ac:chgData name="Chen, Evelyn1" userId="59eb805a-2466-460d-b5c1-28cff76e3067" providerId="ADAL" clId="{002582C3-8BF7-4B11-8B1E-746BEF9B3EE8}" dt="2021-11-17T08:49:32.173" v="2116" actId="478"/>
          <ac:spMkLst>
            <pc:docMk/>
            <pc:sldMk cId="1452470762" sldId="2147308595"/>
            <ac:spMk id="7" creationId="{B41ABD00-6638-44C2-A91E-FE05ADEA37B0}"/>
          </ac:spMkLst>
        </pc:spChg>
        <pc:spChg chg="del">
          <ac:chgData name="Chen, Evelyn1" userId="59eb805a-2466-460d-b5c1-28cff76e3067" providerId="ADAL" clId="{002582C3-8BF7-4B11-8B1E-746BEF9B3EE8}" dt="2021-11-17T08:49:32.173" v="2116" actId="478"/>
          <ac:spMkLst>
            <pc:docMk/>
            <pc:sldMk cId="1452470762" sldId="2147308595"/>
            <ac:spMk id="13" creationId="{61607A56-CCAF-45AC-9FAA-6884D78B5941}"/>
          </ac:spMkLst>
        </pc:spChg>
        <pc:spChg chg="del">
          <ac:chgData name="Chen, Evelyn1" userId="59eb805a-2466-460d-b5c1-28cff76e3067" providerId="ADAL" clId="{002582C3-8BF7-4B11-8B1E-746BEF9B3EE8}" dt="2021-11-17T08:49:32.173" v="2116" actId="478"/>
          <ac:spMkLst>
            <pc:docMk/>
            <pc:sldMk cId="1452470762" sldId="2147308595"/>
            <ac:spMk id="20" creationId="{0C527942-4F83-406C-9EBF-E4B9AF39FCDD}"/>
          </ac:spMkLst>
        </pc:spChg>
        <pc:spChg chg="del">
          <ac:chgData name="Chen, Evelyn1" userId="59eb805a-2466-460d-b5c1-28cff76e3067" providerId="ADAL" clId="{002582C3-8BF7-4B11-8B1E-746BEF9B3EE8}" dt="2021-11-17T08:49:32.173" v="2116" actId="478"/>
          <ac:spMkLst>
            <pc:docMk/>
            <pc:sldMk cId="1452470762" sldId="2147308595"/>
            <ac:spMk id="22" creationId="{C86AB3EB-32A3-4314-8D24-10046F466776}"/>
          </ac:spMkLst>
        </pc:spChg>
        <pc:spChg chg="add mod">
          <ac:chgData name="Chen, Evelyn1" userId="59eb805a-2466-460d-b5c1-28cff76e3067" providerId="ADAL" clId="{002582C3-8BF7-4B11-8B1E-746BEF9B3EE8}" dt="2021-11-18T02:40:04.579" v="6441" actId="2711"/>
          <ac:spMkLst>
            <pc:docMk/>
            <pc:sldMk cId="1452470762" sldId="2147308595"/>
            <ac:spMk id="35" creationId="{F89E63EE-9DB6-4F40-9297-0C59D288D348}"/>
          </ac:spMkLst>
        </pc:spChg>
        <pc:spChg chg="del">
          <ac:chgData name="Chen, Evelyn1" userId="59eb805a-2466-460d-b5c1-28cff76e3067" providerId="ADAL" clId="{002582C3-8BF7-4B11-8B1E-746BEF9B3EE8}" dt="2021-11-17T08:49:32.173" v="2116" actId="478"/>
          <ac:spMkLst>
            <pc:docMk/>
            <pc:sldMk cId="1452470762" sldId="2147308595"/>
            <ac:spMk id="55" creationId="{983697C5-32E3-4A06-B1C4-7F58E2EF6F4E}"/>
          </ac:spMkLst>
        </pc:spChg>
        <pc:spChg chg="add mod">
          <ac:chgData name="Chen, Evelyn1" userId="59eb805a-2466-460d-b5c1-28cff76e3067" providerId="ADAL" clId="{002582C3-8BF7-4B11-8B1E-746BEF9B3EE8}" dt="2021-11-18T00:16:22.792" v="4357" actId="1036"/>
          <ac:spMkLst>
            <pc:docMk/>
            <pc:sldMk cId="1452470762" sldId="2147308595"/>
            <ac:spMk id="56" creationId="{AECEEA34-04F1-49EC-B9FB-B4A471AEAAF5}"/>
          </ac:spMkLst>
        </pc:spChg>
        <pc:spChg chg="add mod">
          <ac:chgData name="Chen, Evelyn1" userId="59eb805a-2466-460d-b5c1-28cff76e3067" providerId="ADAL" clId="{002582C3-8BF7-4B11-8B1E-746BEF9B3EE8}" dt="2021-11-18T00:16:22.792" v="4357" actId="1036"/>
          <ac:spMkLst>
            <pc:docMk/>
            <pc:sldMk cId="1452470762" sldId="2147308595"/>
            <ac:spMk id="57" creationId="{2C1056F1-62A0-42D6-8F35-3F122FE9C6F7}"/>
          </ac:spMkLst>
        </pc:spChg>
        <pc:spChg chg="del">
          <ac:chgData name="Chen, Evelyn1" userId="59eb805a-2466-460d-b5c1-28cff76e3067" providerId="ADAL" clId="{002582C3-8BF7-4B11-8B1E-746BEF9B3EE8}" dt="2021-11-17T08:49:32.173" v="2116" actId="478"/>
          <ac:spMkLst>
            <pc:docMk/>
            <pc:sldMk cId="1452470762" sldId="2147308595"/>
            <ac:spMk id="58" creationId="{CF7AD6B5-7A07-4E30-9DCD-DD8342F6050D}"/>
          </ac:spMkLst>
        </pc:spChg>
        <pc:spChg chg="add mod">
          <ac:chgData name="Chen, Evelyn1" userId="59eb805a-2466-460d-b5c1-28cff76e3067" providerId="ADAL" clId="{002582C3-8BF7-4B11-8B1E-746BEF9B3EE8}" dt="2021-11-18T00:42:42.871" v="4408" actId="1076"/>
          <ac:spMkLst>
            <pc:docMk/>
            <pc:sldMk cId="1452470762" sldId="2147308595"/>
            <ac:spMk id="59" creationId="{6C55A7C2-6540-428C-BA02-CE5CF7118F28}"/>
          </ac:spMkLst>
        </pc:spChg>
        <pc:spChg chg="add mod">
          <ac:chgData name="Chen, Evelyn1" userId="59eb805a-2466-460d-b5c1-28cff76e3067" providerId="ADAL" clId="{002582C3-8BF7-4B11-8B1E-746BEF9B3EE8}" dt="2021-11-18T00:42:47.569" v="4409" actId="1076"/>
          <ac:spMkLst>
            <pc:docMk/>
            <pc:sldMk cId="1452470762" sldId="2147308595"/>
            <ac:spMk id="60" creationId="{89A5FB6F-3A82-4977-BB9D-1C3AD69F4344}"/>
          </ac:spMkLst>
        </pc:spChg>
        <pc:spChg chg="add mod">
          <ac:chgData name="Chen, Evelyn1" userId="59eb805a-2466-460d-b5c1-28cff76e3067" providerId="ADAL" clId="{002582C3-8BF7-4B11-8B1E-746BEF9B3EE8}" dt="2021-11-18T00:42:51.766" v="4410" actId="1076"/>
          <ac:spMkLst>
            <pc:docMk/>
            <pc:sldMk cId="1452470762" sldId="2147308595"/>
            <ac:spMk id="62" creationId="{7438DFA3-B0D7-44F9-919A-559994FB7A7F}"/>
          </ac:spMkLst>
        </pc:spChg>
        <pc:spChg chg="del">
          <ac:chgData name="Chen, Evelyn1" userId="59eb805a-2466-460d-b5c1-28cff76e3067" providerId="ADAL" clId="{002582C3-8BF7-4B11-8B1E-746BEF9B3EE8}" dt="2021-11-17T08:49:32.173" v="2116" actId="478"/>
          <ac:spMkLst>
            <pc:docMk/>
            <pc:sldMk cId="1452470762" sldId="2147308595"/>
            <ac:spMk id="63" creationId="{4B4DA879-44BA-4B07-9D55-E0AA4C8F0B3E}"/>
          </ac:spMkLst>
        </pc:spChg>
        <pc:spChg chg="add mod">
          <ac:chgData name="Chen, Evelyn1" userId="59eb805a-2466-460d-b5c1-28cff76e3067" providerId="ADAL" clId="{002582C3-8BF7-4B11-8B1E-746BEF9B3EE8}" dt="2021-11-18T00:43:08.777" v="4414" actId="1076"/>
          <ac:spMkLst>
            <pc:docMk/>
            <pc:sldMk cId="1452470762" sldId="2147308595"/>
            <ac:spMk id="64" creationId="{746BE55E-58D7-4B36-95D5-30ABFBF65B3D}"/>
          </ac:spMkLst>
        </pc:spChg>
        <pc:spChg chg="add mod">
          <ac:chgData name="Chen, Evelyn1" userId="59eb805a-2466-460d-b5c1-28cff76e3067" providerId="ADAL" clId="{002582C3-8BF7-4B11-8B1E-746BEF9B3EE8}" dt="2021-11-18T00:42:55.425" v="4411" actId="1076"/>
          <ac:spMkLst>
            <pc:docMk/>
            <pc:sldMk cId="1452470762" sldId="2147308595"/>
            <ac:spMk id="65" creationId="{4F394521-B30D-4413-90ED-F45DFB14BB30}"/>
          </ac:spMkLst>
        </pc:spChg>
        <pc:spChg chg="add mod">
          <ac:chgData name="Chen, Evelyn1" userId="59eb805a-2466-460d-b5c1-28cff76e3067" providerId="ADAL" clId="{002582C3-8BF7-4B11-8B1E-746BEF9B3EE8}" dt="2021-11-18T00:43:05.370" v="4413" actId="1076"/>
          <ac:spMkLst>
            <pc:docMk/>
            <pc:sldMk cId="1452470762" sldId="2147308595"/>
            <ac:spMk id="66" creationId="{3E65133D-14F4-45A2-BC53-B0A08AF7F8BD}"/>
          </ac:spMkLst>
        </pc:spChg>
        <pc:grpChg chg="del">
          <ac:chgData name="Chen, Evelyn1" userId="59eb805a-2466-460d-b5c1-28cff76e3067" providerId="ADAL" clId="{002582C3-8BF7-4B11-8B1E-746BEF9B3EE8}" dt="2021-11-17T08:49:32.173" v="2116" actId="478"/>
          <ac:grpSpMkLst>
            <pc:docMk/>
            <pc:sldMk cId="1452470762" sldId="2147308595"/>
            <ac:grpSpMk id="49" creationId="{D470F68B-086F-4D97-A6FD-3B0EEA91FD60}"/>
          </ac:grpSpMkLst>
        </pc:grpChg>
        <pc:graphicFrameChg chg="add mod modGraphic">
          <ac:chgData name="Chen, Evelyn1" userId="59eb805a-2466-460d-b5c1-28cff76e3067" providerId="ADAL" clId="{002582C3-8BF7-4B11-8B1E-746BEF9B3EE8}" dt="2021-11-18T00:42:28.895" v="4395" actId="14734"/>
          <ac:graphicFrameMkLst>
            <pc:docMk/>
            <pc:sldMk cId="1452470762" sldId="2147308595"/>
            <ac:graphicFrameMk id="34" creationId="{779B1747-F1B8-4DD1-B701-DC113A8E2DA7}"/>
          </ac:graphicFrameMkLst>
        </pc:graphicFrameChg>
        <pc:picChg chg="del">
          <ac:chgData name="Chen, Evelyn1" userId="59eb805a-2466-460d-b5c1-28cff76e3067" providerId="ADAL" clId="{002582C3-8BF7-4B11-8B1E-746BEF9B3EE8}" dt="2021-11-17T08:49:32.726" v="2117" actId="478"/>
          <ac:picMkLst>
            <pc:docMk/>
            <pc:sldMk cId="1452470762" sldId="2147308595"/>
            <ac:picMk id="10" creationId="{752F84CB-C376-48C2-B11D-6B46DAA5F7D5}"/>
          </ac:picMkLst>
        </pc:picChg>
        <pc:picChg chg="del">
          <ac:chgData name="Chen, Evelyn1" userId="59eb805a-2466-460d-b5c1-28cff76e3067" providerId="ADAL" clId="{002582C3-8BF7-4B11-8B1E-746BEF9B3EE8}" dt="2021-11-17T08:49:32.173" v="2116" actId="478"/>
          <ac:picMkLst>
            <pc:docMk/>
            <pc:sldMk cId="1452470762" sldId="2147308595"/>
            <ac:picMk id="21" creationId="{D690D752-2F64-47BE-8A0A-1CDE309C0386}"/>
          </ac:picMkLst>
        </pc:picChg>
        <pc:picChg chg="add mod">
          <ac:chgData name="Chen, Evelyn1" userId="59eb805a-2466-460d-b5c1-28cff76e3067" providerId="ADAL" clId="{002582C3-8BF7-4B11-8B1E-746BEF9B3EE8}" dt="2021-11-18T07:51:56.168" v="7562" actId="1076"/>
          <ac:picMkLst>
            <pc:docMk/>
            <pc:sldMk cId="1452470762" sldId="2147308595"/>
            <ac:picMk id="46" creationId="{C0344D78-6BEA-4378-A8BE-59B0130C2FC9}"/>
          </ac:picMkLst>
        </pc:picChg>
        <pc:picChg chg="add mod">
          <ac:chgData name="Chen, Evelyn1" userId="59eb805a-2466-460d-b5c1-28cff76e3067" providerId="ADAL" clId="{002582C3-8BF7-4B11-8B1E-746BEF9B3EE8}" dt="2021-11-18T07:51:53.258" v="7560" actId="1076"/>
          <ac:picMkLst>
            <pc:docMk/>
            <pc:sldMk cId="1452470762" sldId="2147308595"/>
            <ac:picMk id="47" creationId="{F23E5A28-2211-42A2-9F75-8A02AAC3E3E5}"/>
          </ac:picMkLst>
        </pc:picChg>
        <pc:picChg chg="add mod">
          <ac:chgData name="Chen, Evelyn1" userId="59eb805a-2466-460d-b5c1-28cff76e3067" providerId="ADAL" clId="{002582C3-8BF7-4B11-8B1E-746BEF9B3EE8}" dt="2021-11-18T00:42:36.365" v="4406" actId="1037"/>
          <ac:picMkLst>
            <pc:docMk/>
            <pc:sldMk cId="1452470762" sldId="2147308595"/>
            <ac:picMk id="48" creationId="{91B2012E-B3B6-42EE-8875-816145112600}"/>
          </ac:picMkLst>
        </pc:picChg>
        <pc:picChg chg="add mod">
          <ac:chgData name="Chen, Evelyn1" userId="59eb805a-2466-460d-b5c1-28cff76e3067" providerId="ADAL" clId="{002582C3-8BF7-4B11-8B1E-746BEF9B3EE8}" dt="2021-11-18T00:42:36.365" v="4406" actId="1037"/>
          <ac:picMkLst>
            <pc:docMk/>
            <pc:sldMk cId="1452470762" sldId="2147308595"/>
            <ac:picMk id="50" creationId="{B8A6CCC0-BAC1-46D8-AF99-A702D72C99BB}"/>
          </ac:picMkLst>
        </pc:picChg>
        <pc:picChg chg="add mod">
          <ac:chgData name="Chen, Evelyn1" userId="59eb805a-2466-460d-b5c1-28cff76e3067" providerId="ADAL" clId="{002582C3-8BF7-4B11-8B1E-746BEF9B3EE8}" dt="2021-11-18T00:42:36.365" v="4406" actId="1037"/>
          <ac:picMkLst>
            <pc:docMk/>
            <pc:sldMk cId="1452470762" sldId="2147308595"/>
            <ac:picMk id="51" creationId="{CB62C006-95E6-4D9B-893A-C31EA725C88B}"/>
          </ac:picMkLst>
        </pc:picChg>
        <pc:picChg chg="add mod">
          <ac:chgData name="Chen, Evelyn1" userId="59eb805a-2466-460d-b5c1-28cff76e3067" providerId="ADAL" clId="{002582C3-8BF7-4B11-8B1E-746BEF9B3EE8}" dt="2021-11-18T07:51:54.365" v="7561" actId="1076"/>
          <ac:picMkLst>
            <pc:docMk/>
            <pc:sldMk cId="1452470762" sldId="2147308595"/>
            <ac:picMk id="53" creationId="{6107A1B5-EFDD-4943-B84E-D50B4068C30B}"/>
          </ac:picMkLst>
        </pc:picChg>
        <pc:picChg chg="add del mod">
          <ac:chgData name="Chen, Evelyn1" userId="59eb805a-2466-460d-b5c1-28cff76e3067" providerId="ADAL" clId="{002582C3-8BF7-4B11-8B1E-746BEF9B3EE8}" dt="2021-11-18T07:51:46.961" v="7558" actId="478"/>
          <ac:picMkLst>
            <pc:docMk/>
            <pc:sldMk cId="1452470762" sldId="2147308595"/>
            <ac:picMk id="54" creationId="{2AF67A31-E625-4D21-BF11-D7176473D9F2}"/>
          </ac:picMkLst>
        </pc:picChg>
        <pc:cxnChg chg="del">
          <ac:chgData name="Chen, Evelyn1" userId="59eb805a-2466-460d-b5c1-28cff76e3067" providerId="ADAL" clId="{002582C3-8BF7-4B11-8B1E-746BEF9B3EE8}" dt="2021-11-17T08:49:32.173" v="2116" actId="478"/>
          <ac:cxnSpMkLst>
            <pc:docMk/>
            <pc:sldMk cId="1452470762" sldId="2147308595"/>
            <ac:cxnSpMk id="14" creationId="{54AB2CE2-7B4F-4DB5-830D-5399981543E4}"/>
          </ac:cxnSpMkLst>
        </pc:cxnChg>
        <pc:cxnChg chg="del">
          <ac:chgData name="Chen, Evelyn1" userId="59eb805a-2466-460d-b5c1-28cff76e3067" providerId="ADAL" clId="{002582C3-8BF7-4B11-8B1E-746BEF9B3EE8}" dt="2021-11-17T08:49:32.173" v="2116" actId="478"/>
          <ac:cxnSpMkLst>
            <pc:docMk/>
            <pc:sldMk cId="1452470762" sldId="2147308595"/>
            <ac:cxnSpMk id="15" creationId="{85572254-9B34-4350-9BDD-F3A775C7F992}"/>
          </ac:cxnSpMkLst>
        </pc:cxnChg>
        <pc:cxnChg chg="del">
          <ac:chgData name="Chen, Evelyn1" userId="59eb805a-2466-460d-b5c1-28cff76e3067" providerId="ADAL" clId="{002582C3-8BF7-4B11-8B1E-746BEF9B3EE8}" dt="2021-11-17T08:49:32.173" v="2116" actId="478"/>
          <ac:cxnSpMkLst>
            <pc:docMk/>
            <pc:sldMk cId="1452470762" sldId="2147308595"/>
            <ac:cxnSpMk id="19" creationId="{33E7935D-3032-46B3-8A14-6656656A51DF}"/>
          </ac:cxnSpMkLst>
        </pc:cxnChg>
        <pc:cxnChg chg="del">
          <ac:chgData name="Chen, Evelyn1" userId="59eb805a-2466-460d-b5c1-28cff76e3067" providerId="ADAL" clId="{002582C3-8BF7-4B11-8B1E-746BEF9B3EE8}" dt="2021-11-17T08:49:32.173" v="2116" actId="478"/>
          <ac:cxnSpMkLst>
            <pc:docMk/>
            <pc:sldMk cId="1452470762" sldId="2147308595"/>
            <ac:cxnSpMk id="52" creationId="{4D4AE8DB-F875-4D44-8A30-7E7BE5170479}"/>
          </ac:cxnSpMkLst>
        </pc:cxnChg>
        <pc:cxnChg chg="del">
          <ac:chgData name="Chen, Evelyn1" userId="59eb805a-2466-460d-b5c1-28cff76e3067" providerId="ADAL" clId="{002582C3-8BF7-4B11-8B1E-746BEF9B3EE8}" dt="2021-11-17T08:49:32.173" v="2116" actId="478"/>
          <ac:cxnSpMkLst>
            <pc:docMk/>
            <pc:sldMk cId="1452470762" sldId="2147308595"/>
            <ac:cxnSpMk id="61" creationId="{9BBD65E4-0A96-41C9-99C9-EBCDBA2BBDD3}"/>
          </ac:cxnSpMkLst>
        </pc:cxnChg>
      </pc:sldChg>
      <pc:sldChg chg="addSp delSp modSp add mod">
        <pc:chgData name="Chen, Evelyn1" userId="59eb805a-2466-460d-b5c1-28cff76e3067" providerId="ADAL" clId="{002582C3-8BF7-4B11-8B1E-746BEF9B3EE8}" dt="2021-11-18T09:24:34.760" v="7693" actId="20577"/>
        <pc:sldMkLst>
          <pc:docMk/>
          <pc:sldMk cId="2048111421" sldId="2147308596"/>
        </pc:sldMkLst>
        <pc:spChg chg="mod">
          <ac:chgData name="Chen, Evelyn1" userId="59eb805a-2466-460d-b5c1-28cff76e3067" providerId="ADAL" clId="{002582C3-8BF7-4B11-8B1E-746BEF9B3EE8}" dt="2021-11-18T07:54:18.147" v="7564" actId="20577"/>
          <ac:spMkLst>
            <pc:docMk/>
            <pc:sldMk cId="2048111421" sldId="2147308596"/>
            <ac:spMk id="2" creationId="{FC0E8921-5DF5-4FEE-9BED-3B73182D5BF7}"/>
          </ac:spMkLst>
        </pc:spChg>
        <pc:spChg chg="add mod">
          <ac:chgData name="Chen, Evelyn1" userId="59eb805a-2466-460d-b5c1-28cff76e3067" providerId="ADAL" clId="{002582C3-8BF7-4B11-8B1E-746BEF9B3EE8}" dt="2021-11-18T09:24:34.760" v="7693" actId="20577"/>
          <ac:spMkLst>
            <pc:docMk/>
            <pc:sldMk cId="2048111421" sldId="2147308596"/>
            <ac:spMk id="20" creationId="{20E8A874-F6B2-4D4B-9656-08C127DEB542}"/>
          </ac:spMkLst>
        </pc:spChg>
        <pc:spChg chg="del">
          <ac:chgData name="Chen, Evelyn1" userId="59eb805a-2466-460d-b5c1-28cff76e3067" providerId="ADAL" clId="{002582C3-8BF7-4B11-8B1E-746BEF9B3EE8}" dt="2021-11-17T08:52:26.048" v="2151" actId="478"/>
          <ac:spMkLst>
            <pc:docMk/>
            <pc:sldMk cId="2048111421" sldId="2147308596"/>
            <ac:spMk id="35" creationId="{F89E63EE-9DB6-4F40-9297-0C59D288D348}"/>
          </ac:spMkLst>
        </pc:spChg>
        <pc:spChg chg="del">
          <ac:chgData name="Chen, Evelyn1" userId="59eb805a-2466-460d-b5c1-28cff76e3067" providerId="ADAL" clId="{002582C3-8BF7-4B11-8B1E-746BEF9B3EE8}" dt="2021-11-17T08:52:26.048" v="2151" actId="478"/>
          <ac:spMkLst>
            <pc:docMk/>
            <pc:sldMk cId="2048111421" sldId="2147308596"/>
            <ac:spMk id="56" creationId="{AECEEA34-04F1-49EC-B9FB-B4A471AEAAF5}"/>
          </ac:spMkLst>
        </pc:spChg>
        <pc:spChg chg="del">
          <ac:chgData name="Chen, Evelyn1" userId="59eb805a-2466-460d-b5c1-28cff76e3067" providerId="ADAL" clId="{002582C3-8BF7-4B11-8B1E-746BEF9B3EE8}" dt="2021-11-17T08:52:26.048" v="2151" actId="478"/>
          <ac:spMkLst>
            <pc:docMk/>
            <pc:sldMk cId="2048111421" sldId="2147308596"/>
            <ac:spMk id="57" creationId="{2C1056F1-62A0-42D6-8F35-3F122FE9C6F7}"/>
          </ac:spMkLst>
        </pc:spChg>
        <pc:spChg chg="del">
          <ac:chgData name="Chen, Evelyn1" userId="59eb805a-2466-460d-b5c1-28cff76e3067" providerId="ADAL" clId="{002582C3-8BF7-4B11-8B1E-746BEF9B3EE8}" dt="2021-11-17T08:52:26.048" v="2151" actId="478"/>
          <ac:spMkLst>
            <pc:docMk/>
            <pc:sldMk cId="2048111421" sldId="2147308596"/>
            <ac:spMk id="59" creationId="{6C55A7C2-6540-428C-BA02-CE5CF7118F28}"/>
          </ac:spMkLst>
        </pc:spChg>
        <pc:spChg chg="del">
          <ac:chgData name="Chen, Evelyn1" userId="59eb805a-2466-460d-b5c1-28cff76e3067" providerId="ADAL" clId="{002582C3-8BF7-4B11-8B1E-746BEF9B3EE8}" dt="2021-11-17T08:52:26.048" v="2151" actId="478"/>
          <ac:spMkLst>
            <pc:docMk/>
            <pc:sldMk cId="2048111421" sldId="2147308596"/>
            <ac:spMk id="60" creationId="{89A5FB6F-3A82-4977-BB9D-1C3AD69F4344}"/>
          </ac:spMkLst>
        </pc:spChg>
        <pc:spChg chg="del">
          <ac:chgData name="Chen, Evelyn1" userId="59eb805a-2466-460d-b5c1-28cff76e3067" providerId="ADAL" clId="{002582C3-8BF7-4B11-8B1E-746BEF9B3EE8}" dt="2021-11-17T08:52:26.048" v="2151" actId="478"/>
          <ac:spMkLst>
            <pc:docMk/>
            <pc:sldMk cId="2048111421" sldId="2147308596"/>
            <ac:spMk id="62" creationId="{7438DFA3-B0D7-44F9-919A-559994FB7A7F}"/>
          </ac:spMkLst>
        </pc:spChg>
        <pc:spChg chg="del">
          <ac:chgData name="Chen, Evelyn1" userId="59eb805a-2466-460d-b5c1-28cff76e3067" providerId="ADAL" clId="{002582C3-8BF7-4B11-8B1E-746BEF9B3EE8}" dt="2021-11-17T08:52:26.048" v="2151" actId="478"/>
          <ac:spMkLst>
            <pc:docMk/>
            <pc:sldMk cId="2048111421" sldId="2147308596"/>
            <ac:spMk id="64" creationId="{746BE55E-58D7-4B36-95D5-30ABFBF65B3D}"/>
          </ac:spMkLst>
        </pc:spChg>
        <pc:spChg chg="del">
          <ac:chgData name="Chen, Evelyn1" userId="59eb805a-2466-460d-b5c1-28cff76e3067" providerId="ADAL" clId="{002582C3-8BF7-4B11-8B1E-746BEF9B3EE8}" dt="2021-11-17T08:52:26.048" v="2151" actId="478"/>
          <ac:spMkLst>
            <pc:docMk/>
            <pc:sldMk cId="2048111421" sldId="2147308596"/>
            <ac:spMk id="65" creationId="{4F394521-B30D-4413-90ED-F45DFB14BB30}"/>
          </ac:spMkLst>
        </pc:spChg>
        <pc:spChg chg="del">
          <ac:chgData name="Chen, Evelyn1" userId="59eb805a-2466-460d-b5c1-28cff76e3067" providerId="ADAL" clId="{002582C3-8BF7-4B11-8B1E-746BEF9B3EE8}" dt="2021-11-17T08:52:26.048" v="2151" actId="478"/>
          <ac:spMkLst>
            <pc:docMk/>
            <pc:sldMk cId="2048111421" sldId="2147308596"/>
            <ac:spMk id="66" creationId="{3E65133D-14F4-45A2-BC53-B0A08AF7F8BD}"/>
          </ac:spMkLst>
        </pc:spChg>
        <pc:graphicFrameChg chg="del">
          <ac:chgData name="Chen, Evelyn1" userId="59eb805a-2466-460d-b5c1-28cff76e3067" providerId="ADAL" clId="{002582C3-8BF7-4B11-8B1E-746BEF9B3EE8}" dt="2021-11-17T08:52:26.048" v="2151" actId="478"/>
          <ac:graphicFrameMkLst>
            <pc:docMk/>
            <pc:sldMk cId="2048111421" sldId="2147308596"/>
            <ac:graphicFrameMk id="34" creationId="{779B1747-F1B8-4DD1-B701-DC113A8E2DA7}"/>
          </ac:graphicFrameMkLst>
        </pc:graphicFrameChg>
        <pc:picChg chg="del">
          <ac:chgData name="Chen, Evelyn1" userId="59eb805a-2466-460d-b5c1-28cff76e3067" providerId="ADAL" clId="{002582C3-8BF7-4B11-8B1E-746BEF9B3EE8}" dt="2021-11-17T08:52:26.048" v="2151" actId="478"/>
          <ac:picMkLst>
            <pc:docMk/>
            <pc:sldMk cId="2048111421" sldId="2147308596"/>
            <ac:picMk id="46" creationId="{C0344D78-6BEA-4378-A8BE-59B0130C2FC9}"/>
          </ac:picMkLst>
        </pc:picChg>
        <pc:picChg chg="del">
          <ac:chgData name="Chen, Evelyn1" userId="59eb805a-2466-460d-b5c1-28cff76e3067" providerId="ADAL" clId="{002582C3-8BF7-4B11-8B1E-746BEF9B3EE8}" dt="2021-11-17T08:52:26.048" v="2151" actId="478"/>
          <ac:picMkLst>
            <pc:docMk/>
            <pc:sldMk cId="2048111421" sldId="2147308596"/>
            <ac:picMk id="47" creationId="{F23E5A28-2211-42A2-9F75-8A02AAC3E3E5}"/>
          </ac:picMkLst>
        </pc:picChg>
        <pc:picChg chg="del">
          <ac:chgData name="Chen, Evelyn1" userId="59eb805a-2466-460d-b5c1-28cff76e3067" providerId="ADAL" clId="{002582C3-8BF7-4B11-8B1E-746BEF9B3EE8}" dt="2021-11-17T08:52:26.048" v="2151" actId="478"/>
          <ac:picMkLst>
            <pc:docMk/>
            <pc:sldMk cId="2048111421" sldId="2147308596"/>
            <ac:picMk id="48" creationId="{91B2012E-B3B6-42EE-8875-816145112600}"/>
          </ac:picMkLst>
        </pc:picChg>
        <pc:picChg chg="del">
          <ac:chgData name="Chen, Evelyn1" userId="59eb805a-2466-460d-b5c1-28cff76e3067" providerId="ADAL" clId="{002582C3-8BF7-4B11-8B1E-746BEF9B3EE8}" dt="2021-11-17T08:52:26.048" v="2151" actId="478"/>
          <ac:picMkLst>
            <pc:docMk/>
            <pc:sldMk cId="2048111421" sldId="2147308596"/>
            <ac:picMk id="50" creationId="{B8A6CCC0-BAC1-46D8-AF99-A702D72C99BB}"/>
          </ac:picMkLst>
        </pc:picChg>
        <pc:picChg chg="del">
          <ac:chgData name="Chen, Evelyn1" userId="59eb805a-2466-460d-b5c1-28cff76e3067" providerId="ADAL" clId="{002582C3-8BF7-4B11-8B1E-746BEF9B3EE8}" dt="2021-11-17T08:52:26.048" v="2151" actId="478"/>
          <ac:picMkLst>
            <pc:docMk/>
            <pc:sldMk cId="2048111421" sldId="2147308596"/>
            <ac:picMk id="51" creationId="{CB62C006-95E6-4D9B-893A-C31EA725C88B}"/>
          </ac:picMkLst>
        </pc:picChg>
        <pc:picChg chg="del">
          <ac:chgData name="Chen, Evelyn1" userId="59eb805a-2466-460d-b5c1-28cff76e3067" providerId="ADAL" clId="{002582C3-8BF7-4B11-8B1E-746BEF9B3EE8}" dt="2021-11-17T08:52:26.048" v="2151" actId="478"/>
          <ac:picMkLst>
            <pc:docMk/>
            <pc:sldMk cId="2048111421" sldId="2147308596"/>
            <ac:picMk id="53" creationId="{6107A1B5-EFDD-4943-B84E-D50B4068C30B}"/>
          </ac:picMkLst>
        </pc:picChg>
        <pc:picChg chg="del">
          <ac:chgData name="Chen, Evelyn1" userId="59eb805a-2466-460d-b5c1-28cff76e3067" providerId="ADAL" clId="{002582C3-8BF7-4B11-8B1E-746BEF9B3EE8}" dt="2021-11-17T08:52:26.048" v="2151" actId="478"/>
          <ac:picMkLst>
            <pc:docMk/>
            <pc:sldMk cId="2048111421" sldId="2147308596"/>
            <ac:picMk id="54" creationId="{2AF67A31-E625-4D21-BF11-D7176473D9F2}"/>
          </ac:picMkLst>
        </pc:picChg>
      </pc:sldChg>
      <pc:sldChg chg="addSp delSp modSp add mod modAnim">
        <pc:chgData name="Chen, Evelyn1" userId="59eb805a-2466-460d-b5c1-28cff76e3067" providerId="ADAL" clId="{002582C3-8BF7-4B11-8B1E-746BEF9B3EE8}" dt="2021-11-18T08:04:00.271" v="7616"/>
        <pc:sldMkLst>
          <pc:docMk/>
          <pc:sldMk cId="653619019" sldId="2147308597"/>
        </pc:sldMkLst>
        <pc:spChg chg="mod">
          <ac:chgData name="Chen, Evelyn1" userId="59eb805a-2466-460d-b5c1-28cff76e3067" providerId="ADAL" clId="{002582C3-8BF7-4B11-8B1E-746BEF9B3EE8}" dt="2021-11-17T09:25:21.473" v="2845" actId="20577"/>
          <ac:spMkLst>
            <pc:docMk/>
            <pc:sldMk cId="653619019" sldId="2147308597"/>
            <ac:spMk id="2" creationId="{FC0E8921-5DF5-4FEE-9BED-3B73182D5BF7}"/>
          </ac:spMkLst>
        </pc:spChg>
        <pc:spChg chg="add mod">
          <ac:chgData name="Chen, Evelyn1" userId="59eb805a-2466-460d-b5c1-28cff76e3067" providerId="ADAL" clId="{002582C3-8BF7-4B11-8B1E-746BEF9B3EE8}" dt="2021-11-18T08:02:46.616" v="7604" actId="207"/>
          <ac:spMkLst>
            <pc:docMk/>
            <pc:sldMk cId="653619019" sldId="2147308597"/>
            <ac:spMk id="3" creationId="{B8488DEB-505D-4C14-9BF3-C5F92E1D0D2A}"/>
          </ac:spMkLst>
        </pc:spChg>
        <pc:spChg chg="add del mod">
          <ac:chgData name="Chen, Evelyn1" userId="59eb805a-2466-460d-b5c1-28cff76e3067" providerId="ADAL" clId="{002582C3-8BF7-4B11-8B1E-746BEF9B3EE8}" dt="2021-11-17T08:59:32.641" v="2446" actId="478"/>
          <ac:spMkLst>
            <pc:docMk/>
            <pc:sldMk cId="653619019" sldId="2147308597"/>
            <ac:spMk id="5" creationId="{6738BCC0-0E5B-4291-8E11-C640520AA972}"/>
          </ac:spMkLst>
        </pc:spChg>
        <pc:spChg chg="add del mod">
          <ac:chgData name="Chen, Evelyn1" userId="59eb805a-2466-460d-b5c1-28cff76e3067" providerId="ADAL" clId="{002582C3-8BF7-4B11-8B1E-746BEF9B3EE8}" dt="2021-11-18T01:17:53.216" v="4754" actId="478"/>
          <ac:spMkLst>
            <pc:docMk/>
            <pc:sldMk cId="653619019" sldId="2147308597"/>
            <ac:spMk id="6" creationId="{E64669F6-D21F-428A-8DF1-D0F52A3F073C}"/>
          </ac:spMkLst>
        </pc:spChg>
        <pc:spChg chg="add del mod">
          <ac:chgData name="Chen, Evelyn1" userId="59eb805a-2466-460d-b5c1-28cff76e3067" providerId="ADAL" clId="{002582C3-8BF7-4B11-8B1E-746BEF9B3EE8}" dt="2021-11-18T01:17:53.216" v="4754" actId="478"/>
          <ac:spMkLst>
            <pc:docMk/>
            <pc:sldMk cId="653619019" sldId="2147308597"/>
            <ac:spMk id="7" creationId="{5DCC799A-4B88-4549-AFD2-858EB73BAFEB}"/>
          </ac:spMkLst>
        </pc:spChg>
        <pc:spChg chg="add mod">
          <ac:chgData name="Chen, Evelyn1" userId="59eb805a-2466-460d-b5c1-28cff76e3067" providerId="ADAL" clId="{002582C3-8BF7-4B11-8B1E-746BEF9B3EE8}" dt="2021-11-18T01:47:28.283" v="5980" actId="1035"/>
          <ac:spMkLst>
            <pc:docMk/>
            <pc:sldMk cId="653619019" sldId="2147308597"/>
            <ac:spMk id="8" creationId="{911DEB64-C00E-4936-8E60-109FF046BCF5}"/>
          </ac:spMkLst>
        </pc:spChg>
        <pc:spChg chg="add mod">
          <ac:chgData name="Chen, Evelyn1" userId="59eb805a-2466-460d-b5c1-28cff76e3067" providerId="ADAL" clId="{002582C3-8BF7-4B11-8B1E-746BEF9B3EE8}" dt="2021-11-18T01:54:54.764" v="6145" actId="1036"/>
          <ac:spMkLst>
            <pc:docMk/>
            <pc:sldMk cId="653619019" sldId="2147308597"/>
            <ac:spMk id="9" creationId="{C84502F7-A9B7-4DB3-BF3F-C17D60CD43C8}"/>
          </ac:spMkLst>
        </pc:spChg>
        <pc:spChg chg="add mod">
          <ac:chgData name="Chen, Evelyn1" userId="59eb805a-2466-460d-b5c1-28cff76e3067" providerId="ADAL" clId="{002582C3-8BF7-4B11-8B1E-746BEF9B3EE8}" dt="2021-11-18T01:54:54.764" v="6145" actId="1036"/>
          <ac:spMkLst>
            <pc:docMk/>
            <pc:sldMk cId="653619019" sldId="2147308597"/>
            <ac:spMk id="10" creationId="{6BA742AB-74CF-4EA5-BC5B-E1C21B405AC3}"/>
          </ac:spMkLst>
        </pc:spChg>
        <pc:spChg chg="add del mod">
          <ac:chgData name="Chen, Evelyn1" userId="59eb805a-2466-460d-b5c1-28cff76e3067" providerId="ADAL" clId="{002582C3-8BF7-4B11-8B1E-746BEF9B3EE8}" dt="2021-11-18T01:40:46.723" v="5500" actId="478"/>
          <ac:spMkLst>
            <pc:docMk/>
            <pc:sldMk cId="653619019" sldId="2147308597"/>
            <ac:spMk id="11" creationId="{E3F66436-DAE2-493E-8FED-A61D514E6048}"/>
          </ac:spMkLst>
        </pc:spChg>
        <pc:spChg chg="add del mod">
          <ac:chgData name="Chen, Evelyn1" userId="59eb805a-2466-460d-b5c1-28cff76e3067" providerId="ADAL" clId="{002582C3-8BF7-4B11-8B1E-746BEF9B3EE8}" dt="2021-11-18T01:40:46.723" v="5500" actId="478"/>
          <ac:spMkLst>
            <pc:docMk/>
            <pc:sldMk cId="653619019" sldId="2147308597"/>
            <ac:spMk id="12" creationId="{79E3ACEE-0155-4EC6-9678-34FC10507E89}"/>
          </ac:spMkLst>
        </pc:spChg>
        <pc:spChg chg="add del mod">
          <ac:chgData name="Chen, Evelyn1" userId="59eb805a-2466-460d-b5c1-28cff76e3067" providerId="ADAL" clId="{002582C3-8BF7-4B11-8B1E-746BEF9B3EE8}" dt="2021-11-18T01:32:00.474" v="4983" actId="478"/>
          <ac:spMkLst>
            <pc:docMk/>
            <pc:sldMk cId="653619019" sldId="2147308597"/>
            <ac:spMk id="13" creationId="{5208FFA5-CA92-4786-8BDD-6EE56802A2CB}"/>
          </ac:spMkLst>
        </pc:spChg>
        <pc:spChg chg="add del mod">
          <ac:chgData name="Chen, Evelyn1" userId="59eb805a-2466-460d-b5c1-28cff76e3067" providerId="ADAL" clId="{002582C3-8BF7-4B11-8B1E-746BEF9B3EE8}" dt="2021-11-18T01:32:05.116" v="4985" actId="478"/>
          <ac:spMkLst>
            <pc:docMk/>
            <pc:sldMk cId="653619019" sldId="2147308597"/>
            <ac:spMk id="14" creationId="{71345D72-E1D7-4F4E-ABE6-CAB13F4C4F9C}"/>
          </ac:spMkLst>
        </pc:spChg>
        <pc:spChg chg="add mod">
          <ac:chgData name="Chen, Evelyn1" userId="59eb805a-2466-460d-b5c1-28cff76e3067" providerId="ADAL" clId="{002582C3-8BF7-4B11-8B1E-746BEF9B3EE8}" dt="2021-11-18T07:56:57.678" v="7580" actId="20577"/>
          <ac:spMkLst>
            <pc:docMk/>
            <pc:sldMk cId="653619019" sldId="2147308597"/>
            <ac:spMk id="15" creationId="{17607F37-8A34-48B7-9162-8FCE1805A682}"/>
          </ac:spMkLst>
        </pc:spChg>
        <pc:spChg chg="add mod">
          <ac:chgData name="Chen, Evelyn1" userId="59eb805a-2466-460d-b5c1-28cff76e3067" providerId="ADAL" clId="{002582C3-8BF7-4B11-8B1E-746BEF9B3EE8}" dt="2021-11-18T08:02:59.912" v="7610" actId="1037"/>
          <ac:spMkLst>
            <pc:docMk/>
            <pc:sldMk cId="653619019" sldId="2147308597"/>
            <ac:spMk id="16" creationId="{CD45E453-0770-4F9B-AFAE-3E21072503D3}"/>
          </ac:spMkLst>
        </pc:spChg>
        <pc:spChg chg="add mod">
          <ac:chgData name="Chen, Evelyn1" userId="59eb805a-2466-460d-b5c1-28cff76e3067" providerId="ADAL" clId="{002582C3-8BF7-4B11-8B1E-746BEF9B3EE8}" dt="2021-11-18T08:03:06.120" v="7612" actId="1076"/>
          <ac:spMkLst>
            <pc:docMk/>
            <pc:sldMk cId="653619019" sldId="2147308597"/>
            <ac:spMk id="17" creationId="{09AA6469-AC0E-4822-8ED1-20A988DD13AF}"/>
          </ac:spMkLst>
        </pc:spChg>
        <pc:spChg chg="add del mod">
          <ac:chgData name="Chen, Evelyn1" userId="59eb805a-2466-460d-b5c1-28cff76e3067" providerId="ADAL" clId="{002582C3-8BF7-4B11-8B1E-746BEF9B3EE8}" dt="2021-11-18T01:29:12.047" v="4889" actId="22"/>
          <ac:spMkLst>
            <pc:docMk/>
            <pc:sldMk cId="653619019" sldId="2147308597"/>
            <ac:spMk id="17" creationId="{6D7A089F-0030-49AF-9CD2-BA636EADCE10}"/>
          </ac:spMkLst>
        </pc:spChg>
        <pc:spChg chg="add mod">
          <ac:chgData name="Chen, Evelyn1" userId="59eb805a-2466-460d-b5c1-28cff76e3067" providerId="ADAL" clId="{002582C3-8BF7-4B11-8B1E-746BEF9B3EE8}" dt="2021-11-18T01:47:28.283" v="5980" actId="1035"/>
          <ac:spMkLst>
            <pc:docMk/>
            <pc:sldMk cId="653619019" sldId="2147308597"/>
            <ac:spMk id="18" creationId="{AB706273-C063-492F-B07D-27F8C15891A6}"/>
          </ac:spMkLst>
        </pc:spChg>
        <pc:spChg chg="add mod">
          <ac:chgData name="Chen, Evelyn1" userId="59eb805a-2466-460d-b5c1-28cff76e3067" providerId="ADAL" clId="{002582C3-8BF7-4B11-8B1E-746BEF9B3EE8}" dt="2021-11-18T01:47:28.283" v="5980" actId="1035"/>
          <ac:spMkLst>
            <pc:docMk/>
            <pc:sldMk cId="653619019" sldId="2147308597"/>
            <ac:spMk id="19" creationId="{65022EC3-DABD-4E34-A5C8-436535B00940}"/>
          </ac:spMkLst>
        </pc:spChg>
        <pc:spChg chg="del">
          <ac:chgData name="Chen, Evelyn1" userId="59eb805a-2466-460d-b5c1-28cff76e3067" providerId="ADAL" clId="{002582C3-8BF7-4B11-8B1E-746BEF9B3EE8}" dt="2021-11-17T08:53:11.863" v="2158" actId="478"/>
          <ac:spMkLst>
            <pc:docMk/>
            <pc:sldMk cId="653619019" sldId="2147308597"/>
            <ac:spMk id="20" creationId="{20E8A874-F6B2-4D4B-9656-08C127DEB542}"/>
          </ac:spMkLst>
        </pc:spChg>
        <pc:spChg chg="add mod">
          <ac:chgData name="Chen, Evelyn1" userId="59eb805a-2466-460d-b5c1-28cff76e3067" providerId="ADAL" clId="{002582C3-8BF7-4B11-8B1E-746BEF9B3EE8}" dt="2021-11-18T08:03:12.460" v="7614" actId="1076"/>
          <ac:spMkLst>
            <pc:docMk/>
            <pc:sldMk cId="653619019" sldId="2147308597"/>
            <ac:spMk id="20" creationId="{9B8AF31B-2D8E-4967-8FC3-3E09523867CC}"/>
          </ac:spMkLst>
        </pc:spChg>
        <pc:spChg chg="add del mod">
          <ac:chgData name="Chen, Evelyn1" userId="59eb805a-2466-460d-b5c1-28cff76e3067" providerId="ADAL" clId="{002582C3-8BF7-4B11-8B1E-746BEF9B3EE8}" dt="2021-11-18T01:45:44.841" v="5966"/>
          <ac:spMkLst>
            <pc:docMk/>
            <pc:sldMk cId="653619019" sldId="2147308597"/>
            <ac:spMk id="21" creationId="{03A352EE-9298-4B62-8043-F101FC9EA6B4}"/>
          </ac:spMkLst>
        </pc:spChg>
        <pc:spChg chg="add del mod">
          <ac:chgData name="Chen, Evelyn1" userId="59eb805a-2466-460d-b5c1-28cff76e3067" providerId="ADAL" clId="{002582C3-8BF7-4B11-8B1E-746BEF9B3EE8}" dt="2021-11-18T01:45:44.841" v="5966"/>
          <ac:spMkLst>
            <pc:docMk/>
            <pc:sldMk cId="653619019" sldId="2147308597"/>
            <ac:spMk id="22" creationId="{CA9A9255-02F1-42D3-ABEC-BEE626D3F3BF}"/>
          </ac:spMkLst>
        </pc:spChg>
        <pc:spChg chg="add del mod">
          <ac:chgData name="Chen, Evelyn1" userId="59eb805a-2466-460d-b5c1-28cff76e3067" providerId="ADAL" clId="{002582C3-8BF7-4B11-8B1E-746BEF9B3EE8}" dt="2021-11-18T01:45:44.841" v="5966"/>
          <ac:spMkLst>
            <pc:docMk/>
            <pc:sldMk cId="653619019" sldId="2147308597"/>
            <ac:spMk id="23" creationId="{A356A47A-4D24-4355-A962-99AB9225AF08}"/>
          </ac:spMkLst>
        </pc:spChg>
        <pc:spChg chg="add mod">
          <ac:chgData name="Chen, Evelyn1" userId="59eb805a-2466-460d-b5c1-28cff76e3067" providerId="ADAL" clId="{002582C3-8BF7-4B11-8B1E-746BEF9B3EE8}" dt="2021-11-18T01:47:28.283" v="5980" actId="1035"/>
          <ac:spMkLst>
            <pc:docMk/>
            <pc:sldMk cId="653619019" sldId="2147308597"/>
            <ac:spMk id="24" creationId="{123934CE-E71F-4076-A1ED-F512290988AA}"/>
          </ac:spMkLst>
        </pc:spChg>
        <pc:graphicFrameChg chg="add mod modGraphic">
          <ac:chgData name="Chen, Evelyn1" userId="59eb805a-2466-460d-b5c1-28cff76e3067" providerId="ADAL" clId="{002582C3-8BF7-4B11-8B1E-746BEF9B3EE8}" dt="2021-11-18T07:58:31.892" v="7585" actId="207"/>
          <ac:graphicFrameMkLst>
            <pc:docMk/>
            <pc:sldMk cId="653619019" sldId="2147308597"/>
            <ac:graphicFrameMk id="4" creationId="{46258E40-CCFE-40FA-AB3E-96EBA36575A2}"/>
          </ac:graphicFrameMkLst>
        </pc:graphicFrameChg>
        <pc:picChg chg="add del mod">
          <ac:chgData name="Chen, Evelyn1" userId="59eb805a-2466-460d-b5c1-28cff76e3067" providerId="ADAL" clId="{002582C3-8BF7-4B11-8B1E-746BEF9B3EE8}" dt="2021-11-18T01:54:21.132" v="6125" actId="478"/>
          <ac:picMkLst>
            <pc:docMk/>
            <pc:sldMk cId="653619019" sldId="2147308597"/>
            <ac:picMk id="25" creationId="{751D5978-09D5-4489-85F5-A023AC9FE727}"/>
          </ac:picMkLst>
        </pc:picChg>
        <pc:picChg chg="add mod">
          <ac:chgData name="Chen, Evelyn1" userId="59eb805a-2466-460d-b5c1-28cff76e3067" providerId="ADAL" clId="{002582C3-8BF7-4B11-8B1E-746BEF9B3EE8}" dt="2021-11-18T02:07:22.159" v="6326" actId="14100"/>
          <ac:picMkLst>
            <pc:docMk/>
            <pc:sldMk cId="653619019" sldId="2147308597"/>
            <ac:picMk id="27" creationId="{1CFBEF6E-BF95-4075-8284-D2EACD91C361}"/>
          </ac:picMkLst>
        </pc:picChg>
        <pc:picChg chg="add del mod">
          <ac:chgData name="Chen, Evelyn1" userId="59eb805a-2466-460d-b5c1-28cff76e3067" providerId="ADAL" clId="{002582C3-8BF7-4B11-8B1E-746BEF9B3EE8}" dt="2021-11-18T02:01:55.158" v="6201" actId="478"/>
          <ac:picMkLst>
            <pc:docMk/>
            <pc:sldMk cId="653619019" sldId="2147308597"/>
            <ac:picMk id="29" creationId="{346C80F1-E1A7-4737-B50D-287EBE3A991C}"/>
          </ac:picMkLst>
        </pc:picChg>
        <pc:picChg chg="add mod">
          <ac:chgData name="Chen, Evelyn1" userId="59eb805a-2466-460d-b5c1-28cff76e3067" providerId="ADAL" clId="{002582C3-8BF7-4B11-8B1E-746BEF9B3EE8}" dt="2021-11-18T02:07:27.268" v="6334" actId="1038"/>
          <ac:picMkLst>
            <pc:docMk/>
            <pc:sldMk cId="653619019" sldId="2147308597"/>
            <ac:picMk id="31" creationId="{1E143AFB-9270-42D3-8533-94BFF67BECDB}"/>
          </ac:picMkLst>
        </pc:picChg>
        <pc:picChg chg="add mod">
          <ac:chgData name="Chen, Evelyn1" userId="59eb805a-2466-460d-b5c1-28cff76e3067" providerId="ADAL" clId="{002582C3-8BF7-4B11-8B1E-746BEF9B3EE8}" dt="2021-11-18T02:07:22.159" v="6326" actId="14100"/>
          <ac:picMkLst>
            <pc:docMk/>
            <pc:sldMk cId="653619019" sldId="2147308597"/>
            <ac:picMk id="33" creationId="{98B4081B-EFCE-466A-8AE2-BD184D330357}"/>
          </ac:picMkLst>
        </pc:picChg>
        <pc:picChg chg="add mod">
          <ac:chgData name="Chen, Evelyn1" userId="59eb805a-2466-460d-b5c1-28cff76e3067" providerId="ADAL" clId="{002582C3-8BF7-4B11-8B1E-746BEF9B3EE8}" dt="2021-11-18T02:07:22.159" v="6326" actId="14100"/>
          <ac:picMkLst>
            <pc:docMk/>
            <pc:sldMk cId="653619019" sldId="2147308597"/>
            <ac:picMk id="35" creationId="{85558597-35C7-46DA-8E0E-4EECD132A926}"/>
          </ac:picMkLst>
        </pc:picChg>
      </pc:sldChg>
      <pc:sldChg chg="addSp delSp modSp new mod modNotesTx">
        <pc:chgData name="Chen, Evelyn1" userId="59eb805a-2466-460d-b5c1-28cff76e3067" providerId="ADAL" clId="{002582C3-8BF7-4B11-8B1E-746BEF9B3EE8}" dt="2021-11-19T07:15:54.185" v="7848" actId="20577"/>
        <pc:sldMkLst>
          <pc:docMk/>
          <pc:sldMk cId="3185693489" sldId="2147308598"/>
        </pc:sldMkLst>
        <pc:spChg chg="del">
          <ac:chgData name="Chen, Evelyn1" userId="59eb805a-2466-460d-b5c1-28cff76e3067" providerId="ADAL" clId="{002582C3-8BF7-4B11-8B1E-746BEF9B3EE8}" dt="2021-11-17T23:13:03.015" v="2974" actId="478"/>
          <ac:spMkLst>
            <pc:docMk/>
            <pc:sldMk cId="3185693489" sldId="2147308598"/>
            <ac:spMk id="2" creationId="{4257379D-EC3D-4835-87BB-21DF5F043001}"/>
          </ac:spMkLst>
        </pc:spChg>
        <pc:spChg chg="del">
          <ac:chgData name="Chen, Evelyn1" userId="59eb805a-2466-460d-b5c1-28cff76e3067" providerId="ADAL" clId="{002582C3-8BF7-4B11-8B1E-746BEF9B3EE8}" dt="2021-11-17T23:13:03.015" v="2974" actId="478"/>
          <ac:spMkLst>
            <pc:docMk/>
            <pc:sldMk cId="3185693489" sldId="2147308598"/>
            <ac:spMk id="3" creationId="{2650C13C-97DA-44EE-9A00-6195B16B6011}"/>
          </ac:spMkLst>
        </pc:spChg>
        <pc:spChg chg="del">
          <ac:chgData name="Chen, Evelyn1" userId="59eb805a-2466-460d-b5c1-28cff76e3067" providerId="ADAL" clId="{002582C3-8BF7-4B11-8B1E-746BEF9B3EE8}" dt="2021-11-17T23:13:03.015" v="2974" actId="478"/>
          <ac:spMkLst>
            <pc:docMk/>
            <pc:sldMk cId="3185693489" sldId="2147308598"/>
            <ac:spMk id="4" creationId="{C423C275-3C21-4E7A-83D5-EEBAC3B5473F}"/>
          </ac:spMkLst>
        </pc:spChg>
        <pc:spChg chg="del">
          <ac:chgData name="Chen, Evelyn1" userId="59eb805a-2466-460d-b5c1-28cff76e3067" providerId="ADAL" clId="{002582C3-8BF7-4B11-8B1E-746BEF9B3EE8}" dt="2021-11-17T23:13:03.015" v="2974" actId="478"/>
          <ac:spMkLst>
            <pc:docMk/>
            <pc:sldMk cId="3185693489" sldId="2147308598"/>
            <ac:spMk id="5" creationId="{159E313D-A291-4BCF-90A3-3F5410EB2932}"/>
          </ac:spMkLst>
        </pc:spChg>
        <pc:spChg chg="add mod">
          <ac:chgData name="Chen, Evelyn1" userId="59eb805a-2466-460d-b5c1-28cff76e3067" providerId="ADAL" clId="{002582C3-8BF7-4B11-8B1E-746BEF9B3EE8}" dt="2021-11-17T23:40:56.777" v="3896" actId="1035"/>
          <ac:spMkLst>
            <pc:docMk/>
            <pc:sldMk cId="3185693489" sldId="2147308598"/>
            <ac:spMk id="6" creationId="{44D6E629-84AE-4495-9FCA-33D16D2AB768}"/>
          </ac:spMkLst>
        </pc:spChg>
        <pc:spChg chg="add mod">
          <ac:chgData name="Chen, Evelyn1" userId="59eb805a-2466-460d-b5c1-28cff76e3067" providerId="ADAL" clId="{002582C3-8BF7-4B11-8B1E-746BEF9B3EE8}" dt="2021-11-18T12:29:14.986" v="7748" actId="20577"/>
          <ac:spMkLst>
            <pc:docMk/>
            <pc:sldMk cId="3185693489" sldId="2147308598"/>
            <ac:spMk id="7" creationId="{BD167F48-B50D-4BD0-84E8-43DFB4FE4666}"/>
          </ac:spMkLst>
        </pc:spChg>
        <pc:spChg chg="add del mod">
          <ac:chgData name="Chen, Evelyn1" userId="59eb805a-2466-460d-b5c1-28cff76e3067" providerId="ADAL" clId="{002582C3-8BF7-4B11-8B1E-746BEF9B3EE8}" dt="2021-11-17T23:18:27.599" v="3047" actId="478"/>
          <ac:spMkLst>
            <pc:docMk/>
            <pc:sldMk cId="3185693489" sldId="2147308598"/>
            <ac:spMk id="8" creationId="{0FED3DFF-E6E5-4271-8D58-15447331991D}"/>
          </ac:spMkLst>
        </pc:spChg>
        <pc:spChg chg="add del mod">
          <ac:chgData name="Chen, Evelyn1" userId="59eb805a-2466-460d-b5c1-28cff76e3067" providerId="ADAL" clId="{002582C3-8BF7-4B11-8B1E-746BEF9B3EE8}" dt="2021-11-17T23:18:27.599" v="3047" actId="478"/>
          <ac:spMkLst>
            <pc:docMk/>
            <pc:sldMk cId="3185693489" sldId="2147308598"/>
            <ac:spMk id="9" creationId="{8E99975C-D508-4AF0-BE0B-417EF863010D}"/>
          </ac:spMkLst>
        </pc:spChg>
        <pc:spChg chg="add mod">
          <ac:chgData name="Chen, Evelyn1" userId="59eb805a-2466-460d-b5c1-28cff76e3067" providerId="ADAL" clId="{002582C3-8BF7-4B11-8B1E-746BEF9B3EE8}" dt="2021-11-17T23:40:56.777" v="3896" actId="1035"/>
          <ac:spMkLst>
            <pc:docMk/>
            <pc:sldMk cId="3185693489" sldId="2147308598"/>
            <ac:spMk id="10" creationId="{3546CA22-8776-49FF-B49C-517F71C3D084}"/>
          </ac:spMkLst>
        </pc:spChg>
        <pc:spChg chg="add mod">
          <ac:chgData name="Chen, Evelyn1" userId="59eb805a-2466-460d-b5c1-28cff76e3067" providerId="ADAL" clId="{002582C3-8BF7-4B11-8B1E-746BEF9B3EE8}" dt="2021-11-17T23:40:56.777" v="3896" actId="1035"/>
          <ac:spMkLst>
            <pc:docMk/>
            <pc:sldMk cId="3185693489" sldId="2147308598"/>
            <ac:spMk id="11" creationId="{F1C20E56-5F85-4AE8-9E9A-C5355305E547}"/>
          </ac:spMkLst>
        </pc:spChg>
        <pc:spChg chg="add mod">
          <ac:chgData name="Chen, Evelyn1" userId="59eb805a-2466-460d-b5c1-28cff76e3067" providerId="ADAL" clId="{002582C3-8BF7-4B11-8B1E-746BEF9B3EE8}" dt="2021-11-17T23:40:56.777" v="3896" actId="1035"/>
          <ac:spMkLst>
            <pc:docMk/>
            <pc:sldMk cId="3185693489" sldId="2147308598"/>
            <ac:spMk id="12" creationId="{A120ED36-0DA2-41B9-A9EC-BCD29B2F0885}"/>
          </ac:spMkLst>
        </pc:spChg>
        <pc:spChg chg="add mod">
          <ac:chgData name="Chen, Evelyn1" userId="59eb805a-2466-460d-b5c1-28cff76e3067" providerId="ADAL" clId="{002582C3-8BF7-4B11-8B1E-746BEF9B3EE8}" dt="2021-11-17T23:40:56.777" v="3896" actId="1035"/>
          <ac:spMkLst>
            <pc:docMk/>
            <pc:sldMk cId="3185693489" sldId="2147308598"/>
            <ac:spMk id="13" creationId="{EC0DC17F-F153-4F57-B41C-E253407EA391}"/>
          </ac:spMkLst>
        </pc:spChg>
        <pc:spChg chg="add mod">
          <ac:chgData name="Chen, Evelyn1" userId="59eb805a-2466-460d-b5c1-28cff76e3067" providerId="ADAL" clId="{002582C3-8BF7-4B11-8B1E-746BEF9B3EE8}" dt="2021-11-18T14:44:21.663" v="7834" actId="20577"/>
          <ac:spMkLst>
            <pc:docMk/>
            <pc:sldMk cId="3185693489" sldId="2147308598"/>
            <ac:spMk id="15" creationId="{E92B335F-75C5-468E-AA30-EFB93CE30010}"/>
          </ac:spMkLst>
        </pc:spChg>
        <pc:spChg chg="add mod">
          <ac:chgData name="Chen, Evelyn1" userId="59eb805a-2466-460d-b5c1-28cff76e3067" providerId="ADAL" clId="{002582C3-8BF7-4B11-8B1E-746BEF9B3EE8}" dt="2021-11-17T23:40:27.660" v="3865" actId="1076"/>
          <ac:spMkLst>
            <pc:docMk/>
            <pc:sldMk cId="3185693489" sldId="2147308598"/>
            <ac:spMk id="17" creationId="{DB2F8671-A88A-4A67-B5D2-59807A677125}"/>
          </ac:spMkLst>
        </pc:spChg>
        <pc:spChg chg="add mod">
          <ac:chgData name="Chen, Evelyn1" userId="59eb805a-2466-460d-b5c1-28cff76e3067" providerId="ADAL" clId="{002582C3-8BF7-4B11-8B1E-746BEF9B3EE8}" dt="2021-11-18T14:44:29.479" v="7847" actId="20577"/>
          <ac:spMkLst>
            <pc:docMk/>
            <pc:sldMk cId="3185693489" sldId="2147308598"/>
            <ac:spMk id="20" creationId="{DDCDAF4A-641B-4EA9-8E22-30A449C63820}"/>
          </ac:spMkLst>
        </pc:spChg>
        <pc:spChg chg="add mod">
          <ac:chgData name="Chen, Evelyn1" userId="59eb805a-2466-460d-b5c1-28cff76e3067" providerId="ADAL" clId="{002582C3-8BF7-4B11-8B1E-746BEF9B3EE8}" dt="2021-11-17T23:40:56.777" v="3896" actId="1035"/>
          <ac:spMkLst>
            <pc:docMk/>
            <pc:sldMk cId="3185693489" sldId="2147308598"/>
            <ac:spMk id="22" creationId="{0380C8E2-3CF5-4962-94D9-067F01317FAC}"/>
          </ac:spMkLst>
        </pc:spChg>
        <pc:spChg chg="add mod">
          <ac:chgData name="Chen, Evelyn1" userId="59eb805a-2466-460d-b5c1-28cff76e3067" providerId="ADAL" clId="{002582C3-8BF7-4B11-8B1E-746BEF9B3EE8}" dt="2021-11-17T23:40:56.777" v="3896" actId="1035"/>
          <ac:spMkLst>
            <pc:docMk/>
            <pc:sldMk cId="3185693489" sldId="2147308598"/>
            <ac:spMk id="23" creationId="{E6FFF566-B801-464A-AAEC-A43B233CB89F}"/>
          </ac:spMkLst>
        </pc:spChg>
        <pc:spChg chg="add mod">
          <ac:chgData name="Chen, Evelyn1" userId="59eb805a-2466-460d-b5c1-28cff76e3067" providerId="ADAL" clId="{002582C3-8BF7-4B11-8B1E-746BEF9B3EE8}" dt="2021-11-18T14:43:02.429" v="7827" actId="20577"/>
          <ac:spMkLst>
            <pc:docMk/>
            <pc:sldMk cId="3185693489" sldId="2147308598"/>
            <ac:spMk id="25" creationId="{B66AE420-4148-45A1-A14C-46433C404911}"/>
          </ac:spMkLst>
        </pc:spChg>
        <pc:spChg chg="add mod">
          <ac:chgData name="Chen, Evelyn1" userId="59eb805a-2466-460d-b5c1-28cff76e3067" providerId="ADAL" clId="{002582C3-8BF7-4B11-8B1E-746BEF9B3EE8}" dt="2021-11-18T01:23:37.278" v="4873" actId="1037"/>
          <ac:spMkLst>
            <pc:docMk/>
            <pc:sldMk cId="3185693489" sldId="2147308598"/>
            <ac:spMk id="27" creationId="{EFBBB7CB-9ECF-4151-A696-739AE24482B1}"/>
          </ac:spMkLst>
        </pc:spChg>
        <pc:spChg chg="add mod">
          <ac:chgData name="Chen, Evelyn1" userId="59eb805a-2466-460d-b5c1-28cff76e3067" providerId="ADAL" clId="{002582C3-8BF7-4B11-8B1E-746BEF9B3EE8}" dt="2021-11-18T01:23:37.278" v="4873" actId="1037"/>
          <ac:spMkLst>
            <pc:docMk/>
            <pc:sldMk cId="3185693489" sldId="2147308598"/>
            <ac:spMk id="28" creationId="{67F8D763-DA67-4EFD-900C-DF4311FC1DD8}"/>
          </ac:spMkLst>
        </pc:spChg>
        <pc:spChg chg="add mod">
          <ac:chgData name="Chen, Evelyn1" userId="59eb805a-2466-460d-b5c1-28cff76e3067" providerId="ADAL" clId="{002582C3-8BF7-4B11-8B1E-746BEF9B3EE8}" dt="2021-11-17T23:40:56.777" v="3896" actId="1035"/>
          <ac:spMkLst>
            <pc:docMk/>
            <pc:sldMk cId="3185693489" sldId="2147308598"/>
            <ac:spMk id="29" creationId="{38E71E3D-4D80-4C57-BFE7-58E1269CDB92}"/>
          </ac:spMkLst>
        </pc:spChg>
        <pc:spChg chg="add mod">
          <ac:chgData name="Chen, Evelyn1" userId="59eb805a-2466-460d-b5c1-28cff76e3067" providerId="ADAL" clId="{002582C3-8BF7-4B11-8B1E-746BEF9B3EE8}" dt="2021-11-17T23:40:56.777" v="3896" actId="1035"/>
          <ac:spMkLst>
            <pc:docMk/>
            <pc:sldMk cId="3185693489" sldId="2147308598"/>
            <ac:spMk id="30" creationId="{E2EEDCD7-18BD-46FA-9C5B-417D39F0519F}"/>
          </ac:spMkLst>
        </pc:spChg>
        <pc:spChg chg="add mod">
          <ac:chgData name="Chen, Evelyn1" userId="59eb805a-2466-460d-b5c1-28cff76e3067" providerId="ADAL" clId="{002582C3-8BF7-4B11-8B1E-746BEF9B3EE8}" dt="2021-11-19T07:15:54.185" v="7848" actId="20577"/>
          <ac:spMkLst>
            <pc:docMk/>
            <pc:sldMk cId="3185693489" sldId="2147308598"/>
            <ac:spMk id="32" creationId="{9E6470BA-A185-440A-89BC-B23181791ED7}"/>
          </ac:spMkLst>
        </pc:spChg>
        <pc:spChg chg="add del">
          <ac:chgData name="Chen, Evelyn1" userId="59eb805a-2466-460d-b5c1-28cff76e3067" providerId="ADAL" clId="{002582C3-8BF7-4B11-8B1E-746BEF9B3EE8}" dt="2021-11-17T23:29:24.448" v="3518" actId="478"/>
          <ac:spMkLst>
            <pc:docMk/>
            <pc:sldMk cId="3185693489" sldId="2147308598"/>
            <ac:spMk id="33" creationId="{85822406-FB7C-4A10-94D5-7C6BD4FAD572}"/>
          </ac:spMkLst>
        </pc:spChg>
        <pc:spChg chg="add mod ord">
          <ac:chgData name="Chen, Evelyn1" userId="59eb805a-2466-460d-b5c1-28cff76e3067" providerId="ADAL" clId="{002582C3-8BF7-4B11-8B1E-746BEF9B3EE8}" dt="2021-11-18T00:47:51.148" v="4415" actId="207"/>
          <ac:spMkLst>
            <pc:docMk/>
            <pc:sldMk cId="3185693489" sldId="2147308598"/>
            <ac:spMk id="34" creationId="{45155AE0-8A0C-4767-9555-03555843CD4F}"/>
          </ac:spMkLst>
        </pc:spChg>
        <pc:spChg chg="add mod ord">
          <ac:chgData name="Chen, Evelyn1" userId="59eb805a-2466-460d-b5c1-28cff76e3067" providerId="ADAL" clId="{002582C3-8BF7-4B11-8B1E-746BEF9B3EE8}" dt="2021-11-18T00:47:51.148" v="4415" actId="207"/>
          <ac:spMkLst>
            <pc:docMk/>
            <pc:sldMk cId="3185693489" sldId="2147308598"/>
            <ac:spMk id="35" creationId="{0A5BCE03-E58B-465C-9980-7A4DAE192855}"/>
          </ac:spMkLst>
        </pc:spChg>
        <pc:spChg chg="add mod ord">
          <ac:chgData name="Chen, Evelyn1" userId="59eb805a-2466-460d-b5c1-28cff76e3067" providerId="ADAL" clId="{002582C3-8BF7-4B11-8B1E-746BEF9B3EE8}" dt="2021-11-18T00:47:51.148" v="4415" actId="207"/>
          <ac:spMkLst>
            <pc:docMk/>
            <pc:sldMk cId="3185693489" sldId="2147308598"/>
            <ac:spMk id="36" creationId="{67C3E256-8423-400B-BDC1-1A672D159656}"/>
          </ac:spMkLst>
        </pc:spChg>
        <pc:spChg chg="add del mod">
          <ac:chgData name="Chen, Evelyn1" userId="59eb805a-2466-460d-b5c1-28cff76e3067" providerId="ADAL" clId="{002582C3-8BF7-4B11-8B1E-746BEF9B3EE8}" dt="2021-11-17T23:40:04.316" v="3863" actId="478"/>
          <ac:spMkLst>
            <pc:docMk/>
            <pc:sldMk cId="3185693489" sldId="2147308598"/>
            <ac:spMk id="39" creationId="{0DAC0FB2-6085-41CE-AD43-7BB5B173802A}"/>
          </ac:spMkLst>
        </pc:spChg>
        <pc:spChg chg="add mod ord">
          <ac:chgData name="Chen, Evelyn1" userId="59eb805a-2466-460d-b5c1-28cff76e3067" providerId="ADAL" clId="{002582C3-8BF7-4B11-8B1E-746BEF9B3EE8}" dt="2021-11-17T23:40:38.679" v="3868" actId="1036"/>
          <ac:spMkLst>
            <pc:docMk/>
            <pc:sldMk cId="3185693489" sldId="2147308598"/>
            <ac:spMk id="40" creationId="{8754BBD7-5D02-4958-B6B0-0166C85D8756}"/>
          </ac:spMkLst>
        </pc:spChg>
        <pc:spChg chg="add mod ord">
          <ac:chgData name="Chen, Evelyn1" userId="59eb805a-2466-460d-b5c1-28cff76e3067" providerId="ADAL" clId="{002582C3-8BF7-4B11-8B1E-746BEF9B3EE8}" dt="2021-11-17T23:40:46.940" v="3880" actId="1036"/>
          <ac:spMkLst>
            <pc:docMk/>
            <pc:sldMk cId="3185693489" sldId="2147308598"/>
            <ac:spMk id="41" creationId="{1B9465DF-D582-4EA1-B49F-BF96E182979A}"/>
          </ac:spMkLst>
        </pc:spChg>
        <pc:spChg chg="add del mod">
          <ac:chgData name="Chen, Evelyn1" userId="59eb805a-2466-460d-b5c1-28cff76e3067" providerId="ADAL" clId="{002582C3-8BF7-4B11-8B1E-746BEF9B3EE8}" dt="2021-11-17T23:43:00.951" v="3908" actId="1582"/>
          <ac:spMkLst>
            <pc:docMk/>
            <pc:sldMk cId="3185693489" sldId="2147308598"/>
            <ac:spMk id="42" creationId="{EDBFD89B-3106-48A7-A876-4C41207599A6}"/>
          </ac:spMkLst>
        </pc:spChg>
        <pc:spChg chg="add mod">
          <ac:chgData name="Chen, Evelyn1" userId="59eb805a-2466-460d-b5c1-28cff76e3067" providerId="ADAL" clId="{002582C3-8BF7-4B11-8B1E-746BEF9B3EE8}" dt="2021-11-18T13:32:03.896" v="7789" actId="1076"/>
          <ac:spMkLst>
            <pc:docMk/>
            <pc:sldMk cId="3185693489" sldId="2147308598"/>
            <ac:spMk id="43" creationId="{4227D492-1C68-4499-8880-E80C7479E0CA}"/>
          </ac:spMkLst>
        </pc:spChg>
        <pc:spChg chg="add mod">
          <ac:chgData name="Chen, Evelyn1" userId="59eb805a-2466-460d-b5c1-28cff76e3067" providerId="ADAL" clId="{002582C3-8BF7-4B11-8B1E-746BEF9B3EE8}" dt="2021-11-18T01:22:31.659" v="4846" actId="1036"/>
          <ac:spMkLst>
            <pc:docMk/>
            <pc:sldMk cId="3185693489" sldId="2147308598"/>
            <ac:spMk id="44" creationId="{1030E541-8016-4618-B99A-251D7BB8E4F5}"/>
          </ac:spMkLst>
        </pc:spChg>
        <pc:spChg chg="add mod">
          <ac:chgData name="Chen, Evelyn1" userId="59eb805a-2466-460d-b5c1-28cff76e3067" providerId="ADAL" clId="{002582C3-8BF7-4B11-8B1E-746BEF9B3EE8}" dt="2021-11-18T01:23:32.524" v="4867" actId="1037"/>
          <ac:spMkLst>
            <pc:docMk/>
            <pc:sldMk cId="3185693489" sldId="2147308598"/>
            <ac:spMk id="45" creationId="{4DC828E7-23E8-4C87-BE24-8A268F8A5D14}"/>
          </ac:spMkLst>
        </pc:spChg>
        <pc:picChg chg="add mod">
          <ac:chgData name="Chen, Evelyn1" userId="59eb805a-2466-460d-b5c1-28cff76e3067" providerId="ADAL" clId="{002582C3-8BF7-4B11-8B1E-746BEF9B3EE8}" dt="2021-11-17T23:40:56.777" v="3896" actId="1035"/>
          <ac:picMkLst>
            <pc:docMk/>
            <pc:sldMk cId="3185693489" sldId="2147308598"/>
            <ac:picMk id="14" creationId="{91779B6F-EBB3-4FAA-B434-AD35CA93D430}"/>
          </ac:picMkLst>
        </pc:picChg>
        <pc:picChg chg="add mod">
          <ac:chgData name="Chen, Evelyn1" userId="59eb805a-2466-460d-b5c1-28cff76e3067" providerId="ADAL" clId="{002582C3-8BF7-4B11-8B1E-746BEF9B3EE8}" dt="2021-11-17T23:40:56.777" v="3896" actId="1035"/>
          <ac:picMkLst>
            <pc:docMk/>
            <pc:sldMk cId="3185693489" sldId="2147308598"/>
            <ac:picMk id="16" creationId="{ED8C8456-10F5-4F09-863B-BEE8B1CD77C1}"/>
          </ac:picMkLst>
        </pc:picChg>
        <pc:picChg chg="add mod">
          <ac:chgData name="Chen, Evelyn1" userId="59eb805a-2466-460d-b5c1-28cff76e3067" providerId="ADAL" clId="{002582C3-8BF7-4B11-8B1E-746BEF9B3EE8}" dt="2021-11-17T23:24:34.222" v="3320" actId="1037"/>
          <ac:picMkLst>
            <pc:docMk/>
            <pc:sldMk cId="3185693489" sldId="2147308598"/>
            <ac:picMk id="18" creationId="{BC685B90-ED71-406F-BDCA-79359F04D9CC}"/>
          </ac:picMkLst>
        </pc:picChg>
        <pc:picChg chg="add mod">
          <ac:chgData name="Chen, Evelyn1" userId="59eb805a-2466-460d-b5c1-28cff76e3067" providerId="ADAL" clId="{002582C3-8BF7-4B11-8B1E-746BEF9B3EE8}" dt="2021-11-17T23:40:56.777" v="3896" actId="1035"/>
          <ac:picMkLst>
            <pc:docMk/>
            <pc:sldMk cId="3185693489" sldId="2147308598"/>
            <ac:picMk id="19" creationId="{40270BF9-A6C3-415F-BD51-1722AB03EC76}"/>
          </ac:picMkLst>
        </pc:picChg>
        <pc:picChg chg="add mod">
          <ac:chgData name="Chen, Evelyn1" userId="59eb805a-2466-460d-b5c1-28cff76e3067" providerId="ADAL" clId="{002582C3-8BF7-4B11-8B1E-746BEF9B3EE8}" dt="2021-11-17T23:40:56.777" v="3896" actId="1035"/>
          <ac:picMkLst>
            <pc:docMk/>
            <pc:sldMk cId="3185693489" sldId="2147308598"/>
            <ac:picMk id="21" creationId="{79086541-D92C-4970-81CC-D7C9998DD58A}"/>
          </ac:picMkLst>
        </pc:picChg>
        <pc:picChg chg="add mod">
          <ac:chgData name="Chen, Evelyn1" userId="59eb805a-2466-460d-b5c1-28cff76e3067" providerId="ADAL" clId="{002582C3-8BF7-4B11-8B1E-746BEF9B3EE8}" dt="2021-11-17T23:40:56.777" v="3896" actId="1035"/>
          <ac:picMkLst>
            <pc:docMk/>
            <pc:sldMk cId="3185693489" sldId="2147308598"/>
            <ac:picMk id="24" creationId="{09FA6BFD-3E99-417A-BFFB-BA23EF6F8BDB}"/>
          </ac:picMkLst>
        </pc:picChg>
        <pc:picChg chg="add mod">
          <ac:chgData name="Chen, Evelyn1" userId="59eb805a-2466-460d-b5c1-28cff76e3067" providerId="ADAL" clId="{002582C3-8BF7-4B11-8B1E-746BEF9B3EE8}" dt="2021-11-17T23:40:56.777" v="3896" actId="1035"/>
          <ac:picMkLst>
            <pc:docMk/>
            <pc:sldMk cId="3185693489" sldId="2147308598"/>
            <ac:picMk id="26" creationId="{D87CD429-E23F-4A70-ACFA-3C6C2136EF53}"/>
          </ac:picMkLst>
        </pc:picChg>
        <pc:picChg chg="add mod">
          <ac:chgData name="Chen, Evelyn1" userId="59eb805a-2466-460d-b5c1-28cff76e3067" providerId="ADAL" clId="{002582C3-8BF7-4B11-8B1E-746BEF9B3EE8}" dt="2021-11-17T23:37:15.966" v="3792" actId="1036"/>
          <ac:picMkLst>
            <pc:docMk/>
            <pc:sldMk cId="3185693489" sldId="2147308598"/>
            <ac:picMk id="31" creationId="{070C1B6C-7079-4FCC-A667-7BA3EA5C6531}"/>
          </ac:picMkLst>
        </pc:picChg>
        <pc:picChg chg="add del mod ord">
          <ac:chgData name="Chen, Evelyn1" userId="59eb805a-2466-460d-b5c1-28cff76e3067" providerId="ADAL" clId="{002582C3-8BF7-4B11-8B1E-746BEF9B3EE8}" dt="2021-11-17T23:40:04.316" v="3863" actId="478"/>
          <ac:picMkLst>
            <pc:docMk/>
            <pc:sldMk cId="3185693489" sldId="2147308598"/>
            <ac:picMk id="37" creationId="{05F77A73-9422-45D3-BA41-B19795415A72}"/>
          </ac:picMkLst>
        </pc:picChg>
      </pc:sldChg>
      <pc:sldChg chg="addSp delSp modSp add mod ord">
        <pc:chgData name="Chen, Evelyn1" userId="59eb805a-2466-460d-b5c1-28cff76e3067" providerId="ADAL" clId="{002582C3-8BF7-4B11-8B1E-746BEF9B3EE8}" dt="2021-11-18T02:21:13.895" v="6432" actId="478"/>
        <pc:sldMkLst>
          <pc:docMk/>
          <pc:sldMk cId="3493834854" sldId="2147308599"/>
        </pc:sldMkLst>
        <pc:spChg chg="mod">
          <ac:chgData name="Chen, Evelyn1" userId="59eb805a-2466-460d-b5c1-28cff76e3067" providerId="ADAL" clId="{002582C3-8BF7-4B11-8B1E-746BEF9B3EE8}" dt="2021-11-18T00:17:33.206" v="4382"/>
          <ac:spMkLst>
            <pc:docMk/>
            <pc:sldMk cId="3493834854" sldId="2147308599"/>
            <ac:spMk id="2" creationId="{FC0E8921-5DF5-4FEE-9BED-3B73182D5BF7}"/>
          </ac:spMkLst>
        </pc:spChg>
        <pc:spChg chg="add mod">
          <ac:chgData name="Chen, Evelyn1" userId="59eb805a-2466-460d-b5c1-28cff76e3067" providerId="ADAL" clId="{002582C3-8BF7-4B11-8B1E-746BEF9B3EE8}" dt="2021-11-18T00:18:07.061" v="4387" actId="1076"/>
          <ac:spMkLst>
            <pc:docMk/>
            <pc:sldMk cId="3493834854" sldId="2147308599"/>
            <ac:spMk id="4" creationId="{3213DE43-EA2E-4AB9-B83D-011EE9A34F2A}"/>
          </ac:spMkLst>
        </pc:spChg>
        <pc:spChg chg="add mod">
          <ac:chgData name="Chen, Evelyn1" userId="59eb805a-2466-460d-b5c1-28cff76e3067" providerId="ADAL" clId="{002582C3-8BF7-4B11-8B1E-746BEF9B3EE8}" dt="2021-11-18T00:18:07.061" v="4387" actId="1076"/>
          <ac:spMkLst>
            <pc:docMk/>
            <pc:sldMk cId="3493834854" sldId="2147308599"/>
            <ac:spMk id="5" creationId="{6CA44ACC-4DB2-445D-93A2-BDD68075A341}"/>
          </ac:spMkLst>
        </pc:spChg>
        <pc:spChg chg="add mod">
          <ac:chgData name="Chen, Evelyn1" userId="59eb805a-2466-460d-b5c1-28cff76e3067" providerId="ADAL" clId="{002582C3-8BF7-4B11-8B1E-746BEF9B3EE8}" dt="2021-11-18T01:49:44.775" v="6033" actId="207"/>
          <ac:spMkLst>
            <pc:docMk/>
            <pc:sldMk cId="3493834854" sldId="2147308599"/>
            <ac:spMk id="6" creationId="{890E10EE-BAB0-451A-A657-05052B5D0F00}"/>
          </ac:spMkLst>
        </pc:spChg>
        <pc:spChg chg="add mod">
          <ac:chgData name="Chen, Evelyn1" userId="59eb805a-2466-460d-b5c1-28cff76e3067" providerId="ADAL" clId="{002582C3-8BF7-4B11-8B1E-746BEF9B3EE8}" dt="2021-11-18T00:18:07.061" v="4387" actId="1076"/>
          <ac:spMkLst>
            <pc:docMk/>
            <pc:sldMk cId="3493834854" sldId="2147308599"/>
            <ac:spMk id="7" creationId="{E4F11AE2-2F86-4C70-B8DE-1E3FDF29FEA4}"/>
          </ac:spMkLst>
        </pc:spChg>
        <pc:spChg chg="add mod">
          <ac:chgData name="Chen, Evelyn1" userId="59eb805a-2466-460d-b5c1-28cff76e3067" providerId="ADAL" clId="{002582C3-8BF7-4B11-8B1E-746BEF9B3EE8}" dt="2021-11-18T00:18:07.061" v="4387" actId="1076"/>
          <ac:spMkLst>
            <pc:docMk/>
            <pc:sldMk cId="3493834854" sldId="2147308599"/>
            <ac:spMk id="8" creationId="{1886A199-41DF-425C-8D99-267E98622DE6}"/>
          </ac:spMkLst>
        </pc:spChg>
        <pc:spChg chg="add mod">
          <ac:chgData name="Chen, Evelyn1" userId="59eb805a-2466-460d-b5c1-28cff76e3067" providerId="ADAL" clId="{002582C3-8BF7-4B11-8B1E-746BEF9B3EE8}" dt="2021-11-18T00:18:07.061" v="4387" actId="1076"/>
          <ac:spMkLst>
            <pc:docMk/>
            <pc:sldMk cId="3493834854" sldId="2147308599"/>
            <ac:spMk id="9" creationId="{3ECA3370-5B50-4A35-BB99-20A94D1CA3AA}"/>
          </ac:spMkLst>
        </pc:spChg>
        <pc:spChg chg="add mod">
          <ac:chgData name="Chen, Evelyn1" userId="59eb805a-2466-460d-b5c1-28cff76e3067" providerId="ADAL" clId="{002582C3-8BF7-4B11-8B1E-746BEF9B3EE8}" dt="2021-11-18T00:18:07.061" v="4387" actId="1076"/>
          <ac:spMkLst>
            <pc:docMk/>
            <pc:sldMk cId="3493834854" sldId="2147308599"/>
            <ac:spMk id="10" creationId="{B7A848DE-DC37-45B5-8870-0DB1B65DC538}"/>
          </ac:spMkLst>
        </pc:spChg>
        <pc:spChg chg="add mod">
          <ac:chgData name="Chen, Evelyn1" userId="59eb805a-2466-460d-b5c1-28cff76e3067" providerId="ADAL" clId="{002582C3-8BF7-4B11-8B1E-746BEF9B3EE8}" dt="2021-11-18T02:17:01.337" v="6346" actId="207"/>
          <ac:spMkLst>
            <pc:docMk/>
            <pc:sldMk cId="3493834854" sldId="2147308599"/>
            <ac:spMk id="11" creationId="{F2772301-F516-40A4-A047-89C9FCBB2806}"/>
          </ac:spMkLst>
        </pc:spChg>
        <pc:spChg chg="add mod">
          <ac:chgData name="Chen, Evelyn1" userId="59eb805a-2466-460d-b5c1-28cff76e3067" providerId="ADAL" clId="{002582C3-8BF7-4B11-8B1E-746BEF9B3EE8}" dt="2021-11-18T00:18:07.061" v="4387" actId="1076"/>
          <ac:spMkLst>
            <pc:docMk/>
            <pc:sldMk cId="3493834854" sldId="2147308599"/>
            <ac:spMk id="12" creationId="{6CD6BBFB-8658-4A8D-B1C1-01A71BDEB14E}"/>
          </ac:spMkLst>
        </pc:spChg>
        <pc:spChg chg="add mod">
          <ac:chgData name="Chen, Evelyn1" userId="59eb805a-2466-460d-b5c1-28cff76e3067" providerId="ADAL" clId="{002582C3-8BF7-4B11-8B1E-746BEF9B3EE8}" dt="2021-11-18T00:18:07.061" v="4387" actId="1076"/>
          <ac:spMkLst>
            <pc:docMk/>
            <pc:sldMk cId="3493834854" sldId="2147308599"/>
            <ac:spMk id="13" creationId="{BC1871C4-8A5D-4497-B59F-9D1D3ABDB530}"/>
          </ac:spMkLst>
        </pc:spChg>
        <pc:spChg chg="add mod">
          <ac:chgData name="Chen, Evelyn1" userId="59eb805a-2466-460d-b5c1-28cff76e3067" providerId="ADAL" clId="{002582C3-8BF7-4B11-8B1E-746BEF9B3EE8}" dt="2021-11-18T00:18:07.061" v="4387" actId="1076"/>
          <ac:spMkLst>
            <pc:docMk/>
            <pc:sldMk cId="3493834854" sldId="2147308599"/>
            <ac:spMk id="14" creationId="{C1B90538-6811-4090-851B-176363FC2F7B}"/>
          </ac:spMkLst>
        </pc:spChg>
        <pc:spChg chg="add mod">
          <ac:chgData name="Chen, Evelyn1" userId="59eb805a-2466-460d-b5c1-28cff76e3067" providerId="ADAL" clId="{002582C3-8BF7-4B11-8B1E-746BEF9B3EE8}" dt="2021-11-18T00:18:07.061" v="4387" actId="1076"/>
          <ac:spMkLst>
            <pc:docMk/>
            <pc:sldMk cId="3493834854" sldId="2147308599"/>
            <ac:spMk id="15" creationId="{0428E2FC-9E4E-4DAF-96CC-67E42BCF8F79}"/>
          </ac:spMkLst>
        </pc:spChg>
        <pc:spChg chg="add mod">
          <ac:chgData name="Chen, Evelyn1" userId="59eb805a-2466-460d-b5c1-28cff76e3067" providerId="ADAL" clId="{002582C3-8BF7-4B11-8B1E-746BEF9B3EE8}" dt="2021-11-18T00:18:07.061" v="4387" actId="1076"/>
          <ac:spMkLst>
            <pc:docMk/>
            <pc:sldMk cId="3493834854" sldId="2147308599"/>
            <ac:spMk id="16" creationId="{8A3FD8A7-3E27-46AE-B9F0-15DDCA003CCB}"/>
          </ac:spMkLst>
        </pc:spChg>
        <pc:spChg chg="add mod">
          <ac:chgData name="Chen, Evelyn1" userId="59eb805a-2466-460d-b5c1-28cff76e3067" providerId="ADAL" clId="{002582C3-8BF7-4B11-8B1E-746BEF9B3EE8}" dt="2021-11-18T00:18:07.061" v="4387" actId="1076"/>
          <ac:spMkLst>
            <pc:docMk/>
            <pc:sldMk cId="3493834854" sldId="2147308599"/>
            <ac:spMk id="17" creationId="{4EC158F7-D735-4580-8405-057CF60ADCA2}"/>
          </ac:spMkLst>
        </pc:spChg>
        <pc:spChg chg="add mod">
          <ac:chgData name="Chen, Evelyn1" userId="59eb805a-2466-460d-b5c1-28cff76e3067" providerId="ADAL" clId="{002582C3-8BF7-4B11-8B1E-746BEF9B3EE8}" dt="2021-11-18T00:18:07.061" v="4387" actId="1076"/>
          <ac:spMkLst>
            <pc:docMk/>
            <pc:sldMk cId="3493834854" sldId="2147308599"/>
            <ac:spMk id="18" creationId="{7AFC3847-3357-4703-9DBA-93A957FB772F}"/>
          </ac:spMkLst>
        </pc:spChg>
        <pc:spChg chg="add mod">
          <ac:chgData name="Chen, Evelyn1" userId="59eb805a-2466-460d-b5c1-28cff76e3067" providerId="ADAL" clId="{002582C3-8BF7-4B11-8B1E-746BEF9B3EE8}" dt="2021-11-18T00:18:07.061" v="4387" actId="1076"/>
          <ac:spMkLst>
            <pc:docMk/>
            <pc:sldMk cId="3493834854" sldId="2147308599"/>
            <ac:spMk id="19" creationId="{F395FEB9-D95D-4CC9-8E92-BC027339613A}"/>
          </ac:spMkLst>
        </pc:spChg>
        <pc:spChg chg="del">
          <ac:chgData name="Chen, Evelyn1" userId="59eb805a-2466-460d-b5c1-28cff76e3067" providerId="ADAL" clId="{002582C3-8BF7-4B11-8B1E-746BEF9B3EE8}" dt="2021-11-18T00:17:45.543" v="4383" actId="478"/>
          <ac:spMkLst>
            <pc:docMk/>
            <pc:sldMk cId="3493834854" sldId="2147308599"/>
            <ac:spMk id="20" creationId="{20E8A874-F6B2-4D4B-9656-08C127DEB542}"/>
          </ac:spMkLst>
        </pc:spChg>
        <pc:spChg chg="add mod">
          <ac:chgData name="Chen, Evelyn1" userId="59eb805a-2466-460d-b5c1-28cff76e3067" providerId="ADAL" clId="{002582C3-8BF7-4B11-8B1E-746BEF9B3EE8}" dt="2021-11-18T02:17:03.737" v="6347" actId="207"/>
          <ac:spMkLst>
            <pc:docMk/>
            <pc:sldMk cId="3493834854" sldId="2147308599"/>
            <ac:spMk id="21" creationId="{AADAA731-531B-4915-824A-4CF3EF6560F7}"/>
          </ac:spMkLst>
        </pc:spChg>
        <pc:spChg chg="add mod">
          <ac:chgData name="Chen, Evelyn1" userId="59eb805a-2466-460d-b5c1-28cff76e3067" providerId="ADAL" clId="{002582C3-8BF7-4B11-8B1E-746BEF9B3EE8}" dt="2021-11-18T00:18:07.061" v="4387" actId="1076"/>
          <ac:spMkLst>
            <pc:docMk/>
            <pc:sldMk cId="3493834854" sldId="2147308599"/>
            <ac:spMk id="22" creationId="{5D51343A-70DD-4AE1-B71F-0F8F6BA94D2E}"/>
          </ac:spMkLst>
        </pc:spChg>
        <pc:spChg chg="add mod">
          <ac:chgData name="Chen, Evelyn1" userId="59eb805a-2466-460d-b5c1-28cff76e3067" providerId="ADAL" clId="{002582C3-8BF7-4B11-8B1E-746BEF9B3EE8}" dt="2021-11-18T00:18:07.061" v="4387" actId="1076"/>
          <ac:spMkLst>
            <pc:docMk/>
            <pc:sldMk cId="3493834854" sldId="2147308599"/>
            <ac:spMk id="23" creationId="{0C15AE28-32BF-426F-B240-EFB25702F9CD}"/>
          </ac:spMkLst>
        </pc:spChg>
        <pc:spChg chg="add mod">
          <ac:chgData name="Chen, Evelyn1" userId="59eb805a-2466-460d-b5c1-28cff76e3067" providerId="ADAL" clId="{002582C3-8BF7-4B11-8B1E-746BEF9B3EE8}" dt="2021-11-18T00:18:07.061" v="4387" actId="1076"/>
          <ac:spMkLst>
            <pc:docMk/>
            <pc:sldMk cId="3493834854" sldId="2147308599"/>
            <ac:spMk id="24" creationId="{4FB32B82-A56F-4051-AE92-FD2E5671C0B5}"/>
          </ac:spMkLst>
        </pc:spChg>
        <pc:spChg chg="add mod">
          <ac:chgData name="Chen, Evelyn1" userId="59eb805a-2466-460d-b5c1-28cff76e3067" providerId="ADAL" clId="{002582C3-8BF7-4B11-8B1E-746BEF9B3EE8}" dt="2021-11-18T00:18:07.061" v="4387" actId="1076"/>
          <ac:spMkLst>
            <pc:docMk/>
            <pc:sldMk cId="3493834854" sldId="2147308599"/>
            <ac:spMk id="28" creationId="{24FCA045-9258-4EAC-91D5-F4584AF4593E}"/>
          </ac:spMkLst>
        </pc:spChg>
        <pc:spChg chg="add mod">
          <ac:chgData name="Chen, Evelyn1" userId="59eb805a-2466-460d-b5c1-28cff76e3067" providerId="ADAL" clId="{002582C3-8BF7-4B11-8B1E-746BEF9B3EE8}" dt="2021-11-18T00:18:07.061" v="4387" actId="1076"/>
          <ac:spMkLst>
            <pc:docMk/>
            <pc:sldMk cId="3493834854" sldId="2147308599"/>
            <ac:spMk id="29" creationId="{DF22B4C3-EA7C-42A1-BD09-9840E63CC893}"/>
          </ac:spMkLst>
        </pc:spChg>
        <pc:spChg chg="add mod">
          <ac:chgData name="Chen, Evelyn1" userId="59eb805a-2466-460d-b5c1-28cff76e3067" providerId="ADAL" clId="{002582C3-8BF7-4B11-8B1E-746BEF9B3EE8}" dt="2021-11-18T00:18:07.061" v="4387" actId="1076"/>
          <ac:spMkLst>
            <pc:docMk/>
            <pc:sldMk cId="3493834854" sldId="2147308599"/>
            <ac:spMk id="30" creationId="{83717E88-B60A-4687-9DD5-F4A3C0BC44E3}"/>
          </ac:spMkLst>
        </pc:spChg>
        <pc:spChg chg="add mod">
          <ac:chgData name="Chen, Evelyn1" userId="59eb805a-2466-460d-b5c1-28cff76e3067" providerId="ADAL" clId="{002582C3-8BF7-4B11-8B1E-746BEF9B3EE8}" dt="2021-11-18T00:18:07.061" v="4387" actId="1076"/>
          <ac:spMkLst>
            <pc:docMk/>
            <pc:sldMk cId="3493834854" sldId="2147308599"/>
            <ac:spMk id="31" creationId="{A91BFBF9-E3E0-4770-80AA-4D7C8D82DCEB}"/>
          </ac:spMkLst>
        </pc:spChg>
        <pc:spChg chg="add mod">
          <ac:chgData name="Chen, Evelyn1" userId="59eb805a-2466-460d-b5c1-28cff76e3067" providerId="ADAL" clId="{002582C3-8BF7-4B11-8B1E-746BEF9B3EE8}" dt="2021-11-18T00:18:07.061" v="4387" actId="1076"/>
          <ac:spMkLst>
            <pc:docMk/>
            <pc:sldMk cId="3493834854" sldId="2147308599"/>
            <ac:spMk id="32" creationId="{51CE9C7A-578F-4DE2-942A-A2DEBDF8727C}"/>
          </ac:spMkLst>
        </pc:spChg>
        <pc:spChg chg="add mod">
          <ac:chgData name="Chen, Evelyn1" userId="59eb805a-2466-460d-b5c1-28cff76e3067" providerId="ADAL" clId="{002582C3-8BF7-4B11-8B1E-746BEF9B3EE8}" dt="2021-11-18T00:18:07.061" v="4387" actId="1076"/>
          <ac:spMkLst>
            <pc:docMk/>
            <pc:sldMk cId="3493834854" sldId="2147308599"/>
            <ac:spMk id="33" creationId="{3697BEB1-8F0B-4D59-8688-0F67E931A4B2}"/>
          </ac:spMkLst>
        </pc:spChg>
        <pc:spChg chg="add mod">
          <ac:chgData name="Chen, Evelyn1" userId="59eb805a-2466-460d-b5c1-28cff76e3067" providerId="ADAL" clId="{002582C3-8BF7-4B11-8B1E-746BEF9B3EE8}" dt="2021-11-18T00:18:07.061" v="4387" actId="1076"/>
          <ac:spMkLst>
            <pc:docMk/>
            <pc:sldMk cId="3493834854" sldId="2147308599"/>
            <ac:spMk id="36" creationId="{4DB4F6FA-918B-4C83-83B8-2024CFB8523B}"/>
          </ac:spMkLst>
        </pc:spChg>
        <pc:spChg chg="add mod">
          <ac:chgData name="Chen, Evelyn1" userId="59eb805a-2466-460d-b5c1-28cff76e3067" providerId="ADAL" clId="{002582C3-8BF7-4B11-8B1E-746BEF9B3EE8}" dt="2021-11-18T00:18:07.061" v="4387" actId="1076"/>
          <ac:spMkLst>
            <pc:docMk/>
            <pc:sldMk cId="3493834854" sldId="2147308599"/>
            <ac:spMk id="37" creationId="{A958E852-6B90-4482-AFFC-722EC9907B51}"/>
          </ac:spMkLst>
        </pc:spChg>
        <pc:spChg chg="add mod">
          <ac:chgData name="Chen, Evelyn1" userId="59eb805a-2466-460d-b5c1-28cff76e3067" providerId="ADAL" clId="{002582C3-8BF7-4B11-8B1E-746BEF9B3EE8}" dt="2021-11-18T00:18:07.061" v="4387" actId="1076"/>
          <ac:spMkLst>
            <pc:docMk/>
            <pc:sldMk cId="3493834854" sldId="2147308599"/>
            <ac:spMk id="39" creationId="{156C58BF-B99E-475F-8DEA-C686472B6A60}"/>
          </ac:spMkLst>
        </pc:spChg>
        <pc:spChg chg="add mod">
          <ac:chgData name="Chen, Evelyn1" userId="59eb805a-2466-460d-b5c1-28cff76e3067" providerId="ADAL" clId="{002582C3-8BF7-4B11-8B1E-746BEF9B3EE8}" dt="2021-11-18T00:18:07.061" v="4387" actId="1076"/>
          <ac:spMkLst>
            <pc:docMk/>
            <pc:sldMk cId="3493834854" sldId="2147308599"/>
            <ac:spMk id="40" creationId="{85D80EFD-EA8E-4704-8DC9-2385FDFE9103}"/>
          </ac:spMkLst>
        </pc:spChg>
        <pc:spChg chg="add mod">
          <ac:chgData name="Chen, Evelyn1" userId="59eb805a-2466-460d-b5c1-28cff76e3067" providerId="ADAL" clId="{002582C3-8BF7-4B11-8B1E-746BEF9B3EE8}" dt="2021-11-18T00:18:07.061" v="4387" actId="1076"/>
          <ac:spMkLst>
            <pc:docMk/>
            <pc:sldMk cId="3493834854" sldId="2147308599"/>
            <ac:spMk id="43" creationId="{4FE62B5B-D913-4F76-8A65-EABDDE61FB1B}"/>
          </ac:spMkLst>
        </pc:spChg>
        <pc:spChg chg="add mod">
          <ac:chgData name="Chen, Evelyn1" userId="59eb805a-2466-460d-b5c1-28cff76e3067" providerId="ADAL" clId="{002582C3-8BF7-4B11-8B1E-746BEF9B3EE8}" dt="2021-11-18T00:18:07.061" v="4387" actId="1076"/>
          <ac:spMkLst>
            <pc:docMk/>
            <pc:sldMk cId="3493834854" sldId="2147308599"/>
            <ac:spMk id="45" creationId="{72C21AE3-C1BA-4220-9A2B-D72F66C45109}"/>
          </ac:spMkLst>
        </pc:spChg>
        <pc:spChg chg="add mod">
          <ac:chgData name="Chen, Evelyn1" userId="59eb805a-2466-460d-b5c1-28cff76e3067" providerId="ADAL" clId="{002582C3-8BF7-4B11-8B1E-746BEF9B3EE8}" dt="2021-11-18T00:18:07.061" v="4387" actId="1076"/>
          <ac:spMkLst>
            <pc:docMk/>
            <pc:sldMk cId="3493834854" sldId="2147308599"/>
            <ac:spMk id="47" creationId="{61A3A530-A522-46D9-BCF8-1E49EAF13B81}"/>
          </ac:spMkLst>
        </pc:spChg>
        <pc:spChg chg="add mod">
          <ac:chgData name="Chen, Evelyn1" userId="59eb805a-2466-460d-b5c1-28cff76e3067" providerId="ADAL" clId="{002582C3-8BF7-4B11-8B1E-746BEF9B3EE8}" dt="2021-11-18T00:18:07.061" v="4387" actId="1076"/>
          <ac:spMkLst>
            <pc:docMk/>
            <pc:sldMk cId="3493834854" sldId="2147308599"/>
            <ac:spMk id="49" creationId="{142A97C7-FA86-48F1-AB4E-22862013C9C7}"/>
          </ac:spMkLst>
        </pc:spChg>
        <pc:spChg chg="add mod">
          <ac:chgData name="Chen, Evelyn1" userId="59eb805a-2466-460d-b5c1-28cff76e3067" providerId="ADAL" clId="{002582C3-8BF7-4B11-8B1E-746BEF9B3EE8}" dt="2021-11-18T00:18:07.061" v="4387" actId="1076"/>
          <ac:spMkLst>
            <pc:docMk/>
            <pc:sldMk cId="3493834854" sldId="2147308599"/>
            <ac:spMk id="51" creationId="{57C165EC-0A5A-4EBD-9774-E003209ED67A}"/>
          </ac:spMkLst>
        </pc:spChg>
        <pc:spChg chg="add mod">
          <ac:chgData name="Chen, Evelyn1" userId="59eb805a-2466-460d-b5c1-28cff76e3067" providerId="ADAL" clId="{002582C3-8BF7-4B11-8B1E-746BEF9B3EE8}" dt="2021-11-18T00:18:07.061" v="4387" actId="1076"/>
          <ac:spMkLst>
            <pc:docMk/>
            <pc:sldMk cId="3493834854" sldId="2147308599"/>
            <ac:spMk id="53" creationId="{D9301A2B-E3C3-4B5C-AD2D-253D8888B867}"/>
          </ac:spMkLst>
        </pc:spChg>
        <pc:spChg chg="add mod">
          <ac:chgData name="Chen, Evelyn1" userId="59eb805a-2466-460d-b5c1-28cff76e3067" providerId="ADAL" clId="{002582C3-8BF7-4B11-8B1E-746BEF9B3EE8}" dt="2021-11-18T00:18:07.061" v="4387" actId="1076"/>
          <ac:spMkLst>
            <pc:docMk/>
            <pc:sldMk cId="3493834854" sldId="2147308599"/>
            <ac:spMk id="54" creationId="{0DBEBA20-5992-4E4D-9A6F-3BF7508CF1EB}"/>
          </ac:spMkLst>
        </pc:spChg>
        <pc:spChg chg="add mod">
          <ac:chgData name="Chen, Evelyn1" userId="59eb805a-2466-460d-b5c1-28cff76e3067" providerId="ADAL" clId="{002582C3-8BF7-4B11-8B1E-746BEF9B3EE8}" dt="2021-11-18T00:18:07.061" v="4387" actId="1076"/>
          <ac:spMkLst>
            <pc:docMk/>
            <pc:sldMk cId="3493834854" sldId="2147308599"/>
            <ac:spMk id="58" creationId="{DD716635-1A79-44A8-B862-680DA1D2035E}"/>
          </ac:spMkLst>
        </pc:spChg>
        <pc:spChg chg="add mod">
          <ac:chgData name="Chen, Evelyn1" userId="59eb805a-2466-460d-b5c1-28cff76e3067" providerId="ADAL" clId="{002582C3-8BF7-4B11-8B1E-746BEF9B3EE8}" dt="2021-11-18T00:18:07.061" v="4387" actId="1076"/>
          <ac:spMkLst>
            <pc:docMk/>
            <pc:sldMk cId="3493834854" sldId="2147308599"/>
            <ac:spMk id="59" creationId="{5A4C0389-C5F5-408D-8F7D-9279CAD3D852}"/>
          </ac:spMkLst>
        </pc:spChg>
        <pc:spChg chg="add mod">
          <ac:chgData name="Chen, Evelyn1" userId="59eb805a-2466-460d-b5c1-28cff76e3067" providerId="ADAL" clId="{002582C3-8BF7-4B11-8B1E-746BEF9B3EE8}" dt="2021-11-18T00:18:07.061" v="4387" actId="1076"/>
          <ac:spMkLst>
            <pc:docMk/>
            <pc:sldMk cId="3493834854" sldId="2147308599"/>
            <ac:spMk id="61" creationId="{FF49B380-226F-4386-9517-D738AB4C1149}"/>
          </ac:spMkLst>
        </pc:spChg>
        <pc:spChg chg="add mod">
          <ac:chgData name="Chen, Evelyn1" userId="59eb805a-2466-460d-b5c1-28cff76e3067" providerId="ADAL" clId="{002582C3-8BF7-4B11-8B1E-746BEF9B3EE8}" dt="2021-11-18T00:18:07.061" v="4387" actId="1076"/>
          <ac:spMkLst>
            <pc:docMk/>
            <pc:sldMk cId="3493834854" sldId="2147308599"/>
            <ac:spMk id="62" creationId="{BA83A689-D0AC-405E-A411-A7B8397336B9}"/>
          </ac:spMkLst>
        </pc:spChg>
        <pc:spChg chg="add mod">
          <ac:chgData name="Chen, Evelyn1" userId="59eb805a-2466-460d-b5c1-28cff76e3067" providerId="ADAL" clId="{002582C3-8BF7-4B11-8B1E-746BEF9B3EE8}" dt="2021-11-18T00:18:07.061" v="4387" actId="1076"/>
          <ac:spMkLst>
            <pc:docMk/>
            <pc:sldMk cId="3493834854" sldId="2147308599"/>
            <ac:spMk id="64" creationId="{77519FEB-E059-4D38-A715-6DB4E0BC9102}"/>
          </ac:spMkLst>
        </pc:spChg>
        <pc:spChg chg="add mod">
          <ac:chgData name="Chen, Evelyn1" userId="59eb805a-2466-460d-b5c1-28cff76e3067" providerId="ADAL" clId="{002582C3-8BF7-4B11-8B1E-746BEF9B3EE8}" dt="2021-11-18T00:18:07.061" v="4387" actId="1076"/>
          <ac:spMkLst>
            <pc:docMk/>
            <pc:sldMk cId="3493834854" sldId="2147308599"/>
            <ac:spMk id="66" creationId="{24C2E5A7-5D7C-4E9E-A844-AA614F84A2AB}"/>
          </ac:spMkLst>
        </pc:spChg>
        <pc:spChg chg="add mod">
          <ac:chgData name="Chen, Evelyn1" userId="59eb805a-2466-460d-b5c1-28cff76e3067" providerId="ADAL" clId="{002582C3-8BF7-4B11-8B1E-746BEF9B3EE8}" dt="2021-11-18T00:18:07.061" v="4387" actId="1076"/>
          <ac:spMkLst>
            <pc:docMk/>
            <pc:sldMk cId="3493834854" sldId="2147308599"/>
            <ac:spMk id="69" creationId="{B8EEA9A3-B0D6-43D4-BF1B-8E6CD68E6B52}"/>
          </ac:spMkLst>
        </pc:spChg>
        <pc:spChg chg="add mod">
          <ac:chgData name="Chen, Evelyn1" userId="59eb805a-2466-460d-b5c1-28cff76e3067" providerId="ADAL" clId="{002582C3-8BF7-4B11-8B1E-746BEF9B3EE8}" dt="2021-11-18T00:18:07.061" v="4387" actId="1076"/>
          <ac:spMkLst>
            <pc:docMk/>
            <pc:sldMk cId="3493834854" sldId="2147308599"/>
            <ac:spMk id="71" creationId="{B4021B03-29CE-4247-BC61-1D97E4B4CEAD}"/>
          </ac:spMkLst>
        </pc:spChg>
        <pc:spChg chg="add mod">
          <ac:chgData name="Chen, Evelyn1" userId="59eb805a-2466-460d-b5c1-28cff76e3067" providerId="ADAL" clId="{002582C3-8BF7-4B11-8B1E-746BEF9B3EE8}" dt="2021-11-18T00:18:07.061" v="4387" actId="1076"/>
          <ac:spMkLst>
            <pc:docMk/>
            <pc:sldMk cId="3493834854" sldId="2147308599"/>
            <ac:spMk id="73" creationId="{AB430332-2E70-40A7-BE9C-3779789AE7AB}"/>
          </ac:spMkLst>
        </pc:spChg>
        <pc:spChg chg="add mod">
          <ac:chgData name="Chen, Evelyn1" userId="59eb805a-2466-460d-b5c1-28cff76e3067" providerId="ADAL" clId="{002582C3-8BF7-4B11-8B1E-746BEF9B3EE8}" dt="2021-11-18T00:18:07.061" v="4387" actId="1076"/>
          <ac:spMkLst>
            <pc:docMk/>
            <pc:sldMk cId="3493834854" sldId="2147308599"/>
            <ac:spMk id="74" creationId="{C5CD60FB-C1BA-417A-A441-0A0D76B5B9D5}"/>
          </ac:spMkLst>
        </pc:spChg>
        <pc:spChg chg="add del mod">
          <ac:chgData name="Chen, Evelyn1" userId="59eb805a-2466-460d-b5c1-28cff76e3067" providerId="ADAL" clId="{002582C3-8BF7-4B11-8B1E-746BEF9B3EE8}" dt="2021-11-18T02:21:13.895" v="6432" actId="478"/>
          <ac:spMkLst>
            <pc:docMk/>
            <pc:sldMk cId="3493834854" sldId="2147308599"/>
            <ac:spMk id="76" creationId="{62450D2B-252E-4F30-A920-3701F8415CAB}"/>
          </ac:spMkLst>
        </pc:spChg>
        <pc:spChg chg="add mod">
          <ac:chgData name="Chen, Evelyn1" userId="59eb805a-2466-460d-b5c1-28cff76e3067" providerId="ADAL" clId="{002582C3-8BF7-4B11-8B1E-746BEF9B3EE8}" dt="2021-11-18T00:18:07.061" v="4387" actId="1076"/>
          <ac:spMkLst>
            <pc:docMk/>
            <pc:sldMk cId="3493834854" sldId="2147308599"/>
            <ac:spMk id="77" creationId="{A2CCB38E-5D86-45AA-AE0B-B49DEB5D4DA3}"/>
          </ac:spMkLst>
        </pc:spChg>
        <pc:spChg chg="add mod">
          <ac:chgData name="Chen, Evelyn1" userId="59eb805a-2466-460d-b5c1-28cff76e3067" providerId="ADAL" clId="{002582C3-8BF7-4B11-8B1E-746BEF9B3EE8}" dt="2021-11-18T00:18:07.061" v="4387" actId="1076"/>
          <ac:spMkLst>
            <pc:docMk/>
            <pc:sldMk cId="3493834854" sldId="2147308599"/>
            <ac:spMk id="79" creationId="{DEAA9CB5-F159-4460-AE0F-08AE712E11D8}"/>
          </ac:spMkLst>
        </pc:spChg>
        <pc:spChg chg="add mod">
          <ac:chgData name="Chen, Evelyn1" userId="59eb805a-2466-460d-b5c1-28cff76e3067" providerId="ADAL" clId="{002582C3-8BF7-4B11-8B1E-746BEF9B3EE8}" dt="2021-11-18T00:18:07.061" v="4387" actId="1076"/>
          <ac:spMkLst>
            <pc:docMk/>
            <pc:sldMk cId="3493834854" sldId="2147308599"/>
            <ac:spMk id="81" creationId="{46DCFAE3-570D-4A13-9980-5179887CC4EA}"/>
          </ac:spMkLst>
        </pc:spChg>
        <pc:spChg chg="add del mod">
          <ac:chgData name="Chen, Evelyn1" userId="59eb805a-2466-460d-b5c1-28cff76e3067" providerId="ADAL" clId="{002582C3-8BF7-4B11-8B1E-746BEF9B3EE8}" dt="2021-11-18T00:18:01.676" v="4386" actId="478"/>
          <ac:spMkLst>
            <pc:docMk/>
            <pc:sldMk cId="3493834854" sldId="2147308599"/>
            <ac:spMk id="82" creationId="{8D244CB7-B36A-4FB5-8A0D-3A4BDB9D5D4E}"/>
          </ac:spMkLst>
        </pc:spChg>
        <pc:cxnChg chg="add mod">
          <ac:chgData name="Chen, Evelyn1" userId="59eb805a-2466-460d-b5c1-28cff76e3067" providerId="ADAL" clId="{002582C3-8BF7-4B11-8B1E-746BEF9B3EE8}" dt="2021-11-18T00:18:07.061" v="4387" actId="1076"/>
          <ac:cxnSpMkLst>
            <pc:docMk/>
            <pc:sldMk cId="3493834854" sldId="2147308599"/>
            <ac:cxnSpMk id="25" creationId="{044CD440-C213-46F0-B670-DD6B1C66E436}"/>
          </ac:cxnSpMkLst>
        </pc:cxnChg>
        <pc:cxnChg chg="add mod">
          <ac:chgData name="Chen, Evelyn1" userId="59eb805a-2466-460d-b5c1-28cff76e3067" providerId="ADAL" clId="{002582C3-8BF7-4B11-8B1E-746BEF9B3EE8}" dt="2021-11-18T00:18:07.061" v="4387" actId="1076"/>
          <ac:cxnSpMkLst>
            <pc:docMk/>
            <pc:sldMk cId="3493834854" sldId="2147308599"/>
            <ac:cxnSpMk id="26" creationId="{11D3BB8C-01F1-4F69-BD79-5581B0BAB218}"/>
          </ac:cxnSpMkLst>
        </pc:cxnChg>
        <pc:cxnChg chg="add mod">
          <ac:chgData name="Chen, Evelyn1" userId="59eb805a-2466-460d-b5c1-28cff76e3067" providerId="ADAL" clId="{002582C3-8BF7-4B11-8B1E-746BEF9B3EE8}" dt="2021-11-18T00:18:07.061" v="4387" actId="1076"/>
          <ac:cxnSpMkLst>
            <pc:docMk/>
            <pc:sldMk cId="3493834854" sldId="2147308599"/>
            <ac:cxnSpMk id="27" creationId="{5F70C267-128C-42C5-8B13-DF9D09EFCE14}"/>
          </ac:cxnSpMkLst>
        </pc:cxnChg>
        <pc:cxnChg chg="add mod">
          <ac:chgData name="Chen, Evelyn1" userId="59eb805a-2466-460d-b5c1-28cff76e3067" providerId="ADAL" clId="{002582C3-8BF7-4B11-8B1E-746BEF9B3EE8}" dt="2021-11-18T00:18:07.061" v="4387" actId="1076"/>
          <ac:cxnSpMkLst>
            <pc:docMk/>
            <pc:sldMk cId="3493834854" sldId="2147308599"/>
            <ac:cxnSpMk id="34" creationId="{B30CE3CF-9551-4790-A71D-2BFCB2CAE812}"/>
          </ac:cxnSpMkLst>
        </pc:cxnChg>
        <pc:cxnChg chg="add mod">
          <ac:chgData name="Chen, Evelyn1" userId="59eb805a-2466-460d-b5c1-28cff76e3067" providerId="ADAL" clId="{002582C3-8BF7-4B11-8B1E-746BEF9B3EE8}" dt="2021-11-18T00:18:07.061" v="4387" actId="1076"/>
          <ac:cxnSpMkLst>
            <pc:docMk/>
            <pc:sldMk cId="3493834854" sldId="2147308599"/>
            <ac:cxnSpMk id="35" creationId="{E32C0047-1A3C-4047-8308-7DA7643CECA6}"/>
          </ac:cxnSpMkLst>
        </pc:cxnChg>
        <pc:cxnChg chg="add mod">
          <ac:chgData name="Chen, Evelyn1" userId="59eb805a-2466-460d-b5c1-28cff76e3067" providerId="ADAL" clId="{002582C3-8BF7-4B11-8B1E-746BEF9B3EE8}" dt="2021-11-18T00:18:07.061" v="4387" actId="1076"/>
          <ac:cxnSpMkLst>
            <pc:docMk/>
            <pc:sldMk cId="3493834854" sldId="2147308599"/>
            <ac:cxnSpMk id="38" creationId="{BC9C60C5-F78F-4979-AE83-4C7AF4F35454}"/>
          </ac:cxnSpMkLst>
        </pc:cxnChg>
        <pc:cxnChg chg="add mod">
          <ac:chgData name="Chen, Evelyn1" userId="59eb805a-2466-460d-b5c1-28cff76e3067" providerId="ADAL" clId="{002582C3-8BF7-4B11-8B1E-746BEF9B3EE8}" dt="2021-11-18T00:18:07.061" v="4387" actId="1076"/>
          <ac:cxnSpMkLst>
            <pc:docMk/>
            <pc:sldMk cId="3493834854" sldId="2147308599"/>
            <ac:cxnSpMk id="41" creationId="{A5798AD8-C566-4F00-BD54-4FDF24A86A27}"/>
          </ac:cxnSpMkLst>
        </pc:cxnChg>
        <pc:cxnChg chg="add mod">
          <ac:chgData name="Chen, Evelyn1" userId="59eb805a-2466-460d-b5c1-28cff76e3067" providerId="ADAL" clId="{002582C3-8BF7-4B11-8B1E-746BEF9B3EE8}" dt="2021-11-18T00:18:07.061" v="4387" actId="1076"/>
          <ac:cxnSpMkLst>
            <pc:docMk/>
            <pc:sldMk cId="3493834854" sldId="2147308599"/>
            <ac:cxnSpMk id="42" creationId="{AD72E184-327F-460C-B273-B64A0D67A81A}"/>
          </ac:cxnSpMkLst>
        </pc:cxnChg>
        <pc:cxnChg chg="add mod">
          <ac:chgData name="Chen, Evelyn1" userId="59eb805a-2466-460d-b5c1-28cff76e3067" providerId="ADAL" clId="{002582C3-8BF7-4B11-8B1E-746BEF9B3EE8}" dt="2021-11-18T00:18:07.061" v="4387" actId="1076"/>
          <ac:cxnSpMkLst>
            <pc:docMk/>
            <pc:sldMk cId="3493834854" sldId="2147308599"/>
            <ac:cxnSpMk id="44" creationId="{205932B6-8C8B-4268-AACA-C552DA704C86}"/>
          </ac:cxnSpMkLst>
        </pc:cxnChg>
        <pc:cxnChg chg="add mod">
          <ac:chgData name="Chen, Evelyn1" userId="59eb805a-2466-460d-b5c1-28cff76e3067" providerId="ADAL" clId="{002582C3-8BF7-4B11-8B1E-746BEF9B3EE8}" dt="2021-11-18T00:18:07.061" v="4387" actId="1076"/>
          <ac:cxnSpMkLst>
            <pc:docMk/>
            <pc:sldMk cId="3493834854" sldId="2147308599"/>
            <ac:cxnSpMk id="46" creationId="{216CD2FD-DDE7-4558-AC98-2FC0B60D442C}"/>
          </ac:cxnSpMkLst>
        </pc:cxnChg>
        <pc:cxnChg chg="add mod">
          <ac:chgData name="Chen, Evelyn1" userId="59eb805a-2466-460d-b5c1-28cff76e3067" providerId="ADAL" clId="{002582C3-8BF7-4B11-8B1E-746BEF9B3EE8}" dt="2021-11-18T00:18:07.061" v="4387" actId="1076"/>
          <ac:cxnSpMkLst>
            <pc:docMk/>
            <pc:sldMk cId="3493834854" sldId="2147308599"/>
            <ac:cxnSpMk id="48" creationId="{C5C9DDD6-10F7-485B-BB29-1DC5AD91BD86}"/>
          </ac:cxnSpMkLst>
        </pc:cxnChg>
        <pc:cxnChg chg="add mod">
          <ac:chgData name="Chen, Evelyn1" userId="59eb805a-2466-460d-b5c1-28cff76e3067" providerId="ADAL" clId="{002582C3-8BF7-4B11-8B1E-746BEF9B3EE8}" dt="2021-11-18T00:18:07.061" v="4387" actId="1076"/>
          <ac:cxnSpMkLst>
            <pc:docMk/>
            <pc:sldMk cId="3493834854" sldId="2147308599"/>
            <ac:cxnSpMk id="50" creationId="{61F6D27C-9BB9-40FD-9460-81715F933608}"/>
          </ac:cxnSpMkLst>
        </pc:cxnChg>
        <pc:cxnChg chg="add mod">
          <ac:chgData name="Chen, Evelyn1" userId="59eb805a-2466-460d-b5c1-28cff76e3067" providerId="ADAL" clId="{002582C3-8BF7-4B11-8B1E-746BEF9B3EE8}" dt="2021-11-18T00:18:07.061" v="4387" actId="1076"/>
          <ac:cxnSpMkLst>
            <pc:docMk/>
            <pc:sldMk cId="3493834854" sldId="2147308599"/>
            <ac:cxnSpMk id="52" creationId="{39BE62FE-1B13-4A1B-B16B-143F0E5779CA}"/>
          </ac:cxnSpMkLst>
        </pc:cxnChg>
        <pc:cxnChg chg="add mod">
          <ac:chgData name="Chen, Evelyn1" userId="59eb805a-2466-460d-b5c1-28cff76e3067" providerId="ADAL" clId="{002582C3-8BF7-4B11-8B1E-746BEF9B3EE8}" dt="2021-11-18T00:18:07.061" v="4387" actId="1076"/>
          <ac:cxnSpMkLst>
            <pc:docMk/>
            <pc:sldMk cId="3493834854" sldId="2147308599"/>
            <ac:cxnSpMk id="55" creationId="{A5AC9858-BE1A-452C-A6BD-6EC96540EB3E}"/>
          </ac:cxnSpMkLst>
        </pc:cxnChg>
        <pc:cxnChg chg="add mod">
          <ac:chgData name="Chen, Evelyn1" userId="59eb805a-2466-460d-b5c1-28cff76e3067" providerId="ADAL" clId="{002582C3-8BF7-4B11-8B1E-746BEF9B3EE8}" dt="2021-11-18T00:18:07.061" v="4387" actId="1076"/>
          <ac:cxnSpMkLst>
            <pc:docMk/>
            <pc:sldMk cId="3493834854" sldId="2147308599"/>
            <ac:cxnSpMk id="56" creationId="{41A61857-9F2D-4E06-8411-66997AD83978}"/>
          </ac:cxnSpMkLst>
        </pc:cxnChg>
        <pc:cxnChg chg="add mod">
          <ac:chgData name="Chen, Evelyn1" userId="59eb805a-2466-460d-b5c1-28cff76e3067" providerId="ADAL" clId="{002582C3-8BF7-4B11-8B1E-746BEF9B3EE8}" dt="2021-11-18T00:18:07.061" v="4387" actId="1076"/>
          <ac:cxnSpMkLst>
            <pc:docMk/>
            <pc:sldMk cId="3493834854" sldId="2147308599"/>
            <ac:cxnSpMk id="57" creationId="{AE7D6673-C208-41D8-98F0-1A1EA324F02F}"/>
          </ac:cxnSpMkLst>
        </pc:cxnChg>
        <pc:cxnChg chg="add mod">
          <ac:chgData name="Chen, Evelyn1" userId="59eb805a-2466-460d-b5c1-28cff76e3067" providerId="ADAL" clId="{002582C3-8BF7-4B11-8B1E-746BEF9B3EE8}" dt="2021-11-18T00:18:07.061" v="4387" actId="1076"/>
          <ac:cxnSpMkLst>
            <pc:docMk/>
            <pc:sldMk cId="3493834854" sldId="2147308599"/>
            <ac:cxnSpMk id="60" creationId="{6339E076-FEB4-4AAB-9164-1F93DF535F63}"/>
          </ac:cxnSpMkLst>
        </pc:cxnChg>
        <pc:cxnChg chg="add mod">
          <ac:chgData name="Chen, Evelyn1" userId="59eb805a-2466-460d-b5c1-28cff76e3067" providerId="ADAL" clId="{002582C3-8BF7-4B11-8B1E-746BEF9B3EE8}" dt="2021-11-18T00:18:07.061" v="4387" actId="1076"/>
          <ac:cxnSpMkLst>
            <pc:docMk/>
            <pc:sldMk cId="3493834854" sldId="2147308599"/>
            <ac:cxnSpMk id="63" creationId="{B563AB9D-0145-471C-8442-63F6D8717D84}"/>
          </ac:cxnSpMkLst>
        </pc:cxnChg>
        <pc:cxnChg chg="add mod">
          <ac:chgData name="Chen, Evelyn1" userId="59eb805a-2466-460d-b5c1-28cff76e3067" providerId="ADAL" clId="{002582C3-8BF7-4B11-8B1E-746BEF9B3EE8}" dt="2021-11-18T00:18:07.061" v="4387" actId="1076"/>
          <ac:cxnSpMkLst>
            <pc:docMk/>
            <pc:sldMk cId="3493834854" sldId="2147308599"/>
            <ac:cxnSpMk id="65" creationId="{A4F867F7-06B8-4CAA-9B7F-89DD761069A2}"/>
          </ac:cxnSpMkLst>
        </pc:cxnChg>
        <pc:cxnChg chg="add mod">
          <ac:chgData name="Chen, Evelyn1" userId="59eb805a-2466-460d-b5c1-28cff76e3067" providerId="ADAL" clId="{002582C3-8BF7-4B11-8B1E-746BEF9B3EE8}" dt="2021-11-18T00:18:07.061" v="4387" actId="1076"/>
          <ac:cxnSpMkLst>
            <pc:docMk/>
            <pc:sldMk cId="3493834854" sldId="2147308599"/>
            <ac:cxnSpMk id="67" creationId="{B418F15D-6F65-43CA-8F92-A9B322CDADA7}"/>
          </ac:cxnSpMkLst>
        </pc:cxnChg>
        <pc:cxnChg chg="add mod">
          <ac:chgData name="Chen, Evelyn1" userId="59eb805a-2466-460d-b5c1-28cff76e3067" providerId="ADAL" clId="{002582C3-8BF7-4B11-8B1E-746BEF9B3EE8}" dt="2021-11-18T00:18:07.061" v="4387" actId="1076"/>
          <ac:cxnSpMkLst>
            <pc:docMk/>
            <pc:sldMk cId="3493834854" sldId="2147308599"/>
            <ac:cxnSpMk id="68" creationId="{87C06FF9-CC51-4189-BA9E-806EE2083CE3}"/>
          </ac:cxnSpMkLst>
        </pc:cxnChg>
        <pc:cxnChg chg="add mod">
          <ac:chgData name="Chen, Evelyn1" userId="59eb805a-2466-460d-b5c1-28cff76e3067" providerId="ADAL" clId="{002582C3-8BF7-4B11-8B1E-746BEF9B3EE8}" dt="2021-11-18T00:18:07.061" v="4387" actId="1076"/>
          <ac:cxnSpMkLst>
            <pc:docMk/>
            <pc:sldMk cId="3493834854" sldId="2147308599"/>
            <ac:cxnSpMk id="70" creationId="{6D1AE9ED-9532-45C8-A6C2-98C314B497D6}"/>
          </ac:cxnSpMkLst>
        </pc:cxnChg>
        <pc:cxnChg chg="add mod">
          <ac:chgData name="Chen, Evelyn1" userId="59eb805a-2466-460d-b5c1-28cff76e3067" providerId="ADAL" clId="{002582C3-8BF7-4B11-8B1E-746BEF9B3EE8}" dt="2021-11-18T00:18:07.061" v="4387" actId="1076"/>
          <ac:cxnSpMkLst>
            <pc:docMk/>
            <pc:sldMk cId="3493834854" sldId="2147308599"/>
            <ac:cxnSpMk id="72" creationId="{7FC44FE4-1C31-4215-9EE3-7CD579B5DD54}"/>
          </ac:cxnSpMkLst>
        </pc:cxnChg>
        <pc:cxnChg chg="add del mod">
          <ac:chgData name="Chen, Evelyn1" userId="59eb805a-2466-460d-b5c1-28cff76e3067" providerId="ADAL" clId="{002582C3-8BF7-4B11-8B1E-746BEF9B3EE8}" dt="2021-11-18T02:21:12.114" v="6431" actId="478"/>
          <ac:cxnSpMkLst>
            <pc:docMk/>
            <pc:sldMk cId="3493834854" sldId="2147308599"/>
            <ac:cxnSpMk id="75" creationId="{8F7CD454-508B-41CF-9E85-BBC107D71E92}"/>
          </ac:cxnSpMkLst>
        </pc:cxnChg>
        <pc:cxnChg chg="add mod">
          <ac:chgData name="Chen, Evelyn1" userId="59eb805a-2466-460d-b5c1-28cff76e3067" providerId="ADAL" clId="{002582C3-8BF7-4B11-8B1E-746BEF9B3EE8}" dt="2021-11-18T00:18:07.061" v="4387" actId="1076"/>
          <ac:cxnSpMkLst>
            <pc:docMk/>
            <pc:sldMk cId="3493834854" sldId="2147308599"/>
            <ac:cxnSpMk id="78" creationId="{B66F0DA6-504D-44A8-B7FF-AAD5D22DFFA9}"/>
          </ac:cxnSpMkLst>
        </pc:cxnChg>
        <pc:cxnChg chg="add mod">
          <ac:chgData name="Chen, Evelyn1" userId="59eb805a-2466-460d-b5c1-28cff76e3067" providerId="ADAL" clId="{002582C3-8BF7-4B11-8B1E-746BEF9B3EE8}" dt="2021-11-18T00:18:07.061" v="4387" actId="1076"/>
          <ac:cxnSpMkLst>
            <pc:docMk/>
            <pc:sldMk cId="3493834854" sldId="2147308599"/>
            <ac:cxnSpMk id="80" creationId="{81DF9553-1F86-43D7-AFE3-2C9C4FC9F304}"/>
          </ac:cxnSpMkLst>
        </pc:cxnChg>
      </pc:sldChg>
      <pc:sldChg chg="addSp delSp modSp add mod">
        <pc:chgData name="Chen, Evelyn1" userId="59eb805a-2466-460d-b5c1-28cff76e3067" providerId="ADAL" clId="{002582C3-8BF7-4B11-8B1E-746BEF9B3EE8}" dt="2021-11-18T02:21:17.080" v="6434" actId="478"/>
        <pc:sldMkLst>
          <pc:docMk/>
          <pc:sldMk cId="2998487775" sldId="2147308600"/>
        </pc:sldMkLst>
        <pc:spChg chg="mod">
          <ac:chgData name="Chen, Evelyn1" userId="59eb805a-2466-460d-b5c1-28cff76e3067" providerId="ADAL" clId="{002582C3-8BF7-4B11-8B1E-746BEF9B3EE8}" dt="2021-11-18T00:50:05.418" v="4450" actId="1076"/>
          <ac:spMkLst>
            <pc:docMk/>
            <pc:sldMk cId="2998487775" sldId="2147308600"/>
            <ac:spMk id="2" creationId="{FC0E8921-5DF5-4FEE-9BED-3B73182D5BF7}"/>
          </ac:spMkLst>
        </pc:spChg>
        <pc:spChg chg="del">
          <ac:chgData name="Chen, Evelyn1" userId="59eb805a-2466-460d-b5c1-28cff76e3067" providerId="ADAL" clId="{002582C3-8BF7-4B11-8B1E-746BEF9B3EE8}" dt="2021-11-18T00:50:07.913" v="4451" actId="478"/>
          <ac:spMkLst>
            <pc:docMk/>
            <pc:sldMk cId="2998487775" sldId="2147308600"/>
            <ac:spMk id="4" creationId="{3213DE43-EA2E-4AB9-B83D-011EE9A34F2A}"/>
          </ac:spMkLst>
        </pc:spChg>
        <pc:spChg chg="del">
          <ac:chgData name="Chen, Evelyn1" userId="59eb805a-2466-460d-b5c1-28cff76e3067" providerId="ADAL" clId="{002582C3-8BF7-4B11-8B1E-746BEF9B3EE8}" dt="2021-11-18T00:50:07.913" v="4451" actId="478"/>
          <ac:spMkLst>
            <pc:docMk/>
            <pc:sldMk cId="2998487775" sldId="2147308600"/>
            <ac:spMk id="5" creationId="{6CA44ACC-4DB2-445D-93A2-BDD68075A341}"/>
          </ac:spMkLst>
        </pc:spChg>
        <pc:spChg chg="del">
          <ac:chgData name="Chen, Evelyn1" userId="59eb805a-2466-460d-b5c1-28cff76e3067" providerId="ADAL" clId="{002582C3-8BF7-4B11-8B1E-746BEF9B3EE8}" dt="2021-11-18T00:50:07.913" v="4451" actId="478"/>
          <ac:spMkLst>
            <pc:docMk/>
            <pc:sldMk cId="2998487775" sldId="2147308600"/>
            <ac:spMk id="6" creationId="{890E10EE-BAB0-451A-A657-05052B5D0F00}"/>
          </ac:spMkLst>
        </pc:spChg>
        <pc:spChg chg="del">
          <ac:chgData name="Chen, Evelyn1" userId="59eb805a-2466-460d-b5c1-28cff76e3067" providerId="ADAL" clId="{002582C3-8BF7-4B11-8B1E-746BEF9B3EE8}" dt="2021-11-18T00:50:07.913" v="4451" actId="478"/>
          <ac:spMkLst>
            <pc:docMk/>
            <pc:sldMk cId="2998487775" sldId="2147308600"/>
            <ac:spMk id="7" creationId="{E4F11AE2-2F86-4C70-B8DE-1E3FDF29FEA4}"/>
          </ac:spMkLst>
        </pc:spChg>
        <pc:spChg chg="del">
          <ac:chgData name="Chen, Evelyn1" userId="59eb805a-2466-460d-b5c1-28cff76e3067" providerId="ADAL" clId="{002582C3-8BF7-4B11-8B1E-746BEF9B3EE8}" dt="2021-11-18T00:50:07.913" v="4451" actId="478"/>
          <ac:spMkLst>
            <pc:docMk/>
            <pc:sldMk cId="2998487775" sldId="2147308600"/>
            <ac:spMk id="8" creationId="{1886A199-41DF-425C-8D99-267E98622DE6}"/>
          </ac:spMkLst>
        </pc:spChg>
        <pc:spChg chg="del">
          <ac:chgData name="Chen, Evelyn1" userId="59eb805a-2466-460d-b5c1-28cff76e3067" providerId="ADAL" clId="{002582C3-8BF7-4B11-8B1E-746BEF9B3EE8}" dt="2021-11-18T00:50:07.913" v="4451" actId="478"/>
          <ac:spMkLst>
            <pc:docMk/>
            <pc:sldMk cId="2998487775" sldId="2147308600"/>
            <ac:spMk id="9" creationId="{3ECA3370-5B50-4A35-BB99-20A94D1CA3AA}"/>
          </ac:spMkLst>
        </pc:spChg>
        <pc:spChg chg="del">
          <ac:chgData name="Chen, Evelyn1" userId="59eb805a-2466-460d-b5c1-28cff76e3067" providerId="ADAL" clId="{002582C3-8BF7-4B11-8B1E-746BEF9B3EE8}" dt="2021-11-18T00:50:07.913" v="4451" actId="478"/>
          <ac:spMkLst>
            <pc:docMk/>
            <pc:sldMk cId="2998487775" sldId="2147308600"/>
            <ac:spMk id="10" creationId="{B7A848DE-DC37-45B5-8870-0DB1B65DC538}"/>
          </ac:spMkLst>
        </pc:spChg>
        <pc:spChg chg="del">
          <ac:chgData name="Chen, Evelyn1" userId="59eb805a-2466-460d-b5c1-28cff76e3067" providerId="ADAL" clId="{002582C3-8BF7-4B11-8B1E-746BEF9B3EE8}" dt="2021-11-18T00:50:07.913" v="4451" actId="478"/>
          <ac:spMkLst>
            <pc:docMk/>
            <pc:sldMk cId="2998487775" sldId="2147308600"/>
            <ac:spMk id="11" creationId="{F2772301-F516-40A4-A047-89C9FCBB2806}"/>
          </ac:spMkLst>
        </pc:spChg>
        <pc:spChg chg="del">
          <ac:chgData name="Chen, Evelyn1" userId="59eb805a-2466-460d-b5c1-28cff76e3067" providerId="ADAL" clId="{002582C3-8BF7-4B11-8B1E-746BEF9B3EE8}" dt="2021-11-18T00:50:07.913" v="4451" actId="478"/>
          <ac:spMkLst>
            <pc:docMk/>
            <pc:sldMk cId="2998487775" sldId="2147308600"/>
            <ac:spMk id="12" creationId="{6CD6BBFB-8658-4A8D-B1C1-01A71BDEB14E}"/>
          </ac:spMkLst>
        </pc:spChg>
        <pc:spChg chg="del">
          <ac:chgData name="Chen, Evelyn1" userId="59eb805a-2466-460d-b5c1-28cff76e3067" providerId="ADAL" clId="{002582C3-8BF7-4B11-8B1E-746BEF9B3EE8}" dt="2021-11-18T00:50:07.913" v="4451" actId="478"/>
          <ac:spMkLst>
            <pc:docMk/>
            <pc:sldMk cId="2998487775" sldId="2147308600"/>
            <ac:spMk id="13" creationId="{BC1871C4-8A5D-4497-B59F-9D1D3ABDB530}"/>
          </ac:spMkLst>
        </pc:spChg>
        <pc:spChg chg="del">
          <ac:chgData name="Chen, Evelyn1" userId="59eb805a-2466-460d-b5c1-28cff76e3067" providerId="ADAL" clId="{002582C3-8BF7-4B11-8B1E-746BEF9B3EE8}" dt="2021-11-18T00:50:07.913" v="4451" actId="478"/>
          <ac:spMkLst>
            <pc:docMk/>
            <pc:sldMk cId="2998487775" sldId="2147308600"/>
            <ac:spMk id="14" creationId="{C1B90538-6811-4090-851B-176363FC2F7B}"/>
          </ac:spMkLst>
        </pc:spChg>
        <pc:spChg chg="del">
          <ac:chgData name="Chen, Evelyn1" userId="59eb805a-2466-460d-b5c1-28cff76e3067" providerId="ADAL" clId="{002582C3-8BF7-4B11-8B1E-746BEF9B3EE8}" dt="2021-11-18T00:50:07.913" v="4451" actId="478"/>
          <ac:spMkLst>
            <pc:docMk/>
            <pc:sldMk cId="2998487775" sldId="2147308600"/>
            <ac:spMk id="15" creationId="{0428E2FC-9E4E-4DAF-96CC-67E42BCF8F79}"/>
          </ac:spMkLst>
        </pc:spChg>
        <pc:spChg chg="del">
          <ac:chgData name="Chen, Evelyn1" userId="59eb805a-2466-460d-b5c1-28cff76e3067" providerId="ADAL" clId="{002582C3-8BF7-4B11-8B1E-746BEF9B3EE8}" dt="2021-11-18T00:50:07.913" v="4451" actId="478"/>
          <ac:spMkLst>
            <pc:docMk/>
            <pc:sldMk cId="2998487775" sldId="2147308600"/>
            <ac:spMk id="16" creationId="{8A3FD8A7-3E27-46AE-B9F0-15DDCA003CCB}"/>
          </ac:spMkLst>
        </pc:spChg>
        <pc:spChg chg="del">
          <ac:chgData name="Chen, Evelyn1" userId="59eb805a-2466-460d-b5c1-28cff76e3067" providerId="ADAL" clId="{002582C3-8BF7-4B11-8B1E-746BEF9B3EE8}" dt="2021-11-18T00:50:07.913" v="4451" actId="478"/>
          <ac:spMkLst>
            <pc:docMk/>
            <pc:sldMk cId="2998487775" sldId="2147308600"/>
            <ac:spMk id="17" creationId="{4EC158F7-D735-4580-8405-057CF60ADCA2}"/>
          </ac:spMkLst>
        </pc:spChg>
        <pc:spChg chg="del">
          <ac:chgData name="Chen, Evelyn1" userId="59eb805a-2466-460d-b5c1-28cff76e3067" providerId="ADAL" clId="{002582C3-8BF7-4B11-8B1E-746BEF9B3EE8}" dt="2021-11-18T00:50:07.913" v="4451" actId="478"/>
          <ac:spMkLst>
            <pc:docMk/>
            <pc:sldMk cId="2998487775" sldId="2147308600"/>
            <ac:spMk id="18" creationId="{7AFC3847-3357-4703-9DBA-93A957FB772F}"/>
          </ac:spMkLst>
        </pc:spChg>
        <pc:spChg chg="del">
          <ac:chgData name="Chen, Evelyn1" userId="59eb805a-2466-460d-b5c1-28cff76e3067" providerId="ADAL" clId="{002582C3-8BF7-4B11-8B1E-746BEF9B3EE8}" dt="2021-11-18T00:50:07.913" v="4451" actId="478"/>
          <ac:spMkLst>
            <pc:docMk/>
            <pc:sldMk cId="2998487775" sldId="2147308600"/>
            <ac:spMk id="19" creationId="{F395FEB9-D95D-4CC9-8E92-BC027339613A}"/>
          </ac:spMkLst>
        </pc:spChg>
        <pc:spChg chg="del">
          <ac:chgData name="Chen, Evelyn1" userId="59eb805a-2466-460d-b5c1-28cff76e3067" providerId="ADAL" clId="{002582C3-8BF7-4B11-8B1E-746BEF9B3EE8}" dt="2021-11-18T00:50:07.913" v="4451" actId="478"/>
          <ac:spMkLst>
            <pc:docMk/>
            <pc:sldMk cId="2998487775" sldId="2147308600"/>
            <ac:spMk id="21" creationId="{AADAA731-531B-4915-824A-4CF3EF6560F7}"/>
          </ac:spMkLst>
        </pc:spChg>
        <pc:spChg chg="del">
          <ac:chgData name="Chen, Evelyn1" userId="59eb805a-2466-460d-b5c1-28cff76e3067" providerId="ADAL" clId="{002582C3-8BF7-4B11-8B1E-746BEF9B3EE8}" dt="2021-11-18T00:50:07.913" v="4451" actId="478"/>
          <ac:spMkLst>
            <pc:docMk/>
            <pc:sldMk cId="2998487775" sldId="2147308600"/>
            <ac:spMk id="22" creationId="{5D51343A-70DD-4AE1-B71F-0F8F6BA94D2E}"/>
          </ac:spMkLst>
        </pc:spChg>
        <pc:spChg chg="del">
          <ac:chgData name="Chen, Evelyn1" userId="59eb805a-2466-460d-b5c1-28cff76e3067" providerId="ADAL" clId="{002582C3-8BF7-4B11-8B1E-746BEF9B3EE8}" dt="2021-11-18T00:50:07.913" v="4451" actId="478"/>
          <ac:spMkLst>
            <pc:docMk/>
            <pc:sldMk cId="2998487775" sldId="2147308600"/>
            <ac:spMk id="23" creationId="{0C15AE28-32BF-426F-B240-EFB25702F9CD}"/>
          </ac:spMkLst>
        </pc:spChg>
        <pc:spChg chg="del">
          <ac:chgData name="Chen, Evelyn1" userId="59eb805a-2466-460d-b5c1-28cff76e3067" providerId="ADAL" clId="{002582C3-8BF7-4B11-8B1E-746BEF9B3EE8}" dt="2021-11-18T00:50:07.913" v="4451" actId="478"/>
          <ac:spMkLst>
            <pc:docMk/>
            <pc:sldMk cId="2998487775" sldId="2147308600"/>
            <ac:spMk id="24" creationId="{4FB32B82-A56F-4051-AE92-FD2E5671C0B5}"/>
          </ac:spMkLst>
        </pc:spChg>
        <pc:spChg chg="del">
          <ac:chgData name="Chen, Evelyn1" userId="59eb805a-2466-460d-b5c1-28cff76e3067" providerId="ADAL" clId="{002582C3-8BF7-4B11-8B1E-746BEF9B3EE8}" dt="2021-11-18T00:50:07.913" v="4451" actId="478"/>
          <ac:spMkLst>
            <pc:docMk/>
            <pc:sldMk cId="2998487775" sldId="2147308600"/>
            <ac:spMk id="28" creationId="{24FCA045-9258-4EAC-91D5-F4584AF4593E}"/>
          </ac:spMkLst>
        </pc:spChg>
        <pc:spChg chg="del">
          <ac:chgData name="Chen, Evelyn1" userId="59eb805a-2466-460d-b5c1-28cff76e3067" providerId="ADAL" clId="{002582C3-8BF7-4B11-8B1E-746BEF9B3EE8}" dt="2021-11-18T00:50:07.913" v="4451" actId="478"/>
          <ac:spMkLst>
            <pc:docMk/>
            <pc:sldMk cId="2998487775" sldId="2147308600"/>
            <ac:spMk id="29" creationId="{DF22B4C3-EA7C-42A1-BD09-9840E63CC893}"/>
          </ac:spMkLst>
        </pc:spChg>
        <pc:spChg chg="del">
          <ac:chgData name="Chen, Evelyn1" userId="59eb805a-2466-460d-b5c1-28cff76e3067" providerId="ADAL" clId="{002582C3-8BF7-4B11-8B1E-746BEF9B3EE8}" dt="2021-11-18T00:50:07.913" v="4451" actId="478"/>
          <ac:spMkLst>
            <pc:docMk/>
            <pc:sldMk cId="2998487775" sldId="2147308600"/>
            <ac:spMk id="30" creationId="{83717E88-B60A-4687-9DD5-F4A3C0BC44E3}"/>
          </ac:spMkLst>
        </pc:spChg>
        <pc:spChg chg="del">
          <ac:chgData name="Chen, Evelyn1" userId="59eb805a-2466-460d-b5c1-28cff76e3067" providerId="ADAL" clId="{002582C3-8BF7-4B11-8B1E-746BEF9B3EE8}" dt="2021-11-18T00:50:07.913" v="4451" actId="478"/>
          <ac:spMkLst>
            <pc:docMk/>
            <pc:sldMk cId="2998487775" sldId="2147308600"/>
            <ac:spMk id="31" creationId="{A91BFBF9-E3E0-4770-80AA-4D7C8D82DCEB}"/>
          </ac:spMkLst>
        </pc:spChg>
        <pc:spChg chg="del">
          <ac:chgData name="Chen, Evelyn1" userId="59eb805a-2466-460d-b5c1-28cff76e3067" providerId="ADAL" clId="{002582C3-8BF7-4B11-8B1E-746BEF9B3EE8}" dt="2021-11-18T00:50:07.913" v="4451" actId="478"/>
          <ac:spMkLst>
            <pc:docMk/>
            <pc:sldMk cId="2998487775" sldId="2147308600"/>
            <ac:spMk id="32" creationId="{51CE9C7A-578F-4DE2-942A-A2DEBDF8727C}"/>
          </ac:spMkLst>
        </pc:spChg>
        <pc:spChg chg="del">
          <ac:chgData name="Chen, Evelyn1" userId="59eb805a-2466-460d-b5c1-28cff76e3067" providerId="ADAL" clId="{002582C3-8BF7-4B11-8B1E-746BEF9B3EE8}" dt="2021-11-18T00:50:07.913" v="4451" actId="478"/>
          <ac:spMkLst>
            <pc:docMk/>
            <pc:sldMk cId="2998487775" sldId="2147308600"/>
            <ac:spMk id="33" creationId="{3697BEB1-8F0B-4D59-8688-0F67E931A4B2}"/>
          </ac:spMkLst>
        </pc:spChg>
        <pc:spChg chg="del">
          <ac:chgData name="Chen, Evelyn1" userId="59eb805a-2466-460d-b5c1-28cff76e3067" providerId="ADAL" clId="{002582C3-8BF7-4B11-8B1E-746BEF9B3EE8}" dt="2021-11-18T00:50:07.913" v="4451" actId="478"/>
          <ac:spMkLst>
            <pc:docMk/>
            <pc:sldMk cId="2998487775" sldId="2147308600"/>
            <ac:spMk id="36" creationId="{4DB4F6FA-918B-4C83-83B8-2024CFB8523B}"/>
          </ac:spMkLst>
        </pc:spChg>
        <pc:spChg chg="del">
          <ac:chgData name="Chen, Evelyn1" userId="59eb805a-2466-460d-b5c1-28cff76e3067" providerId="ADAL" clId="{002582C3-8BF7-4B11-8B1E-746BEF9B3EE8}" dt="2021-11-18T00:50:07.913" v="4451" actId="478"/>
          <ac:spMkLst>
            <pc:docMk/>
            <pc:sldMk cId="2998487775" sldId="2147308600"/>
            <ac:spMk id="37" creationId="{A958E852-6B90-4482-AFFC-722EC9907B51}"/>
          </ac:spMkLst>
        </pc:spChg>
        <pc:spChg chg="del">
          <ac:chgData name="Chen, Evelyn1" userId="59eb805a-2466-460d-b5c1-28cff76e3067" providerId="ADAL" clId="{002582C3-8BF7-4B11-8B1E-746BEF9B3EE8}" dt="2021-11-18T00:50:07.913" v="4451" actId="478"/>
          <ac:spMkLst>
            <pc:docMk/>
            <pc:sldMk cId="2998487775" sldId="2147308600"/>
            <ac:spMk id="39" creationId="{156C58BF-B99E-475F-8DEA-C686472B6A60}"/>
          </ac:spMkLst>
        </pc:spChg>
        <pc:spChg chg="del">
          <ac:chgData name="Chen, Evelyn1" userId="59eb805a-2466-460d-b5c1-28cff76e3067" providerId="ADAL" clId="{002582C3-8BF7-4B11-8B1E-746BEF9B3EE8}" dt="2021-11-18T00:50:07.913" v="4451" actId="478"/>
          <ac:spMkLst>
            <pc:docMk/>
            <pc:sldMk cId="2998487775" sldId="2147308600"/>
            <ac:spMk id="40" creationId="{85D80EFD-EA8E-4704-8DC9-2385FDFE9103}"/>
          </ac:spMkLst>
        </pc:spChg>
        <pc:spChg chg="del">
          <ac:chgData name="Chen, Evelyn1" userId="59eb805a-2466-460d-b5c1-28cff76e3067" providerId="ADAL" clId="{002582C3-8BF7-4B11-8B1E-746BEF9B3EE8}" dt="2021-11-18T00:50:07.913" v="4451" actId="478"/>
          <ac:spMkLst>
            <pc:docMk/>
            <pc:sldMk cId="2998487775" sldId="2147308600"/>
            <ac:spMk id="43" creationId="{4FE62B5B-D913-4F76-8A65-EABDDE61FB1B}"/>
          </ac:spMkLst>
        </pc:spChg>
        <pc:spChg chg="del">
          <ac:chgData name="Chen, Evelyn1" userId="59eb805a-2466-460d-b5c1-28cff76e3067" providerId="ADAL" clId="{002582C3-8BF7-4B11-8B1E-746BEF9B3EE8}" dt="2021-11-18T00:50:07.913" v="4451" actId="478"/>
          <ac:spMkLst>
            <pc:docMk/>
            <pc:sldMk cId="2998487775" sldId="2147308600"/>
            <ac:spMk id="45" creationId="{72C21AE3-C1BA-4220-9A2B-D72F66C45109}"/>
          </ac:spMkLst>
        </pc:spChg>
        <pc:spChg chg="del">
          <ac:chgData name="Chen, Evelyn1" userId="59eb805a-2466-460d-b5c1-28cff76e3067" providerId="ADAL" clId="{002582C3-8BF7-4B11-8B1E-746BEF9B3EE8}" dt="2021-11-18T00:50:07.913" v="4451" actId="478"/>
          <ac:spMkLst>
            <pc:docMk/>
            <pc:sldMk cId="2998487775" sldId="2147308600"/>
            <ac:spMk id="47" creationId="{61A3A530-A522-46D9-BCF8-1E49EAF13B81}"/>
          </ac:spMkLst>
        </pc:spChg>
        <pc:spChg chg="del">
          <ac:chgData name="Chen, Evelyn1" userId="59eb805a-2466-460d-b5c1-28cff76e3067" providerId="ADAL" clId="{002582C3-8BF7-4B11-8B1E-746BEF9B3EE8}" dt="2021-11-18T00:50:07.913" v="4451" actId="478"/>
          <ac:spMkLst>
            <pc:docMk/>
            <pc:sldMk cId="2998487775" sldId="2147308600"/>
            <ac:spMk id="49" creationId="{142A97C7-FA86-48F1-AB4E-22862013C9C7}"/>
          </ac:spMkLst>
        </pc:spChg>
        <pc:spChg chg="del">
          <ac:chgData name="Chen, Evelyn1" userId="59eb805a-2466-460d-b5c1-28cff76e3067" providerId="ADAL" clId="{002582C3-8BF7-4B11-8B1E-746BEF9B3EE8}" dt="2021-11-18T00:50:07.913" v="4451" actId="478"/>
          <ac:spMkLst>
            <pc:docMk/>
            <pc:sldMk cId="2998487775" sldId="2147308600"/>
            <ac:spMk id="51" creationId="{57C165EC-0A5A-4EBD-9774-E003209ED67A}"/>
          </ac:spMkLst>
        </pc:spChg>
        <pc:spChg chg="del">
          <ac:chgData name="Chen, Evelyn1" userId="59eb805a-2466-460d-b5c1-28cff76e3067" providerId="ADAL" clId="{002582C3-8BF7-4B11-8B1E-746BEF9B3EE8}" dt="2021-11-18T00:50:07.913" v="4451" actId="478"/>
          <ac:spMkLst>
            <pc:docMk/>
            <pc:sldMk cId="2998487775" sldId="2147308600"/>
            <ac:spMk id="53" creationId="{D9301A2B-E3C3-4B5C-AD2D-253D8888B867}"/>
          </ac:spMkLst>
        </pc:spChg>
        <pc:spChg chg="del">
          <ac:chgData name="Chen, Evelyn1" userId="59eb805a-2466-460d-b5c1-28cff76e3067" providerId="ADAL" clId="{002582C3-8BF7-4B11-8B1E-746BEF9B3EE8}" dt="2021-11-18T00:50:07.913" v="4451" actId="478"/>
          <ac:spMkLst>
            <pc:docMk/>
            <pc:sldMk cId="2998487775" sldId="2147308600"/>
            <ac:spMk id="54" creationId="{0DBEBA20-5992-4E4D-9A6F-3BF7508CF1EB}"/>
          </ac:spMkLst>
        </pc:spChg>
        <pc:spChg chg="del">
          <ac:chgData name="Chen, Evelyn1" userId="59eb805a-2466-460d-b5c1-28cff76e3067" providerId="ADAL" clId="{002582C3-8BF7-4B11-8B1E-746BEF9B3EE8}" dt="2021-11-18T00:50:07.913" v="4451" actId="478"/>
          <ac:spMkLst>
            <pc:docMk/>
            <pc:sldMk cId="2998487775" sldId="2147308600"/>
            <ac:spMk id="58" creationId="{DD716635-1A79-44A8-B862-680DA1D2035E}"/>
          </ac:spMkLst>
        </pc:spChg>
        <pc:spChg chg="del">
          <ac:chgData name="Chen, Evelyn1" userId="59eb805a-2466-460d-b5c1-28cff76e3067" providerId="ADAL" clId="{002582C3-8BF7-4B11-8B1E-746BEF9B3EE8}" dt="2021-11-18T00:50:07.913" v="4451" actId="478"/>
          <ac:spMkLst>
            <pc:docMk/>
            <pc:sldMk cId="2998487775" sldId="2147308600"/>
            <ac:spMk id="59" creationId="{5A4C0389-C5F5-408D-8F7D-9279CAD3D852}"/>
          </ac:spMkLst>
        </pc:spChg>
        <pc:spChg chg="del">
          <ac:chgData name="Chen, Evelyn1" userId="59eb805a-2466-460d-b5c1-28cff76e3067" providerId="ADAL" clId="{002582C3-8BF7-4B11-8B1E-746BEF9B3EE8}" dt="2021-11-18T00:50:07.913" v="4451" actId="478"/>
          <ac:spMkLst>
            <pc:docMk/>
            <pc:sldMk cId="2998487775" sldId="2147308600"/>
            <ac:spMk id="61" creationId="{FF49B380-226F-4386-9517-D738AB4C1149}"/>
          </ac:spMkLst>
        </pc:spChg>
        <pc:spChg chg="del">
          <ac:chgData name="Chen, Evelyn1" userId="59eb805a-2466-460d-b5c1-28cff76e3067" providerId="ADAL" clId="{002582C3-8BF7-4B11-8B1E-746BEF9B3EE8}" dt="2021-11-18T00:50:07.913" v="4451" actId="478"/>
          <ac:spMkLst>
            <pc:docMk/>
            <pc:sldMk cId="2998487775" sldId="2147308600"/>
            <ac:spMk id="62" creationId="{BA83A689-D0AC-405E-A411-A7B8397336B9}"/>
          </ac:spMkLst>
        </pc:spChg>
        <pc:spChg chg="del">
          <ac:chgData name="Chen, Evelyn1" userId="59eb805a-2466-460d-b5c1-28cff76e3067" providerId="ADAL" clId="{002582C3-8BF7-4B11-8B1E-746BEF9B3EE8}" dt="2021-11-18T00:50:07.913" v="4451" actId="478"/>
          <ac:spMkLst>
            <pc:docMk/>
            <pc:sldMk cId="2998487775" sldId="2147308600"/>
            <ac:spMk id="64" creationId="{77519FEB-E059-4D38-A715-6DB4E0BC9102}"/>
          </ac:spMkLst>
        </pc:spChg>
        <pc:spChg chg="del">
          <ac:chgData name="Chen, Evelyn1" userId="59eb805a-2466-460d-b5c1-28cff76e3067" providerId="ADAL" clId="{002582C3-8BF7-4B11-8B1E-746BEF9B3EE8}" dt="2021-11-18T00:50:07.913" v="4451" actId="478"/>
          <ac:spMkLst>
            <pc:docMk/>
            <pc:sldMk cId="2998487775" sldId="2147308600"/>
            <ac:spMk id="66" creationId="{24C2E5A7-5D7C-4E9E-A844-AA614F84A2AB}"/>
          </ac:spMkLst>
        </pc:spChg>
        <pc:spChg chg="del">
          <ac:chgData name="Chen, Evelyn1" userId="59eb805a-2466-460d-b5c1-28cff76e3067" providerId="ADAL" clId="{002582C3-8BF7-4B11-8B1E-746BEF9B3EE8}" dt="2021-11-18T00:50:07.913" v="4451" actId="478"/>
          <ac:spMkLst>
            <pc:docMk/>
            <pc:sldMk cId="2998487775" sldId="2147308600"/>
            <ac:spMk id="69" creationId="{B8EEA9A3-B0D6-43D4-BF1B-8E6CD68E6B52}"/>
          </ac:spMkLst>
        </pc:spChg>
        <pc:spChg chg="del">
          <ac:chgData name="Chen, Evelyn1" userId="59eb805a-2466-460d-b5c1-28cff76e3067" providerId="ADAL" clId="{002582C3-8BF7-4B11-8B1E-746BEF9B3EE8}" dt="2021-11-18T00:50:07.913" v="4451" actId="478"/>
          <ac:spMkLst>
            <pc:docMk/>
            <pc:sldMk cId="2998487775" sldId="2147308600"/>
            <ac:spMk id="71" creationId="{B4021B03-29CE-4247-BC61-1D97E4B4CEAD}"/>
          </ac:spMkLst>
        </pc:spChg>
        <pc:spChg chg="del">
          <ac:chgData name="Chen, Evelyn1" userId="59eb805a-2466-460d-b5c1-28cff76e3067" providerId="ADAL" clId="{002582C3-8BF7-4B11-8B1E-746BEF9B3EE8}" dt="2021-11-18T00:50:07.913" v="4451" actId="478"/>
          <ac:spMkLst>
            <pc:docMk/>
            <pc:sldMk cId="2998487775" sldId="2147308600"/>
            <ac:spMk id="73" creationId="{AB430332-2E70-40A7-BE9C-3779789AE7AB}"/>
          </ac:spMkLst>
        </pc:spChg>
        <pc:spChg chg="del">
          <ac:chgData name="Chen, Evelyn1" userId="59eb805a-2466-460d-b5c1-28cff76e3067" providerId="ADAL" clId="{002582C3-8BF7-4B11-8B1E-746BEF9B3EE8}" dt="2021-11-18T00:50:07.913" v="4451" actId="478"/>
          <ac:spMkLst>
            <pc:docMk/>
            <pc:sldMk cId="2998487775" sldId="2147308600"/>
            <ac:spMk id="74" creationId="{C5CD60FB-C1BA-417A-A441-0A0D76B5B9D5}"/>
          </ac:spMkLst>
        </pc:spChg>
        <pc:spChg chg="del">
          <ac:chgData name="Chen, Evelyn1" userId="59eb805a-2466-460d-b5c1-28cff76e3067" providerId="ADAL" clId="{002582C3-8BF7-4B11-8B1E-746BEF9B3EE8}" dt="2021-11-18T00:50:07.913" v="4451" actId="478"/>
          <ac:spMkLst>
            <pc:docMk/>
            <pc:sldMk cId="2998487775" sldId="2147308600"/>
            <ac:spMk id="76" creationId="{62450D2B-252E-4F30-A920-3701F8415CAB}"/>
          </ac:spMkLst>
        </pc:spChg>
        <pc:spChg chg="del">
          <ac:chgData name="Chen, Evelyn1" userId="59eb805a-2466-460d-b5c1-28cff76e3067" providerId="ADAL" clId="{002582C3-8BF7-4B11-8B1E-746BEF9B3EE8}" dt="2021-11-18T00:50:07.913" v="4451" actId="478"/>
          <ac:spMkLst>
            <pc:docMk/>
            <pc:sldMk cId="2998487775" sldId="2147308600"/>
            <ac:spMk id="77" creationId="{A2CCB38E-5D86-45AA-AE0B-B49DEB5D4DA3}"/>
          </ac:spMkLst>
        </pc:spChg>
        <pc:spChg chg="del">
          <ac:chgData name="Chen, Evelyn1" userId="59eb805a-2466-460d-b5c1-28cff76e3067" providerId="ADAL" clId="{002582C3-8BF7-4B11-8B1E-746BEF9B3EE8}" dt="2021-11-18T00:50:07.913" v="4451" actId="478"/>
          <ac:spMkLst>
            <pc:docMk/>
            <pc:sldMk cId="2998487775" sldId="2147308600"/>
            <ac:spMk id="79" creationId="{DEAA9CB5-F159-4460-AE0F-08AE712E11D8}"/>
          </ac:spMkLst>
        </pc:spChg>
        <pc:spChg chg="del">
          <ac:chgData name="Chen, Evelyn1" userId="59eb805a-2466-460d-b5c1-28cff76e3067" providerId="ADAL" clId="{002582C3-8BF7-4B11-8B1E-746BEF9B3EE8}" dt="2021-11-18T00:50:07.913" v="4451" actId="478"/>
          <ac:spMkLst>
            <pc:docMk/>
            <pc:sldMk cId="2998487775" sldId="2147308600"/>
            <ac:spMk id="81" creationId="{46DCFAE3-570D-4A13-9980-5179887CC4EA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82" creationId="{70B6EFFF-0B57-4213-9E10-B8ABA7160C1C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83" creationId="{43A0FD41-6322-488A-9B0B-C65065B04654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84" creationId="{47CB4E98-5921-484E-8A15-3E3861560A16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85" creationId="{F7D5237A-77DC-411D-A91F-3B5E36CBF52B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86" creationId="{FA9A7434-37E4-492A-99A7-DFDE31712F0F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87" creationId="{D0BB45C7-66E5-4352-9F44-7C8ECD0660D0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88" creationId="{68028F77-6C38-4D06-9FFD-8CD4E41A8979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89" creationId="{682F2465-1400-4C16-AF0B-333D574858A2}"/>
          </ac:spMkLst>
        </pc:spChg>
        <pc:spChg chg="add del mod ord">
          <ac:chgData name="Chen, Evelyn1" userId="59eb805a-2466-460d-b5c1-28cff76e3067" providerId="ADAL" clId="{002582C3-8BF7-4B11-8B1E-746BEF9B3EE8}" dt="2021-11-18T01:49:01.135" v="6024" actId="167"/>
          <ac:spMkLst>
            <pc:docMk/>
            <pc:sldMk cId="2998487775" sldId="2147308600"/>
            <ac:spMk id="90" creationId="{7E64ECB7-96ED-415B-AC70-AE3C3C3AECD7}"/>
          </ac:spMkLst>
        </pc:spChg>
        <pc:spChg chg="add mod ord">
          <ac:chgData name="Chen, Evelyn1" userId="59eb805a-2466-460d-b5c1-28cff76e3067" providerId="ADAL" clId="{002582C3-8BF7-4B11-8B1E-746BEF9B3EE8}" dt="2021-11-18T01:49:01.135" v="6024" actId="167"/>
          <ac:spMkLst>
            <pc:docMk/>
            <pc:sldMk cId="2998487775" sldId="2147308600"/>
            <ac:spMk id="91" creationId="{B435DAF8-0EB0-40CB-A334-5A9A93F1FDB6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92" creationId="{CF8A8864-FB14-40AC-B544-82C1217EF1B2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93" creationId="{F6565EB2-C95E-4E6C-9B62-446E8606773C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94" creationId="{6561F669-886B-472B-B158-8C1E5AAD613B}"/>
          </ac:spMkLst>
        </pc:spChg>
        <pc:spChg chg="add mod">
          <ac:chgData name="Chen, Evelyn1" userId="59eb805a-2466-460d-b5c1-28cff76e3067" providerId="ADAL" clId="{002582C3-8BF7-4B11-8B1E-746BEF9B3EE8}" dt="2021-11-18T01:49:51.302" v="6034" actId="207"/>
          <ac:spMkLst>
            <pc:docMk/>
            <pc:sldMk cId="2998487775" sldId="2147308600"/>
            <ac:spMk id="95" creationId="{71FE90ED-649E-4490-9F39-12B80D20AD54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96" creationId="{506C3544-C564-46EC-9B4E-303DBC4A234A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97" creationId="{10D96132-7FC8-4EDF-997A-3975F4E61EF1}"/>
          </ac:spMkLst>
        </pc:spChg>
        <pc:spChg chg="add del mod">
          <ac:chgData name="Chen, Evelyn1" userId="59eb805a-2466-460d-b5c1-28cff76e3067" providerId="ADAL" clId="{002582C3-8BF7-4B11-8B1E-746BEF9B3EE8}" dt="2021-11-18T01:48:16.402" v="5988" actId="478"/>
          <ac:spMkLst>
            <pc:docMk/>
            <pc:sldMk cId="2998487775" sldId="2147308600"/>
            <ac:spMk id="98" creationId="{C372E92E-8421-4604-859E-14E2F048180C}"/>
          </ac:spMkLst>
        </pc:spChg>
        <pc:spChg chg="add mod">
          <ac:chgData name="Chen, Evelyn1" userId="59eb805a-2466-460d-b5c1-28cff76e3067" providerId="ADAL" clId="{002582C3-8BF7-4B11-8B1E-746BEF9B3EE8}" dt="2021-11-18T01:50:01.785" v="6037" actId="207"/>
          <ac:spMkLst>
            <pc:docMk/>
            <pc:sldMk cId="2998487775" sldId="2147308600"/>
            <ac:spMk id="99" creationId="{29CC13D7-E149-47DD-BE7D-7A89938175A4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100" creationId="{D6B0F9E0-8C96-447A-9370-4257BBE99F1C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101" creationId="{7A372705-DA21-413E-A296-209A35438B28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102" creationId="{C4401C7D-439A-4764-9ED5-6D1F3C8A5D06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103" creationId="{A185597F-DBC2-40FC-A07F-B16DC4F8B2C3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104" creationId="{4F8676F6-6FBC-4E94-A064-3051CF1F2CE7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105" creationId="{6C0DD1DC-90AC-4B1B-ADDD-A6A5BFEE3009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106" creationId="{4031CBC7-006F-48D5-A736-389E2C2BDB8B}"/>
          </ac:spMkLst>
        </pc:spChg>
        <pc:spChg chg="add mod">
          <ac:chgData name="Chen, Evelyn1" userId="59eb805a-2466-460d-b5c1-28cff76e3067" providerId="ADAL" clId="{002582C3-8BF7-4B11-8B1E-746BEF9B3EE8}" dt="2021-11-18T01:50:03.997" v="6038" actId="207"/>
          <ac:spMkLst>
            <pc:docMk/>
            <pc:sldMk cId="2998487775" sldId="2147308600"/>
            <ac:spMk id="107" creationId="{8590A75C-22B9-4626-A4AB-059689A5E2C0}"/>
          </ac:spMkLst>
        </pc:spChg>
        <pc:spChg chg="add mod">
          <ac:chgData name="Chen, Evelyn1" userId="59eb805a-2466-460d-b5c1-28cff76e3067" providerId="ADAL" clId="{002582C3-8BF7-4B11-8B1E-746BEF9B3EE8}" dt="2021-11-18T01:52:13.322" v="6085" actId="1038"/>
          <ac:spMkLst>
            <pc:docMk/>
            <pc:sldMk cId="2998487775" sldId="2147308600"/>
            <ac:spMk id="108" creationId="{E9529AEE-E8C9-4687-AA9E-ED9B95E46C1D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109" creationId="{C9DC8A3A-AA3C-42D6-8A0B-449601B34B35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110" creationId="{44C3D61C-9CB6-49F4-96D2-56CC5B1FF9F7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114" creationId="{6C0824DE-A618-4780-A4DF-742F605F7A30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115" creationId="{F8F397DD-4CB0-4797-B541-E57FFEF68DE8}"/>
          </ac:spMkLst>
        </pc:spChg>
        <pc:spChg chg="add mod ord">
          <ac:chgData name="Chen, Evelyn1" userId="59eb805a-2466-460d-b5c1-28cff76e3067" providerId="ADAL" clId="{002582C3-8BF7-4B11-8B1E-746BEF9B3EE8}" dt="2021-11-18T01:49:19.037" v="6032" actId="14100"/>
          <ac:spMkLst>
            <pc:docMk/>
            <pc:sldMk cId="2998487775" sldId="2147308600"/>
            <ac:spMk id="116" creationId="{BFCCC056-88C0-424B-98DF-586C59229536}"/>
          </ac:spMkLst>
        </pc:spChg>
        <pc:spChg chg="add mod">
          <ac:chgData name="Chen, Evelyn1" userId="59eb805a-2466-460d-b5c1-28cff76e3067" providerId="ADAL" clId="{002582C3-8BF7-4B11-8B1E-746BEF9B3EE8}" dt="2021-11-18T01:52:13.322" v="6085" actId="1038"/>
          <ac:spMkLst>
            <pc:docMk/>
            <pc:sldMk cId="2998487775" sldId="2147308600"/>
            <ac:spMk id="117" creationId="{E99BD303-0AE4-4C08-83B7-371B1C9D1F5D}"/>
          </ac:spMkLst>
        </pc:spChg>
        <pc:spChg chg="add mod">
          <ac:chgData name="Chen, Evelyn1" userId="59eb805a-2466-460d-b5c1-28cff76e3067" providerId="ADAL" clId="{002582C3-8BF7-4B11-8B1E-746BEF9B3EE8}" dt="2021-11-18T01:52:07.660" v="6076" actId="1038"/>
          <ac:spMkLst>
            <pc:docMk/>
            <pc:sldMk cId="2998487775" sldId="2147308600"/>
            <ac:spMk id="118" creationId="{80C4B644-F00F-4734-9BB8-E2EF94B14E8E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121" creationId="{FE0A4102-FF73-494C-A288-085BEBCBAD40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122" creationId="{D48F9568-1D56-4C47-8441-ED28D3DFD9E6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124" creationId="{0C92D5CC-2A69-4392-BE98-BC3E1F7C785C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125" creationId="{8350E284-EE58-4AE0-A64C-774EC88C758C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127" creationId="{04CCF116-A1E7-4303-8D1F-5907227D5A2D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129" creationId="{D2536E50-2B75-47C1-AFF7-BD6725341260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131" creationId="{244C134F-BE21-495C-BA89-F8631BFE45F3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133" creationId="{97469967-5723-4C68-9AFA-55CE45CE3E24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135" creationId="{10998E5E-B160-4DAA-A53E-F6D0F1E5F97B}"/>
          </ac:spMkLst>
        </pc:spChg>
        <pc:spChg chg="add del mod">
          <ac:chgData name="Chen, Evelyn1" userId="59eb805a-2466-460d-b5c1-28cff76e3067" providerId="ADAL" clId="{002582C3-8BF7-4B11-8B1E-746BEF9B3EE8}" dt="2021-11-18T02:19:06.656" v="6348" actId="478"/>
          <ac:spMkLst>
            <pc:docMk/>
            <pc:sldMk cId="2998487775" sldId="2147308600"/>
            <ac:spMk id="136" creationId="{74AD932F-C8E2-4054-84BC-2B0298C4435A}"/>
          </ac:spMkLst>
        </pc:spChg>
        <pc:spChg chg="add del mod">
          <ac:chgData name="Chen, Evelyn1" userId="59eb805a-2466-460d-b5c1-28cff76e3067" providerId="ADAL" clId="{002582C3-8BF7-4B11-8B1E-746BEF9B3EE8}" dt="2021-11-18T02:19:18.321" v="6352"/>
          <ac:spMkLst>
            <pc:docMk/>
            <pc:sldMk cId="2998487775" sldId="2147308600"/>
            <ac:spMk id="137" creationId="{37D03E77-E247-44E7-A411-93E8DDE688E9}"/>
          </ac:spMkLst>
        </pc:spChg>
        <pc:spChg chg="add mod">
          <ac:chgData name="Chen, Evelyn1" userId="59eb805a-2466-460d-b5c1-28cff76e3067" providerId="ADAL" clId="{002582C3-8BF7-4B11-8B1E-746BEF9B3EE8}" dt="2021-11-18T01:52:07.660" v="6076" actId="1038"/>
          <ac:spMkLst>
            <pc:docMk/>
            <pc:sldMk cId="2998487775" sldId="2147308600"/>
            <ac:spMk id="139" creationId="{1FACA25C-201A-4CEF-B336-4E2126A5DF36}"/>
          </ac:spMkLst>
        </pc:spChg>
        <pc:spChg chg="add mod">
          <ac:chgData name="Chen, Evelyn1" userId="59eb805a-2466-460d-b5c1-28cff76e3067" providerId="ADAL" clId="{002582C3-8BF7-4B11-8B1E-746BEF9B3EE8}" dt="2021-11-18T01:52:07.660" v="6076" actId="1038"/>
          <ac:spMkLst>
            <pc:docMk/>
            <pc:sldMk cId="2998487775" sldId="2147308600"/>
            <ac:spMk id="140" creationId="{C04F560C-662B-449C-9608-835E7153DFC8}"/>
          </ac:spMkLst>
        </pc:spChg>
        <pc:spChg chg="add mod">
          <ac:chgData name="Chen, Evelyn1" userId="59eb805a-2466-460d-b5c1-28cff76e3067" providerId="ADAL" clId="{002582C3-8BF7-4B11-8B1E-746BEF9B3EE8}" dt="2021-11-18T01:52:07.660" v="6076" actId="1038"/>
          <ac:spMkLst>
            <pc:docMk/>
            <pc:sldMk cId="2998487775" sldId="2147308600"/>
            <ac:spMk id="142" creationId="{374D9372-01B0-4680-A725-6C5A78C9A9F0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143" creationId="{BAD565BF-928C-417F-BD5E-F54C654B88BC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145" creationId="{E081F8AC-7E91-4A2D-9513-B906D4D0545D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147" creationId="{AE1D44AA-66BF-4A30-B6A9-4148AD3BB3DB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150" creationId="{596891E2-9A27-4151-81A4-C5F6F412AF8C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152" creationId="{0FDEE366-A955-425C-8B24-612762F14018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154" creationId="{21831200-145E-42EC-98E9-59CBF469D294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155" creationId="{DFD330E3-5F9B-4036-B51B-428F5770FDC4}"/>
          </ac:spMkLst>
        </pc:spChg>
        <pc:spChg chg="add del mod">
          <ac:chgData name="Chen, Evelyn1" userId="59eb805a-2466-460d-b5c1-28cff76e3067" providerId="ADAL" clId="{002582C3-8BF7-4B11-8B1E-746BEF9B3EE8}" dt="2021-11-18T02:21:17.080" v="6434" actId="478"/>
          <ac:spMkLst>
            <pc:docMk/>
            <pc:sldMk cId="2998487775" sldId="2147308600"/>
            <ac:spMk id="157" creationId="{3B8E1D00-62E9-4AD1-B320-1FCBCC52FFB9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159" creationId="{65198F07-EAB8-4CAA-BEA7-78116518DBC5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161" creationId="{CB67D3A4-F8A2-43AE-8A4D-4044C5E216C8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163" creationId="{E7241B9B-8986-45E2-B764-641E0CD0C87E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165" creationId="{B77DEF27-6D1B-4C4B-B413-8E68EB96D3DE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167" creationId="{A4B599CF-3919-4651-A6A4-9C0AAC92D892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168" creationId="{8C690BD4-7422-48A3-97BD-809B6C39C942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169" creationId="{CE28CB18-1A41-40B6-8454-1F09083FFB9B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170" creationId="{D6EEE813-EEAA-402A-9638-8E7A06E7E57D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171" creationId="{36DF87C7-918C-4A74-A7B7-DC6E53063B53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173" creationId="{39AECC43-AC05-4A44-832C-F3CEF2FE0630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175" creationId="{CA29AC36-795B-4845-9DE4-217B21DAF75A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177" creationId="{D2AA2FD3-F8FF-436F-A241-9F1AEAB9E002}"/>
          </ac:spMkLst>
        </pc:spChg>
        <pc:spChg chg="add mod">
          <ac:chgData name="Chen, Evelyn1" userId="59eb805a-2466-460d-b5c1-28cff76e3067" providerId="ADAL" clId="{002582C3-8BF7-4B11-8B1E-746BEF9B3EE8}" dt="2021-11-18T02:19:17.456" v="6351" actId="1076"/>
          <ac:spMkLst>
            <pc:docMk/>
            <pc:sldMk cId="2998487775" sldId="2147308600"/>
            <ac:spMk id="178" creationId="{436811E1-95C1-45FC-80A1-542F204AB64C}"/>
          </ac:spMkLst>
        </pc:spChg>
        <pc:spChg chg="add mod ord">
          <ac:chgData name="Chen, Evelyn1" userId="59eb805a-2466-460d-b5c1-28cff76e3067" providerId="ADAL" clId="{002582C3-8BF7-4B11-8B1E-746BEF9B3EE8}" dt="2021-11-18T01:49:09.242" v="6027" actId="166"/>
          <ac:spMkLst>
            <pc:docMk/>
            <pc:sldMk cId="2998487775" sldId="2147308600"/>
            <ac:spMk id="179" creationId="{91B0F890-E06C-4C3B-B3E4-137D60B5EF3A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181" creationId="{BFACC48C-8A56-4AB7-9B13-D3BE1AA5C929}"/>
          </ac:spMkLst>
        </pc:spChg>
        <pc:spChg chg="add mod">
          <ac:chgData name="Chen, Evelyn1" userId="59eb805a-2466-460d-b5c1-28cff76e3067" providerId="ADAL" clId="{002582C3-8BF7-4B11-8B1E-746BEF9B3EE8}" dt="2021-11-18T00:50:16.602" v="4453" actId="1076"/>
          <ac:spMkLst>
            <pc:docMk/>
            <pc:sldMk cId="2998487775" sldId="2147308600"/>
            <ac:spMk id="184" creationId="{FBBA9971-A3B6-4BAC-B64D-5842686A9259}"/>
          </ac:spMkLst>
        </pc:spChg>
        <pc:spChg chg="add del mod">
          <ac:chgData name="Chen, Evelyn1" userId="59eb805a-2466-460d-b5c1-28cff76e3067" providerId="ADAL" clId="{002582C3-8BF7-4B11-8B1E-746BEF9B3EE8}" dt="2021-11-18T01:48:12.061" v="5987" actId="478"/>
          <ac:spMkLst>
            <pc:docMk/>
            <pc:sldMk cId="2998487775" sldId="2147308600"/>
            <ac:spMk id="187" creationId="{663B11D5-D9EE-438B-B5B5-91248261C151}"/>
          </ac:spMkLst>
        </pc:spChg>
        <pc:spChg chg="add del mod">
          <ac:chgData name="Chen, Evelyn1" userId="59eb805a-2466-460d-b5c1-28cff76e3067" providerId="ADAL" clId="{002582C3-8BF7-4B11-8B1E-746BEF9B3EE8}" dt="2021-11-18T02:19:44.903" v="6355" actId="478"/>
          <ac:spMkLst>
            <pc:docMk/>
            <pc:sldMk cId="2998487775" sldId="2147308600"/>
            <ac:spMk id="187" creationId="{ED97F06B-3272-47D5-8717-7332DF389DDD}"/>
          </ac:spMkLst>
        </pc:spChg>
        <pc:spChg chg="add del mod">
          <ac:chgData name="Chen, Evelyn1" userId="59eb805a-2466-460d-b5c1-28cff76e3067" providerId="ADAL" clId="{002582C3-8BF7-4B11-8B1E-746BEF9B3EE8}" dt="2021-11-18T02:19:44.903" v="6355" actId="478"/>
          <ac:spMkLst>
            <pc:docMk/>
            <pc:sldMk cId="2998487775" sldId="2147308600"/>
            <ac:spMk id="188" creationId="{A8278421-1A66-4039-9239-176EBA356556}"/>
          </ac:spMkLst>
        </pc:spChg>
        <pc:spChg chg="add del mod">
          <ac:chgData name="Chen, Evelyn1" userId="59eb805a-2466-460d-b5c1-28cff76e3067" providerId="ADAL" clId="{002582C3-8BF7-4B11-8B1E-746BEF9B3EE8}" dt="2021-11-18T01:48:33.316" v="6015" actId="478"/>
          <ac:spMkLst>
            <pc:docMk/>
            <pc:sldMk cId="2998487775" sldId="2147308600"/>
            <ac:spMk id="189" creationId="{49EDDF78-AA8A-40D2-99D5-AAE51DAA53D4}"/>
          </ac:spMkLst>
        </pc:spChg>
        <pc:spChg chg="add del mod">
          <ac:chgData name="Chen, Evelyn1" userId="59eb805a-2466-460d-b5c1-28cff76e3067" providerId="ADAL" clId="{002582C3-8BF7-4B11-8B1E-746BEF9B3EE8}" dt="2021-11-18T01:48:31.639" v="6014" actId="478"/>
          <ac:spMkLst>
            <pc:docMk/>
            <pc:sldMk cId="2998487775" sldId="2147308600"/>
            <ac:spMk id="191" creationId="{173FF1CE-C980-4DFD-82C9-0087E3989C16}"/>
          </ac:spMkLst>
        </pc:spChg>
        <pc:spChg chg="add del mod">
          <ac:chgData name="Chen, Evelyn1" userId="59eb805a-2466-460d-b5c1-28cff76e3067" providerId="ADAL" clId="{002582C3-8BF7-4B11-8B1E-746BEF9B3EE8}" dt="2021-11-18T02:20:00.033" v="6357"/>
          <ac:spMkLst>
            <pc:docMk/>
            <pc:sldMk cId="2998487775" sldId="2147308600"/>
            <ac:spMk id="192" creationId="{1BFA32EB-2068-4C1A-AD64-CAFF0195AE38}"/>
          </ac:spMkLst>
        </pc:spChg>
        <pc:spChg chg="add del mod">
          <ac:chgData name="Chen, Evelyn1" userId="59eb805a-2466-460d-b5c1-28cff76e3067" providerId="ADAL" clId="{002582C3-8BF7-4B11-8B1E-746BEF9B3EE8}" dt="2021-11-18T01:47:59.597" v="5981" actId="478"/>
          <ac:spMkLst>
            <pc:docMk/>
            <pc:sldMk cId="2998487775" sldId="2147308600"/>
            <ac:spMk id="192" creationId="{3C1740B9-D1FA-4960-8511-3FAA7C0971CC}"/>
          </ac:spMkLst>
        </pc:spChg>
        <pc:spChg chg="add del mod">
          <ac:chgData name="Chen, Evelyn1" userId="59eb805a-2466-460d-b5c1-28cff76e3067" providerId="ADAL" clId="{002582C3-8BF7-4B11-8B1E-746BEF9B3EE8}" dt="2021-11-18T01:48:27.958" v="6010" actId="478"/>
          <ac:spMkLst>
            <pc:docMk/>
            <pc:sldMk cId="2998487775" sldId="2147308600"/>
            <ac:spMk id="193" creationId="{034F6A35-D853-472E-9518-DDD197C3B37D}"/>
          </ac:spMkLst>
        </pc:spChg>
        <pc:spChg chg="add del mod">
          <ac:chgData name="Chen, Evelyn1" userId="59eb805a-2466-460d-b5c1-28cff76e3067" providerId="ADAL" clId="{002582C3-8BF7-4B11-8B1E-746BEF9B3EE8}" dt="2021-11-18T00:50:19.008" v="4454" actId="478"/>
          <ac:spMkLst>
            <pc:docMk/>
            <pc:sldMk cId="2998487775" sldId="2147308600"/>
            <ac:spMk id="194" creationId="{E81824CE-CF7F-4C45-AAEF-B995E10E9819}"/>
          </ac:spMkLst>
        </pc:spChg>
        <pc:spChg chg="add mod ord">
          <ac:chgData name="Chen, Evelyn1" userId="59eb805a-2466-460d-b5c1-28cff76e3067" providerId="ADAL" clId="{002582C3-8BF7-4B11-8B1E-746BEF9B3EE8}" dt="2021-11-18T01:49:02.037" v="6025" actId="167"/>
          <ac:spMkLst>
            <pc:docMk/>
            <pc:sldMk cId="2998487775" sldId="2147308600"/>
            <ac:spMk id="195" creationId="{A0584ADF-27C7-41EB-89E9-CD474EB2FE61}"/>
          </ac:spMkLst>
        </pc:spChg>
        <pc:spChg chg="add mod">
          <ac:chgData name="Chen, Evelyn1" userId="59eb805a-2466-460d-b5c1-28cff76e3067" providerId="ADAL" clId="{002582C3-8BF7-4B11-8B1E-746BEF9B3EE8}" dt="2021-11-18T02:20:23.106" v="6426" actId="1036"/>
          <ac:spMkLst>
            <pc:docMk/>
            <pc:sldMk cId="2998487775" sldId="2147308600"/>
            <ac:spMk id="196" creationId="{B29EEF6A-81DE-465D-9F02-0EABF9680ADF}"/>
          </ac:spMkLst>
        </pc:spChg>
        <pc:cxnChg chg="del">
          <ac:chgData name="Chen, Evelyn1" userId="59eb805a-2466-460d-b5c1-28cff76e3067" providerId="ADAL" clId="{002582C3-8BF7-4B11-8B1E-746BEF9B3EE8}" dt="2021-11-18T00:50:07.913" v="4451" actId="478"/>
          <ac:cxnSpMkLst>
            <pc:docMk/>
            <pc:sldMk cId="2998487775" sldId="2147308600"/>
            <ac:cxnSpMk id="25" creationId="{044CD440-C213-46F0-B670-DD6B1C66E436}"/>
          </ac:cxnSpMkLst>
        </pc:cxnChg>
        <pc:cxnChg chg="del">
          <ac:chgData name="Chen, Evelyn1" userId="59eb805a-2466-460d-b5c1-28cff76e3067" providerId="ADAL" clId="{002582C3-8BF7-4B11-8B1E-746BEF9B3EE8}" dt="2021-11-18T00:50:07.913" v="4451" actId="478"/>
          <ac:cxnSpMkLst>
            <pc:docMk/>
            <pc:sldMk cId="2998487775" sldId="2147308600"/>
            <ac:cxnSpMk id="26" creationId="{11D3BB8C-01F1-4F69-BD79-5581B0BAB218}"/>
          </ac:cxnSpMkLst>
        </pc:cxnChg>
        <pc:cxnChg chg="del">
          <ac:chgData name="Chen, Evelyn1" userId="59eb805a-2466-460d-b5c1-28cff76e3067" providerId="ADAL" clId="{002582C3-8BF7-4B11-8B1E-746BEF9B3EE8}" dt="2021-11-18T00:50:07.913" v="4451" actId="478"/>
          <ac:cxnSpMkLst>
            <pc:docMk/>
            <pc:sldMk cId="2998487775" sldId="2147308600"/>
            <ac:cxnSpMk id="27" creationId="{5F70C267-128C-42C5-8B13-DF9D09EFCE14}"/>
          </ac:cxnSpMkLst>
        </pc:cxnChg>
        <pc:cxnChg chg="del">
          <ac:chgData name="Chen, Evelyn1" userId="59eb805a-2466-460d-b5c1-28cff76e3067" providerId="ADAL" clId="{002582C3-8BF7-4B11-8B1E-746BEF9B3EE8}" dt="2021-11-18T00:50:07.913" v="4451" actId="478"/>
          <ac:cxnSpMkLst>
            <pc:docMk/>
            <pc:sldMk cId="2998487775" sldId="2147308600"/>
            <ac:cxnSpMk id="34" creationId="{B30CE3CF-9551-4790-A71D-2BFCB2CAE812}"/>
          </ac:cxnSpMkLst>
        </pc:cxnChg>
        <pc:cxnChg chg="del">
          <ac:chgData name="Chen, Evelyn1" userId="59eb805a-2466-460d-b5c1-28cff76e3067" providerId="ADAL" clId="{002582C3-8BF7-4B11-8B1E-746BEF9B3EE8}" dt="2021-11-18T00:50:07.913" v="4451" actId="478"/>
          <ac:cxnSpMkLst>
            <pc:docMk/>
            <pc:sldMk cId="2998487775" sldId="2147308600"/>
            <ac:cxnSpMk id="35" creationId="{E32C0047-1A3C-4047-8308-7DA7643CECA6}"/>
          </ac:cxnSpMkLst>
        </pc:cxnChg>
        <pc:cxnChg chg="del">
          <ac:chgData name="Chen, Evelyn1" userId="59eb805a-2466-460d-b5c1-28cff76e3067" providerId="ADAL" clId="{002582C3-8BF7-4B11-8B1E-746BEF9B3EE8}" dt="2021-11-18T00:50:07.913" v="4451" actId="478"/>
          <ac:cxnSpMkLst>
            <pc:docMk/>
            <pc:sldMk cId="2998487775" sldId="2147308600"/>
            <ac:cxnSpMk id="38" creationId="{BC9C60C5-F78F-4979-AE83-4C7AF4F35454}"/>
          </ac:cxnSpMkLst>
        </pc:cxnChg>
        <pc:cxnChg chg="del">
          <ac:chgData name="Chen, Evelyn1" userId="59eb805a-2466-460d-b5c1-28cff76e3067" providerId="ADAL" clId="{002582C3-8BF7-4B11-8B1E-746BEF9B3EE8}" dt="2021-11-18T00:50:07.913" v="4451" actId="478"/>
          <ac:cxnSpMkLst>
            <pc:docMk/>
            <pc:sldMk cId="2998487775" sldId="2147308600"/>
            <ac:cxnSpMk id="41" creationId="{A5798AD8-C566-4F00-BD54-4FDF24A86A27}"/>
          </ac:cxnSpMkLst>
        </pc:cxnChg>
        <pc:cxnChg chg="del">
          <ac:chgData name="Chen, Evelyn1" userId="59eb805a-2466-460d-b5c1-28cff76e3067" providerId="ADAL" clId="{002582C3-8BF7-4B11-8B1E-746BEF9B3EE8}" dt="2021-11-18T00:50:07.913" v="4451" actId="478"/>
          <ac:cxnSpMkLst>
            <pc:docMk/>
            <pc:sldMk cId="2998487775" sldId="2147308600"/>
            <ac:cxnSpMk id="42" creationId="{AD72E184-327F-460C-B273-B64A0D67A81A}"/>
          </ac:cxnSpMkLst>
        </pc:cxnChg>
        <pc:cxnChg chg="del">
          <ac:chgData name="Chen, Evelyn1" userId="59eb805a-2466-460d-b5c1-28cff76e3067" providerId="ADAL" clId="{002582C3-8BF7-4B11-8B1E-746BEF9B3EE8}" dt="2021-11-18T00:50:07.913" v="4451" actId="478"/>
          <ac:cxnSpMkLst>
            <pc:docMk/>
            <pc:sldMk cId="2998487775" sldId="2147308600"/>
            <ac:cxnSpMk id="44" creationId="{205932B6-8C8B-4268-AACA-C552DA704C86}"/>
          </ac:cxnSpMkLst>
        </pc:cxnChg>
        <pc:cxnChg chg="del">
          <ac:chgData name="Chen, Evelyn1" userId="59eb805a-2466-460d-b5c1-28cff76e3067" providerId="ADAL" clId="{002582C3-8BF7-4B11-8B1E-746BEF9B3EE8}" dt="2021-11-18T00:50:07.913" v="4451" actId="478"/>
          <ac:cxnSpMkLst>
            <pc:docMk/>
            <pc:sldMk cId="2998487775" sldId="2147308600"/>
            <ac:cxnSpMk id="46" creationId="{216CD2FD-DDE7-4558-AC98-2FC0B60D442C}"/>
          </ac:cxnSpMkLst>
        </pc:cxnChg>
        <pc:cxnChg chg="del">
          <ac:chgData name="Chen, Evelyn1" userId="59eb805a-2466-460d-b5c1-28cff76e3067" providerId="ADAL" clId="{002582C3-8BF7-4B11-8B1E-746BEF9B3EE8}" dt="2021-11-18T00:50:07.913" v="4451" actId="478"/>
          <ac:cxnSpMkLst>
            <pc:docMk/>
            <pc:sldMk cId="2998487775" sldId="2147308600"/>
            <ac:cxnSpMk id="48" creationId="{C5C9DDD6-10F7-485B-BB29-1DC5AD91BD86}"/>
          </ac:cxnSpMkLst>
        </pc:cxnChg>
        <pc:cxnChg chg="del">
          <ac:chgData name="Chen, Evelyn1" userId="59eb805a-2466-460d-b5c1-28cff76e3067" providerId="ADAL" clId="{002582C3-8BF7-4B11-8B1E-746BEF9B3EE8}" dt="2021-11-18T00:50:07.913" v="4451" actId="478"/>
          <ac:cxnSpMkLst>
            <pc:docMk/>
            <pc:sldMk cId="2998487775" sldId="2147308600"/>
            <ac:cxnSpMk id="50" creationId="{61F6D27C-9BB9-40FD-9460-81715F933608}"/>
          </ac:cxnSpMkLst>
        </pc:cxnChg>
        <pc:cxnChg chg="del">
          <ac:chgData name="Chen, Evelyn1" userId="59eb805a-2466-460d-b5c1-28cff76e3067" providerId="ADAL" clId="{002582C3-8BF7-4B11-8B1E-746BEF9B3EE8}" dt="2021-11-18T00:50:07.913" v="4451" actId="478"/>
          <ac:cxnSpMkLst>
            <pc:docMk/>
            <pc:sldMk cId="2998487775" sldId="2147308600"/>
            <ac:cxnSpMk id="52" creationId="{39BE62FE-1B13-4A1B-B16B-143F0E5779CA}"/>
          </ac:cxnSpMkLst>
        </pc:cxnChg>
        <pc:cxnChg chg="del mod">
          <ac:chgData name="Chen, Evelyn1" userId="59eb805a-2466-460d-b5c1-28cff76e3067" providerId="ADAL" clId="{002582C3-8BF7-4B11-8B1E-746BEF9B3EE8}" dt="2021-11-18T00:50:07.913" v="4451" actId="478"/>
          <ac:cxnSpMkLst>
            <pc:docMk/>
            <pc:sldMk cId="2998487775" sldId="2147308600"/>
            <ac:cxnSpMk id="55" creationId="{A5AC9858-BE1A-452C-A6BD-6EC96540EB3E}"/>
          </ac:cxnSpMkLst>
        </pc:cxnChg>
        <pc:cxnChg chg="del">
          <ac:chgData name="Chen, Evelyn1" userId="59eb805a-2466-460d-b5c1-28cff76e3067" providerId="ADAL" clId="{002582C3-8BF7-4B11-8B1E-746BEF9B3EE8}" dt="2021-11-18T00:50:07.913" v="4451" actId="478"/>
          <ac:cxnSpMkLst>
            <pc:docMk/>
            <pc:sldMk cId="2998487775" sldId="2147308600"/>
            <ac:cxnSpMk id="56" creationId="{41A61857-9F2D-4E06-8411-66997AD83978}"/>
          </ac:cxnSpMkLst>
        </pc:cxnChg>
        <pc:cxnChg chg="del">
          <ac:chgData name="Chen, Evelyn1" userId="59eb805a-2466-460d-b5c1-28cff76e3067" providerId="ADAL" clId="{002582C3-8BF7-4B11-8B1E-746BEF9B3EE8}" dt="2021-11-18T00:50:07.913" v="4451" actId="478"/>
          <ac:cxnSpMkLst>
            <pc:docMk/>
            <pc:sldMk cId="2998487775" sldId="2147308600"/>
            <ac:cxnSpMk id="57" creationId="{AE7D6673-C208-41D8-98F0-1A1EA324F02F}"/>
          </ac:cxnSpMkLst>
        </pc:cxnChg>
        <pc:cxnChg chg="del">
          <ac:chgData name="Chen, Evelyn1" userId="59eb805a-2466-460d-b5c1-28cff76e3067" providerId="ADAL" clId="{002582C3-8BF7-4B11-8B1E-746BEF9B3EE8}" dt="2021-11-18T00:50:07.913" v="4451" actId="478"/>
          <ac:cxnSpMkLst>
            <pc:docMk/>
            <pc:sldMk cId="2998487775" sldId="2147308600"/>
            <ac:cxnSpMk id="60" creationId="{6339E076-FEB4-4AAB-9164-1F93DF535F63}"/>
          </ac:cxnSpMkLst>
        </pc:cxnChg>
        <pc:cxnChg chg="del">
          <ac:chgData name="Chen, Evelyn1" userId="59eb805a-2466-460d-b5c1-28cff76e3067" providerId="ADAL" clId="{002582C3-8BF7-4B11-8B1E-746BEF9B3EE8}" dt="2021-11-18T00:50:07.913" v="4451" actId="478"/>
          <ac:cxnSpMkLst>
            <pc:docMk/>
            <pc:sldMk cId="2998487775" sldId="2147308600"/>
            <ac:cxnSpMk id="63" creationId="{B563AB9D-0145-471C-8442-63F6D8717D84}"/>
          </ac:cxnSpMkLst>
        </pc:cxnChg>
        <pc:cxnChg chg="del mod">
          <ac:chgData name="Chen, Evelyn1" userId="59eb805a-2466-460d-b5c1-28cff76e3067" providerId="ADAL" clId="{002582C3-8BF7-4B11-8B1E-746BEF9B3EE8}" dt="2021-11-18T00:50:07.913" v="4451" actId="478"/>
          <ac:cxnSpMkLst>
            <pc:docMk/>
            <pc:sldMk cId="2998487775" sldId="2147308600"/>
            <ac:cxnSpMk id="65" creationId="{A4F867F7-06B8-4CAA-9B7F-89DD761069A2}"/>
          </ac:cxnSpMkLst>
        </pc:cxnChg>
        <pc:cxnChg chg="del">
          <ac:chgData name="Chen, Evelyn1" userId="59eb805a-2466-460d-b5c1-28cff76e3067" providerId="ADAL" clId="{002582C3-8BF7-4B11-8B1E-746BEF9B3EE8}" dt="2021-11-18T00:50:07.913" v="4451" actId="478"/>
          <ac:cxnSpMkLst>
            <pc:docMk/>
            <pc:sldMk cId="2998487775" sldId="2147308600"/>
            <ac:cxnSpMk id="67" creationId="{B418F15D-6F65-43CA-8F92-A9B322CDADA7}"/>
          </ac:cxnSpMkLst>
        </pc:cxnChg>
        <pc:cxnChg chg="del">
          <ac:chgData name="Chen, Evelyn1" userId="59eb805a-2466-460d-b5c1-28cff76e3067" providerId="ADAL" clId="{002582C3-8BF7-4B11-8B1E-746BEF9B3EE8}" dt="2021-11-18T00:50:07.913" v="4451" actId="478"/>
          <ac:cxnSpMkLst>
            <pc:docMk/>
            <pc:sldMk cId="2998487775" sldId="2147308600"/>
            <ac:cxnSpMk id="68" creationId="{87C06FF9-CC51-4189-BA9E-806EE2083CE3}"/>
          </ac:cxnSpMkLst>
        </pc:cxnChg>
        <pc:cxnChg chg="del">
          <ac:chgData name="Chen, Evelyn1" userId="59eb805a-2466-460d-b5c1-28cff76e3067" providerId="ADAL" clId="{002582C3-8BF7-4B11-8B1E-746BEF9B3EE8}" dt="2021-11-18T00:50:07.913" v="4451" actId="478"/>
          <ac:cxnSpMkLst>
            <pc:docMk/>
            <pc:sldMk cId="2998487775" sldId="2147308600"/>
            <ac:cxnSpMk id="70" creationId="{6D1AE9ED-9532-45C8-A6C2-98C314B497D6}"/>
          </ac:cxnSpMkLst>
        </pc:cxnChg>
        <pc:cxnChg chg="del">
          <ac:chgData name="Chen, Evelyn1" userId="59eb805a-2466-460d-b5c1-28cff76e3067" providerId="ADAL" clId="{002582C3-8BF7-4B11-8B1E-746BEF9B3EE8}" dt="2021-11-18T00:50:07.913" v="4451" actId="478"/>
          <ac:cxnSpMkLst>
            <pc:docMk/>
            <pc:sldMk cId="2998487775" sldId="2147308600"/>
            <ac:cxnSpMk id="72" creationId="{7FC44FE4-1C31-4215-9EE3-7CD579B5DD54}"/>
          </ac:cxnSpMkLst>
        </pc:cxnChg>
        <pc:cxnChg chg="del">
          <ac:chgData name="Chen, Evelyn1" userId="59eb805a-2466-460d-b5c1-28cff76e3067" providerId="ADAL" clId="{002582C3-8BF7-4B11-8B1E-746BEF9B3EE8}" dt="2021-11-18T00:50:07.913" v="4451" actId="478"/>
          <ac:cxnSpMkLst>
            <pc:docMk/>
            <pc:sldMk cId="2998487775" sldId="2147308600"/>
            <ac:cxnSpMk id="75" creationId="{8F7CD454-508B-41CF-9E85-BBC107D71E92}"/>
          </ac:cxnSpMkLst>
        </pc:cxnChg>
        <pc:cxnChg chg="del">
          <ac:chgData name="Chen, Evelyn1" userId="59eb805a-2466-460d-b5c1-28cff76e3067" providerId="ADAL" clId="{002582C3-8BF7-4B11-8B1E-746BEF9B3EE8}" dt="2021-11-18T00:50:07.913" v="4451" actId="478"/>
          <ac:cxnSpMkLst>
            <pc:docMk/>
            <pc:sldMk cId="2998487775" sldId="2147308600"/>
            <ac:cxnSpMk id="78" creationId="{B66F0DA6-504D-44A8-B7FF-AAD5D22DFFA9}"/>
          </ac:cxnSpMkLst>
        </pc:cxnChg>
        <pc:cxnChg chg="del">
          <ac:chgData name="Chen, Evelyn1" userId="59eb805a-2466-460d-b5c1-28cff76e3067" providerId="ADAL" clId="{002582C3-8BF7-4B11-8B1E-746BEF9B3EE8}" dt="2021-11-18T00:50:07.913" v="4451" actId="478"/>
          <ac:cxnSpMkLst>
            <pc:docMk/>
            <pc:sldMk cId="2998487775" sldId="2147308600"/>
            <ac:cxnSpMk id="80" creationId="{81DF9553-1F86-43D7-AFE3-2C9C4FC9F304}"/>
          </ac:cxnSpMkLst>
        </pc:cxnChg>
        <pc:cxnChg chg="add mod">
          <ac:chgData name="Chen, Evelyn1" userId="59eb805a-2466-460d-b5c1-28cff76e3067" providerId="ADAL" clId="{002582C3-8BF7-4B11-8B1E-746BEF9B3EE8}" dt="2021-11-18T00:50:16.602" v="4453" actId="1076"/>
          <ac:cxnSpMkLst>
            <pc:docMk/>
            <pc:sldMk cId="2998487775" sldId="2147308600"/>
            <ac:cxnSpMk id="111" creationId="{A9BF6813-6FC8-40B0-B8F9-E2E7EB0BE4F2}"/>
          </ac:cxnSpMkLst>
        </pc:cxnChg>
        <pc:cxnChg chg="add mod">
          <ac:chgData name="Chen, Evelyn1" userId="59eb805a-2466-460d-b5c1-28cff76e3067" providerId="ADAL" clId="{002582C3-8BF7-4B11-8B1E-746BEF9B3EE8}" dt="2021-11-18T00:50:16.602" v="4453" actId="1076"/>
          <ac:cxnSpMkLst>
            <pc:docMk/>
            <pc:sldMk cId="2998487775" sldId="2147308600"/>
            <ac:cxnSpMk id="112" creationId="{586146F3-99A7-4721-A2D6-94CCE38F41EF}"/>
          </ac:cxnSpMkLst>
        </pc:cxnChg>
        <pc:cxnChg chg="add mod">
          <ac:chgData name="Chen, Evelyn1" userId="59eb805a-2466-460d-b5c1-28cff76e3067" providerId="ADAL" clId="{002582C3-8BF7-4B11-8B1E-746BEF9B3EE8}" dt="2021-11-18T00:50:16.602" v="4453" actId="1076"/>
          <ac:cxnSpMkLst>
            <pc:docMk/>
            <pc:sldMk cId="2998487775" sldId="2147308600"/>
            <ac:cxnSpMk id="113" creationId="{813C4384-1993-46C2-8E4C-613B621BB124}"/>
          </ac:cxnSpMkLst>
        </pc:cxnChg>
        <pc:cxnChg chg="add mod">
          <ac:chgData name="Chen, Evelyn1" userId="59eb805a-2466-460d-b5c1-28cff76e3067" providerId="ADAL" clId="{002582C3-8BF7-4B11-8B1E-746BEF9B3EE8}" dt="2021-11-18T00:50:16.602" v="4453" actId="1076"/>
          <ac:cxnSpMkLst>
            <pc:docMk/>
            <pc:sldMk cId="2998487775" sldId="2147308600"/>
            <ac:cxnSpMk id="119" creationId="{2395794D-52DA-4C59-8440-29AC71475DFC}"/>
          </ac:cxnSpMkLst>
        </pc:cxnChg>
        <pc:cxnChg chg="add mod">
          <ac:chgData name="Chen, Evelyn1" userId="59eb805a-2466-460d-b5c1-28cff76e3067" providerId="ADAL" clId="{002582C3-8BF7-4B11-8B1E-746BEF9B3EE8}" dt="2021-11-18T00:50:16.602" v="4453" actId="1076"/>
          <ac:cxnSpMkLst>
            <pc:docMk/>
            <pc:sldMk cId="2998487775" sldId="2147308600"/>
            <ac:cxnSpMk id="120" creationId="{F3939C29-2624-4687-9901-159E2073C60A}"/>
          </ac:cxnSpMkLst>
        </pc:cxnChg>
        <pc:cxnChg chg="add mod">
          <ac:chgData name="Chen, Evelyn1" userId="59eb805a-2466-460d-b5c1-28cff76e3067" providerId="ADAL" clId="{002582C3-8BF7-4B11-8B1E-746BEF9B3EE8}" dt="2021-11-18T00:50:16.602" v="4453" actId="1076"/>
          <ac:cxnSpMkLst>
            <pc:docMk/>
            <pc:sldMk cId="2998487775" sldId="2147308600"/>
            <ac:cxnSpMk id="123" creationId="{54F40E1C-DF58-4FD2-AA63-5ACBE16E69DE}"/>
          </ac:cxnSpMkLst>
        </pc:cxnChg>
        <pc:cxnChg chg="add mod">
          <ac:chgData name="Chen, Evelyn1" userId="59eb805a-2466-460d-b5c1-28cff76e3067" providerId="ADAL" clId="{002582C3-8BF7-4B11-8B1E-746BEF9B3EE8}" dt="2021-11-18T00:50:16.602" v="4453" actId="1076"/>
          <ac:cxnSpMkLst>
            <pc:docMk/>
            <pc:sldMk cId="2998487775" sldId="2147308600"/>
            <ac:cxnSpMk id="126" creationId="{C57508C3-5580-4001-A512-668D9B41E09E}"/>
          </ac:cxnSpMkLst>
        </pc:cxnChg>
        <pc:cxnChg chg="add mod">
          <ac:chgData name="Chen, Evelyn1" userId="59eb805a-2466-460d-b5c1-28cff76e3067" providerId="ADAL" clId="{002582C3-8BF7-4B11-8B1E-746BEF9B3EE8}" dt="2021-11-18T00:50:16.602" v="4453" actId="1076"/>
          <ac:cxnSpMkLst>
            <pc:docMk/>
            <pc:sldMk cId="2998487775" sldId="2147308600"/>
            <ac:cxnSpMk id="128" creationId="{1E33C575-AF18-4464-B333-99F3C4504DE2}"/>
          </ac:cxnSpMkLst>
        </pc:cxnChg>
        <pc:cxnChg chg="add mod">
          <ac:chgData name="Chen, Evelyn1" userId="59eb805a-2466-460d-b5c1-28cff76e3067" providerId="ADAL" clId="{002582C3-8BF7-4B11-8B1E-746BEF9B3EE8}" dt="2021-11-18T00:50:16.602" v="4453" actId="1076"/>
          <ac:cxnSpMkLst>
            <pc:docMk/>
            <pc:sldMk cId="2998487775" sldId="2147308600"/>
            <ac:cxnSpMk id="130" creationId="{E564C591-1AE1-49FD-86E8-9555302D8749}"/>
          </ac:cxnSpMkLst>
        </pc:cxnChg>
        <pc:cxnChg chg="add mod">
          <ac:chgData name="Chen, Evelyn1" userId="59eb805a-2466-460d-b5c1-28cff76e3067" providerId="ADAL" clId="{002582C3-8BF7-4B11-8B1E-746BEF9B3EE8}" dt="2021-11-18T00:50:16.602" v="4453" actId="1076"/>
          <ac:cxnSpMkLst>
            <pc:docMk/>
            <pc:sldMk cId="2998487775" sldId="2147308600"/>
            <ac:cxnSpMk id="132" creationId="{B0B3F345-6805-4A85-9E32-7867AF5BBFB3}"/>
          </ac:cxnSpMkLst>
        </pc:cxnChg>
        <pc:cxnChg chg="add mod">
          <ac:chgData name="Chen, Evelyn1" userId="59eb805a-2466-460d-b5c1-28cff76e3067" providerId="ADAL" clId="{002582C3-8BF7-4B11-8B1E-746BEF9B3EE8}" dt="2021-11-18T00:50:16.602" v="4453" actId="1076"/>
          <ac:cxnSpMkLst>
            <pc:docMk/>
            <pc:sldMk cId="2998487775" sldId="2147308600"/>
            <ac:cxnSpMk id="134" creationId="{5D2B59EA-3D1D-43DE-841C-1B9C1C3C731B}"/>
          </ac:cxnSpMkLst>
        </pc:cxnChg>
        <pc:cxnChg chg="add del mod">
          <ac:chgData name="Chen, Evelyn1" userId="59eb805a-2466-460d-b5c1-28cff76e3067" providerId="ADAL" clId="{002582C3-8BF7-4B11-8B1E-746BEF9B3EE8}" dt="2021-11-18T01:48:29.084" v="6011" actId="478"/>
          <ac:cxnSpMkLst>
            <pc:docMk/>
            <pc:sldMk cId="2998487775" sldId="2147308600"/>
            <ac:cxnSpMk id="137" creationId="{905B4484-659D-45D5-BE73-9A3684980C19}"/>
          </ac:cxnSpMkLst>
        </pc:cxnChg>
        <pc:cxnChg chg="add mod">
          <ac:chgData name="Chen, Evelyn1" userId="59eb805a-2466-460d-b5c1-28cff76e3067" providerId="ADAL" clId="{002582C3-8BF7-4B11-8B1E-746BEF9B3EE8}" dt="2021-11-18T01:52:07.660" v="6076" actId="1038"/>
          <ac:cxnSpMkLst>
            <pc:docMk/>
            <pc:sldMk cId="2998487775" sldId="2147308600"/>
            <ac:cxnSpMk id="138" creationId="{E24BBC5A-53AA-44B3-BE94-5AF0F408B19E}"/>
          </ac:cxnSpMkLst>
        </pc:cxnChg>
        <pc:cxnChg chg="add mod">
          <ac:chgData name="Chen, Evelyn1" userId="59eb805a-2466-460d-b5c1-28cff76e3067" providerId="ADAL" clId="{002582C3-8BF7-4B11-8B1E-746BEF9B3EE8}" dt="2021-11-18T01:52:07.660" v="6076" actId="1038"/>
          <ac:cxnSpMkLst>
            <pc:docMk/>
            <pc:sldMk cId="2998487775" sldId="2147308600"/>
            <ac:cxnSpMk id="141" creationId="{4DC8B8CB-0C30-4DD8-A7CB-1DF1A27ABDED}"/>
          </ac:cxnSpMkLst>
        </pc:cxnChg>
        <pc:cxnChg chg="add mod">
          <ac:chgData name="Chen, Evelyn1" userId="59eb805a-2466-460d-b5c1-28cff76e3067" providerId="ADAL" clId="{002582C3-8BF7-4B11-8B1E-746BEF9B3EE8}" dt="2021-11-18T00:50:16.602" v="4453" actId="1076"/>
          <ac:cxnSpMkLst>
            <pc:docMk/>
            <pc:sldMk cId="2998487775" sldId="2147308600"/>
            <ac:cxnSpMk id="144" creationId="{209B1A74-10DE-4344-BEE1-497FD5AE22D2}"/>
          </ac:cxnSpMkLst>
        </pc:cxnChg>
        <pc:cxnChg chg="add mod">
          <ac:chgData name="Chen, Evelyn1" userId="59eb805a-2466-460d-b5c1-28cff76e3067" providerId="ADAL" clId="{002582C3-8BF7-4B11-8B1E-746BEF9B3EE8}" dt="2021-11-18T00:50:16.602" v="4453" actId="1076"/>
          <ac:cxnSpMkLst>
            <pc:docMk/>
            <pc:sldMk cId="2998487775" sldId="2147308600"/>
            <ac:cxnSpMk id="146" creationId="{A4E0D4A1-9298-4505-8889-C1AC5705761E}"/>
          </ac:cxnSpMkLst>
        </pc:cxnChg>
        <pc:cxnChg chg="add mod">
          <ac:chgData name="Chen, Evelyn1" userId="59eb805a-2466-460d-b5c1-28cff76e3067" providerId="ADAL" clId="{002582C3-8BF7-4B11-8B1E-746BEF9B3EE8}" dt="2021-11-18T00:50:16.602" v="4453" actId="1076"/>
          <ac:cxnSpMkLst>
            <pc:docMk/>
            <pc:sldMk cId="2998487775" sldId="2147308600"/>
            <ac:cxnSpMk id="148" creationId="{DC502FD7-C986-40B8-ADAE-F7064EED89BB}"/>
          </ac:cxnSpMkLst>
        </pc:cxnChg>
        <pc:cxnChg chg="add mod">
          <ac:chgData name="Chen, Evelyn1" userId="59eb805a-2466-460d-b5c1-28cff76e3067" providerId="ADAL" clId="{002582C3-8BF7-4B11-8B1E-746BEF9B3EE8}" dt="2021-11-18T00:50:16.602" v="4453" actId="1076"/>
          <ac:cxnSpMkLst>
            <pc:docMk/>
            <pc:sldMk cId="2998487775" sldId="2147308600"/>
            <ac:cxnSpMk id="149" creationId="{AB8B3C2F-F2B8-46E5-8ABD-192C22AB425D}"/>
          </ac:cxnSpMkLst>
        </pc:cxnChg>
        <pc:cxnChg chg="add mod">
          <ac:chgData name="Chen, Evelyn1" userId="59eb805a-2466-460d-b5c1-28cff76e3067" providerId="ADAL" clId="{002582C3-8BF7-4B11-8B1E-746BEF9B3EE8}" dt="2021-11-18T00:50:16.602" v="4453" actId="1076"/>
          <ac:cxnSpMkLst>
            <pc:docMk/>
            <pc:sldMk cId="2998487775" sldId="2147308600"/>
            <ac:cxnSpMk id="151" creationId="{0C3E76B6-F717-447B-B028-7C058E727B51}"/>
          </ac:cxnSpMkLst>
        </pc:cxnChg>
        <pc:cxnChg chg="add mod">
          <ac:chgData name="Chen, Evelyn1" userId="59eb805a-2466-460d-b5c1-28cff76e3067" providerId="ADAL" clId="{002582C3-8BF7-4B11-8B1E-746BEF9B3EE8}" dt="2021-11-18T00:50:16.602" v="4453" actId="1076"/>
          <ac:cxnSpMkLst>
            <pc:docMk/>
            <pc:sldMk cId="2998487775" sldId="2147308600"/>
            <ac:cxnSpMk id="153" creationId="{7744E2FA-B1D0-4DD4-A00D-EA4C05C855BB}"/>
          </ac:cxnSpMkLst>
        </pc:cxnChg>
        <pc:cxnChg chg="add del mod">
          <ac:chgData name="Chen, Evelyn1" userId="59eb805a-2466-460d-b5c1-28cff76e3067" providerId="ADAL" clId="{002582C3-8BF7-4B11-8B1E-746BEF9B3EE8}" dt="2021-11-18T02:21:16.199" v="6433" actId="478"/>
          <ac:cxnSpMkLst>
            <pc:docMk/>
            <pc:sldMk cId="2998487775" sldId="2147308600"/>
            <ac:cxnSpMk id="156" creationId="{6A0F02BC-2F7F-4342-8F99-EACC06F8D2DF}"/>
          </ac:cxnSpMkLst>
        </pc:cxnChg>
        <pc:cxnChg chg="add mod">
          <ac:chgData name="Chen, Evelyn1" userId="59eb805a-2466-460d-b5c1-28cff76e3067" providerId="ADAL" clId="{002582C3-8BF7-4B11-8B1E-746BEF9B3EE8}" dt="2021-11-18T00:50:16.602" v="4453" actId="1076"/>
          <ac:cxnSpMkLst>
            <pc:docMk/>
            <pc:sldMk cId="2998487775" sldId="2147308600"/>
            <ac:cxnSpMk id="158" creationId="{FBC8F040-0411-460F-B05B-9116A01BDCF3}"/>
          </ac:cxnSpMkLst>
        </pc:cxnChg>
        <pc:cxnChg chg="add mod">
          <ac:chgData name="Chen, Evelyn1" userId="59eb805a-2466-460d-b5c1-28cff76e3067" providerId="ADAL" clId="{002582C3-8BF7-4B11-8B1E-746BEF9B3EE8}" dt="2021-11-18T00:50:16.602" v="4453" actId="1076"/>
          <ac:cxnSpMkLst>
            <pc:docMk/>
            <pc:sldMk cId="2998487775" sldId="2147308600"/>
            <ac:cxnSpMk id="160" creationId="{7024E339-97F2-425E-BF2A-B512A8F9259E}"/>
          </ac:cxnSpMkLst>
        </pc:cxnChg>
        <pc:cxnChg chg="add mod">
          <ac:chgData name="Chen, Evelyn1" userId="59eb805a-2466-460d-b5c1-28cff76e3067" providerId="ADAL" clId="{002582C3-8BF7-4B11-8B1E-746BEF9B3EE8}" dt="2021-11-18T00:50:16.602" v="4453" actId="1076"/>
          <ac:cxnSpMkLst>
            <pc:docMk/>
            <pc:sldMk cId="2998487775" sldId="2147308600"/>
            <ac:cxnSpMk id="162" creationId="{500201D5-3B69-4EFD-B7A9-5860C5FDD3E0}"/>
          </ac:cxnSpMkLst>
        </pc:cxnChg>
        <pc:cxnChg chg="add mod">
          <ac:chgData name="Chen, Evelyn1" userId="59eb805a-2466-460d-b5c1-28cff76e3067" providerId="ADAL" clId="{002582C3-8BF7-4B11-8B1E-746BEF9B3EE8}" dt="2021-11-18T00:50:16.602" v="4453" actId="1076"/>
          <ac:cxnSpMkLst>
            <pc:docMk/>
            <pc:sldMk cId="2998487775" sldId="2147308600"/>
            <ac:cxnSpMk id="164" creationId="{CB05E077-1F40-4A59-A0C4-8CE9B4909AA9}"/>
          </ac:cxnSpMkLst>
        </pc:cxnChg>
        <pc:cxnChg chg="add mod">
          <ac:chgData name="Chen, Evelyn1" userId="59eb805a-2466-460d-b5c1-28cff76e3067" providerId="ADAL" clId="{002582C3-8BF7-4B11-8B1E-746BEF9B3EE8}" dt="2021-11-18T00:50:16.602" v="4453" actId="1076"/>
          <ac:cxnSpMkLst>
            <pc:docMk/>
            <pc:sldMk cId="2998487775" sldId="2147308600"/>
            <ac:cxnSpMk id="166" creationId="{562ECC70-4154-4B74-B243-DC7D16476932}"/>
          </ac:cxnSpMkLst>
        </pc:cxnChg>
        <pc:cxnChg chg="add mod">
          <ac:chgData name="Chen, Evelyn1" userId="59eb805a-2466-460d-b5c1-28cff76e3067" providerId="ADAL" clId="{002582C3-8BF7-4B11-8B1E-746BEF9B3EE8}" dt="2021-11-18T00:50:16.602" v="4453" actId="1076"/>
          <ac:cxnSpMkLst>
            <pc:docMk/>
            <pc:sldMk cId="2998487775" sldId="2147308600"/>
            <ac:cxnSpMk id="172" creationId="{491B0959-A657-4ED1-B6D7-F1DCF53409A8}"/>
          </ac:cxnSpMkLst>
        </pc:cxnChg>
        <pc:cxnChg chg="add mod">
          <ac:chgData name="Chen, Evelyn1" userId="59eb805a-2466-460d-b5c1-28cff76e3067" providerId="ADAL" clId="{002582C3-8BF7-4B11-8B1E-746BEF9B3EE8}" dt="2021-11-18T00:50:16.602" v="4453" actId="1076"/>
          <ac:cxnSpMkLst>
            <pc:docMk/>
            <pc:sldMk cId="2998487775" sldId="2147308600"/>
            <ac:cxnSpMk id="174" creationId="{FE82322F-9A4C-4F81-BFBD-03B49A3D2C24}"/>
          </ac:cxnSpMkLst>
        </pc:cxnChg>
        <pc:cxnChg chg="add mod">
          <ac:chgData name="Chen, Evelyn1" userId="59eb805a-2466-460d-b5c1-28cff76e3067" providerId="ADAL" clId="{002582C3-8BF7-4B11-8B1E-746BEF9B3EE8}" dt="2021-11-18T00:50:16.602" v="4453" actId="1076"/>
          <ac:cxnSpMkLst>
            <pc:docMk/>
            <pc:sldMk cId="2998487775" sldId="2147308600"/>
            <ac:cxnSpMk id="176" creationId="{D0BB661E-4EBF-45F4-A8CF-FC98CFA9A695}"/>
          </ac:cxnSpMkLst>
        </pc:cxnChg>
        <pc:cxnChg chg="add mod">
          <ac:chgData name="Chen, Evelyn1" userId="59eb805a-2466-460d-b5c1-28cff76e3067" providerId="ADAL" clId="{002582C3-8BF7-4B11-8B1E-746BEF9B3EE8}" dt="2021-11-18T00:50:16.602" v="4453" actId="1076"/>
          <ac:cxnSpMkLst>
            <pc:docMk/>
            <pc:sldMk cId="2998487775" sldId="2147308600"/>
            <ac:cxnSpMk id="180" creationId="{85E8360D-DC94-4E10-B7A0-4035484334B3}"/>
          </ac:cxnSpMkLst>
        </pc:cxnChg>
        <pc:cxnChg chg="add del mod">
          <ac:chgData name="Chen, Evelyn1" userId="59eb805a-2466-460d-b5c1-28cff76e3067" providerId="ADAL" clId="{002582C3-8BF7-4B11-8B1E-746BEF9B3EE8}" dt="2021-11-18T02:19:18.321" v="6352"/>
          <ac:cxnSpMkLst>
            <pc:docMk/>
            <pc:sldMk cId="2998487775" sldId="2147308600"/>
            <ac:cxnSpMk id="182" creationId="{1A0CB08E-3D24-4147-89D4-F5ABB4C41ABE}"/>
          </ac:cxnSpMkLst>
        </pc:cxnChg>
        <pc:cxnChg chg="add del mod">
          <ac:chgData name="Chen, Evelyn1" userId="59eb805a-2466-460d-b5c1-28cff76e3067" providerId="ADAL" clId="{002582C3-8BF7-4B11-8B1E-746BEF9B3EE8}" dt="2021-11-18T01:48:34.952" v="6017" actId="478"/>
          <ac:cxnSpMkLst>
            <pc:docMk/>
            <pc:sldMk cId="2998487775" sldId="2147308600"/>
            <ac:cxnSpMk id="182" creationId="{3D7134C8-EF90-4943-97D2-5360B6AFD998}"/>
          </ac:cxnSpMkLst>
        </pc:cxnChg>
        <pc:cxnChg chg="add mod">
          <ac:chgData name="Chen, Evelyn1" userId="59eb805a-2466-460d-b5c1-28cff76e3067" providerId="ADAL" clId="{002582C3-8BF7-4B11-8B1E-746BEF9B3EE8}" dt="2021-11-18T00:50:16.602" v="4453" actId="1076"/>
          <ac:cxnSpMkLst>
            <pc:docMk/>
            <pc:sldMk cId="2998487775" sldId="2147308600"/>
            <ac:cxnSpMk id="183" creationId="{1C04A2EF-2407-4837-A50C-4F9C0E4651D2}"/>
          </ac:cxnSpMkLst>
        </pc:cxnChg>
        <pc:cxnChg chg="add del mod">
          <ac:chgData name="Chen, Evelyn1" userId="59eb805a-2466-460d-b5c1-28cff76e3067" providerId="ADAL" clId="{002582C3-8BF7-4B11-8B1E-746BEF9B3EE8}" dt="2021-11-18T01:48:29.611" v="6012" actId="478"/>
          <ac:cxnSpMkLst>
            <pc:docMk/>
            <pc:sldMk cId="2998487775" sldId="2147308600"/>
            <ac:cxnSpMk id="185" creationId="{5AD9D813-2801-475C-BCF5-95FEFB4E5CD5}"/>
          </ac:cxnSpMkLst>
        </pc:cxnChg>
        <pc:cxnChg chg="add del mod">
          <ac:chgData name="Chen, Evelyn1" userId="59eb805a-2466-460d-b5c1-28cff76e3067" providerId="ADAL" clId="{002582C3-8BF7-4B11-8B1E-746BEF9B3EE8}" dt="2021-11-18T02:19:18.321" v="6352"/>
          <ac:cxnSpMkLst>
            <pc:docMk/>
            <pc:sldMk cId="2998487775" sldId="2147308600"/>
            <ac:cxnSpMk id="185" creationId="{C46155BE-ED9B-41F6-AE74-9380AFDE6AE6}"/>
          </ac:cxnSpMkLst>
        </pc:cxnChg>
        <pc:cxnChg chg="add del mod">
          <ac:chgData name="Chen, Evelyn1" userId="59eb805a-2466-460d-b5c1-28cff76e3067" providerId="ADAL" clId="{002582C3-8BF7-4B11-8B1E-746BEF9B3EE8}" dt="2021-11-18T01:48:09.886" v="5986" actId="478"/>
          <ac:cxnSpMkLst>
            <pc:docMk/>
            <pc:sldMk cId="2998487775" sldId="2147308600"/>
            <ac:cxnSpMk id="186" creationId="{298A840B-725D-4F9A-BBAA-1B73BC887367}"/>
          </ac:cxnSpMkLst>
        </pc:cxnChg>
        <pc:cxnChg chg="add del mod">
          <ac:chgData name="Chen, Evelyn1" userId="59eb805a-2466-460d-b5c1-28cff76e3067" providerId="ADAL" clId="{002582C3-8BF7-4B11-8B1E-746BEF9B3EE8}" dt="2021-11-18T02:19:18.321" v="6352"/>
          <ac:cxnSpMkLst>
            <pc:docMk/>
            <pc:sldMk cId="2998487775" sldId="2147308600"/>
            <ac:cxnSpMk id="186" creationId="{3B1AB5B0-9DFE-4BF5-BD9D-6BAFA256A6D7}"/>
          </ac:cxnSpMkLst>
        </pc:cxnChg>
        <pc:cxnChg chg="add del mod">
          <ac:chgData name="Chen, Evelyn1" userId="59eb805a-2466-460d-b5c1-28cff76e3067" providerId="ADAL" clId="{002582C3-8BF7-4B11-8B1E-746BEF9B3EE8}" dt="2021-11-18T01:48:34.102" v="6016" actId="478"/>
          <ac:cxnSpMkLst>
            <pc:docMk/>
            <pc:sldMk cId="2998487775" sldId="2147308600"/>
            <ac:cxnSpMk id="188" creationId="{1DB8D10F-4105-4D33-8355-0A79029B1FAD}"/>
          </ac:cxnSpMkLst>
        </pc:cxnChg>
        <pc:cxnChg chg="add del mod">
          <ac:chgData name="Chen, Evelyn1" userId="59eb805a-2466-460d-b5c1-28cff76e3067" providerId="ADAL" clId="{002582C3-8BF7-4B11-8B1E-746BEF9B3EE8}" dt="2021-11-18T02:19:44.903" v="6355" actId="478"/>
          <ac:cxnSpMkLst>
            <pc:docMk/>
            <pc:sldMk cId="2998487775" sldId="2147308600"/>
            <ac:cxnSpMk id="189" creationId="{228B368F-4008-4BB0-980B-A423935440B3}"/>
          </ac:cxnSpMkLst>
        </pc:cxnChg>
        <pc:cxnChg chg="add del mod">
          <ac:chgData name="Chen, Evelyn1" userId="59eb805a-2466-460d-b5c1-28cff76e3067" providerId="ADAL" clId="{002582C3-8BF7-4B11-8B1E-746BEF9B3EE8}" dt="2021-11-18T02:19:44.903" v="6355" actId="478"/>
          <ac:cxnSpMkLst>
            <pc:docMk/>
            <pc:sldMk cId="2998487775" sldId="2147308600"/>
            <ac:cxnSpMk id="190" creationId="{E4B35209-976E-4430-823A-7B71A926F08D}"/>
          </ac:cxnSpMkLst>
        </pc:cxnChg>
        <pc:cxnChg chg="add del mod">
          <ac:chgData name="Chen, Evelyn1" userId="59eb805a-2466-460d-b5c1-28cff76e3067" providerId="ADAL" clId="{002582C3-8BF7-4B11-8B1E-746BEF9B3EE8}" dt="2021-11-18T01:48:31.030" v="6013" actId="478"/>
          <ac:cxnSpMkLst>
            <pc:docMk/>
            <pc:sldMk cId="2998487775" sldId="2147308600"/>
            <ac:cxnSpMk id="190" creationId="{F7B75710-C449-49F4-B3EA-2F04DB1F1ABA}"/>
          </ac:cxnSpMkLst>
        </pc:cxnChg>
        <pc:cxnChg chg="add del mod">
          <ac:chgData name="Chen, Evelyn1" userId="59eb805a-2466-460d-b5c1-28cff76e3067" providerId="ADAL" clId="{002582C3-8BF7-4B11-8B1E-746BEF9B3EE8}" dt="2021-11-18T02:19:44.903" v="6355" actId="478"/>
          <ac:cxnSpMkLst>
            <pc:docMk/>
            <pc:sldMk cId="2998487775" sldId="2147308600"/>
            <ac:cxnSpMk id="191" creationId="{EBE3B03A-D565-43B4-A756-8016EB24BA62}"/>
          </ac:cxnSpMkLst>
        </pc:cxnChg>
        <pc:cxnChg chg="add del mod">
          <ac:chgData name="Chen, Evelyn1" userId="59eb805a-2466-460d-b5c1-28cff76e3067" providerId="ADAL" clId="{002582C3-8BF7-4B11-8B1E-746BEF9B3EE8}" dt="2021-11-18T02:20:00.033" v="6357"/>
          <ac:cxnSpMkLst>
            <pc:docMk/>
            <pc:sldMk cId="2998487775" sldId="2147308600"/>
            <ac:cxnSpMk id="193" creationId="{2179DB48-FD88-4CD3-BF9D-D287ABB32AE6}"/>
          </ac:cxnSpMkLst>
        </pc:cxnChg>
        <pc:cxnChg chg="add del mod">
          <ac:chgData name="Chen, Evelyn1" userId="59eb805a-2466-460d-b5c1-28cff76e3067" providerId="ADAL" clId="{002582C3-8BF7-4B11-8B1E-746BEF9B3EE8}" dt="2021-11-18T02:20:00.033" v="6357"/>
          <ac:cxnSpMkLst>
            <pc:docMk/>
            <pc:sldMk cId="2998487775" sldId="2147308600"/>
            <ac:cxnSpMk id="194" creationId="{0A299924-3C14-461B-AB2D-3E78222043CF}"/>
          </ac:cxnSpMkLst>
        </pc:cxnChg>
        <pc:cxnChg chg="add mod">
          <ac:chgData name="Chen, Evelyn1" userId="59eb805a-2466-460d-b5c1-28cff76e3067" providerId="ADAL" clId="{002582C3-8BF7-4B11-8B1E-746BEF9B3EE8}" dt="2021-11-18T02:20:09.660" v="6420" actId="1036"/>
          <ac:cxnSpMkLst>
            <pc:docMk/>
            <pc:sldMk cId="2998487775" sldId="2147308600"/>
            <ac:cxnSpMk id="197" creationId="{01FB82CD-7099-40B5-926E-BAFDC99A8C19}"/>
          </ac:cxnSpMkLst>
        </pc:cxnChg>
        <pc:cxnChg chg="add mod">
          <ac:chgData name="Chen, Evelyn1" userId="59eb805a-2466-460d-b5c1-28cff76e3067" providerId="ADAL" clId="{002582C3-8BF7-4B11-8B1E-746BEF9B3EE8}" dt="2021-11-18T02:20:17.176" v="6422" actId="1036"/>
          <ac:cxnSpMkLst>
            <pc:docMk/>
            <pc:sldMk cId="2998487775" sldId="2147308600"/>
            <ac:cxnSpMk id="198" creationId="{2D285B4C-BED1-4D19-AFC7-D0EE67517409}"/>
          </ac:cxnSpMkLst>
        </pc:cxnChg>
      </pc:sldChg>
      <pc:sldChg chg="addSp delSp modSp add mod">
        <pc:chgData name="Chen, Evelyn1" userId="59eb805a-2466-460d-b5c1-28cff76e3067" providerId="ADAL" clId="{002582C3-8BF7-4B11-8B1E-746BEF9B3EE8}" dt="2021-11-18T09:20:11.119" v="7670" actId="21"/>
        <pc:sldMkLst>
          <pc:docMk/>
          <pc:sldMk cId="4184385809" sldId="2147308601"/>
        </pc:sldMkLst>
        <pc:spChg chg="mod">
          <ac:chgData name="Chen, Evelyn1" userId="59eb805a-2466-460d-b5c1-28cff76e3067" providerId="ADAL" clId="{002582C3-8BF7-4B11-8B1E-746BEF9B3EE8}" dt="2021-11-18T00:50:35.707" v="4458" actId="20577"/>
          <ac:spMkLst>
            <pc:docMk/>
            <pc:sldMk cId="4184385809" sldId="2147308601"/>
            <ac:spMk id="2" creationId="{FC0E8921-5DF5-4FEE-9BED-3B73182D5BF7}"/>
          </ac:spMkLst>
        </pc:spChg>
        <pc:spChg chg="add del mod">
          <ac:chgData name="Chen, Evelyn1" userId="59eb805a-2466-460d-b5c1-28cff76e3067" providerId="ADAL" clId="{002582C3-8BF7-4B11-8B1E-746BEF9B3EE8}" dt="2021-11-18T09:20:11.119" v="7670" actId="21"/>
          <ac:spMkLst>
            <pc:docMk/>
            <pc:sldMk cId="4184385809" sldId="2147308601"/>
            <ac:spMk id="3" creationId="{D9B4FCE8-F631-4674-A543-67BED15CF17B}"/>
          </ac:spMkLst>
        </pc:spChg>
        <pc:spChg chg="mod">
          <ac:chgData name="Chen, Evelyn1" userId="59eb805a-2466-460d-b5c1-28cff76e3067" providerId="ADAL" clId="{002582C3-8BF7-4B11-8B1E-746BEF9B3EE8}" dt="2021-11-18T01:49:53.693" v="6035" actId="207"/>
          <ac:spMkLst>
            <pc:docMk/>
            <pc:sldMk cId="4184385809" sldId="2147308601"/>
            <ac:spMk id="95" creationId="{71FE90ED-649E-4490-9F39-12B80D20AD54}"/>
          </ac:spMkLst>
        </pc:spChg>
        <pc:spChg chg="mod">
          <ac:chgData name="Chen, Evelyn1" userId="59eb805a-2466-460d-b5c1-28cff76e3067" providerId="ADAL" clId="{002582C3-8BF7-4B11-8B1E-746BEF9B3EE8}" dt="2021-11-18T01:50:09.422" v="6040" actId="207"/>
          <ac:spMkLst>
            <pc:docMk/>
            <pc:sldMk cId="4184385809" sldId="2147308601"/>
            <ac:spMk id="99" creationId="{29CC13D7-E149-47DD-BE7D-7A89938175A4}"/>
          </ac:spMkLst>
        </pc:spChg>
        <pc:spChg chg="mod">
          <ac:chgData name="Chen, Evelyn1" userId="59eb805a-2466-460d-b5c1-28cff76e3067" providerId="ADAL" clId="{002582C3-8BF7-4B11-8B1E-746BEF9B3EE8}" dt="2021-11-18T01:50:08.694" v="6039" actId="207"/>
          <ac:spMkLst>
            <pc:docMk/>
            <pc:sldMk cId="4184385809" sldId="2147308601"/>
            <ac:spMk id="107" creationId="{8590A75C-22B9-4626-A4AB-059689A5E2C0}"/>
          </ac:spMkLst>
        </pc:spChg>
        <pc:spChg chg="del">
          <ac:chgData name="Chen, Evelyn1" userId="59eb805a-2466-460d-b5c1-28cff76e3067" providerId="ADAL" clId="{002582C3-8BF7-4B11-8B1E-746BEF9B3EE8}" dt="2021-11-18T02:21:20.631" v="6436" actId="478"/>
          <ac:spMkLst>
            <pc:docMk/>
            <pc:sldMk cId="4184385809" sldId="2147308601"/>
            <ac:spMk id="157" creationId="{3B8E1D00-62E9-4AD1-B320-1FCBCC52FFB9}"/>
          </ac:spMkLst>
        </pc:spChg>
        <pc:cxnChg chg="del">
          <ac:chgData name="Chen, Evelyn1" userId="59eb805a-2466-460d-b5c1-28cff76e3067" providerId="ADAL" clId="{002582C3-8BF7-4B11-8B1E-746BEF9B3EE8}" dt="2021-11-18T02:21:19.423" v="6435" actId="478"/>
          <ac:cxnSpMkLst>
            <pc:docMk/>
            <pc:sldMk cId="4184385809" sldId="2147308601"/>
            <ac:cxnSpMk id="156" creationId="{6A0F02BC-2F7F-4342-8F99-EACC06F8D2DF}"/>
          </ac:cxnSpMkLst>
        </pc:cxnChg>
      </pc:sldChg>
      <pc:sldChg chg="addSp delSp modSp add mod">
        <pc:chgData name="Chen, Evelyn1" userId="59eb805a-2466-460d-b5c1-28cff76e3067" providerId="ADAL" clId="{002582C3-8BF7-4B11-8B1E-746BEF9B3EE8}" dt="2021-11-18T02:21:07.566" v="6430" actId="478"/>
        <pc:sldMkLst>
          <pc:docMk/>
          <pc:sldMk cId="3653613534" sldId="2147308602"/>
        </pc:sldMkLst>
        <pc:spChg chg="mod">
          <ac:chgData name="Chen, Evelyn1" userId="59eb805a-2466-460d-b5c1-28cff76e3067" providerId="ADAL" clId="{002582C3-8BF7-4B11-8B1E-746BEF9B3EE8}" dt="2021-11-18T00:50:47.898" v="4461"/>
          <ac:spMkLst>
            <pc:docMk/>
            <pc:sldMk cId="3653613534" sldId="2147308602"/>
            <ac:spMk id="2" creationId="{FC0E8921-5DF5-4FEE-9BED-3B73182D5BF7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82" creationId="{70B6EFFF-0B57-4213-9E10-B8ABA7160C1C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83" creationId="{43A0FD41-6322-488A-9B0B-C65065B04654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84" creationId="{47CB4E98-5921-484E-8A15-3E3861560A16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85" creationId="{F7D5237A-77DC-411D-A91F-3B5E36CBF52B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86" creationId="{FA9A7434-37E4-492A-99A7-DFDE31712F0F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87" creationId="{D0BB45C7-66E5-4352-9F44-7C8ECD0660D0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88" creationId="{68028F77-6C38-4D06-9FFD-8CD4E41A8979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89" creationId="{682F2465-1400-4C16-AF0B-333D574858A2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90" creationId="{7E64ECB7-96ED-415B-AC70-AE3C3C3AECD7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91" creationId="{B435DAF8-0EB0-40CB-A334-5A9A93F1FDB6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92" creationId="{CF8A8864-FB14-40AC-B544-82C1217EF1B2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93" creationId="{F6565EB2-C95E-4E6C-9B62-446E8606773C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94" creationId="{6561F669-886B-472B-B158-8C1E5AAD613B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95" creationId="{71FE90ED-649E-4490-9F39-12B80D20AD54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96" creationId="{506C3544-C564-46EC-9B4E-303DBC4A234A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97" creationId="{10D96132-7FC8-4EDF-997A-3975F4E61EF1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98" creationId="{C372E92E-8421-4604-859E-14E2F048180C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99" creationId="{29CC13D7-E149-47DD-BE7D-7A89938175A4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00" creationId="{D6B0F9E0-8C96-447A-9370-4257BBE99F1C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01" creationId="{7A372705-DA21-413E-A296-209A35438B28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02" creationId="{C4401C7D-439A-4764-9ED5-6D1F3C8A5D06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03" creationId="{A185597F-DBC2-40FC-A07F-B16DC4F8B2C3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04" creationId="{4F8676F6-6FBC-4E94-A064-3051CF1F2CE7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05" creationId="{6C0DD1DC-90AC-4B1B-ADDD-A6A5BFEE3009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06" creationId="{4031CBC7-006F-48D5-A736-389E2C2BDB8B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07" creationId="{8590A75C-22B9-4626-A4AB-059689A5E2C0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08" creationId="{E9529AEE-E8C9-4687-AA9E-ED9B95E46C1D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09" creationId="{C9DC8A3A-AA3C-42D6-8A0B-449601B34B35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10" creationId="{44C3D61C-9CB6-49F4-96D2-56CC5B1FF9F7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14" creationId="{6C0824DE-A618-4780-A4DF-742F605F7A30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15" creationId="{F8F397DD-4CB0-4797-B541-E57FFEF68DE8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16" creationId="{BFCCC056-88C0-424B-98DF-586C59229536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17" creationId="{E99BD303-0AE4-4C08-83B7-371B1C9D1F5D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18" creationId="{80C4B644-F00F-4734-9BB8-E2EF94B14E8E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21" creationId="{FE0A4102-FF73-494C-A288-085BEBCBAD40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22" creationId="{D48F9568-1D56-4C47-8441-ED28D3DFD9E6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24" creationId="{0C92D5CC-2A69-4392-BE98-BC3E1F7C785C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25" creationId="{8350E284-EE58-4AE0-A64C-774EC88C758C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27" creationId="{04CCF116-A1E7-4303-8D1F-5907227D5A2D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29" creationId="{D2536E50-2B75-47C1-AFF7-BD6725341260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31" creationId="{244C134F-BE21-495C-BA89-F8631BFE45F3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33" creationId="{97469967-5723-4C68-9AFA-55CE45CE3E24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35" creationId="{10998E5E-B160-4DAA-A53E-F6D0F1E5F97B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36" creationId="{74AD932F-C8E2-4054-84BC-2B0298C4435A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39" creationId="{1FACA25C-201A-4CEF-B336-4E2126A5DF36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40" creationId="{C04F560C-662B-449C-9608-835E7153DFC8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42" creationId="{374D9372-01B0-4680-A725-6C5A78C9A9F0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43" creationId="{BAD565BF-928C-417F-BD5E-F54C654B88BC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45" creationId="{E081F8AC-7E91-4A2D-9513-B906D4D0545D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47" creationId="{AE1D44AA-66BF-4A30-B6A9-4148AD3BB3DB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50" creationId="{596891E2-9A27-4151-81A4-C5F6F412AF8C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52" creationId="{0FDEE366-A955-425C-8B24-612762F14018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54" creationId="{21831200-145E-42EC-98E9-59CBF469D294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55" creationId="{DFD330E3-5F9B-4036-B51B-428F5770FDC4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57" creationId="{3B8E1D00-62E9-4AD1-B320-1FCBCC52FFB9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59" creationId="{65198F07-EAB8-4CAA-BEA7-78116518DBC5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61" creationId="{CB67D3A4-F8A2-43AE-8A4D-4044C5E216C8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63" creationId="{E7241B9B-8986-45E2-B764-641E0CD0C87E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65" creationId="{B77DEF27-6D1B-4C4B-B413-8E68EB96D3DE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67" creationId="{A4B599CF-3919-4651-A6A4-9C0AAC92D892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68" creationId="{8C690BD4-7422-48A3-97BD-809B6C39C942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69" creationId="{CE28CB18-1A41-40B6-8454-1F09083FFB9B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70" creationId="{D6EEE813-EEAA-402A-9638-8E7A06E7E57D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71" creationId="{36DF87C7-918C-4A74-A7B7-DC6E53063B53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73" creationId="{39AECC43-AC05-4A44-832C-F3CEF2FE0630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75" creationId="{CA29AC36-795B-4845-9DE4-217B21DAF75A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77" creationId="{D2AA2FD3-F8FF-436F-A241-9F1AEAB9E002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78" creationId="{436811E1-95C1-45FC-80A1-542F204AB64C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79" creationId="{91B0F890-E06C-4C3B-B3E4-137D60B5EF3A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81" creationId="{BFACC48C-8A56-4AB7-9B13-D3BE1AA5C929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84" creationId="{FBBA9971-A3B6-4BAC-B64D-5842686A9259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87" creationId="{663B11D5-D9EE-438B-B5B5-91248261C151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89" creationId="{49EDDF78-AA8A-40D2-99D5-AAE51DAA53D4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91" creationId="{173FF1CE-C980-4DFD-82C9-0087E3989C16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92" creationId="{3C1740B9-D1FA-4960-8511-3FAA7C0971CC}"/>
          </ac:spMkLst>
        </pc:spChg>
        <pc:spChg chg="del">
          <ac:chgData name="Chen, Evelyn1" userId="59eb805a-2466-460d-b5c1-28cff76e3067" providerId="ADAL" clId="{002582C3-8BF7-4B11-8B1E-746BEF9B3EE8}" dt="2021-11-18T00:50:50.903" v="4462" actId="478"/>
          <ac:spMkLst>
            <pc:docMk/>
            <pc:sldMk cId="3653613534" sldId="2147308602"/>
            <ac:spMk id="193" creationId="{034F6A35-D853-472E-9518-DDD197C3B37D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194" creationId="{85776828-FA77-4C51-BF1A-47565E57FBE2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195" creationId="{E5F791E0-4BA7-4DA2-A25C-C449A2987B9A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196" creationId="{FF71AA95-0790-44AC-AD1D-AAB0BFFB15E4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197" creationId="{48138218-8D6C-4CB6-B76A-997B1473B348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198" creationId="{88A2F527-259F-4D7E-AC8C-C946C9B666AD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199" creationId="{F693E17E-BB5E-4328-A100-0EBA4DDA5132}"/>
          </ac:spMkLst>
        </pc:spChg>
        <pc:spChg chg="add mod">
          <ac:chgData name="Chen, Evelyn1" userId="59eb805a-2466-460d-b5c1-28cff76e3067" providerId="ADAL" clId="{002582C3-8BF7-4B11-8B1E-746BEF9B3EE8}" dt="2021-11-18T01:49:56.331" v="6036" actId="207"/>
          <ac:spMkLst>
            <pc:docMk/>
            <pc:sldMk cId="3653613534" sldId="2147308602"/>
            <ac:spMk id="200" creationId="{0F542F41-A471-4009-B19D-2891614A26BB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201" creationId="{12B383B5-7794-493C-8F21-C7441B47AEC1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202" creationId="{4A97044D-16B7-414A-926B-43D2454C53C4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203" creationId="{9E59522E-8E48-4355-BAEE-1D8F1C61B509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204" creationId="{1215E778-3178-4A36-97A9-B9C5DD9A2C34}"/>
          </ac:spMkLst>
        </pc:spChg>
        <pc:spChg chg="add mod">
          <ac:chgData name="Chen, Evelyn1" userId="59eb805a-2466-460d-b5c1-28cff76e3067" providerId="ADAL" clId="{002582C3-8BF7-4B11-8B1E-746BEF9B3EE8}" dt="2021-11-18T01:50:11.545" v="6041" actId="207"/>
          <ac:spMkLst>
            <pc:docMk/>
            <pc:sldMk cId="3653613534" sldId="2147308602"/>
            <ac:spMk id="205" creationId="{D852FFF1-055D-4530-8659-6C35CEB13F2A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206" creationId="{C2190DF6-FA6F-4E53-8E90-CF69169F9B3B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207" creationId="{B9EEDE2C-4B58-46D4-AE2B-07F91D3244C7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208" creationId="{C5037B32-C7DC-4048-9098-DD2083A2F8F7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209" creationId="{2487049B-A4BA-4B3A-8D1D-82255A53337C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210" creationId="{B7A3523E-7E67-4264-B897-668C02CDCDB2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211" creationId="{73114698-D175-4988-9451-AD137ABC8A78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212" creationId="{071EBC17-25F6-4742-80BA-D8CFA2C1C12B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213" creationId="{0DC2E8B1-2EAD-44CA-84FA-B40E4B9C400E}"/>
          </ac:spMkLst>
        </pc:spChg>
        <pc:spChg chg="add mod">
          <ac:chgData name="Chen, Evelyn1" userId="59eb805a-2466-460d-b5c1-28cff76e3067" providerId="ADAL" clId="{002582C3-8BF7-4B11-8B1E-746BEF9B3EE8}" dt="2021-11-18T01:50:12.348" v="6042" actId="207"/>
          <ac:spMkLst>
            <pc:docMk/>
            <pc:sldMk cId="3653613534" sldId="2147308602"/>
            <ac:spMk id="214" creationId="{45F0C143-2309-402C-9EFC-C2169FFC4858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215" creationId="{11D2FF4B-144B-4D2F-AC22-1E6308301142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219" creationId="{6BAB3C9E-CE06-4836-AA2A-36C985A1B67B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220" creationId="{AE9C4FEF-DA7D-4A87-A409-4DC6ACB82914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221" creationId="{4237AE7F-7F4D-47B7-B256-E2B096FEE492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222" creationId="{2E2175B0-2892-4EC4-9E1E-01181F065DB1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223" creationId="{A42AA7D1-AA83-44A9-8427-35B47DF110DD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224" creationId="{AA9F0F1B-F1A9-45FE-8BD0-C7269D720394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227" creationId="{CA6DD440-02B4-41DB-8BC6-95FCE2F68077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228" creationId="{8E6D67DD-FD31-4241-82A9-596BFB144A11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230" creationId="{DD83212B-2F6D-44D4-BCF4-C830B120C1CA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231" creationId="{F83885DC-6ADF-4E61-8EC4-33BB3417981E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234" creationId="{9F964608-62EC-41A4-9017-A93E57AE98AB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236" creationId="{90A1E86E-2EF4-4CB7-9057-7A5680E0A4D4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238" creationId="{11A603DD-D756-4E59-B6CB-3B7FB54D7DEC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240" creationId="{5A2DB8B2-C2EA-4448-A809-E6986237B47E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242" creationId="{493A7AFB-3759-46CE-8981-1AFF2975EABF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244" creationId="{9A0DEA8D-FC4B-48A4-814E-7A03BC10F052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245" creationId="{B56BDC6B-A0AA-43CC-BFB5-7B738EF90E2A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249" creationId="{79BF4B5E-6E1A-433F-916F-570417F97A20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250" creationId="{DF92B7DF-FDAA-42A3-BEB2-7FD5D00FD772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252" creationId="{7BACEFCC-3FB9-4C23-9F75-E9C2C245BA47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253" creationId="{EFC51FB0-DC9E-4590-804F-FE8C000811EE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256" creationId="{DDC8BBE6-E467-40A0-8CE6-66D59D5BFC4A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259" creationId="{E541E55F-1BEC-4D2E-A708-45D0D73EAF09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261" creationId="{99F2A782-DD10-4FE4-A299-99262B64DD74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263" creationId="{96713B9C-6F31-489F-8AB0-EDC8E2F4FB7D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264" creationId="{C683359B-AB01-486C-93D2-F93BD52EC3A0}"/>
          </ac:spMkLst>
        </pc:spChg>
        <pc:spChg chg="add del mod">
          <ac:chgData name="Chen, Evelyn1" userId="59eb805a-2466-460d-b5c1-28cff76e3067" providerId="ADAL" clId="{002582C3-8BF7-4B11-8B1E-746BEF9B3EE8}" dt="2021-11-18T02:21:07.566" v="6430" actId="478"/>
          <ac:spMkLst>
            <pc:docMk/>
            <pc:sldMk cId="3653613534" sldId="2147308602"/>
            <ac:spMk id="266" creationId="{5ADBD624-770C-46CB-958E-0E5AA16A1389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267" creationId="{41D107B9-335E-4630-A28F-E8A3E2401F42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269" creationId="{3A924B57-0C5C-437C-B403-876DD0588009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271" creationId="{448AA072-CEF1-4EC9-A7DA-AE5B9450B9DB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272" creationId="{578B556C-4430-42B7-9171-FD76B2708034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274" creationId="{1B8D0BBE-5DFB-4843-BA2D-3E2A9EBB2D23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276" creationId="{6814EC7F-039C-4755-AF20-4E26170B0F73}"/>
          </ac:spMkLst>
        </pc:spChg>
        <pc:spChg chg="add mod">
          <ac:chgData name="Chen, Evelyn1" userId="59eb805a-2466-460d-b5c1-28cff76e3067" providerId="ADAL" clId="{002582C3-8BF7-4B11-8B1E-746BEF9B3EE8}" dt="2021-11-18T02:21:00.750" v="6427" actId="207"/>
          <ac:spMkLst>
            <pc:docMk/>
            <pc:sldMk cId="3653613534" sldId="2147308602"/>
            <ac:spMk id="278" creationId="{6EEEE59A-018F-40E1-8BAB-CCE2B0D33B27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280" creationId="{B933D715-B5F4-43B2-B260-7EB0913FDEB4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281" creationId="{54BAC012-8FB9-484E-B9ED-C9032283EA1C}"/>
          </ac:spMkLst>
        </pc:spChg>
        <pc:spChg chg="add mod">
          <ac:chgData name="Chen, Evelyn1" userId="59eb805a-2466-460d-b5c1-28cff76e3067" providerId="ADAL" clId="{002582C3-8BF7-4B11-8B1E-746BEF9B3EE8}" dt="2021-11-18T00:51:00.558" v="4464" actId="1076"/>
          <ac:spMkLst>
            <pc:docMk/>
            <pc:sldMk cId="3653613534" sldId="2147308602"/>
            <ac:spMk id="283" creationId="{EFBB7247-9D1F-42A4-AE99-9321E54A9693}"/>
          </ac:spMkLst>
        </pc:spChg>
        <pc:spChg chg="add mod">
          <ac:chgData name="Chen, Evelyn1" userId="59eb805a-2466-460d-b5c1-28cff76e3067" providerId="ADAL" clId="{002582C3-8BF7-4B11-8B1E-746BEF9B3EE8}" dt="2021-11-18T02:21:03.854" v="6428" actId="207"/>
          <ac:spMkLst>
            <pc:docMk/>
            <pc:sldMk cId="3653613534" sldId="2147308602"/>
            <ac:spMk id="284" creationId="{D277CA2F-915E-449E-8045-4364841FCDF3}"/>
          </ac:spMkLst>
        </pc:spChg>
        <pc:cxnChg chg="del">
          <ac:chgData name="Chen, Evelyn1" userId="59eb805a-2466-460d-b5c1-28cff76e3067" providerId="ADAL" clId="{002582C3-8BF7-4B11-8B1E-746BEF9B3EE8}" dt="2021-11-18T00:50:50.903" v="4462" actId="478"/>
          <ac:cxnSpMkLst>
            <pc:docMk/>
            <pc:sldMk cId="3653613534" sldId="2147308602"/>
            <ac:cxnSpMk id="111" creationId="{A9BF6813-6FC8-40B0-B8F9-E2E7EB0BE4F2}"/>
          </ac:cxnSpMkLst>
        </pc:cxnChg>
        <pc:cxnChg chg="del">
          <ac:chgData name="Chen, Evelyn1" userId="59eb805a-2466-460d-b5c1-28cff76e3067" providerId="ADAL" clId="{002582C3-8BF7-4B11-8B1E-746BEF9B3EE8}" dt="2021-11-18T00:50:50.903" v="4462" actId="478"/>
          <ac:cxnSpMkLst>
            <pc:docMk/>
            <pc:sldMk cId="3653613534" sldId="2147308602"/>
            <ac:cxnSpMk id="112" creationId="{586146F3-99A7-4721-A2D6-94CCE38F41EF}"/>
          </ac:cxnSpMkLst>
        </pc:cxnChg>
        <pc:cxnChg chg="del">
          <ac:chgData name="Chen, Evelyn1" userId="59eb805a-2466-460d-b5c1-28cff76e3067" providerId="ADAL" clId="{002582C3-8BF7-4B11-8B1E-746BEF9B3EE8}" dt="2021-11-18T00:50:50.903" v="4462" actId="478"/>
          <ac:cxnSpMkLst>
            <pc:docMk/>
            <pc:sldMk cId="3653613534" sldId="2147308602"/>
            <ac:cxnSpMk id="113" creationId="{813C4384-1993-46C2-8E4C-613B621BB124}"/>
          </ac:cxnSpMkLst>
        </pc:cxnChg>
        <pc:cxnChg chg="del">
          <ac:chgData name="Chen, Evelyn1" userId="59eb805a-2466-460d-b5c1-28cff76e3067" providerId="ADAL" clId="{002582C3-8BF7-4B11-8B1E-746BEF9B3EE8}" dt="2021-11-18T00:50:50.903" v="4462" actId="478"/>
          <ac:cxnSpMkLst>
            <pc:docMk/>
            <pc:sldMk cId="3653613534" sldId="2147308602"/>
            <ac:cxnSpMk id="119" creationId="{2395794D-52DA-4C59-8440-29AC71475DFC}"/>
          </ac:cxnSpMkLst>
        </pc:cxnChg>
        <pc:cxnChg chg="del">
          <ac:chgData name="Chen, Evelyn1" userId="59eb805a-2466-460d-b5c1-28cff76e3067" providerId="ADAL" clId="{002582C3-8BF7-4B11-8B1E-746BEF9B3EE8}" dt="2021-11-18T00:50:50.903" v="4462" actId="478"/>
          <ac:cxnSpMkLst>
            <pc:docMk/>
            <pc:sldMk cId="3653613534" sldId="2147308602"/>
            <ac:cxnSpMk id="120" creationId="{F3939C29-2624-4687-9901-159E2073C60A}"/>
          </ac:cxnSpMkLst>
        </pc:cxnChg>
        <pc:cxnChg chg="del">
          <ac:chgData name="Chen, Evelyn1" userId="59eb805a-2466-460d-b5c1-28cff76e3067" providerId="ADAL" clId="{002582C3-8BF7-4B11-8B1E-746BEF9B3EE8}" dt="2021-11-18T00:50:50.903" v="4462" actId="478"/>
          <ac:cxnSpMkLst>
            <pc:docMk/>
            <pc:sldMk cId="3653613534" sldId="2147308602"/>
            <ac:cxnSpMk id="123" creationId="{54F40E1C-DF58-4FD2-AA63-5ACBE16E69DE}"/>
          </ac:cxnSpMkLst>
        </pc:cxnChg>
        <pc:cxnChg chg="del">
          <ac:chgData name="Chen, Evelyn1" userId="59eb805a-2466-460d-b5c1-28cff76e3067" providerId="ADAL" clId="{002582C3-8BF7-4B11-8B1E-746BEF9B3EE8}" dt="2021-11-18T00:50:50.903" v="4462" actId="478"/>
          <ac:cxnSpMkLst>
            <pc:docMk/>
            <pc:sldMk cId="3653613534" sldId="2147308602"/>
            <ac:cxnSpMk id="126" creationId="{C57508C3-5580-4001-A512-668D9B41E09E}"/>
          </ac:cxnSpMkLst>
        </pc:cxnChg>
        <pc:cxnChg chg="del">
          <ac:chgData name="Chen, Evelyn1" userId="59eb805a-2466-460d-b5c1-28cff76e3067" providerId="ADAL" clId="{002582C3-8BF7-4B11-8B1E-746BEF9B3EE8}" dt="2021-11-18T00:50:50.903" v="4462" actId="478"/>
          <ac:cxnSpMkLst>
            <pc:docMk/>
            <pc:sldMk cId="3653613534" sldId="2147308602"/>
            <ac:cxnSpMk id="128" creationId="{1E33C575-AF18-4464-B333-99F3C4504DE2}"/>
          </ac:cxnSpMkLst>
        </pc:cxnChg>
        <pc:cxnChg chg="del">
          <ac:chgData name="Chen, Evelyn1" userId="59eb805a-2466-460d-b5c1-28cff76e3067" providerId="ADAL" clId="{002582C3-8BF7-4B11-8B1E-746BEF9B3EE8}" dt="2021-11-18T00:50:50.903" v="4462" actId="478"/>
          <ac:cxnSpMkLst>
            <pc:docMk/>
            <pc:sldMk cId="3653613534" sldId="2147308602"/>
            <ac:cxnSpMk id="130" creationId="{E564C591-1AE1-49FD-86E8-9555302D8749}"/>
          </ac:cxnSpMkLst>
        </pc:cxnChg>
        <pc:cxnChg chg="del">
          <ac:chgData name="Chen, Evelyn1" userId="59eb805a-2466-460d-b5c1-28cff76e3067" providerId="ADAL" clId="{002582C3-8BF7-4B11-8B1E-746BEF9B3EE8}" dt="2021-11-18T00:50:50.903" v="4462" actId="478"/>
          <ac:cxnSpMkLst>
            <pc:docMk/>
            <pc:sldMk cId="3653613534" sldId="2147308602"/>
            <ac:cxnSpMk id="132" creationId="{B0B3F345-6805-4A85-9E32-7867AF5BBFB3}"/>
          </ac:cxnSpMkLst>
        </pc:cxnChg>
        <pc:cxnChg chg="del">
          <ac:chgData name="Chen, Evelyn1" userId="59eb805a-2466-460d-b5c1-28cff76e3067" providerId="ADAL" clId="{002582C3-8BF7-4B11-8B1E-746BEF9B3EE8}" dt="2021-11-18T00:50:50.903" v="4462" actId="478"/>
          <ac:cxnSpMkLst>
            <pc:docMk/>
            <pc:sldMk cId="3653613534" sldId="2147308602"/>
            <ac:cxnSpMk id="134" creationId="{5D2B59EA-3D1D-43DE-841C-1B9C1C3C731B}"/>
          </ac:cxnSpMkLst>
        </pc:cxnChg>
        <pc:cxnChg chg="del">
          <ac:chgData name="Chen, Evelyn1" userId="59eb805a-2466-460d-b5c1-28cff76e3067" providerId="ADAL" clId="{002582C3-8BF7-4B11-8B1E-746BEF9B3EE8}" dt="2021-11-18T00:50:50.903" v="4462" actId="478"/>
          <ac:cxnSpMkLst>
            <pc:docMk/>
            <pc:sldMk cId="3653613534" sldId="2147308602"/>
            <ac:cxnSpMk id="137" creationId="{905B4484-659D-45D5-BE73-9A3684980C19}"/>
          </ac:cxnSpMkLst>
        </pc:cxnChg>
        <pc:cxnChg chg="del">
          <ac:chgData name="Chen, Evelyn1" userId="59eb805a-2466-460d-b5c1-28cff76e3067" providerId="ADAL" clId="{002582C3-8BF7-4B11-8B1E-746BEF9B3EE8}" dt="2021-11-18T00:50:50.903" v="4462" actId="478"/>
          <ac:cxnSpMkLst>
            <pc:docMk/>
            <pc:sldMk cId="3653613534" sldId="2147308602"/>
            <ac:cxnSpMk id="138" creationId="{E24BBC5A-53AA-44B3-BE94-5AF0F408B19E}"/>
          </ac:cxnSpMkLst>
        </pc:cxnChg>
        <pc:cxnChg chg="del">
          <ac:chgData name="Chen, Evelyn1" userId="59eb805a-2466-460d-b5c1-28cff76e3067" providerId="ADAL" clId="{002582C3-8BF7-4B11-8B1E-746BEF9B3EE8}" dt="2021-11-18T00:50:50.903" v="4462" actId="478"/>
          <ac:cxnSpMkLst>
            <pc:docMk/>
            <pc:sldMk cId="3653613534" sldId="2147308602"/>
            <ac:cxnSpMk id="141" creationId="{4DC8B8CB-0C30-4DD8-A7CB-1DF1A27ABDED}"/>
          </ac:cxnSpMkLst>
        </pc:cxnChg>
        <pc:cxnChg chg="del">
          <ac:chgData name="Chen, Evelyn1" userId="59eb805a-2466-460d-b5c1-28cff76e3067" providerId="ADAL" clId="{002582C3-8BF7-4B11-8B1E-746BEF9B3EE8}" dt="2021-11-18T00:50:50.903" v="4462" actId="478"/>
          <ac:cxnSpMkLst>
            <pc:docMk/>
            <pc:sldMk cId="3653613534" sldId="2147308602"/>
            <ac:cxnSpMk id="144" creationId="{209B1A74-10DE-4344-BEE1-497FD5AE22D2}"/>
          </ac:cxnSpMkLst>
        </pc:cxnChg>
        <pc:cxnChg chg="del mod">
          <ac:chgData name="Chen, Evelyn1" userId="59eb805a-2466-460d-b5c1-28cff76e3067" providerId="ADAL" clId="{002582C3-8BF7-4B11-8B1E-746BEF9B3EE8}" dt="2021-11-18T00:50:50.903" v="4462" actId="478"/>
          <ac:cxnSpMkLst>
            <pc:docMk/>
            <pc:sldMk cId="3653613534" sldId="2147308602"/>
            <ac:cxnSpMk id="146" creationId="{A4E0D4A1-9298-4505-8889-C1AC5705761E}"/>
          </ac:cxnSpMkLst>
        </pc:cxnChg>
        <pc:cxnChg chg="del">
          <ac:chgData name="Chen, Evelyn1" userId="59eb805a-2466-460d-b5c1-28cff76e3067" providerId="ADAL" clId="{002582C3-8BF7-4B11-8B1E-746BEF9B3EE8}" dt="2021-11-18T00:50:50.903" v="4462" actId="478"/>
          <ac:cxnSpMkLst>
            <pc:docMk/>
            <pc:sldMk cId="3653613534" sldId="2147308602"/>
            <ac:cxnSpMk id="148" creationId="{DC502FD7-C986-40B8-ADAE-F7064EED89BB}"/>
          </ac:cxnSpMkLst>
        </pc:cxnChg>
        <pc:cxnChg chg="del">
          <ac:chgData name="Chen, Evelyn1" userId="59eb805a-2466-460d-b5c1-28cff76e3067" providerId="ADAL" clId="{002582C3-8BF7-4B11-8B1E-746BEF9B3EE8}" dt="2021-11-18T00:50:50.903" v="4462" actId="478"/>
          <ac:cxnSpMkLst>
            <pc:docMk/>
            <pc:sldMk cId="3653613534" sldId="2147308602"/>
            <ac:cxnSpMk id="149" creationId="{AB8B3C2F-F2B8-46E5-8ABD-192C22AB425D}"/>
          </ac:cxnSpMkLst>
        </pc:cxnChg>
        <pc:cxnChg chg="del">
          <ac:chgData name="Chen, Evelyn1" userId="59eb805a-2466-460d-b5c1-28cff76e3067" providerId="ADAL" clId="{002582C3-8BF7-4B11-8B1E-746BEF9B3EE8}" dt="2021-11-18T00:50:50.903" v="4462" actId="478"/>
          <ac:cxnSpMkLst>
            <pc:docMk/>
            <pc:sldMk cId="3653613534" sldId="2147308602"/>
            <ac:cxnSpMk id="151" creationId="{0C3E76B6-F717-447B-B028-7C058E727B51}"/>
          </ac:cxnSpMkLst>
        </pc:cxnChg>
        <pc:cxnChg chg="del">
          <ac:chgData name="Chen, Evelyn1" userId="59eb805a-2466-460d-b5c1-28cff76e3067" providerId="ADAL" clId="{002582C3-8BF7-4B11-8B1E-746BEF9B3EE8}" dt="2021-11-18T00:50:50.903" v="4462" actId="478"/>
          <ac:cxnSpMkLst>
            <pc:docMk/>
            <pc:sldMk cId="3653613534" sldId="2147308602"/>
            <ac:cxnSpMk id="153" creationId="{7744E2FA-B1D0-4DD4-A00D-EA4C05C855BB}"/>
          </ac:cxnSpMkLst>
        </pc:cxnChg>
        <pc:cxnChg chg="del">
          <ac:chgData name="Chen, Evelyn1" userId="59eb805a-2466-460d-b5c1-28cff76e3067" providerId="ADAL" clId="{002582C3-8BF7-4B11-8B1E-746BEF9B3EE8}" dt="2021-11-18T00:50:50.903" v="4462" actId="478"/>
          <ac:cxnSpMkLst>
            <pc:docMk/>
            <pc:sldMk cId="3653613534" sldId="2147308602"/>
            <ac:cxnSpMk id="156" creationId="{6A0F02BC-2F7F-4342-8F99-EACC06F8D2DF}"/>
          </ac:cxnSpMkLst>
        </pc:cxnChg>
        <pc:cxnChg chg="del">
          <ac:chgData name="Chen, Evelyn1" userId="59eb805a-2466-460d-b5c1-28cff76e3067" providerId="ADAL" clId="{002582C3-8BF7-4B11-8B1E-746BEF9B3EE8}" dt="2021-11-18T00:50:50.903" v="4462" actId="478"/>
          <ac:cxnSpMkLst>
            <pc:docMk/>
            <pc:sldMk cId="3653613534" sldId="2147308602"/>
            <ac:cxnSpMk id="158" creationId="{FBC8F040-0411-460F-B05B-9116A01BDCF3}"/>
          </ac:cxnSpMkLst>
        </pc:cxnChg>
        <pc:cxnChg chg="del">
          <ac:chgData name="Chen, Evelyn1" userId="59eb805a-2466-460d-b5c1-28cff76e3067" providerId="ADAL" clId="{002582C3-8BF7-4B11-8B1E-746BEF9B3EE8}" dt="2021-11-18T00:50:50.903" v="4462" actId="478"/>
          <ac:cxnSpMkLst>
            <pc:docMk/>
            <pc:sldMk cId="3653613534" sldId="2147308602"/>
            <ac:cxnSpMk id="160" creationId="{7024E339-97F2-425E-BF2A-B512A8F9259E}"/>
          </ac:cxnSpMkLst>
        </pc:cxnChg>
        <pc:cxnChg chg="del">
          <ac:chgData name="Chen, Evelyn1" userId="59eb805a-2466-460d-b5c1-28cff76e3067" providerId="ADAL" clId="{002582C3-8BF7-4B11-8B1E-746BEF9B3EE8}" dt="2021-11-18T00:50:50.903" v="4462" actId="478"/>
          <ac:cxnSpMkLst>
            <pc:docMk/>
            <pc:sldMk cId="3653613534" sldId="2147308602"/>
            <ac:cxnSpMk id="162" creationId="{500201D5-3B69-4EFD-B7A9-5860C5FDD3E0}"/>
          </ac:cxnSpMkLst>
        </pc:cxnChg>
        <pc:cxnChg chg="del">
          <ac:chgData name="Chen, Evelyn1" userId="59eb805a-2466-460d-b5c1-28cff76e3067" providerId="ADAL" clId="{002582C3-8BF7-4B11-8B1E-746BEF9B3EE8}" dt="2021-11-18T00:50:50.903" v="4462" actId="478"/>
          <ac:cxnSpMkLst>
            <pc:docMk/>
            <pc:sldMk cId="3653613534" sldId="2147308602"/>
            <ac:cxnSpMk id="164" creationId="{CB05E077-1F40-4A59-A0C4-8CE9B4909AA9}"/>
          </ac:cxnSpMkLst>
        </pc:cxnChg>
        <pc:cxnChg chg="del">
          <ac:chgData name="Chen, Evelyn1" userId="59eb805a-2466-460d-b5c1-28cff76e3067" providerId="ADAL" clId="{002582C3-8BF7-4B11-8B1E-746BEF9B3EE8}" dt="2021-11-18T00:50:50.903" v="4462" actId="478"/>
          <ac:cxnSpMkLst>
            <pc:docMk/>
            <pc:sldMk cId="3653613534" sldId="2147308602"/>
            <ac:cxnSpMk id="166" creationId="{562ECC70-4154-4B74-B243-DC7D16476932}"/>
          </ac:cxnSpMkLst>
        </pc:cxnChg>
        <pc:cxnChg chg="del">
          <ac:chgData name="Chen, Evelyn1" userId="59eb805a-2466-460d-b5c1-28cff76e3067" providerId="ADAL" clId="{002582C3-8BF7-4B11-8B1E-746BEF9B3EE8}" dt="2021-11-18T00:50:50.903" v="4462" actId="478"/>
          <ac:cxnSpMkLst>
            <pc:docMk/>
            <pc:sldMk cId="3653613534" sldId="2147308602"/>
            <ac:cxnSpMk id="172" creationId="{491B0959-A657-4ED1-B6D7-F1DCF53409A8}"/>
          </ac:cxnSpMkLst>
        </pc:cxnChg>
        <pc:cxnChg chg="del">
          <ac:chgData name="Chen, Evelyn1" userId="59eb805a-2466-460d-b5c1-28cff76e3067" providerId="ADAL" clId="{002582C3-8BF7-4B11-8B1E-746BEF9B3EE8}" dt="2021-11-18T00:50:50.903" v="4462" actId="478"/>
          <ac:cxnSpMkLst>
            <pc:docMk/>
            <pc:sldMk cId="3653613534" sldId="2147308602"/>
            <ac:cxnSpMk id="174" creationId="{FE82322F-9A4C-4F81-BFBD-03B49A3D2C24}"/>
          </ac:cxnSpMkLst>
        </pc:cxnChg>
        <pc:cxnChg chg="del">
          <ac:chgData name="Chen, Evelyn1" userId="59eb805a-2466-460d-b5c1-28cff76e3067" providerId="ADAL" clId="{002582C3-8BF7-4B11-8B1E-746BEF9B3EE8}" dt="2021-11-18T00:50:50.903" v="4462" actId="478"/>
          <ac:cxnSpMkLst>
            <pc:docMk/>
            <pc:sldMk cId="3653613534" sldId="2147308602"/>
            <ac:cxnSpMk id="176" creationId="{D0BB661E-4EBF-45F4-A8CF-FC98CFA9A695}"/>
          </ac:cxnSpMkLst>
        </pc:cxnChg>
        <pc:cxnChg chg="del">
          <ac:chgData name="Chen, Evelyn1" userId="59eb805a-2466-460d-b5c1-28cff76e3067" providerId="ADAL" clId="{002582C3-8BF7-4B11-8B1E-746BEF9B3EE8}" dt="2021-11-18T00:50:50.903" v="4462" actId="478"/>
          <ac:cxnSpMkLst>
            <pc:docMk/>
            <pc:sldMk cId="3653613534" sldId="2147308602"/>
            <ac:cxnSpMk id="180" creationId="{85E8360D-DC94-4E10-B7A0-4035484334B3}"/>
          </ac:cxnSpMkLst>
        </pc:cxnChg>
        <pc:cxnChg chg="del">
          <ac:chgData name="Chen, Evelyn1" userId="59eb805a-2466-460d-b5c1-28cff76e3067" providerId="ADAL" clId="{002582C3-8BF7-4B11-8B1E-746BEF9B3EE8}" dt="2021-11-18T00:50:50.903" v="4462" actId="478"/>
          <ac:cxnSpMkLst>
            <pc:docMk/>
            <pc:sldMk cId="3653613534" sldId="2147308602"/>
            <ac:cxnSpMk id="182" creationId="{3D7134C8-EF90-4943-97D2-5360B6AFD998}"/>
          </ac:cxnSpMkLst>
        </pc:cxnChg>
        <pc:cxnChg chg="del">
          <ac:chgData name="Chen, Evelyn1" userId="59eb805a-2466-460d-b5c1-28cff76e3067" providerId="ADAL" clId="{002582C3-8BF7-4B11-8B1E-746BEF9B3EE8}" dt="2021-11-18T00:50:50.903" v="4462" actId="478"/>
          <ac:cxnSpMkLst>
            <pc:docMk/>
            <pc:sldMk cId="3653613534" sldId="2147308602"/>
            <ac:cxnSpMk id="183" creationId="{1C04A2EF-2407-4837-A50C-4F9C0E4651D2}"/>
          </ac:cxnSpMkLst>
        </pc:cxnChg>
        <pc:cxnChg chg="del">
          <ac:chgData name="Chen, Evelyn1" userId="59eb805a-2466-460d-b5c1-28cff76e3067" providerId="ADAL" clId="{002582C3-8BF7-4B11-8B1E-746BEF9B3EE8}" dt="2021-11-18T00:50:50.903" v="4462" actId="478"/>
          <ac:cxnSpMkLst>
            <pc:docMk/>
            <pc:sldMk cId="3653613534" sldId="2147308602"/>
            <ac:cxnSpMk id="185" creationId="{5AD9D813-2801-475C-BCF5-95FEFB4E5CD5}"/>
          </ac:cxnSpMkLst>
        </pc:cxnChg>
        <pc:cxnChg chg="del">
          <ac:chgData name="Chen, Evelyn1" userId="59eb805a-2466-460d-b5c1-28cff76e3067" providerId="ADAL" clId="{002582C3-8BF7-4B11-8B1E-746BEF9B3EE8}" dt="2021-11-18T00:50:50.903" v="4462" actId="478"/>
          <ac:cxnSpMkLst>
            <pc:docMk/>
            <pc:sldMk cId="3653613534" sldId="2147308602"/>
            <ac:cxnSpMk id="186" creationId="{298A840B-725D-4F9A-BBAA-1B73BC887367}"/>
          </ac:cxnSpMkLst>
        </pc:cxnChg>
        <pc:cxnChg chg="del">
          <ac:chgData name="Chen, Evelyn1" userId="59eb805a-2466-460d-b5c1-28cff76e3067" providerId="ADAL" clId="{002582C3-8BF7-4B11-8B1E-746BEF9B3EE8}" dt="2021-11-18T00:50:50.903" v="4462" actId="478"/>
          <ac:cxnSpMkLst>
            <pc:docMk/>
            <pc:sldMk cId="3653613534" sldId="2147308602"/>
            <ac:cxnSpMk id="188" creationId="{1DB8D10F-4105-4D33-8355-0A79029B1FAD}"/>
          </ac:cxnSpMkLst>
        </pc:cxnChg>
        <pc:cxnChg chg="del">
          <ac:chgData name="Chen, Evelyn1" userId="59eb805a-2466-460d-b5c1-28cff76e3067" providerId="ADAL" clId="{002582C3-8BF7-4B11-8B1E-746BEF9B3EE8}" dt="2021-11-18T00:50:50.903" v="4462" actId="478"/>
          <ac:cxnSpMkLst>
            <pc:docMk/>
            <pc:sldMk cId="3653613534" sldId="2147308602"/>
            <ac:cxnSpMk id="190" creationId="{F7B75710-C449-49F4-B3EA-2F04DB1F1ABA}"/>
          </ac:cxnSpMkLst>
        </pc:cxnChg>
        <pc:cxnChg chg="add mod">
          <ac:chgData name="Chen, Evelyn1" userId="59eb805a-2466-460d-b5c1-28cff76e3067" providerId="ADAL" clId="{002582C3-8BF7-4B11-8B1E-746BEF9B3EE8}" dt="2021-11-18T00:51:00.558" v="4464" actId="1076"/>
          <ac:cxnSpMkLst>
            <pc:docMk/>
            <pc:sldMk cId="3653613534" sldId="2147308602"/>
            <ac:cxnSpMk id="216" creationId="{C123FF56-A067-40F3-8272-3714E94B1CCB}"/>
          </ac:cxnSpMkLst>
        </pc:cxnChg>
        <pc:cxnChg chg="add mod">
          <ac:chgData name="Chen, Evelyn1" userId="59eb805a-2466-460d-b5c1-28cff76e3067" providerId="ADAL" clId="{002582C3-8BF7-4B11-8B1E-746BEF9B3EE8}" dt="2021-11-18T00:51:00.558" v="4464" actId="1076"/>
          <ac:cxnSpMkLst>
            <pc:docMk/>
            <pc:sldMk cId="3653613534" sldId="2147308602"/>
            <ac:cxnSpMk id="217" creationId="{70988DC1-666E-4C7E-8EF5-AF200E11335A}"/>
          </ac:cxnSpMkLst>
        </pc:cxnChg>
        <pc:cxnChg chg="add mod">
          <ac:chgData name="Chen, Evelyn1" userId="59eb805a-2466-460d-b5c1-28cff76e3067" providerId="ADAL" clId="{002582C3-8BF7-4B11-8B1E-746BEF9B3EE8}" dt="2021-11-18T00:51:00.558" v="4464" actId="1076"/>
          <ac:cxnSpMkLst>
            <pc:docMk/>
            <pc:sldMk cId="3653613534" sldId="2147308602"/>
            <ac:cxnSpMk id="218" creationId="{40029BBC-5DE6-4803-9A9E-0EA41C7CBDD4}"/>
          </ac:cxnSpMkLst>
        </pc:cxnChg>
        <pc:cxnChg chg="add mod">
          <ac:chgData name="Chen, Evelyn1" userId="59eb805a-2466-460d-b5c1-28cff76e3067" providerId="ADAL" clId="{002582C3-8BF7-4B11-8B1E-746BEF9B3EE8}" dt="2021-11-18T00:51:00.558" v="4464" actId="1076"/>
          <ac:cxnSpMkLst>
            <pc:docMk/>
            <pc:sldMk cId="3653613534" sldId="2147308602"/>
            <ac:cxnSpMk id="225" creationId="{360861E4-071C-4F8F-AAA8-121337B1AAF4}"/>
          </ac:cxnSpMkLst>
        </pc:cxnChg>
        <pc:cxnChg chg="add mod">
          <ac:chgData name="Chen, Evelyn1" userId="59eb805a-2466-460d-b5c1-28cff76e3067" providerId="ADAL" clId="{002582C3-8BF7-4B11-8B1E-746BEF9B3EE8}" dt="2021-11-18T00:51:00.558" v="4464" actId="1076"/>
          <ac:cxnSpMkLst>
            <pc:docMk/>
            <pc:sldMk cId="3653613534" sldId="2147308602"/>
            <ac:cxnSpMk id="226" creationId="{B634A6C1-4BC6-4011-8ED0-FF0ED6E0BD10}"/>
          </ac:cxnSpMkLst>
        </pc:cxnChg>
        <pc:cxnChg chg="add mod">
          <ac:chgData name="Chen, Evelyn1" userId="59eb805a-2466-460d-b5c1-28cff76e3067" providerId="ADAL" clId="{002582C3-8BF7-4B11-8B1E-746BEF9B3EE8}" dt="2021-11-18T00:51:00.558" v="4464" actId="1076"/>
          <ac:cxnSpMkLst>
            <pc:docMk/>
            <pc:sldMk cId="3653613534" sldId="2147308602"/>
            <ac:cxnSpMk id="229" creationId="{92CD3F44-2322-4CC5-A179-EA194495694B}"/>
          </ac:cxnSpMkLst>
        </pc:cxnChg>
        <pc:cxnChg chg="add mod">
          <ac:chgData name="Chen, Evelyn1" userId="59eb805a-2466-460d-b5c1-28cff76e3067" providerId="ADAL" clId="{002582C3-8BF7-4B11-8B1E-746BEF9B3EE8}" dt="2021-11-18T00:51:00.558" v="4464" actId="1076"/>
          <ac:cxnSpMkLst>
            <pc:docMk/>
            <pc:sldMk cId="3653613534" sldId="2147308602"/>
            <ac:cxnSpMk id="232" creationId="{3A339A3D-6440-4F60-80DB-ACE14EC2F78E}"/>
          </ac:cxnSpMkLst>
        </pc:cxnChg>
        <pc:cxnChg chg="add mod">
          <ac:chgData name="Chen, Evelyn1" userId="59eb805a-2466-460d-b5c1-28cff76e3067" providerId="ADAL" clId="{002582C3-8BF7-4B11-8B1E-746BEF9B3EE8}" dt="2021-11-18T00:51:00.558" v="4464" actId="1076"/>
          <ac:cxnSpMkLst>
            <pc:docMk/>
            <pc:sldMk cId="3653613534" sldId="2147308602"/>
            <ac:cxnSpMk id="233" creationId="{202723F0-CDF2-4060-A35A-3F6531BAF570}"/>
          </ac:cxnSpMkLst>
        </pc:cxnChg>
        <pc:cxnChg chg="add mod">
          <ac:chgData name="Chen, Evelyn1" userId="59eb805a-2466-460d-b5c1-28cff76e3067" providerId="ADAL" clId="{002582C3-8BF7-4B11-8B1E-746BEF9B3EE8}" dt="2021-11-18T00:51:00.558" v="4464" actId="1076"/>
          <ac:cxnSpMkLst>
            <pc:docMk/>
            <pc:sldMk cId="3653613534" sldId="2147308602"/>
            <ac:cxnSpMk id="235" creationId="{ED4B0EDA-8F1C-4C79-8D63-2C14097B3F1A}"/>
          </ac:cxnSpMkLst>
        </pc:cxnChg>
        <pc:cxnChg chg="add mod">
          <ac:chgData name="Chen, Evelyn1" userId="59eb805a-2466-460d-b5c1-28cff76e3067" providerId="ADAL" clId="{002582C3-8BF7-4B11-8B1E-746BEF9B3EE8}" dt="2021-11-18T00:51:00.558" v="4464" actId="1076"/>
          <ac:cxnSpMkLst>
            <pc:docMk/>
            <pc:sldMk cId="3653613534" sldId="2147308602"/>
            <ac:cxnSpMk id="237" creationId="{07787FDE-0D8D-4C16-A7BC-51F66D6CBEA0}"/>
          </ac:cxnSpMkLst>
        </pc:cxnChg>
        <pc:cxnChg chg="add mod">
          <ac:chgData name="Chen, Evelyn1" userId="59eb805a-2466-460d-b5c1-28cff76e3067" providerId="ADAL" clId="{002582C3-8BF7-4B11-8B1E-746BEF9B3EE8}" dt="2021-11-18T00:51:00.558" v="4464" actId="1076"/>
          <ac:cxnSpMkLst>
            <pc:docMk/>
            <pc:sldMk cId="3653613534" sldId="2147308602"/>
            <ac:cxnSpMk id="239" creationId="{A61EB067-662A-4767-8019-2EBB5FBC2E41}"/>
          </ac:cxnSpMkLst>
        </pc:cxnChg>
        <pc:cxnChg chg="add mod">
          <ac:chgData name="Chen, Evelyn1" userId="59eb805a-2466-460d-b5c1-28cff76e3067" providerId="ADAL" clId="{002582C3-8BF7-4B11-8B1E-746BEF9B3EE8}" dt="2021-11-18T00:51:00.558" v="4464" actId="1076"/>
          <ac:cxnSpMkLst>
            <pc:docMk/>
            <pc:sldMk cId="3653613534" sldId="2147308602"/>
            <ac:cxnSpMk id="241" creationId="{FCC1E30D-C354-4A6F-98A0-F0642826BF15}"/>
          </ac:cxnSpMkLst>
        </pc:cxnChg>
        <pc:cxnChg chg="add mod">
          <ac:chgData name="Chen, Evelyn1" userId="59eb805a-2466-460d-b5c1-28cff76e3067" providerId="ADAL" clId="{002582C3-8BF7-4B11-8B1E-746BEF9B3EE8}" dt="2021-11-18T00:51:00.558" v="4464" actId="1076"/>
          <ac:cxnSpMkLst>
            <pc:docMk/>
            <pc:sldMk cId="3653613534" sldId="2147308602"/>
            <ac:cxnSpMk id="243" creationId="{2E7C549C-F3EB-42BB-98FB-654FA73F1213}"/>
          </ac:cxnSpMkLst>
        </pc:cxnChg>
        <pc:cxnChg chg="add mod">
          <ac:chgData name="Chen, Evelyn1" userId="59eb805a-2466-460d-b5c1-28cff76e3067" providerId="ADAL" clId="{002582C3-8BF7-4B11-8B1E-746BEF9B3EE8}" dt="2021-11-18T00:51:00.558" v="4464" actId="1076"/>
          <ac:cxnSpMkLst>
            <pc:docMk/>
            <pc:sldMk cId="3653613534" sldId="2147308602"/>
            <ac:cxnSpMk id="246" creationId="{DDB7A982-8B4D-47C5-8366-B866BAE8B780}"/>
          </ac:cxnSpMkLst>
        </pc:cxnChg>
        <pc:cxnChg chg="add mod">
          <ac:chgData name="Chen, Evelyn1" userId="59eb805a-2466-460d-b5c1-28cff76e3067" providerId="ADAL" clId="{002582C3-8BF7-4B11-8B1E-746BEF9B3EE8}" dt="2021-11-18T00:51:00.558" v="4464" actId="1076"/>
          <ac:cxnSpMkLst>
            <pc:docMk/>
            <pc:sldMk cId="3653613534" sldId="2147308602"/>
            <ac:cxnSpMk id="247" creationId="{F00E14AC-2FCA-4EA0-8AE1-B692AEF94A9D}"/>
          </ac:cxnSpMkLst>
        </pc:cxnChg>
        <pc:cxnChg chg="add mod">
          <ac:chgData name="Chen, Evelyn1" userId="59eb805a-2466-460d-b5c1-28cff76e3067" providerId="ADAL" clId="{002582C3-8BF7-4B11-8B1E-746BEF9B3EE8}" dt="2021-11-18T00:51:00.558" v="4464" actId="1076"/>
          <ac:cxnSpMkLst>
            <pc:docMk/>
            <pc:sldMk cId="3653613534" sldId="2147308602"/>
            <ac:cxnSpMk id="248" creationId="{2B2D0A48-182D-4F35-BBD1-69FA4FD581BB}"/>
          </ac:cxnSpMkLst>
        </pc:cxnChg>
        <pc:cxnChg chg="add mod">
          <ac:chgData name="Chen, Evelyn1" userId="59eb805a-2466-460d-b5c1-28cff76e3067" providerId="ADAL" clId="{002582C3-8BF7-4B11-8B1E-746BEF9B3EE8}" dt="2021-11-18T00:51:00.558" v="4464" actId="1076"/>
          <ac:cxnSpMkLst>
            <pc:docMk/>
            <pc:sldMk cId="3653613534" sldId="2147308602"/>
            <ac:cxnSpMk id="251" creationId="{1808A13A-773E-44A1-A395-420DA143DD96}"/>
          </ac:cxnSpMkLst>
        </pc:cxnChg>
        <pc:cxnChg chg="add mod">
          <ac:chgData name="Chen, Evelyn1" userId="59eb805a-2466-460d-b5c1-28cff76e3067" providerId="ADAL" clId="{002582C3-8BF7-4B11-8B1E-746BEF9B3EE8}" dt="2021-11-18T00:51:00.558" v="4464" actId="1076"/>
          <ac:cxnSpMkLst>
            <pc:docMk/>
            <pc:sldMk cId="3653613534" sldId="2147308602"/>
            <ac:cxnSpMk id="254" creationId="{7722BF97-DF22-402B-B0F1-BFA8BA8ADF54}"/>
          </ac:cxnSpMkLst>
        </pc:cxnChg>
        <pc:cxnChg chg="add mod">
          <ac:chgData name="Chen, Evelyn1" userId="59eb805a-2466-460d-b5c1-28cff76e3067" providerId="ADAL" clId="{002582C3-8BF7-4B11-8B1E-746BEF9B3EE8}" dt="2021-11-18T00:51:00.558" v="4464" actId="1076"/>
          <ac:cxnSpMkLst>
            <pc:docMk/>
            <pc:sldMk cId="3653613534" sldId="2147308602"/>
            <ac:cxnSpMk id="255" creationId="{93DBFC65-499C-4207-8104-20BA809D9107}"/>
          </ac:cxnSpMkLst>
        </pc:cxnChg>
        <pc:cxnChg chg="add mod">
          <ac:chgData name="Chen, Evelyn1" userId="59eb805a-2466-460d-b5c1-28cff76e3067" providerId="ADAL" clId="{002582C3-8BF7-4B11-8B1E-746BEF9B3EE8}" dt="2021-11-18T00:51:00.558" v="4464" actId="1076"/>
          <ac:cxnSpMkLst>
            <pc:docMk/>
            <pc:sldMk cId="3653613534" sldId="2147308602"/>
            <ac:cxnSpMk id="257" creationId="{7D2116B9-69EE-4973-817F-069EF69B3E38}"/>
          </ac:cxnSpMkLst>
        </pc:cxnChg>
        <pc:cxnChg chg="add mod">
          <ac:chgData name="Chen, Evelyn1" userId="59eb805a-2466-460d-b5c1-28cff76e3067" providerId="ADAL" clId="{002582C3-8BF7-4B11-8B1E-746BEF9B3EE8}" dt="2021-11-18T00:51:00.558" v="4464" actId="1076"/>
          <ac:cxnSpMkLst>
            <pc:docMk/>
            <pc:sldMk cId="3653613534" sldId="2147308602"/>
            <ac:cxnSpMk id="258" creationId="{7C4CCDF8-C0D0-4BBE-998A-1D201A06A70F}"/>
          </ac:cxnSpMkLst>
        </pc:cxnChg>
        <pc:cxnChg chg="add mod">
          <ac:chgData name="Chen, Evelyn1" userId="59eb805a-2466-460d-b5c1-28cff76e3067" providerId="ADAL" clId="{002582C3-8BF7-4B11-8B1E-746BEF9B3EE8}" dt="2021-11-18T00:51:00.558" v="4464" actId="1076"/>
          <ac:cxnSpMkLst>
            <pc:docMk/>
            <pc:sldMk cId="3653613534" sldId="2147308602"/>
            <ac:cxnSpMk id="260" creationId="{F20CD97A-5CCC-4004-B75F-D998CF3CD44D}"/>
          </ac:cxnSpMkLst>
        </pc:cxnChg>
        <pc:cxnChg chg="add mod">
          <ac:chgData name="Chen, Evelyn1" userId="59eb805a-2466-460d-b5c1-28cff76e3067" providerId="ADAL" clId="{002582C3-8BF7-4B11-8B1E-746BEF9B3EE8}" dt="2021-11-18T00:51:00.558" v="4464" actId="1076"/>
          <ac:cxnSpMkLst>
            <pc:docMk/>
            <pc:sldMk cId="3653613534" sldId="2147308602"/>
            <ac:cxnSpMk id="262" creationId="{ED66942C-A6CA-48CA-9BCE-242D65939A96}"/>
          </ac:cxnSpMkLst>
        </pc:cxnChg>
        <pc:cxnChg chg="add del mod">
          <ac:chgData name="Chen, Evelyn1" userId="59eb805a-2466-460d-b5c1-28cff76e3067" providerId="ADAL" clId="{002582C3-8BF7-4B11-8B1E-746BEF9B3EE8}" dt="2021-11-18T02:21:06.086" v="6429" actId="478"/>
          <ac:cxnSpMkLst>
            <pc:docMk/>
            <pc:sldMk cId="3653613534" sldId="2147308602"/>
            <ac:cxnSpMk id="265" creationId="{B2DFF98B-3E30-430D-8D93-DFFEE19A747C}"/>
          </ac:cxnSpMkLst>
        </pc:cxnChg>
        <pc:cxnChg chg="add mod">
          <ac:chgData name="Chen, Evelyn1" userId="59eb805a-2466-460d-b5c1-28cff76e3067" providerId="ADAL" clId="{002582C3-8BF7-4B11-8B1E-746BEF9B3EE8}" dt="2021-11-18T00:51:00.558" v="4464" actId="1076"/>
          <ac:cxnSpMkLst>
            <pc:docMk/>
            <pc:sldMk cId="3653613534" sldId="2147308602"/>
            <ac:cxnSpMk id="268" creationId="{0B634E67-CFD3-4161-ACE8-A5B3BE6018A6}"/>
          </ac:cxnSpMkLst>
        </pc:cxnChg>
        <pc:cxnChg chg="add mod">
          <ac:chgData name="Chen, Evelyn1" userId="59eb805a-2466-460d-b5c1-28cff76e3067" providerId="ADAL" clId="{002582C3-8BF7-4B11-8B1E-746BEF9B3EE8}" dt="2021-11-18T00:51:00.558" v="4464" actId="1076"/>
          <ac:cxnSpMkLst>
            <pc:docMk/>
            <pc:sldMk cId="3653613534" sldId="2147308602"/>
            <ac:cxnSpMk id="270" creationId="{AD758FD0-97BA-43AE-A01A-D9ED98F35D96}"/>
          </ac:cxnSpMkLst>
        </pc:cxnChg>
        <pc:cxnChg chg="add mod">
          <ac:chgData name="Chen, Evelyn1" userId="59eb805a-2466-460d-b5c1-28cff76e3067" providerId="ADAL" clId="{002582C3-8BF7-4B11-8B1E-746BEF9B3EE8}" dt="2021-11-18T00:51:00.558" v="4464" actId="1076"/>
          <ac:cxnSpMkLst>
            <pc:docMk/>
            <pc:sldMk cId="3653613534" sldId="2147308602"/>
            <ac:cxnSpMk id="273" creationId="{562E2F30-6436-44E4-A9DC-561F4AD5E5B6}"/>
          </ac:cxnSpMkLst>
        </pc:cxnChg>
        <pc:cxnChg chg="add mod">
          <ac:chgData name="Chen, Evelyn1" userId="59eb805a-2466-460d-b5c1-28cff76e3067" providerId="ADAL" clId="{002582C3-8BF7-4B11-8B1E-746BEF9B3EE8}" dt="2021-11-18T00:51:00.558" v="4464" actId="1076"/>
          <ac:cxnSpMkLst>
            <pc:docMk/>
            <pc:sldMk cId="3653613534" sldId="2147308602"/>
            <ac:cxnSpMk id="275" creationId="{5256C2CB-DAD7-4544-9B74-C3764E530C71}"/>
          </ac:cxnSpMkLst>
        </pc:cxnChg>
        <pc:cxnChg chg="add mod">
          <ac:chgData name="Chen, Evelyn1" userId="59eb805a-2466-460d-b5c1-28cff76e3067" providerId="ADAL" clId="{002582C3-8BF7-4B11-8B1E-746BEF9B3EE8}" dt="2021-11-18T00:51:00.558" v="4464" actId="1076"/>
          <ac:cxnSpMkLst>
            <pc:docMk/>
            <pc:sldMk cId="3653613534" sldId="2147308602"/>
            <ac:cxnSpMk id="277" creationId="{D0D86A7D-A246-4558-A315-11E9E784C8E4}"/>
          </ac:cxnSpMkLst>
        </pc:cxnChg>
        <pc:cxnChg chg="add mod">
          <ac:chgData name="Chen, Evelyn1" userId="59eb805a-2466-460d-b5c1-28cff76e3067" providerId="ADAL" clId="{002582C3-8BF7-4B11-8B1E-746BEF9B3EE8}" dt="2021-11-18T00:51:00.558" v="4464" actId="1076"/>
          <ac:cxnSpMkLst>
            <pc:docMk/>
            <pc:sldMk cId="3653613534" sldId="2147308602"/>
            <ac:cxnSpMk id="279" creationId="{FD9EDA99-8F48-4AC2-9D0E-E40B4A2B8DA6}"/>
          </ac:cxnSpMkLst>
        </pc:cxnChg>
        <pc:cxnChg chg="add mod">
          <ac:chgData name="Chen, Evelyn1" userId="59eb805a-2466-460d-b5c1-28cff76e3067" providerId="ADAL" clId="{002582C3-8BF7-4B11-8B1E-746BEF9B3EE8}" dt="2021-11-18T00:51:00.558" v="4464" actId="1076"/>
          <ac:cxnSpMkLst>
            <pc:docMk/>
            <pc:sldMk cId="3653613534" sldId="2147308602"/>
            <ac:cxnSpMk id="282" creationId="{BED23715-5FAC-4795-87E1-E0DC7410FEE7}"/>
          </ac:cxnSpMkLst>
        </pc:cxnChg>
      </pc:sldChg>
      <pc:sldChg chg="new del">
        <pc:chgData name="Chen, Evelyn1" userId="59eb805a-2466-460d-b5c1-28cff76e3067" providerId="ADAL" clId="{002582C3-8BF7-4B11-8B1E-746BEF9B3EE8}" dt="2021-11-18T10:25:20.502" v="7708" actId="680"/>
        <pc:sldMkLst>
          <pc:docMk/>
          <pc:sldMk cId="996678988" sldId="2147308603"/>
        </pc:sldMkLst>
      </pc:sldChg>
      <pc:sldChg chg="addSp delSp modSp add mod ord">
        <pc:chgData name="Chen, Evelyn1" userId="59eb805a-2466-460d-b5c1-28cff76e3067" providerId="ADAL" clId="{002582C3-8BF7-4B11-8B1E-746BEF9B3EE8}" dt="2021-11-18T10:26:30.524" v="7738" actId="1076"/>
        <pc:sldMkLst>
          <pc:docMk/>
          <pc:sldMk cId="2535047775" sldId="2147308603"/>
        </pc:sldMkLst>
        <pc:spChg chg="mod">
          <ac:chgData name="Chen, Evelyn1" userId="59eb805a-2466-460d-b5c1-28cff76e3067" providerId="ADAL" clId="{002582C3-8BF7-4B11-8B1E-746BEF9B3EE8}" dt="2021-11-18T10:25:35.064" v="7726" actId="20577"/>
          <ac:spMkLst>
            <pc:docMk/>
            <pc:sldMk cId="2535047775" sldId="2147308603"/>
            <ac:spMk id="2" creationId="{FC0E8921-5DF5-4FEE-9BED-3B73182D5BF7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194" creationId="{85776828-FA77-4C51-BF1A-47565E57FBE2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195" creationId="{E5F791E0-4BA7-4DA2-A25C-C449A2987B9A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196" creationId="{FF71AA95-0790-44AC-AD1D-AAB0BFFB15E4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197" creationId="{48138218-8D6C-4CB6-B76A-997B1473B348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198" creationId="{88A2F527-259F-4D7E-AC8C-C946C9B666AD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199" creationId="{F693E17E-BB5E-4328-A100-0EBA4DDA5132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00" creationId="{0F542F41-A471-4009-B19D-2891614A26BB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01" creationId="{12B383B5-7794-493C-8F21-C7441B47AEC1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02" creationId="{4A97044D-16B7-414A-926B-43D2454C53C4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03" creationId="{9E59522E-8E48-4355-BAEE-1D8F1C61B509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04" creationId="{1215E778-3178-4A36-97A9-B9C5DD9A2C34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05" creationId="{D852FFF1-055D-4530-8659-6C35CEB13F2A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06" creationId="{C2190DF6-FA6F-4E53-8E90-CF69169F9B3B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07" creationId="{B9EEDE2C-4B58-46D4-AE2B-07F91D3244C7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08" creationId="{C5037B32-C7DC-4048-9098-DD2083A2F8F7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09" creationId="{2487049B-A4BA-4B3A-8D1D-82255A53337C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10" creationId="{B7A3523E-7E67-4264-B897-668C02CDCDB2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11" creationId="{73114698-D175-4988-9451-AD137ABC8A78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12" creationId="{071EBC17-25F6-4742-80BA-D8CFA2C1C12B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13" creationId="{0DC2E8B1-2EAD-44CA-84FA-B40E4B9C400E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14" creationId="{45F0C143-2309-402C-9EFC-C2169FFC4858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15" creationId="{11D2FF4B-144B-4D2F-AC22-1E6308301142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19" creationId="{6BAB3C9E-CE06-4836-AA2A-36C985A1B67B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20" creationId="{AE9C4FEF-DA7D-4A87-A409-4DC6ACB82914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21" creationId="{4237AE7F-7F4D-47B7-B256-E2B096FEE492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22" creationId="{2E2175B0-2892-4EC4-9E1E-01181F065DB1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23" creationId="{A42AA7D1-AA83-44A9-8427-35B47DF110DD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24" creationId="{AA9F0F1B-F1A9-45FE-8BD0-C7269D720394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27" creationId="{CA6DD440-02B4-41DB-8BC6-95FCE2F68077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28" creationId="{8E6D67DD-FD31-4241-82A9-596BFB144A11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30" creationId="{DD83212B-2F6D-44D4-BCF4-C830B120C1CA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31" creationId="{F83885DC-6ADF-4E61-8EC4-33BB3417981E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34" creationId="{9F964608-62EC-41A4-9017-A93E57AE98AB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36" creationId="{90A1E86E-2EF4-4CB7-9057-7A5680E0A4D4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38" creationId="{11A603DD-D756-4E59-B6CB-3B7FB54D7DEC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40" creationId="{5A2DB8B2-C2EA-4448-A809-E6986237B47E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42" creationId="{493A7AFB-3759-46CE-8981-1AFF2975EABF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44" creationId="{9A0DEA8D-FC4B-48A4-814E-7A03BC10F052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45" creationId="{B56BDC6B-A0AA-43CC-BFB5-7B738EF90E2A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49" creationId="{79BF4B5E-6E1A-433F-916F-570417F97A20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50" creationId="{DF92B7DF-FDAA-42A3-BEB2-7FD5D00FD772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52" creationId="{7BACEFCC-3FB9-4C23-9F75-E9C2C245BA47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53" creationId="{EFC51FB0-DC9E-4590-804F-FE8C000811EE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56" creationId="{DDC8BBE6-E467-40A0-8CE6-66D59D5BFC4A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59" creationId="{E541E55F-1BEC-4D2E-A708-45D0D73EAF09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61" creationId="{99F2A782-DD10-4FE4-A299-99262B64DD74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63" creationId="{96713B9C-6F31-489F-8AB0-EDC8E2F4FB7D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64" creationId="{C683359B-AB01-486C-93D2-F93BD52EC3A0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67" creationId="{41D107B9-335E-4630-A28F-E8A3E2401F42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69" creationId="{3A924B57-0C5C-437C-B403-876DD0588009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71" creationId="{448AA072-CEF1-4EC9-A7DA-AE5B9450B9DB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72" creationId="{578B556C-4430-42B7-9171-FD76B2708034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74" creationId="{1B8D0BBE-5DFB-4843-BA2D-3E2A9EBB2D23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76" creationId="{6814EC7F-039C-4755-AF20-4E26170B0F73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78" creationId="{6EEEE59A-018F-40E1-8BAB-CCE2B0D33B27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80" creationId="{B933D715-B5F4-43B2-B260-7EB0913FDEB4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81" creationId="{54BAC012-8FB9-484E-B9ED-C9032283EA1C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83" creationId="{EFBB7247-9D1F-42A4-AE99-9321E54A9693}"/>
          </ac:spMkLst>
        </pc:spChg>
        <pc:spChg chg="del">
          <ac:chgData name="Chen, Evelyn1" userId="59eb805a-2466-460d-b5c1-28cff76e3067" providerId="ADAL" clId="{002582C3-8BF7-4B11-8B1E-746BEF9B3EE8}" dt="2021-11-18T10:25:30.011" v="7712" actId="478"/>
          <ac:spMkLst>
            <pc:docMk/>
            <pc:sldMk cId="2535047775" sldId="2147308603"/>
            <ac:spMk id="284" creationId="{D277CA2F-915E-449E-8045-4364841FCDF3}"/>
          </ac:spMkLst>
        </pc:spChg>
        <pc:picChg chg="add mod">
          <ac:chgData name="Chen, Evelyn1" userId="59eb805a-2466-460d-b5c1-28cff76e3067" providerId="ADAL" clId="{002582C3-8BF7-4B11-8B1E-746BEF9B3EE8}" dt="2021-11-18T10:26:10.992" v="7733" actId="14100"/>
          <ac:picMkLst>
            <pc:docMk/>
            <pc:sldMk cId="2535047775" sldId="2147308603"/>
            <ac:picMk id="4" creationId="{4A7CA026-27F8-4A32-8273-5214FA2DD306}"/>
          </ac:picMkLst>
        </pc:picChg>
        <pc:picChg chg="add mod">
          <ac:chgData name="Chen, Evelyn1" userId="59eb805a-2466-460d-b5c1-28cff76e3067" providerId="ADAL" clId="{002582C3-8BF7-4B11-8B1E-746BEF9B3EE8}" dt="2021-11-18T10:26:14.450" v="7735" actId="14100"/>
          <ac:picMkLst>
            <pc:docMk/>
            <pc:sldMk cId="2535047775" sldId="2147308603"/>
            <ac:picMk id="6" creationId="{3FF2E618-EF6A-455D-9E82-4F6344DC21E1}"/>
          </ac:picMkLst>
        </pc:picChg>
        <pc:picChg chg="add mod">
          <ac:chgData name="Chen, Evelyn1" userId="59eb805a-2466-460d-b5c1-28cff76e3067" providerId="ADAL" clId="{002582C3-8BF7-4B11-8B1E-746BEF9B3EE8}" dt="2021-11-18T10:26:30.524" v="7738" actId="1076"/>
          <ac:picMkLst>
            <pc:docMk/>
            <pc:sldMk cId="2535047775" sldId="2147308603"/>
            <ac:picMk id="8" creationId="{1F420004-4184-4F4C-801B-FF37132C2610}"/>
          </ac:picMkLst>
        </pc:picChg>
        <pc:cxnChg chg="del">
          <ac:chgData name="Chen, Evelyn1" userId="59eb805a-2466-460d-b5c1-28cff76e3067" providerId="ADAL" clId="{002582C3-8BF7-4B11-8B1E-746BEF9B3EE8}" dt="2021-11-18T10:25:30.011" v="7712" actId="478"/>
          <ac:cxnSpMkLst>
            <pc:docMk/>
            <pc:sldMk cId="2535047775" sldId="2147308603"/>
            <ac:cxnSpMk id="216" creationId="{C123FF56-A067-40F3-8272-3714E94B1CCB}"/>
          </ac:cxnSpMkLst>
        </pc:cxnChg>
        <pc:cxnChg chg="del">
          <ac:chgData name="Chen, Evelyn1" userId="59eb805a-2466-460d-b5c1-28cff76e3067" providerId="ADAL" clId="{002582C3-8BF7-4B11-8B1E-746BEF9B3EE8}" dt="2021-11-18T10:25:30.011" v="7712" actId="478"/>
          <ac:cxnSpMkLst>
            <pc:docMk/>
            <pc:sldMk cId="2535047775" sldId="2147308603"/>
            <ac:cxnSpMk id="217" creationId="{70988DC1-666E-4C7E-8EF5-AF200E11335A}"/>
          </ac:cxnSpMkLst>
        </pc:cxnChg>
        <pc:cxnChg chg="del">
          <ac:chgData name="Chen, Evelyn1" userId="59eb805a-2466-460d-b5c1-28cff76e3067" providerId="ADAL" clId="{002582C3-8BF7-4B11-8B1E-746BEF9B3EE8}" dt="2021-11-18T10:25:30.011" v="7712" actId="478"/>
          <ac:cxnSpMkLst>
            <pc:docMk/>
            <pc:sldMk cId="2535047775" sldId="2147308603"/>
            <ac:cxnSpMk id="218" creationId="{40029BBC-5DE6-4803-9A9E-0EA41C7CBDD4}"/>
          </ac:cxnSpMkLst>
        </pc:cxnChg>
        <pc:cxnChg chg="del">
          <ac:chgData name="Chen, Evelyn1" userId="59eb805a-2466-460d-b5c1-28cff76e3067" providerId="ADAL" clId="{002582C3-8BF7-4B11-8B1E-746BEF9B3EE8}" dt="2021-11-18T10:25:30.011" v="7712" actId="478"/>
          <ac:cxnSpMkLst>
            <pc:docMk/>
            <pc:sldMk cId="2535047775" sldId="2147308603"/>
            <ac:cxnSpMk id="225" creationId="{360861E4-071C-4F8F-AAA8-121337B1AAF4}"/>
          </ac:cxnSpMkLst>
        </pc:cxnChg>
        <pc:cxnChg chg="del">
          <ac:chgData name="Chen, Evelyn1" userId="59eb805a-2466-460d-b5c1-28cff76e3067" providerId="ADAL" clId="{002582C3-8BF7-4B11-8B1E-746BEF9B3EE8}" dt="2021-11-18T10:25:30.011" v="7712" actId="478"/>
          <ac:cxnSpMkLst>
            <pc:docMk/>
            <pc:sldMk cId="2535047775" sldId="2147308603"/>
            <ac:cxnSpMk id="226" creationId="{B634A6C1-4BC6-4011-8ED0-FF0ED6E0BD10}"/>
          </ac:cxnSpMkLst>
        </pc:cxnChg>
        <pc:cxnChg chg="del">
          <ac:chgData name="Chen, Evelyn1" userId="59eb805a-2466-460d-b5c1-28cff76e3067" providerId="ADAL" clId="{002582C3-8BF7-4B11-8B1E-746BEF9B3EE8}" dt="2021-11-18T10:25:30.011" v="7712" actId="478"/>
          <ac:cxnSpMkLst>
            <pc:docMk/>
            <pc:sldMk cId="2535047775" sldId="2147308603"/>
            <ac:cxnSpMk id="229" creationId="{92CD3F44-2322-4CC5-A179-EA194495694B}"/>
          </ac:cxnSpMkLst>
        </pc:cxnChg>
        <pc:cxnChg chg="del">
          <ac:chgData name="Chen, Evelyn1" userId="59eb805a-2466-460d-b5c1-28cff76e3067" providerId="ADAL" clId="{002582C3-8BF7-4B11-8B1E-746BEF9B3EE8}" dt="2021-11-18T10:25:30.011" v="7712" actId="478"/>
          <ac:cxnSpMkLst>
            <pc:docMk/>
            <pc:sldMk cId="2535047775" sldId="2147308603"/>
            <ac:cxnSpMk id="232" creationId="{3A339A3D-6440-4F60-80DB-ACE14EC2F78E}"/>
          </ac:cxnSpMkLst>
        </pc:cxnChg>
        <pc:cxnChg chg="del">
          <ac:chgData name="Chen, Evelyn1" userId="59eb805a-2466-460d-b5c1-28cff76e3067" providerId="ADAL" clId="{002582C3-8BF7-4B11-8B1E-746BEF9B3EE8}" dt="2021-11-18T10:25:30.011" v="7712" actId="478"/>
          <ac:cxnSpMkLst>
            <pc:docMk/>
            <pc:sldMk cId="2535047775" sldId="2147308603"/>
            <ac:cxnSpMk id="233" creationId="{202723F0-CDF2-4060-A35A-3F6531BAF570}"/>
          </ac:cxnSpMkLst>
        </pc:cxnChg>
        <pc:cxnChg chg="del">
          <ac:chgData name="Chen, Evelyn1" userId="59eb805a-2466-460d-b5c1-28cff76e3067" providerId="ADAL" clId="{002582C3-8BF7-4B11-8B1E-746BEF9B3EE8}" dt="2021-11-18T10:25:30.011" v="7712" actId="478"/>
          <ac:cxnSpMkLst>
            <pc:docMk/>
            <pc:sldMk cId="2535047775" sldId="2147308603"/>
            <ac:cxnSpMk id="235" creationId="{ED4B0EDA-8F1C-4C79-8D63-2C14097B3F1A}"/>
          </ac:cxnSpMkLst>
        </pc:cxnChg>
        <pc:cxnChg chg="del">
          <ac:chgData name="Chen, Evelyn1" userId="59eb805a-2466-460d-b5c1-28cff76e3067" providerId="ADAL" clId="{002582C3-8BF7-4B11-8B1E-746BEF9B3EE8}" dt="2021-11-18T10:25:30.011" v="7712" actId="478"/>
          <ac:cxnSpMkLst>
            <pc:docMk/>
            <pc:sldMk cId="2535047775" sldId="2147308603"/>
            <ac:cxnSpMk id="237" creationId="{07787FDE-0D8D-4C16-A7BC-51F66D6CBEA0}"/>
          </ac:cxnSpMkLst>
        </pc:cxnChg>
        <pc:cxnChg chg="del">
          <ac:chgData name="Chen, Evelyn1" userId="59eb805a-2466-460d-b5c1-28cff76e3067" providerId="ADAL" clId="{002582C3-8BF7-4B11-8B1E-746BEF9B3EE8}" dt="2021-11-18T10:25:30.011" v="7712" actId="478"/>
          <ac:cxnSpMkLst>
            <pc:docMk/>
            <pc:sldMk cId="2535047775" sldId="2147308603"/>
            <ac:cxnSpMk id="239" creationId="{A61EB067-662A-4767-8019-2EBB5FBC2E41}"/>
          </ac:cxnSpMkLst>
        </pc:cxnChg>
        <pc:cxnChg chg="del">
          <ac:chgData name="Chen, Evelyn1" userId="59eb805a-2466-460d-b5c1-28cff76e3067" providerId="ADAL" clId="{002582C3-8BF7-4B11-8B1E-746BEF9B3EE8}" dt="2021-11-18T10:25:30.011" v="7712" actId="478"/>
          <ac:cxnSpMkLst>
            <pc:docMk/>
            <pc:sldMk cId="2535047775" sldId="2147308603"/>
            <ac:cxnSpMk id="241" creationId="{FCC1E30D-C354-4A6F-98A0-F0642826BF15}"/>
          </ac:cxnSpMkLst>
        </pc:cxnChg>
        <pc:cxnChg chg="del">
          <ac:chgData name="Chen, Evelyn1" userId="59eb805a-2466-460d-b5c1-28cff76e3067" providerId="ADAL" clId="{002582C3-8BF7-4B11-8B1E-746BEF9B3EE8}" dt="2021-11-18T10:25:30.011" v="7712" actId="478"/>
          <ac:cxnSpMkLst>
            <pc:docMk/>
            <pc:sldMk cId="2535047775" sldId="2147308603"/>
            <ac:cxnSpMk id="243" creationId="{2E7C549C-F3EB-42BB-98FB-654FA73F1213}"/>
          </ac:cxnSpMkLst>
        </pc:cxnChg>
        <pc:cxnChg chg="del mod">
          <ac:chgData name="Chen, Evelyn1" userId="59eb805a-2466-460d-b5c1-28cff76e3067" providerId="ADAL" clId="{002582C3-8BF7-4B11-8B1E-746BEF9B3EE8}" dt="2021-11-18T10:25:30.011" v="7712" actId="478"/>
          <ac:cxnSpMkLst>
            <pc:docMk/>
            <pc:sldMk cId="2535047775" sldId="2147308603"/>
            <ac:cxnSpMk id="246" creationId="{DDB7A982-8B4D-47C5-8366-B866BAE8B780}"/>
          </ac:cxnSpMkLst>
        </pc:cxnChg>
        <pc:cxnChg chg="del">
          <ac:chgData name="Chen, Evelyn1" userId="59eb805a-2466-460d-b5c1-28cff76e3067" providerId="ADAL" clId="{002582C3-8BF7-4B11-8B1E-746BEF9B3EE8}" dt="2021-11-18T10:25:30.011" v="7712" actId="478"/>
          <ac:cxnSpMkLst>
            <pc:docMk/>
            <pc:sldMk cId="2535047775" sldId="2147308603"/>
            <ac:cxnSpMk id="247" creationId="{F00E14AC-2FCA-4EA0-8AE1-B692AEF94A9D}"/>
          </ac:cxnSpMkLst>
        </pc:cxnChg>
        <pc:cxnChg chg="del">
          <ac:chgData name="Chen, Evelyn1" userId="59eb805a-2466-460d-b5c1-28cff76e3067" providerId="ADAL" clId="{002582C3-8BF7-4B11-8B1E-746BEF9B3EE8}" dt="2021-11-18T10:25:30.011" v="7712" actId="478"/>
          <ac:cxnSpMkLst>
            <pc:docMk/>
            <pc:sldMk cId="2535047775" sldId="2147308603"/>
            <ac:cxnSpMk id="248" creationId="{2B2D0A48-182D-4F35-BBD1-69FA4FD581BB}"/>
          </ac:cxnSpMkLst>
        </pc:cxnChg>
        <pc:cxnChg chg="del">
          <ac:chgData name="Chen, Evelyn1" userId="59eb805a-2466-460d-b5c1-28cff76e3067" providerId="ADAL" clId="{002582C3-8BF7-4B11-8B1E-746BEF9B3EE8}" dt="2021-11-18T10:25:30.011" v="7712" actId="478"/>
          <ac:cxnSpMkLst>
            <pc:docMk/>
            <pc:sldMk cId="2535047775" sldId="2147308603"/>
            <ac:cxnSpMk id="251" creationId="{1808A13A-773E-44A1-A395-420DA143DD96}"/>
          </ac:cxnSpMkLst>
        </pc:cxnChg>
        <pc:cxnChg chg="del">
          <ac:chgData name="Chen, Evelyn1" userId="59eb805a-2466-460d-b5c1-28cff76e3067" providerId="ADAL" clId="{002582C3-8BF7-4B11-8B1E-746BEF9B3EE8}" dt="2021-11-18T10:25:30.011" v="7712" actId="478"/>
          <ac:cxnSpMkLst>
            <pc:docMk/>
            <pc:sldMk cId="2535047775" sldId="2147308603"/>
            <ac:cxnSpMk id="254" creationId="{7722BF97-DF22-402B-B0F1-BFA8BA8ADF54}"/>
          </ac:cxnSpMkLst>
        </pc:cxnChg>
        <pc:cxnChg chg="del">
          <ac:chgData name="Chen, Evelyn1" userId="59eb805a-2466-460d-b5c1-28cff76e3067" providerId="ADAL" clId="{002582C3-8BF7-4B11-8B1E-746BEF9B3EE8}" dt="2021-11-18T10:25:30.011" v="7712" actId="478"/>
          <ac:cxnSpMkLst>
            <pc:docMk/>
            <pc:sldMk cId="2535047775" sldId="2147308603"/>
            <ac:cxnSpMk id="255" creationId="{93DBFC65-499C-4207-8104-20BA809D9107}"/>
          </ac:cxnSpMkLst>
        </pc:cxnChg>
        <pc:cxnChg chg="del">
          <ac:chgData name="Chen, Evelyn1" userId="59eb805a-2466-460d-b5c1-28cff76e3067" providerId="ADAL" clId="{002582C3-8BF7-4B11-8B1E-746BEF9B3EE8}" dt="2021-11-18T10:25:30.011" v="7712" actId="478"/>
          <ac:cxnSpMkLst>
            <pc:docMk/>
            <pc:sldMk cId="2535047775" sldId="2147308603"/>
            <ac:cxnSpMk id="257" creationId="{7D2116B9-69EE-4973-817F-069EF69B3E38}"/>
          </ac:cxnSpMkLst>
        </pc:cxnChg>
        <pc:cxnChg chg="del">
          <ac:chgData name="Chen, Evelyn1" userId="59eb805a-2466-460d-b5c1-28cff76e3067" providerId="ADAL" clId="{002582C3-8BF7-4B11-8B1E-746BEF9B3EE8}" dt="2021-11-18T10:25:30.011" v="7712" actId="478"/>
          <ac:cxnSpMkLst>
            <pc:docMk/>
            <pc:sldMk cId="2535047775" sldId="2147308603"/>
            <ac:cxnSpMk id="258" creationId="{7C4CCDF8-C0D0-4BBE-998A-1D201A06A70F}"/>
          </ac:cxnSpMkLst>
        </pc:cxnChg>
        <pc:cxnChg chg="del">
          <ac:chgData name="Chen, Evelyn1" userId="59eb805a-2466-460d-b5c1-28cff76e3067" providerId="ADAL" clId="{002582C3-8BF7-4B11-8B1E-746BEF9B3EE8}" dt="2021-11-18T10:25:30.011" v="7712" actId="478"/>
          <ac:cxnSpMkLst>
            <pc:docMk/>
            <pc:sldMk cId="2535047775" sldId="2147308603"/>
            <ac:cxnSpMk id="260" creationId="{F20CD97A-5CCC-4004-B75F-D998CF3CD44D}"/>
          </ac:cxnSpMkLst>
        </pc:cxnChg>
        <pc:cxnChg chg="del">
          <ac:chgData name="Chen, Evelyn1" userId="59eb805a-2466-460d-b5c1-28cff76e3067" providerId="ADAL" clId="{002582C3-8BF7-4B11-8B1E-746BEF9B3EE8}" dt="2021-11-18T10:25:30.011" v="7712" actId="478"/>
          <ac:cxnSpMkLst>
            <pc:docMk/>
            <pc:sldMk cId="2535047775" sldId="2147308603"/>
            <ac:cxnSpMk id="262" creationId="{ED66942C-A6CA-48CA-9BCE-242D65939A96}"/>
          </ac:cxnSpMkLst>
        </pc:cxnChg>
        <pc:cxnChg chg="del">
          <ac:chgData name="Chen, Evelyn1" userId="59eb805a-2466-460d-b5c1-28cff76e3067" providerId="ADAL" clId="{002582C3-8BF7-4B11-8B1E-746BEF9B3EE8}" dt="2021-11-18T10:25:30.011" v="7712" actId="478"/>
          <ac:cxnSpMkLst>
            <pc:docMk/>
            <pc:sldMk cId="2535047775" sldId="2147308603"/>
            <ac:cxnSpMk id="268" creationId="{0B634E67-CFD3-4161-ACE8-A5B3BE6018A6}"/>
          </ac:cxnSpMkLst>
        </pc:cxnChg>
        <pc:cxnChg chg="del">
          <ac:chgData name="Chen, Evelyn1" userId="59eb805a-2466-460d-b5c1-28cff76e3067" providerId="ADAL" clId="{002582C3-8BF7-4B11-8B1E-746BEF9B3EE8}" dt="2021-11-18T10:25:30.011" v="7712" actId="478"/>
          <ac:cxnSpMkLst>
            <pc:docMk/>
            <pc:sldMk cId="2535047775" sldId="2147308603"/>
            <ac:cxnSpMk id="270" creationId="{AD758FD0-97BA-43AE-A01A-D9ED98F35D96}"/>
          </ac:cxnSpMkLst>
        </pc:cxnChg>
        <pc:cxnChg chg="del">
          <ac:chgData name="Chen, Evelyn1" userId="59eb805a-2466-460d-b5c1-28cff76e3067" providerId="ADAL" clId="{002582C3-8BF7-4B11-8B1E-746BEF9B3EE8}" dt="2021-11-18T10:25:30.011" v="7712" actId="478"/>
          <ac:cxnSpMkLst>
            <pc:docMk/>
            <pc:sldMk cId="2535047775" sldId="2147308603"/>
            <ac:cxnSpMk id="273" creationId="{562E2F30-6436-44E4-A9DC-561F4AD5E5B6}"/>
          </ac:cxnSpMkLst>
        </pc:cxnChg>
        <pc:cxnChg chg="del">
          <ac:chgData name="Chen, Evelyn1" userId="59eb805a-2466-460d-b5c1-28cff76e3067" providerId="ADAL" clId="{002582C3-8BF7-4B11-8B1E-746BEF9B3EE8}" dt="2021-11-18T10:25:30.011" v="7712" actId="478"/>
          <ac:cxnSpMkLst>
            <pc:docMk/>
            <pc:sldMk cId="2535047775" sldId="2147308603"/>
            <ac:cxnSpMk id="275" creationId="{5256C2CB-DAD7-4544-9B74-C3764E530C71}"/>
          </ac:cxnSpMkLst>
        </pc:cxnChg>
        <pc:cxnChg chg="del">
          <ac:chgData name="Chen, Evelyn1" userId="59eb805a-2466-460d-b5c1-28cff76e3067" providerId="ADAL" clId="{002582C3-8BF7-4B11-8B1E-746BEF9B3EE8}" dt="2021-11-18T10:25:30.011" v="7712" actId="478"/>
          <ac:cxnSpMkLst>
            <pc:docMk/>
            <pc:sldMk cId="2535047775" sldId="2147308603"/>
            <ac:cxnSpMk id="277" creationId="{D0D86A7D-A246-4558-A315-11E9E784C8E4}"/>
          </ac:cxnSpMkLst>
        </pc:cxnChg>
        <pc:cxnChg chg="del">
          <ac:chgData name="Chen, Evelyn1" userId="59eb805a-2466-460d-b5c1-28cff76e3067" providerId="ADAL" clId="{002582C3-8BF7-4B11-8B1E-746BEF9B3EE8}" dt="2021-11-18T10:25:30.011" v="7712" actId="478"/>
          <ac:cxnSpMkLst>
            <pc:docMk/>
            <pc:sldMk cId="2535047775" sldId="2147308603"/>
            <ac:cxnSpMk id="279" creationId="{FD9EDA99-8F48-4AC2-9D0E-E40B4A2B8DA6}"/>
          </ac:cxnSpMkLst>
        </pc:cxnChg>
        <pc:cxnChg chg="del">
          <ac:chgData name="Chen, Evelyn1" userId="59eb805a-2466-460d-b5c1-28cff76e3067" providerId="ADAL" clId="{002582C3-8BF7-4B11-8B1E-746BEF9B3EE8}" dt="2021-11-18T10:25:30.011" v="7712" actId="478"/>
          <ac:cxnSpMkLst>
            <pc:docMk/>
            <pc:sldMk cId="2535047775" sldId="2147308603"/>
            <ac:cxnSpMk id="282" creationId="{BED23715-5FAC-4795-87E1-E0DC7410FEE7}"/>
          </ac:cxnSpMkLst>
        </pc:cxnChg>
      </pc:sldChg>
      <pc:sldChg chg="addSp delSp modSp add del mod">
        <pc:chgData name="Chen, Evelyn1" userId="59eb805a-2466-460d-b5c1-28cff76e3067" providerId="ADAL" clId="{002582C3-8BF7-4B11-8B1E-746BEF9B3EE8}" dt="2021-11-18T02:10:17.353" v="6335" actId="47"/>
        <pc:sldMkLst>
          <pc:docMk/>
          <pc:sldMk cId="4045965593" sldId="2147308603"/>
        </pc:sldMkLst>
        <pc:spChg chg="del">
          <ac:chgData name="Chen, Evelyn1" userId="59eb805a-2466-460d-b5c1-28cff76e3067" providerId="ADAL" clId="{002582C3-8BF7-4B11-8B1E-746BEF9B3EE8}" dt="2021-11-18T01:54:29.979" v="6128" actId="478"/>
          <ac:spMkLst>
            <pc:docMk/>
            <pc:sldMk cId="4045965593" sldId="2147308603"/>
            <ac:spMk id="19" creationId="{F395FEB9-D95D-4CC9-8E92-BC027339613A}"/>
          </ac:spMkLst>
        </pc:spChg>
        <pc:spChg chg="add del">
          <ac:chgData name="Chen, Evelyn1" userId="59eb805a-2466-460d-b5c1-28cff76e3067" providerId="ADAL" clId="{002582C3-8BF7-4B11-8B1E-746BEF9B3EE8}" dt="2021-11-18T01:53:41.444" v="6117" actId="478"/>
          <ac:spMkLst>
            <pc:docMk/>
            <pc:sldMk cId="4045965593" sldId="2147308603"/>
            <ac:spMk id="21" creationId="{AADAA731-531B-4915-824A-4CF3EF6560F7}"/>
          </ac:spMkLst>
        </pc:spChg>
        <pc:spChg chg="del">
          <ac:chgData name="Chen, Evelyn1" userId="59eb805a-2466-460d-b5c1-28cff76e3067" providerId="ADAL" clId="{002582C3-8BF7-4B11-8B1E-746BEF9B3EE8}" dt="2021-11-18T01:54:26.199" v="6126" actId="478"/>
          <ac:spMkLst>
            <pc:docMk/>
            <pc:sldMk cId="4045965593" sldId="2147308603"/>
            <ac:spMk id="22" creationId="{5D51343A-70DD-4AE1-B71F-0F8F6BA94D2E}"/>
          </ac:spMkLst>
        </pc:spChg>
        <pc:spChg chg="add del">
          <ac:chgData name="Chen, Evelyn1" userId="59eb805a-2466-460d-b5c1-28cff76e3067" providerId="ADAL" clId="{002582C3-8BF7-4B11-8B1E-746BEF9B3EE8}" dt="2021-11-18T01:53:16.188" v="6100" actId="478"/>
          <ac:spMkLst>
            <pc:docMk/>
            <pc:sldMk cId="4045965593" sldId="2147308603"/>
            <ac:spMk id="24" creationId="{4FB32B82-A56F-4051-AE92-FD2E5671C0B5}"/>
          </ac:spMkLst>
        </pc:spChg>
        <pc:spChg chg="del">
          <ac:chgData name="Chen, Evelyn1" userId="59eb805a-2466-460d-b5c1-28cff76e3067" providerId="ADAL" clId="{002582C3-8BF7-4B11-8B1E-746BEF9B3EE8}" dt="2021-11-18T01:54:26.199" v="6126" actId="478"/>
          <ac:spMkLst>
            <pc:docMk/>
            <pc:sldMk cId="4045965593" sldId="2147308603"/>
            <ac:spMk id="28" creationId="{24FCA045-9258-4EAC-91D5-F4584AF4593E}"/>
          </ac:spMkLst>
        </pc:spChg>
        <pc:spChg chg="del">
          <ac:chgData name="Chen, Evelyn1" userId="59eb805a-2466-460d-b5c1-28cff76e3067" providerId="ADAL" clId="{002582C3-8BF7-4B11-8B1E-746BEF9B3EE8}" dt="2021-11-18T01:54:26.199" v="6126" actId="478"/>
          <ac:spMkLst>
            <pc:docMk/>
            <pc:sldMk cId="4045965593" sldId="2147308603"/>
            <ac:spMk id="32" creationId="{51CE9C7A-578F-4DE2-942A-A2DEBDF8727C}"/>
          </ac:spMkLst>
        </pc:spChg>
        <pc:spChg chg="del">
          <ac:chgData name="Chen, Evelyn1" userId="59eb805a-2466-460d-b5c1-28cff76e3067" providerId="ADAL" clId="{002582C3-8BF7-4B11-8B1E-746BEF9B3EE8}" dt="2021-11-18T01:53:08.776" v="6097" actId="478"/>
          <ac:spMkLst>
            <pc:docMk/>
            <pc:sldMk cId="4045965593" sldId="2147308603"/>
            <ac:spMk id="36" creationId="{4DB4F6FA-918B-4C83-83B8-2024CFB8523B}"/>
          </ac:spMkLst>
        </pc:spChg>
        <pc:spChg chg="del">
          <ac:chgData name="Chen, Evelyn1" userId="59eb805a-2466-460d-b5c1-28cff76e3067" providerId="ADAL" clId="{002582C3-8BF7-4B11-8B1E-746BEF9B3EE8}" dt="2021-11-18T01:53:05.799" v="6096" actId="478"/>
          <ac:spMkLst>
            <pc:docMk/>
            <pc:sldMk cId="4045965593" sldId="2147308603"/>
            <ac:spMk id="37" creationId="{A958E852-6B90-4482-AFFC-722EC9907B51}"/>
          </ac:spMkLst>
        </pc:spChg>
        <pc:spChg chg="del">
          <ac:chgData name="Chen, Evelyn1" userId="59eb805a-2466-460d-b5c1-28cff76e3067" providerId="ADAL" clId="{002582C3-8BF7-4B11-8B1E-746BEF9B3EE8}" dt="2021-11-18T01:53:08.776" v="6097" actId="478"/>
          <ac:spMkLst>
            <pc:docMk/>
            <pc:sldMk cId="4045965593" sldId="2147308603"/>
            <ac:spMk id="39" creationId="{156C58BF-B99E-475F-8DEA-C686472B6A60}"/>
          </ac:spMkLst>
        </pc:spChg>
        <pc:spChg chg="del">
          <ac:chgData name="Chen, Evelyn1" userId="59eb805a-2466-460d-b5c1-28cff76e3067" providerId="ADAL" clId="{002582C3-8BF7-4B11-8B1E-746BEF9B3EE8}" dt="2021-11-18T01:52:58.876" v="6090" actId="478"/>
          <ac:spMkLst>
            <pc:docMk/>
            <pc:sldMk cId="4045965593" sldId="2147308603"/>
            <ac:spMk id="40" creationId="{85D80EFD-EA8E-4704-8DC9-2385FDFE9103}"/>
          </ac:spMkLst>
        </pc:spChg>
        <pc:spChg chg="del">
          <ac:chgData name="Chen, Evelyn1" userId="59eb805a-2466-460d-b5c1-28cff76e3067" providerId="ADAL" clId="{002582C3-8BF7-4B11-8B1E-746BEF9B3EE8}" dt="2021-11-18T01:53:26.583" v="6104" actId="478"/>
          <ac:spMkLst>
            <pc:docMk/>
            <pc:sldMk cId="4045965593" sldId="2147308603"/>
            <ac:spMk id="43" creationId="{4FE62B5B-D913-4F76-8A65-EABDDE61FB1B}"/>
          </ac:spMkLst>
        </pc:spChg>
        <pc:spChg chg="del">
          <ac:chgData name="Chen, Evelyn1" userId="59eb805a-2466-460d-b5c1-28cff76e3067" providerId="ADAL" clId="{002582C3-8BF7-4B11-8B1E-746BEF9B3EE8}" dt="2021-11-18T01:53:26.583" v="6104" actId="478"/>
          <ac:spMkLst>
            <pc:docMk/>
            <pc:sldMk cId="4045965593" sldId="2147308603"/>
            <ac:spMk id="45" creationId="{72C21AE3-C1BA-4220-9A2B-D72F66C45109}"/>
          </ac:spMkLst>
        </pc:spChg>
        <pc:spChg chg="del">
          <ac:chgData name="Chen, Evelyn1" userId="59eb805a-2466-460d-b5c1-28cff76e3067" providerId="ADAL" clId="{002582C3-8BF7-4B11-8B1E-746BEF9B3EE8}" dt="2021-11-18T01:53:26.583" v="6104" actId="478"/>
          <ac:spMkLst>
            <pc:docMk/>
            <pc:sldMk cId="4045965593" sldId="2147308603"/>
            <ac:spMk id="47" creationId="{61A3A530-A522-46D9-BCF8-1E49EAF13B81}"/>
          </ac:spMkLst>
        </pc:spChg>
        <pc:spChg chg="del">
          <ac:chgData name="Chen, Evelyn1" userId="59eb805a-2466-460d-b5c1-28cff76e3067" providerId="ADAL" clId="{002582C3-8BF7-4B11-8B1E-746BEF9B3EE8}" dt="2021-11-18T01:53:05.799" v="6096" actId="478"/>
          <ac:spMkLst>
            <pc:docMk/>
            <pc:sldMk cId="4045965593" sldId="2147308603"/>
            <ac:spMk id="49" creationId="{142A97C7-FA86-48F1-AB4E-22862013C9C7}"/>
          </ac:spMkLst>
        </pc:spChg>
        <pc:spChg chg="del">
          <ac:chgData name="Chen, Evelyn1" userId="59eb805a-2466-460d-b5c1-28cff76e3067" providerId="ADAL" clId="{002582C3-8BF7-4B11-8B1E-746BEF9B3EE8}" dt="2021-11-18T01:53:02.494" v="6094" actId="478"/>
          <ac:spMkLst>
            <pc:docMk/>
            <pc:sldMk cId="4045965593" sldId="2147308603"/>
            <ac:spMk id="51" creationId="{57C165EC-0A5A-4EBD-9774-E003209ED67A}"/>
          </ac:spMkLst>
        </pc:spChg>
        <pc:spChg chg="del">
          <ac:chgData name="Chen, Evelyn1" userId="59eb805a-2466-460d-b5c1-28cff76e3067" providerId="ADAL" clId="{002582C3-8BF7-4B11-8B1E-746BEF9B3EE8}" dt="2021-11-18T01:53:34.289" v="6111" actId="478"/>
          <ac:spMkLst>
            <pc:docMk/>
            <pc:sldMk cId="4045965593" sldId="2147308603"/>
            <ac:spMk id="53" creationId="{D9301A2B-E3C3-4B5C-AD2D-253D8888B867}"/>
          </ac:spMkLst>
        </pc:spChg>
        <pc:spChg chg="del">
          <ac:chgData name="Chen, Evelyn1" userId="59eb805a-2466-460d-b5c1-28cff76e3067" providerId="ADAL" clId="{002582C3-8BF7-4B11-8B1E-746BEF9B3EE8}" dt="2021-11-18T01:53:32.457" v="6108" actId="478"/>
          <ac:spMkLst>
            <pc:docMk/>
            <pc:sldMk cId="4045965593" sldId="2147308603"/>
            <ac:spMk id="54" creationId="{0DBEBA20-5992-4E4D-9A6F-3BF7508CF1EB}"/>
          </ac:spMkLst>
        </pc:spChg>
        <pc:spChg chg="del">
          <ac:chgData name="Chen, Evelyn1" userId="59eb805a-2466-460d-b5c1-28cff76e3067" providerId="ADAL" clId="{002582C3-8BF7-4B11-8B1E-746BEF9B3EE8}" dt="2021-11-18T01:53:36.547" v="6113" actId="478"/>
          <ac:spMkLst>
            <pc:docMk/>
            <pc:sldMk cId="4045965593" sldId="2147308603"/>
            <ac:spMk id="58" creationId="{DD716635-1A79-44A8-B862-680DA1D2035E}"/>
          </ac:spMkLst>
        </pc:spChg>
        <pc:spChg chg="del">
          <ac:chgData name="Chen, Evelyn1" userId="59eb805a-2466-460d-b5c1-28cff76e3067" providerId="ADAL" clId="{002582C3-8BF7-4B11-8B1E-746BEF9B3EE8}" dt="2021-11-18T01:53:38.853" v="6115" actId="478"/>
          <ac:spMkLst>
            <pc:docMk/>
            <pc:sldMk cId="4045965593" sldId="2147308603"/>
            <ac:spMk id="61" creationId="{FF49B380-226F-4386-9517-D738AB4C1149}"/>
          </ac:spMkLst>
        </pc:spChg>
        <pc:spChg chg="del">
          <ac:chgData name="Chen, Evelyn1" userId="59eb805a-2466-460d-b5c1-28cff76e3067" providerId="ADAL" clId="{002582C3-8BF7-4B11-8B1E-746BEF9B3EE8}" dt="2021-11-18T01:53:12.823" v="6098" actId="478"/>
          <ac:spMkLst>
            <pc:docMk/>
            <pc:sldMk cId="4045965593" sldId="2147308603"/>
            <ac:spMk id="64" creationId="{77519FEB-E059-4D38-A715-6DB4E0BC9102}"/>
          </ac:spMkLst>
        </pc:spChg>
        <pc:spChg chg="add del">
          <ac:chgData name="Chen, Evelyn1" userId="59eb805a-2466-460d-b5c1-28cff76e3067" providerId="ADAL" clId="{002582C3-8BF7-4B11-8B1E-746BEF9B3EE8}" dt="2021-11-18T01:53:19.447" v="6101" actId="478"/>
          <ac:spMkLst>
            <pc:docMk/>
            <pc:sldMk cId="4045965593" sldId="2147308603"/>
            <ac:spMk id="66" creationId="{24C2E5A7-5D7C-4E9E-A844-AA614F84A2AB}"/>
          </ac:spMkLst>
        </pc:spChg>
        <pc:spChg chg="del">
          <ac:chgData name="Chen, Evelyn1" userId="59eb805a-2466-460d-b5c1-28cff76e3067" providerId="ADAL" clId="{002582C3-8BF7-4B11-8B1E-746BEF9B3EE8}" dt="2021-11-18T01:52:57.701" v="6089" actId="478"/>
          <ac:spMkLst>
            <pc:docMk/>
            <pc:sldMk cId="4045965593" sldId="2147308603"/>
            <ac:spMk id="69" creationId="{B8EEA9A3-B0D6-43D4-BF1B-8E6CD68E6B52}"/>
          </ac:spMkLst>
        </pc:spChg>
        <pc:spChg chg="del">
          <ac:chgData name="Chen, Evelyn1" userId="59eb805a-2466-460d-b5c1-28cff76e3067" providerId="ADAL" clId="{002582C3-8BF7-4B11-8B1E-746BEF9B3EE8}" dt="2021-11-18T01:52:51.427" v="6087" actId="478"/>
          <ac:spMkLst>
            <pc:docMk/>
            <pc:sldMk cId="4045965593" sldId="2147308603"/>
            <ac:spMk id="71" creationId="{B4021B03-29CE-4247-BC61-1D97E4B4CEAD}"/>
          </ac:spMkLst>
        </pc:spChg>
        <pc:spChg chg="del">
          <ac:chgData name="Chen, Evelyn1" userId="59eb805a-2466-460d-b5c1-28cff76e3067" providerId="ADAL" clId="{002582C3-8BF7-4B11-8B1E-746BEF9B3EE8}" dt="2021-11-18T01:53:22.966" v="6102" actId="478"/>
          <ac:spMkLst>
            <pc:docMk/>
            <pc:sldMk cId="4045965593" sldId="2147308603"/>
            <ac:spMk id="73" creationId="{AB430332-2E70-40A7-BE9C-3779789AE7AB}"/>
          </ac:spMkLst>
        </pc:spChg>
        <pc:spChg chg="del">
          <ac:chgData name="Chen, Evelyn1" userId="59eb805a-2466-460d-b5c1-28cff76e3067" providerId="ADAL" clId="{002582C3-8BF7-4B11-8B1E-746BEF9B3EE8}" dt="2021-11-18T01:54:28.842" v="6127" actId="478"/>
          <ac:spMkLst>
            <pc:docMk/>
            <pc:sldMk cId="4045965593" sldId="2147308603"/>
            <ac:spMk id="74" creationId="{C5CD60FB-C1BA-417A-A441-0A0D76B5B9D5}"/>
          </ac:spMkLst>
        </pc:spChg>
        <pc:spChg chg="del">
          <ac:chgData name="Chen, Evelyn1" userId="59eb805a-2466-460d-b5c1-28cff76e3067" providerId="ADAL" clId="{002582C3-8BF7-4B11-8B1E-746BEF9B3EE8}" dt="2021-11-18T01:53:44.873" v="6119" actId="478"/>
          <ac:spMkLst>
            <pc:docMk/>
            <pc:sldMk cId="4045965593" sldId="2147308603"/>
            <ac:spMk id="76" creationId="{62450D2B-252E-4F30-A920-3701F8415CAB}"/>
          </ac:spMkLst>
        </pc:spChg>
        <pc:spChg chg="del">
          <ac:chgData name="Chen, Evelyn1" userId="59eb805a-2466-460d-b5c1-28cff76e3067" providerId="ADAL" clId="{002582C3-8BF7-4B11-8B1E-746BEF9B3EE8}" dt="2021-11-18T01:53:00.528" v="6092" actId="478"/>
          <ac:spMkLst>
            <pc:docMk/>
            <pc:sldMk cId="4045965593" sldId="2147308603"/>
            <ac:spMk id="77" creationId="{A2CCB38E-5D86-45AA-AE0B-B49DEB5D4DA3}"/>
          </ac:spMkLst>
        </pc:spChg>
        <pc:spChg chg="del">
          <ac:chgData name="Chen, Evelyn1" userId="59eb805a-2466-460d-b5c1-28cff76e3067" providerId="ADAL" clId="{002582C3-8BF7-4B11-8B1E-746BEF9B3EE8}" dt="2021-11-18T01:53:05.799" v="6096" actId="478"/>
          <ac:spMkLst>
            <pc:docMk/>
            <pc:sldMk cId="4045965593" sldId="2147308603"/>
            <ac:spMk id="79" creationId="{DEAA9CB5-F159-4460-AE0F-08AE712E11D8}"/>
          </ac:spMkLst>
        </pc:spChg>
        <pc:spChg chg="del">
          <ac:chgData name="Chen, Evelyn1" userId="59eb805a-2466-460d-b5c1-28cff76e3067" providerId="ADAL" clId="{002582C3-8BF7-4B11-8B1E-746BEF9B3EE8}" dt="2021-11-18T01:52:51.427" v="6087" actId="478"/>
          <ac:spMkLst>
            <pc:docMk/>
            <pc:sldMk cId="4045965593" sldId="2147308603"/>
            <ac:spMk id="81" creationId="{46DCFAE3-570D-4A13-9980-5179887CC4EA}"/>
          </ac:spMkLst>
        </pc:spChg>
        <pc:picChg chg="add del">
          <ac:chgData name="Chen, Evelyn1" userId="59eb805a-2466-460d-b5c1-28cff76e3067" providerId="ADAL" clId="{002582C3-8BF7-4B11-8B1E-746BEF9B3EE8}" dt="2021-11-18T01:54:13.703" v="6121" actId="22"/>
          <ac:picMkLst>
            <pc:docMk/>
            <pc:sldMk cId="4045965593" sldId="2147308603"/>
            <ac:picMk id="20" creationId="{2892665E-D047-4B4C-88E6-CF052000A32D}"/>
          </ac:picMkLst>
        </pc:picChg>
        <pc:cxnChg chg="del">
          <ac:chgData name="Chen, Evelyn1" userId="59eb805a-2466-460d-b5c1-28cff76e3067" providerId="ADAL" clId="{002582C3-8BF7-4B11-8B1E-746BEF9B3EE8}" dt="2021-11-18T01:53:08.776" v="6097" actId="478"/>
          <ac:cxnSpMkLst>
            <pc:docMk/>
            <pc:sldMk cId="4045965593" sldId="2147308603"/>
            <ac:cxnSpMk id="34" creationId="{B30CE3CF-9551-4790-A71D-2BFCB2CAE812}"/>
          </ac:cxnSpMkLst>
        </pc:cxnChg>
        <pc:cxnChg chg="del">
          <ac:chgData name="Chen, Evelyn1" userId="59eb805a-2466-460d-b5c1-28cff76e3067" providerId="ADAL" clId="{002582C3-8BF7-4B11-8B1E-746BEF9B3EE8}" dt="2021-11-18T01:53:05.799" v="6096" actId="478"/>
          <ac:cxnSpMkLst>
            <pc:docMk/>
            <pc:sldMk cId="4045965593" sldId="2147308603"/>
            <ac:cxnSpMk id="35" creationId="{E32C0047-1A3C-4047-8308-7DA7643CECA6}"/>
          </ac:cxnSpMkLst>
        </pc:cxnChg>
        <pc:cxnChg chg="del">
          <ac:chgData name="Chen, Evelyn1" userId="59eb805a-2466-460d-b5c1-28cff76e3067" providerId="ADAL" clId="{002582C3-8BF7-4B11-8B1E-746BEF9B3EE8}" dt="2021-11-18T01:53:08.776" v="6097" actId="478"/>
          <ac:cxnSpMkLst>
            <pc:docMk/>
            <pc:sldMk cId="4045965593" sldId="2147308603"/>
            <ac:cxnSpMk id="38" creationId="{BC9C60C5-F78F-4979-AE83-4C7AF4F35454}"/>
          </ac:cxnSpMkLst>
        </pc:cxnChg>
        <pc:cxnChg chg="del">
          <ac:chgData name="Chen, Evelyn1" userId="59eb805a-2466-460d-b5c1-28cff76e3067" providerId="ADAL" clId="{002582C3-8BF7-4B11-8B1E-746BEF9B3EE8}" dt="2021-11-18T01:53:01.124" v="6093" actId="478"/>
          <ac:cxnSpMkLst>
            <pc:docMk/>
            <pc:sldMk cId="4045965593" sldId="2147308603"/>
            <ac:cxnSpMk id="41" creationId="{A5798AD8-C566-4F00-BD54-4FDF24A86A27}"/>
          </ac:cxnSpMkLst>
        </pc:cxnChg>
        <pc:cxnChg chg="del">
          <ac:chgData name="Chen, Evelyn1" userId="59eb805a-2466-460d-b5c1-28cff76e3067" providerId="ADAL" clId="{002582C3-8BF7-4B11-8B1E-746BEF9B3EE8}" dt="2021-11-18T01:53:27.797" v="6105" actId="478"/>
          <ac:cxnSpMkLst>
            <pc:docMk/>
            <pc:sldMk cId="4045965593" sldId="2147308603"/>
            <ac:cxnSpMk id="42" creationId="{AD72E184-327F-460C-B273-B64A0D67A81A}"/>
          </ac:cxnSpMkLst>
        </pc:cxnChg>
        <pc:cxnChg chg="del">
          <ac:chgData name="Chen, Evelyn1" userId="59eb805a-2466-460d-b5c1-28cff76e3067" providerId="ADAL" clId="{002582C3-8BF7-4B11-8B1E-746BEF9B3EE8}" dt="2021-11-18T01:53:26.583" v="6104" actId="478"/>
          <ac:cxnSpMkLst>
            <pc:docMk/>
            <pc:sldMk cId="4045965593" sldId="2147308603"/>
            <ac:cxnSpMk id="44" creationId="{205932B6-8C8B-4268-AACA-C552DA704C86}"/>
          </ac:cxnSpMkLst>
        </pc:cxnChg>
        <pc:cxnChg chg="del">
          <ac:chgData name="Chen, Evelyn1" userId="59eb805a-2466-460d-b5c1-28cff76e3067" providerId="ADAL" clId="{002582C3-8BF7-4B11-8B1E-746BEF9B3EE8}" dt="2021-11-18T01:53:28.704" v="6106" actId="478"/>
          <ac:cxnSpMkLst>
            <pc:docMk/>
            <pc:sldMk cId="4045965593" sldId="2147308603"/>
            <ac:cxnSpMk id="46" creationId="{216CD2FD-DDE7-4558-AC98-2FC0B60D442C}"/>
          </ac:cxnSpMkLst>
        </pc:cxnChg>
        <pc:cxnChg chg="del">
          <ac:chgData name="Chen, Evelyn1" userId="59eb805a-2466-460d-b5c1-28cff76e3067" providerId="ADAL" clId="{002582C3-8BF7-4B11-8B1E-746BEF9B3EE8}" dt="2021-11-18T01:53:05.799" v="6096" actId="478"/>
          <ac:cxnSpMkLst>
            <pc:docMk/>
            <pc:sldMk cId="4045965593" sldId="2147308603"/>
            <ac:cxnSpMk id="48" creationId="{C5C9DDD6-10F7-485B-BB29-1DC5AD91BD86}"/>
          </ac:cxnSpMkLst>
        </pc:cxnChg>
        <pc:cxnChg chg="del">
          <ac:chgData name="Chen, Evelyn1" userId="59eb805a-2466-460d-b5c1-28cff76e3067" providerId="ADAL" clId="{002582C3-8BF7-4B11-8B1E-746BEF9B3EE8}" dt="2021-11-18T01:53:03.046" v="6095" actId="478"/>
          <ac:cxnSpMkLst>
            <pc:docMk/>
            <pc:sldMk cId="4045965593" sldId="2147308603"/>
            <ac:cxnSpMk id="50" creationId="{61F6D27C-9BB9-40FD-9460-81715F933608}"/>
          </ac:cxnSpMkLst>
        </pc:cxnChg>
        <pc:cxnChg chg="del">
          <ac:chgData name="Chen, Evelyn1" userId="59eb805a-2466-460d-b5c1-28cff76e3067" providerId="ADAL" clId="{002582C3-8BF7-4B11-8B1E-746BEF9B3EE8}" dt="2021-11-18T01:53:35.101" v="6112" actId="478"/>
          <ac:cxnSpMkLst>
            <pc:docMk/>
            <pc:sldMk cId="4045965593" sldId="2147308603"/>
            <ac:cxnSpMk id="52" creationId="{39BE62FE-1B13-4A1B-B16B-143F0E5779CA}"/>
          </ac:cxnSpMkLst>
        </pc:cxnChg>
        <pc:cxnChg chg="del mod">
          <ac:chgData name="Chen, Evelyn1" userId="59eb805a-2466-460d-b5c1-28cff76e3067" providerId="ADAL" clId="{002582C3-8BF7-4B11-8B1E-746BEF9B3EE8}" dt="2021-11-18T01:53:33.108" v="6109" actId="478"/>
          <ac:cxnSpMkLst>
            <pc:docMk/>
            <pc:sldMk cId="4045965593" sldId="2147308603"/>
            <ac:cxnSpMk id="55" creationId="{A5AC9858-BE1A-452C-A6BD-6EC96540EB3E}"/>
          </ac:cxnSpMkLst>
        </pc:cxnChg>
        <pc:cxnChg chg="del">
          <ac:chgData name="Chen, Evelyn1" userId="59eb805a-2466-460d-b5c1-28cff76e3067" providerId="ADAL" clId="{002582C3-8BF7-4B11-8B1E-746BEF9B3EE8}" dt="2021-11-18T01:53:33.710" v="6110" actId="478"/>
          <ac:cxnSpMkLst>
            <pc:docMk/>
            <pc:sldMk cId="4045965593" sldId="2147308603"/>
            <ac:cxnSpMk id="56" creationId="{41A61857-9F2D-4E06-8411-66997AD83978}"/>
          </ac:cxnSpMkLst>
        </pc:cxnChg>
        <pc:cxnChg chg="del">
          <ac:chgData name="Chen, Evelyn1" userId="59eb805a-2466-460d-b5c1-28cff76e3067" providerId="ADAL" clId="{002582C3-8BF7-4B11-8B1E-746BEF9B3EE8}" dt="2021-11-18T01:53:31.421" v="6107" actId="478"/>
          <ac:cxnSpMkLst>
            <pc:docMk/>
            <pc:sldMk cId="4045965593" sldId="2147308603"/>
            <ac:cxnSpMk id="57" creationId="{AE7D6673-C208-41D8-98F0-1A1EA324F02F}"/>
          </ac:cxnSpMkLst>
        </pc:cxnChg>
        <pc:cxnChg chg="del">
          <ac:chgData name="Chen, Evelyn1" userId="59eb805a-2466-460d-b5c1-28cff76e3067" providerId="ADAL" clId="{002582C3-8BF7-4B11-8B1E-746BEF9B3EE8}" dt="2021-11-18T01:53:37.213" v="6114" actId="478"/>
          <ac:cxnSpMkLst>
            <pc:docMk/>
            <pc:sldMk cId="4045965593" sldId="2147308603"/>
            <ac:cxnSpMk id="60" creationId="{6339E076-FEB4-4AAB-9164-1F93DF535F63}"/>
          </ac:cxnSpMkLst>
        </pc:cxnChg>
        <pc:cxnChg chg="del">
          <ac:chgData name="Chen, Evelyn1" userId="59eb805a-2466-460d-b5c1-28cff76e3067" providerId="ADAL" clId="{002582C3-8BF7-4B11-8B1E-746BEF9B3EE8}" dt="2021-11-18T01:53:12.823" v="6098" actId="478"/>
          <ac:cxnSpMkLst>
            <pc:docMk/>
            <pc:sldMk cId="4045965593" sldId="2147308603"/>
            <ac:cxnSpMk id="63" creationId="{B563AB9D-0145-471C-8442-63F6D8717D84}"/>
          </ac:cxnSpMkLst>
        </pc:cxnChg>
        <pc:cxnChg chg="add del mod">
          <ac:chgData name="Chen, Evelyn1" userId="59eb805a-2466-460d-b5c1-28cff76e3067" providerId="ADAL" clId="{002582C3-8BF7-4B11-8B1E-746BEF9B3EE8}" dt="2021-11-18T01:53:19.447" v="6101" actId="478"/>
          <ac:cxnSpMkLst>
            <pc:docMk/>
            <pc:sldMk cId="4045965593" sldId="2147308603"/>
            <ac:cxnSpMk id="65" creationId="{A4F867F7-06B8-4CAA-9B7F-89DD761069A2}"/>
          </ac:cxnSpMkLst>
        </pc:cxnChg>
        <pc:cxnChg chg="del">
          <ac:chgData name="Chen, Evelyn1" userId="59eb805a-2466-460d-b5c1-28cff76e3067" providerId="ADAL" clId="{002582C3-8BF7-4B11-8B1E-746BEF9B3EE8}" dt="2021-11-18T01:52:59.365" v="6091" actId="478"/>
          <ac:cxnSpMkLst>
            <pc:docMk/>
            <pc:sldMk cId="4045965593" sldId="2147308603"/>
            <ac:cxnSpMk id="67" creationId="{B418F15D-6F65-43CA-8F92-A9B322CDADA7}"/>
          </ac:cxnSpMkLst>
        </pc:cxnChg>
        <pc:cxnChg chg="del">
          <ac:chgData name="Chen, Evelyn1" userId="59eb805a-2466-460d-b5c1-28cff76e3067" providerId="ADAL" clId="{002582C3-8BF7-4B11-8B1E-746BEF9B3EE8}" dt="2021-11-18T01:52:54.708" v="6088" actId="478"/>
          <ac:cxnSpMkLst>
            <pc:docMk/>
            <pc:sldMk cId="4045965593" sldId="2147308603"/>
            <ac:cxnSpMk id="68" creationId="{87C06FF9-CC51-4189-BA9E-806EE2083CE3}"/>
          </ac:cxnSpMkLst>
        </pc:cxnChg>
        <pc:cxnChg chg="del">
          <ac:chgData name="Chen, Evelyn1" userId="59eb805a-2466-460d-b5c1-28cff76e3067" providerId="ADAL" clId="{002582C3-8BF7-4B11-8B1E-746BEF9B3EE8}" dt="2021-11-18T01:52:51.427" v="6087" actId="478"/>
          <ac:cxnSpMkLst>
            <pc:docMk/>
            <pc:sldMk cId="4045965593" sldId="2147308603"/>
            <ac:cxnSpMk id="70" creationId="{6D1AE9ED-9532-45C8-A6C2-98C314B497D6}"/>
          </ac:cxnSpMkLst>
        </pc:cxnChg>
        <pc:cxnChg chg="del">
          <ac:chgData name="Chen, Evelyn1" userId="59eb805a-2466-460d-b5c1-28cff76e3067" providerId="ADAL" clId="{002582C3-8BF7-4B11-8B1E-746BEF9B3EE8}" dt="2021-11-18T01:53:23.666" v="6103" actId="478"/>
          <ac:cxnSpMkLst>
            <pc:docMk/>
            <pc:sldMk cId="4045965593" sldId="2147308603"/>
            <ac:cxnSpMk id="72" creationId="{7FC44FE4-1C31-4215-9EE3-7CD579B5DD54}"/>
          </ac:cxnSpMkLst>
        </pc:cxnChg>
        <pc:cxnChg chg="del">
          <ac:chgData name="Chen, Evelyn1" userId="59eb805a-2466-460d-b5c1-28cff76e3067" providerId="ADAL" clId="{002582C3-8BF7-4B11-8B1E-746BEF9B3EE8}" dt="2021-11-18T01:53:43.018" v="6118" actId="478"/>
          <ac:cxnSpMkLst>
            <pc:docMk/>
            <pc:sldMk cId="4045965593" sldId="2147308603"/>
            <ac:cxnSpMk id="75" creationId="{8F7CD454-508B-41CF-9E85-BBC107D71E92}"/>
          </ac:cxnSpMkLst>
        </pc:cxnChg>
        <pc:cxnChg chg="del">
          <ac:chgData name="Chen, Evelyn1" userId="59eb805a-2466-460d-b5c1-28cff76e3067" providerId="ADAL" clId="{002582C3-8BF7-4B11-8B1E-746BEF9B3EE8}" dt="2021-11-18T01:53:05.799" v="6096" actId="478"/>
          <ac:cxnSpMkLst>
            <pc:docMk/>
            <pc:sldMk cId="4045965593" sldId="2147308603"/>
            <ac:cxnSpMk id="78" creationId="{B66F0DA6-504D-44A8-B7FF-AAD5D22DFFA9}"/>
          </ac:cxnSpMkLst>
        </pc:cxnChg>
        <pc:cxnChg chg="del">
          <ac:chgData name="Chen, Evelyn1" userId="59eb805a-2466-460d-b5c1-28cff76e3067" providerId="ADAL" clId="{002582C3-8BF7-4B11-8B1E-746BEF9B3EE8}" dt="2021-11-18T01:52:51.427" v="6087" actId="478"/>
          <ac:cxnSpMkLst>
            <pc:docMk/>
            <pc:sldMk cId="4045965593" sldId="2147308603"/>
            <ac:cxnSpMk id="80" creationId="{81DF9553-1F86-43D7-AFE3-2C9C4FC9F304}"/>
          </ac:cxnSpMkLst>
        </pc:cxnChg>
      </pc:sldChg>
      <pc:sldChg chg="addSp delSp modSp add del mod">
        <pc:chgData name="Chen, Evelyn1" userId="59eb805a-2466-460d-b5c1-28cff76e3067" providerId="ADAL" clId="{002582C3-8BF7-4B11-8B1E-746BEF9B3EE8}" dt="2021-11-18T02:10:17.353" v="6335" actId="47"/>
        <pc:sldMkLst>
          <pc:docMk/>
          <pc:sldMk cId="501554743" sldId="2147308604"/>
        </pc:sldMkLst>
        <pc:spChg chg="add del">
          <ac:chgData name="Chen, Evelyn1" userId="59eb805a-2466-460d-b5c1-28cff76e3067" providerId="ADAL" clId="{002582C3-8BF7-4B11-8B1E-746BEF9B3EE8}" dt="2021-11-18T02:01:19.503" v="6193" actId="478"/>
          <ac:spMkLst>
            <pc:docMk/>
            <pc:sldMk cId="501554743" sldId="2147308604"/>
            <ac:spMk id="94" creationId="{6561F669-886B-472B-B158-8C1E5AAD613B}"/>
          </ac:spMkLst>
        </pc:spChg>
        <pc:spChg chg="mod">
          <ac:chgData name="Chen, Evelyn1" userId="59eb805a-2466-460d-b5c1-28cff76e3067" providerId="ADAL" clId="{002582C3-8BF7-4B11-8B1E-746BEF9B3EE8}" dt="2021-11-18T02:02:01.649" v="6203" actId="207"/>
          <ac:spMkLst>
            <pc:docMk/>
            <pc:sldMk cId="501554743" sldId="2147308604"/>
            <ac:spMk id="99" creationId="{29CC13D7-E149-47DD-BE7D-7A89938175A4}"/>
          </ac:spMkLst>
        </pc:spChg>
        <pc:spChg chg="add del">
          <ac:chgData name="Chen, Evelyn1" userId="59eb805a-2466-460d-b5c1-28cff76e3067" providerId="ADAL" clId="{002582C3-8BF7-4B11-8B1E-746BEF9B3EE8}" dt="2021-11-18T02:01:06.651" v="6185" actId="478"/>
          <ac:spMkLst>
            <pc:docMk/>
            <pc:sldMk cId="501554743" sldId="2147308604"/>
            <ac:spMk id="100" creationId="{D6B0F9E0-8C96-447A-9370-4257BBE99F1C}"/>
          </ac:spMkLst>
        </pc:spChg>
        <pc:spChg chg="del">
          <ac:chgData name="Chen, Evelyn1" userId="59eb805a-2466-460d-b5c1-28cff76e3067" providerId="ADAL" clId="{002582C3-8BF7-4B11-8B1E-746BEF9B3EE8}" dt="2021-11-18T02:00:36.728" v="6165" actId="478"/>
          <ac:spMkLst>
            <pc:docMk/>
            <pc:sldMk cId="501554743" sldId="2147308604"/>
            <ac:spMk id="106" creationId="{4031CBC7-006F-48D5-A736-389E2C2BDB8B}"/>
          </ac:spMkLst>
        </pc:spChg>
        <pc:spChg chg="add del mod">
          <ac:chgData name="Chen, Evelyn1" userId="59eb805a-2466-460d-b5c1-28cff76e3067" providerId="ADAL" clId="{002582C3-8BF7-4B11-8B1E-746BEF9B3EE8}" dt="2021-11-18T02:02:08.896" v="6206" actId="207"/>
          <ac:spMkLst>
            <pc:docMk/>
            <pc:sldMk cId="501554743" sldId="2147308604"/>
            <ac:spMk id="107" creationId="{8590A75C-22B9-4626-A4AB-059689A5E2C0}"/>
          </ac:spMkLst>
        </pc:spChg>
        <pc:spChg chg="del">
          <ac:chgData name="Chen, Evelyn1" userId="59eb805a-2466-460d-b5c1-28cff76e3067" providerId="ADAL" clId="{002582C3-8BF7-4B11-8B1E-746BEF9B3EE8}" dt="2021-11-18T02:00:07.042" v="6149" actId="478"/>
          <ac:spMkLst>
            <pc:docMk/>
            <pc:sldMk cId="501554743" sldId="2147308604"/>
            <ac:spMk id="108" creationId="{E9529AEE-E8C9-4687-AA9E-ED9B95E46C1D}"/>
          </ac:spMkLst>
        </pc:spChg>
        <pc:spChg chg="del">
          <ac:chgData name="Chen, Evelyn1" userId="59eb805a-2466-460d-b5c1-28cff76e3067" providerId="ADAL" clId="{002582C3-8BF7-4B11-8B1E-746BEF9B3EE8}" dt="2021-11-18T02:01:22.340" v="6195" actId="478"/>
          <ac:spMkLst>
            <pc:docMk/>
            <pc:sldMk cId="501554743" sldId="2147308604"/>
            <ac:spMk id="114" creationId="{6C0824DE-A618-4780-A4DF-742F605F7A30}"/>
          </ac:spMkLst>
        </pc:spChg>
        <pc:spChg chg="del">
          <ac:chgData name="Chen, Evelyn1" userId="59eb805a-2466-460d-b5c1-28cff76e3067" providerId="ADAL" clId="{002582C3-8BF7-4B11-8B1E-746BEF9B3EE8}" dt="2021-11-18T02:00:07.042" v="6149" actId="478"/>
          <ac:spMkLst>
            <pc:docMk/>
            <pc:sldMk cId="501554743" sldId="2147308604"/>
            <ac:spMk id="117" creationId="{E99BD303-0AE4-4C08-83B7-371B1C9D1F5D}"/>
          </ac:spMkLst>
        </pc:spChg>
        <pc:spChg chg="add del">
          <ac:chgData name="Chen, Evelyn1" userId="59eb805a-2466-460d-b5c1-28cff76e3067" providerId="ADAL" clId="{002582C3-8BF7-4B11-8B1E-746BEF9B3EE8}" dt="2021-11-18T02:00:24.567" v="6157" actId="478"/>
          <ac:spMkLst>
            <pc:docMk/>
            <pc:sldMk cId="501554743" sldId="2147308604"/>
            <ac:spMk id="118" creationId="{80C4B644-F00F-4734-9BB8-E2EF94B14E8E}"/>
          </ac:spMkLst>
        </pc:spChg>
        <pc:spChg chg="del">
          <ac:chgData name="Chen, Evelyn1" userId="59eb805a-2466-460d-b5c1-28cff76e3067" providerId="ADAL" clId="{002582C3-8BF7-4B11-8B1E-746BEF9B3EE8}" dt="2021-11-18T02:01:03.993" v="6182" actId="478"/>
          <ac:spMkLst>
            <pc:docMk/>
            <pc:sldMk cId="501554743" sldId="2147308604"/>
            <ac:spMk id="121" creationId="{FE0A4102-FF73-494C-A288-085BEBCBAD40}"/>
          </ac:spMkLst>
        </pc:spChg>
        <pc:spChg chg="del">
          <ac:chgData name="Chen, Evelyn1" userId="59eb805a-2466-460d-b5c1-28cff76e3067" providerId="ADAL" clId="{002582C3-8BF7-4B11-8B1E-746BEF9B3EE8}" dt="2021-11-18T02:01:25.512" v="6197" actId="478"/>
          <ac:spMkLst>
            <pc:docMk/>
            <pc:sldMk cId="501554743" sldId="2147308604"/>
            <ac:spMk id="122" creationId="{D48F9568-1D56-4C47-8441-ED28D3DFD9E6}"/>
          </ac:spMkLst>
        </pc:spChg>
        <pc:spChg chg="del">
          <ac:chgData name="Chen, Evelyn1" userId="59eb805a-2466-460d-b5c1-28cff76e3067" providerId="ADAL" clId="{002582C3-8BF7-4B11-8B1E-746BEF9B3EE8}" dt="2021-11-18T02:01:02.313" v="6181" actId="478"/>
          <ac:spMkLst>
            <pc:docMk/>
            <pc:sldMk cId="501554743" sldId="2147308604"/>
            <ac:spMk id="124" creationId="{0C92D5CC-2A69-4392-BE98-BC3E1F7C785C}"/>
          </ac:spMkLst>
        </pc:spChg>
        <pc:spChg chg="del">
          <ac:chgData name="Chen, Evelyn1" userId="59eb805a-2466-460d-b5c1-28cff76e3067" providerId="ADAL" clId="{002582C3-8BF7-4B11-8B1E-746BEF9B3EE8}" dt="2021-11-18T02:00:34.372" v="6163" actId="478"/>
          <ac:spMkLst>
            <pc:docMk/>
            <pc:sldMk cId="501554743" sldId="2147308604"/>
            <ac:spMk id="125" creationId="{8350E284-EE58-4AE0-A64C-774EC88C758C}"/>
          </ac:spMkLst>
        </pc:spChg>
        <pc:spChg chg="del">
          <ac:chgData name="Chen, Evelyn1" userId="59eb805a-2466-460d-b5c1-28cff76e3067" providerId="ADAL" clId="{002582C3-8BF7-4B11-8B1E-746BEF9B3EE8}" dt="2021-11-18T02:01:15.531" v="6191" actId="478"/>
          <ac:spMkLst>
            <pc:docMk/>
            <pc:sldMk cId="501554743" sldId="2147308604"/>
            <ac:spMk id="127" creationId="{04CCF116-A1E7-4303-8D1F-5907227D5A2D}"/>
          </ac:spMkLst>
        </pc:spChg>
        <pc:spChg chg="del">
          <ac:chgData name="Chen, Evelyn1" userId="59eb805a-2466-460d-b5c1-28cff76e3067" providerId="ADAL" clId="{002582C3-8BF7-4B11-8B1E-746BEF9B3EE8}" dt="2021-11-18T02:01:15.531" v="6191" actId="478"/>
          <ac:spMkLst>
            <pc:docMk/>
            <pc:sldMk cId="501554743" sldId="2147308604"/>
            <ac:spMk id="129" creationId="{D2536E50-2B75-47C1-AFF7-BD6725341260}"/>
          </ac:spMkLst>
        </pc:spChg>
        <pc:spChg chg="del">
          <ac:chgData name="Chen, Evelyn1" userId="59eb805a-2466-460d-b5c1-28cff76e3067" providerId="ADAL" clId="{002582C3-8BF7-4B11-8B1E-746BEF9B3EE8}" dt="2021-11-18T02:01:15.531" v="6191" actId="478"/>
          <ac:spMkLst>
            <pc:docMk/>
            <pc:sldMk cId="501554743" sldId="2147308604"/>
            <ac:spMk id="131" creationId="{244C134F-BE21-495C-BA89-F8631BFE45F3}"/>
          </ac:spMkLst>
        </pc:spChg>
        <pc:spChg chg="del">
          <ac:chgData name="Chen, Evelyn1" userId="59eb805a-2466-460d-b5c1-28cff76e3067" providerId="ADAL" clId="{002582C3-8BF7-4B11-8B1E-746BEF9B3EE8}" dt="2021-11-18T02:01:25.512" v="6197" actId="478"/>
          <ac:spMkLst>
            <pc:docMk/>
            <pc:sldMk cId="501554743" sldId="2147308604"/>
            <ac:spMk id="133" creationId="{97469967-5723-4C68-9AFA-55CE45CE3E24}"/>
          </ac:spMkLst>
        </pc:spChg>
        <pc:spChg chg="del">
          <ac:chgData name="Chen, Evelyn1" userId="59eb805a-2466-460d-b5c1-28cff76e3067" providerId="ADAL" clId="{002582C3-8BF7-4B11-8B1E-746BEF9B3EE8}" dt="2021-11-18T02:00:59.457" v="6179" actId="478"/>
          <ac:spMkLst>
            <pc:docMk/>
            <pc:sldMk cId="501554743" sldId="2147308604"/>
            <ac:spMk id="135" creationId="{10998E5E-B160-4DAA-A53E-F6D0F1E5F97B}"/>
          </ac:spMkLst>
        </pc:spChg>
        <pc:spChg chg="add del">
          <ac:chgData name="Chen, Evelyn1" userId="59eb805a-2466-460d-b5c1-28cff76e3067" providerId="ADAL" clId="{002582C3-8BF7-4B11-8B1E-746BEF9B3EE8}" dt="2021-11-18T02:00:21.858" v="6155" actId="478"/>
          <ac:spMkLst>
            <pc:docMk/>
            <pc:sldMk cId="501554743" sldId="2147308604"/>
            <ac:spMk id="136" creationId="{74AD932F-C8E2-4054-84BC-2B0298C4435A}"/>
          </ac:spMkLst>
        </pc:spChg>
        <pc:spChg chg="add del">
          <ac:chgData name="Chen, Evelyn1" userId="59eb805a-2466-460d-b5c1-28cff76e3067" providerId="ADAL" clId="{002582C3-8BF7-4B11-8B1E-746BEF9B3EE8}" dt="2021-11-18T02:00:27.899" v="6159" actId="478"/>
          <ac:spMkLst>
            <pc:docMk/>
            <pc:sldMk cId="501554743" sldId="2147308604"/>
            <ac:spMk id="139" creationId="{1FACA25C-201A-4CEF-B336-4E2126A5DF36}"/>
          </ac:spMkLst>
        </pc:spChg>
        <pc:spChg chg="mod">
          <ac:chgData name="Chen, Evelyn1" userId="59eb805a-2466-460d-b5c1-28cff76e3067" providerId="ADAL" clId="{002582C3-8BF7-4B11-8B1E-746BEF9B3EE8}" dt="2021-11-18T02:00:14.347" v="6152" actId="1076"/>
          <ac:spMkLst>
            <pc:docMk/>
            <pc:sldMk cId="501554743" sldId="2147308604"/>
            <ac:spMk id="140" creationId="{C04F560C-662B-449C-9608-835E7153DFC8}"/>
          </ac:spMkLst>
        </pc:spChg>
        <pc:spChg chg="del">
          <ac:chgData name="Chen, Evelyn1" userId="59eb805a-2466-460d-b5c1-28cff76e3067" providerId="ADAL" clId="{002582C3-8BF7-4B11-8B1E-746BEF9B3EE8}" dt="2021-11-18T02:00:12.122" v="6150" actId="478"/>
          <ac:spMkLst>
            <pc:docMk/>
            <pc:sldMk cId="501554743" sldId="2147308604"/>
            <ac:spMk id="142" creationId="{374D9372-01B0-4680-A725-6C5A78C9A9F0}"/>
          </ac:spMkLst>
        </pc:spChg>
        <pc:spChg chg="del">
          <ac:chgData name="Chen, Evelyn1" userId="59eb805a-2466-460d-b5c1-28cff76e3067" providerId="ADAL" clId="{002582C3-8BF7-4B11-8B1E-746BEF9B3EE8}" dt="2021-11-18T02:01:08.126" v="6186" actId="478"/>
          <ac:spMkLst>
            <pc:docMk/>
            <pc:sldMk cId="501554743" sldId="2147308604"/>
            <ac:spMk id="145" creationId="{E081F8AC-7E91-4A2D-9513-B906D4D0545D}"/>
          </ac:spMkLst>
        </pc:spChg>
        <pc:spChg chg="del">
          <ac:chgData name="Chen, Evelyn1" userId="59eb805a-2466-460d-b5c1-28cff76e3067" providerId="ADAL" clId="{002582C3-8BF7-4B11-8B1E-746BEF9B3EE8}" dt="2021-11-18T02:01:10.495" v="6188" actId="478"/>
          <ac:spMkLst>
            <pc:docMk/>
            <pc:sldMk cId="501554743" sldId="2147308604"/>
            <ac:spMk id="147" creationId="{AE1D44AA-66BF-4A30-B6A9-4148AD3BB3DB}"/>
          </ac:spMkLst>
        </pc:spChg>
        <pc:spChg chg="del">
          <ac:chgData name="Chen, Evelyn1" userId="59eb805a-2466-460d-b5c1-28cff76e3067" providerId="ADAL" clId="{002582C3-8BF7-4B11-8B1E-746BEF9B3EE8}" dt="2021-11-18T02:00:31.002" v="6161" actId="478"/>
          <ac:spMkLst>
            <pc:docMk/>
            <pc:sldMk cId="501554743" sldId="2147308604"/>
            <ac:spMk id="150" creationId="{596891E2-9A27-4151-81A4-C5F6F412AF8C}"/>
          </ac:spMkLst>
        </pc:spChg>
        <pc:spChg chg="del">
          <ac:chgData name="Chen, Evelyn1" userId="59eb805a-2466-460d-b5c1-28cff76e3067" providerId="ADAL" clId="{002582C3-8BF7-4B11-8B1E-746BEF9B3EE8}" dt="2021-11-18T02:00:39.183" v="6167" actId="478"/>
          <ac:spMkLst>
            <pc:docMk/>
            <pc:sldMk cId="501554743" sldId="2147308604"/>
            <ac:spMk id="152" creationId="{0FDEE366-A955-425C-8B24-612762F14018}"/>
          </ac:spMkLst>
        </pc:spChg>
        <pc:spChg chg="del">
          <ac:chgData name="Chen, Evelyn1" userId="59eb805a-2466-460d-b5c1-28cff76e3067" providerId="ADAL" clId="{002582C3-8BF7-4B11-8B1E-746BEF9B3EE8}" dt="2021-11-18T02:01:12.025" v="6189" actId="478"/>
          <ac:spMkLst>
            <pc:docMk/>
            <pc:sldMk cId="501554743" sldId="2147308604"/>
            <ac:spMk id="154" creationId="{21831200-145E-42EC-98E9-59CBF469D294}"/>
          </ac:spMkLst>
        </pc:spChg>
        <pc:spChg chg="del">
          <ac:chgData name="Chen, Evelyn1" userId="59eb805a-2466-460d-b5c1-28cff76e3067" providerId="ADAL" clId="{002582C3-8BF7-4B11-8B1E-746BEF9B3EE8}" dt="2021-11-18T02:00:33.057" v="6162" actId="478"/>
          <ac:spMkLst>
            <pc:docMk/>
            <pc:sldMk cId="501554743" sldId="2147308604"/>
            <ac:spMk id="155" creationId="{DFD330E3-5F9B-4036-B51B-428F5770FDC4}"/>
          </ac:spMkLst>
        </pc:spChg>
        <pc:spChg chg="add del">
          <ac:chgData name="Chen, Evelyn1" userId="59eb805a-2466-460d-b5c1-28cff76e3067" providerId="ADAL" clId="{002582C3-8BF7-4B11-8B1E-746BEF9B3EE8}" dt="2021-11-18T02:01:21.264" v="6194" actId="478"/>
          <ac:spMkLst>
            <pc:docMk/>
            <pc:sldMk cId="501554743" sldId="2147308604"/>
            <ac:spMk id="157" creationId="{3B8E1D00-62E9-4AD1-B320-1FCBCC52FFB9}"/>
          </ac:spMkLst>
        </pc:spChg>
        <pc:spChg chg="del">
          <ac:chgData name="Chen, Evelyn1" userId="59eb805a-2466-460d-b5c1-28cff76e3067" providerId="ADAL" clId="{002582C3-8BF7-4B11-8B1E-746BEF9B3EE8}" dt="2021-11-18T02:00:43.933" v="6169" actId="478"/>
          <ac:spMkLst>
            <pc:docMk/>
            <pc:sldMk cId="501554743" sldId="2147308604"/>
            <ac:spMk id="159" creationId="{65198F07-EAB8-4CAA-BEA7-78116518DBC5}"/>
          </ac:spMkLst>
        </pc:spChg>
        <pc:spChg chg="del">
          <ac:chgData name="Chen, Evelyn1" userId="59eb805a-2466-460d-b5c1-28cff76e3067" providerId="ADAL" clId="{002582C3-8BF7-4B11-8B1E-746BEF9B3EE8}" dt="2021-11-18T02:01:25.512" v="6197" actId="478"/>
          <ac:spMkLst>
            <pc:docMk/>
            <pc:sldMk cId="501554743" sldId="2147308604"/>
            <ac:spMk id="161" creationId="{CB67D3A4-F8A2-43AE-8A4D-4044C5E216C8}"/>
          </ac:spMkLst>
        </pc:spChg>
        <pc:spChg chg="del">
          <ac:chgData name="Chen, Evelyn1" userId="59eb805a-2466-460d-b5c1-28cff76e3067" providerId="ADAL" clId="{002582C3-8BF7-4B11-8B1E-746BEF9B3EE8}" dt="2021-11-18T02:00:45.609" v="6170" actId="478"/>
          <ac:spMkLst>
            <pc:docMk/>
            <pc:sldMk cId="501554743" sldId="2147308604"/>
            <ac:spMk id="163" creationId="{E7241B9B-8986-45E2-B764-641E0CD0C87E}"/>
          </ac:spMkLst>
        </pc:spChg>
        <pc:spChg chg="del">
          <ac:chgData name="Chen, Evelyn1" userId="59eb805a-2466-460d-b5c1-28cff76e3067" providerId="ADAL" clId="{002582C3-8BF7-4B11-8B1E-746BEF9B3EE8}" dt="2021-11-18T02:00:50.395" v="6173" actId="478"/>
          <ac:spMkLst>
            <pc:docMk/>
            <pc:sldMk cId="501554743" sldId="2147308604"/>
            <ac:spMk id="165" creationId="{B77DEF27-6D1B-4C4B-B413-8E68EB96D3DE}"/>
          </ac:spMkLst>
        </pc:spChg>
        <pc:spChg chg="del">
          <ac:chgData name="Chen, Evelyn1" userId="59eb805a-2466-460d-b5c1-28cff76e3067" providerId="ADAL" clId="{002582C3-8BF7-4B11-8B1E-746BEF9B3EE8}" dt="2021-11-18T02:01:25.512" v="6197" actId="478"/>
          <ac:spMkLst>
            <pc:docMk/>
            <pc:sldMk cId="501554743" sldId="2147308604"/>
            <ac:spMk id="167" creationId="{A4B599CF-3919-4651-A6A4-9C0AAC92D892}"/>
          </ac:spMkLst>
        </pc:spChg>
        <pc:spChg chg="del">
          <ac:chgData name="Chen, Evelyn1" userId="59eb805a-2466-460d-b5c1-28cff76e3067" providerId="ADAL" clId="{002582C3-8BF7-4B11-8B1E-746BEF9B3EE8}" dt="2021-11-18T02:00:53.155" v="6175" actId="478"/>
          <ac:spMkLst>
            <pc:docMk/>
            <pc:sldMk cId="501554743" sldId="2147308604"/>
            <ac:spMk id="173" creationId="{39AECC43-AC05-4A44-832C-F3CEF2FE0630}"/>
          </ac:spMkLst>
        </pc:spChg>
        <pc:spChg chg="del">
          <ac:chgData name="Chen, Evelyn1" userId="59eb805a-2466-460d-b5c1-28cff76e3067" providerId="ADAL" clId="{002582C3-8BF7-4B11-8B1E-746BEF9B3EE8}" dt="2021-11-18T02:00:49.325" v="6172" actId="478"/>
          <ac:spMkLst>
            <pc:docMk/>
            <pc:sldMk cId="501554743" sldId="2147308604"/>
            <ac:spMk id="175" creationId="{CA29AC36-795B-4845-9DE4-217B21DAF75A}"/>
          </ac:spMkLst>
        </pc:spChg>
        <pc:spChg chg="del">
          <ac:chgData name="Chen, Evelyn1" userId="59eb805a-2466-460d-b5c1-28cff76e3067" providerId="ADAL" clId="{002582C3-8BF7-4B11-8B1E-746BEF9B3EE8}" dt="2021-11-18T02:00:55.110" v="6177" actId="478"/>
          <ac:spMkLst>
            <pc:docMk/>
            <pc:sldMk cId="501554743" sldId="2147308604"/>
            <ac:spMk id="177" creationId="{D2AA2FD3-F8FF-436F-A241-9F1AEAB9E002}"/>
          </ac:spMkLst>
        </pc:spChg>
        <pc:spChg chg="del">
          <ac:chgData name="Chen, Evelyn1" userId="59eb805a-2466-460d-b5c1-28cff76e3067" providerId="ADAL" clId="{002582C3-8BF7-4B11-8B1E-746BEF9B3EE8}" dt="2021-11-18T02:00:29.541" v="6160" actId="478"/>
          <ac:spMkLst>
            <pc:docMk/>
            <pc:sldMk cId="501554743" sldId="2147308604"/>
            <ac:spMk id="184" creationId="{FBBA9971-A3B6-4BAC-B64D-5842686A9259}"/>
          </ac:spMkLst>
        </pc:spChg>
        <pc:cxnChg chg="del">
          <ac:chgData name="Chen, Evelyn1" userId="59eb805a-2466-460d-b5c1-28cff76e3067" providerId="ADAL" clId="{002582C3-8BF7-4B11-8B1E-746BEF9B3EE8}" dt="2021-11-18T02:01:04.544" v="6183" actId="478"/>
          <ac:cxnSpMkLst>
            <pc:docMk/>
            <pc:sldMk cId="501554743" sldId="2147308604"/>
            <ac:cxnSpMk id="119" creationId="{2395794D-52DA-4C59-8440-29AC71475DFC}"/>
          </ac:cxnSpMkLst>
        </pc:cxnChg>
        <pc:cxnChg chg="del">
          <ac:chgData name="Chen, Evelyn1" userId="59eb805a-2466-460d-b5c1-28cff76e3067" providerId="ADAL" clId="{002582C3-8BF7-4B11-8B1E-746BEF9B3EE8}" dt="2021-11-18T02:01:25.512" v="6197" actId="478"/>
          <ac:cxnSpMkLst>
            <pc:docMk/>
            <pc:sldMk cId="501554743" sldId="2147308604"/>
            <ac:cxnSpMk id="120" creationId="{F3939C29-2624-4687-9901-159E2073C60A}"/>
          </ac:cxnSpMkLst>
        </pc:cxnChg>
        <pc:cxnChg chg="del">
          <ac:chgData name="Chen, Evelyn1" userId="59eb805a-2466-460d-b5c1-28cff76e3067" providerId="ADAL" clId="{002582C3-8BF7-4B11-8B1E-746BEF9B3EE8}" dt="2021-11-18T02:01:02.313" v="6181" actId="478"/>
          <ac:cxnSpMkLst>
            <pc:docMk/>
            <pc:sldMk cId="501554743" sldId="2147308604"/>
            <ac:cxnSpMk id="123" creationId="{54F40E1C-DF58-4FD2-AA63-5ACBE16E69DE}"/>
          </ac:cxnSpMkLst>
        </pc:cxnChg>
        <pc:cxnChg chg="del">
          <ac:chgData name="Chen, Evelyn1" userId="59eb805a-2466-460d-b5c1-28cff76e3067" providerId="ADAL" clId="{002582C3-8BF7-4B11-8B1E-746BEF9B3EE8}" dt="2021-11-18T02:01:15.531" v="6191" actId="478"/>
          <ac:cxnSpMkLst>
            <pc:docMk/>
            <pc:sldMk cId="501554743" sldId="2147308604"/>
            <ac:cxnSpMk id="126" creationId="{C57508C3-5580-4001-A512-668D9B41E09E}"/>
          </ac:cxnSpMkLst>
        </pc:cxnChg>
        <pc:cxnChg chg="del">
          <ac:chgData name="Chen, Evelyn1" userId="59eb805a-2466-460d-b5c1-28cff76e3067" providerId="ADAL" clId="{002582C3-8BF7-4B11-8B1E-746BEF9B3EE8}" dt="2021-11-18T02:01:15.531" v="6191" actId="478"/>
          <ac:cxnSpMkLst>
            <pc:docMk/>
            <pc:sldMk cId="501554743" sldId="2147308604"/>
            <ac:cxnSpMk id="128" creationId="{1E33C575-AF18-4464-B333-99F3C4504DE2}"/>
          </ac:cxnSpMkLst>
        </pc:cxnChg>
        <pc:cxnChg chg="del">
          <ac:chgData name="Chen, Evelyn1" userId="59eb805a-2466-460d-b5c1-28cff76e3067" providerId="ADAL" clId="{002582C3-8BF7-4B11-8B1E-746BEF9B3EE8}" dt="2021-11-18T02:01:15.531" v="6191" actId="478"/>
          <ac:cxnSpMkLst>
            <pc:docMk/>
            <pc:sldMk cId="501554743" sldId="2147308604"/>
            <ac:cxnSpMk id="130" creationId="{E564C591-1AE1-49FD-86E8-9555302D8749}"/>
          </ac:cxnSpMkLst>
        </pc:cxnChg>
        <pc:cxnChg chg="del">
          <ac:chgData name="Chen, Evelyn1" userId="59eb805a-2466-460d-b5c1-28cff76e3067" providerId="ADAL" clId="{002582C3-8BF7-4B11-8B1E-746BEF9B3EE8}" dt="2021-11-18T02:01:25.512" v="6197" actId="478"/>
          <ac:cxnSpMkLst>
            <pc:docMk/>
            <pc:sldMk cId="501554743" sldId="2147308604"/>
            <ac:cxnSpMk id="132" creationId="{B0B3F345-6805-4A85-9E32-7867AF5BBFB3}"/>
          </ac:cxnSpMkLst>
        </pc:cxnChg>
        <pc:cxnChg chg="del">
          <ac:chgData name="Chen, Evelyn1" userId="59eb805a-2466-460d-b5c1-28cff76e3067" providerId="ADAL" clId="{002582C3-8BF7-4B11-8B1E-746BEF9B3EE8}" dt="2021-11-18T02:01:00.407" v="6180" actId="478"/>
          <ac:cxnSpMkLst>
            <pc:docMk/>
            <pc:sldMk cId="501554743" sldId="2147308604"/>
            <ac:cxnSpMk id="134" creationId="{5D2B59EA-3D1D-43DE-841C-1B9C1C3C731B}"/>
          </ac:cxnSpMkLst>
        </pc:cxnChg>
        <pc:cxnChg chg="add del">
          <ac:chgData name="Chen, Evelyn1" userId="59eb805a-2466-460d-b5c1-28cff76e3067" providerId="ADAL" clId="{002582C3-8BF7-4B11-8B1E-746BEF9B3EE8}" dt="2021-11-18T02:00:26.616" v="6158" actId="478"/>
          <ac:cxnSpMkLst>
            <pc:docMk/>
            <pc:sldMk cId="501554743" sldId="2147308604"/>
            <ac:cxnSpMk id="138" creationId="{E24BBC5A-53AA-44B3-BE94-5AF0F408B19E}"/>
          </ac:cxnSpMkLst>
        </pc:cxnChg>
        <pc:cxnChg chg="del">
          <ac:chgData name="Chen, Evelyn1" userId="59eb805a-2466-460d-b5c1-28cff76e3067" providerId="ADAL" clId="{002582C3-8BF7-4B11-8B1E-746BEF9B3EE8}" dt="2021-11-18T02:00:12.122" v="6150" actId="478"/>
          <ac:cxnSpMkLst>
            <pc:docMk/>
            <pc:sldMk cId="501554743" sldId="2147308604"/>
            <ac:cxnSpMk id="141" creationId="{4DC8B8CB-0C30-4DD8-A7CB-1DF1A27ABDED}"/>
          </ac:cxnSpMkLst>
        </pc:cxnChg>
        <pc:cxnChg chg="del">
          <ac:chgData name="Chen, Evelyn1" userId="59eb805a-2466-460d-b5c1-28cff76e3067" providerId="ADAL" clId="{002582C3-8BF7-4B11-8B1E-746BEF9B3EE8}" dt="2021-11-18T02:01:09.041" v="6187" actId="478"/>
          <ac:cxnSpMkLst>
            <pc:docMk/>
            <pc:sldMk cId="501554743" sldId="2147308604"/>
            <ac:cxnSpMk id="144" creationId="{209B1A74-10DE-4344-BEE1-497FD5AE22D2}"/>
          </ac:cxnSpMkLst>
        </pc:cxnChg>
        <pc:cxnChg chg="del mod">
          <ac:chgData name="Chen, Evelyn1" userId="59eb805a-2466-460d-b5c1-28cff76e3067" providerId="ADAL" clId="{002582C3-8BF7-4B11-8B1E-746BEF9B3EE8}" dt="2021-11-18T02:01:10.495" v="6188" actId="478"/>
          <ac:cxnSpMkLst>
            <pc:docMk/>
            <pc:sldMk cId="501554743" sldId="2147308604"/>
            <ac:cxnSpMk id="146" creationId="{A4E0D4A1-9298-4505-8889-C1AC5705761E}"/>
          </ac:cxnSpMkLst>
        </pc:cxnChg>
        <pc:cxnChg chg="del">
          <ac:chgData name="Chen, Evelyn1" userId="59eb805a-2466-460d-b5c1-28cff76e3067" providerId="ADAL" clId="{002582C3-8BF7-4B11-8B1E-746BEF9B3EE8}" dt="2021-11-18T02:00:34.971" v="6164" actId="478"/>
          <ac:cxnSpMkLst>
            <pc:docMk/>
            <pc:sldMk cId="501554743" sldId="2147308604"/>
            <ac:cxnSpMk id="148" creationId="{DC502FD7-C986-40B8-ADAE-F7064EED89BB}"/>
          </ac:cxnSpMkLst>
        </pc:cxnChg>
        <pc:cxnChg chg="del">
          <ac:chgData name="Chen, Evelyn1" userId="59eb805a-2466-460d-b5c1-28cff76e3067" providerId="ADAL" clId="{002582C3-8BF7-4B11-8B1E-746BEF9B3EE8}" dt="2021-11-18T02:00:31.002" v="6161" actId="478"/>
          <ac:cxnSpMkLst>
            <pc:docMk/>
            <pc:sldMk cId="501554743" sldId="2147308604"/>
            <ac:cxnSpMk id="149" creationId="{AB8B3C2F-F2B8-46E5-8ABD-192C22AB425D}"/>
          </ac:cxnSpMkLst>
        </pc:cxnChg>
        <pc:cxnChg chg="del">
          <ac:chgData name="Chen, Evelyn1" userId="59eb805a-2466-460d-b5c1-28cff76e3067" providerId="ADAL" clId="{002582C3-8BF7-4B11-8B1E-746BEF9B3EE8}" dt="2021-11-18T02:00:38.234" v="6166" actId="478"/>
          <ac:cxnSpMkLst>
            <pc:docMk/>
            <pc:sldMk cId="501554743" sldId="2147308604"/>
            <ac:cxnSpMk id="151" creationId="{0C3E76B6-F717-447B-B028-7C058E727B51}"/>
          </ac:cxnSpMkLst>
        </pc:cxnChg>
        <pc:cxnChg chg="del">
          <ac:chgData name="Chen, Evelyn1" userId="59eb805a-2466-460d-b5c1-28cff76e3067" providerId="ADAL" clId="{002582C3-8BF7-4B11-8B1E-746BEF9B3EE8}" dt="2021-11-18T02:01:12.575" v="6190" actId="478"/>
          <ac:cxnSpMkLst>
            <pc:docMk/>
            <pc:sldMk cId="501554743" sldId="2147308604"/>
            <ac:cxnSpMk id="153" creationId="{7744E2FA-B1D0-4DD4-A00D-EA4C05C855BB}"/>
          </ac:cxnSpMkLst>
        </pc:cxnChg>
        <pc:cxnChg chg="add del">
          <ac:chgData name="Chen, Evelyn1" userId="59eb805a-2466-460d-b5c1-28cff76e3067" providerId="ADAL" clId="{002582C3-8BF7-4B11-8B1E-746BEF9B3EE8}" dt="2021-11-18T02:01:22.967" v="6196" actId="478"/>
          <ac:cxnSpMkLst>
            <pc:docMk/>
            <pc:sldMk cId="501554743" sldId="2147308604"/>
            <ac:cxnSpMk id="156" creationId="{6A0F02BC-2F7F-4342-8F99-EACC06F8D2DF}"/>
          </ac:cxnSpMkLst>
        </pc:cxnChg>
        <pc:cxnChg chg="del">
          <ac:chgData name="Chen, Evelyn1" userId="59eb805a-2466-460d-b5c1-28cff76e3067" providerId="ADAL" clId="{002582C3-8BF7-4B11-8B1E-746BEF9B3EE8}" dt="2021-11-18T02:00:42.891" v="6168" actId="478"/>
          <ac:cxnSpMkLst>
            <pc:docMk/>
            <pc:sldMk cId="501554743" sldId="2147308604"/>
            <ac:cxnSpMk id="158" creationId="{FBC8F040-0411-460F-B05B-9116A01BDCF3}"/>
          </ac:cxnSpMkLst>
        </pc:cxnChg>
        <pc:cxnChg chg="del">
          <ac:chgData name="Chen, Evelyn1" userId="59eb805a-2466-460d-b5c1-28cff76e3067" providerId="ADAL" clId="{002582C3-8BF7-4B11-8B1E-746BEF9B3EE8}" dt="2021-11-18T02:01:25.512" v="6197" actId="478"/>
          <ac:cxnSpMkLst>
            <pc:docMk/>
            <pc:sldMk cId="501554743" sldId="2147308604"/>
            <ac:cxnSpMk id="160" creationId="{7024E339-97F2-425E-BF2A-B512A8F9259E}"/>
          </ac:cxnSpMkLst>
        </pc:cxnChg>
        <pc:cxnChg chg="del">
          <ac:chgData name="Chen, Evelyn1" userId="59eb805a-2466-460d-b5c1-28cff76e3067" providerId="ADAL" clId="{002582C3-8BF7-4B11-8B1E-746BEF9B3EE8}" dt="2021-11-18T02:00:45.609" v="6170" actId="478"/>
          <ac:cxnSpMkLst>
            <pc:docMk/>
            <pc:sldMk cId="501554743" sldId="2147308604"/>
            <ac:cxnSpMk id="162" creationId="{500201D5-3B69-4EFD-B7A9-5860C5FDD3E0}"/>
          </ac:cxnSpMkLst>
        </pc:cxnChg>
        <pc:cxnChg chg="del">
          <ac:chgData name="Chen, Evelyn1" userId="59eb805a-2466-460d-b5c1-28cff76e3067" providerId="ADAL" clId="{002582C3-8BF7-4B11-8B1E-746BEF9B3EE8}" dt="2021-11-18T02:00:51.249" v="6174" actId="478"/>
          <ac:cxnSpMkLst>
            <pc:docMk/>
            <pc:sldMk cId="501554743" sldId="2147308604"/>
            <ac:cxnSpMk id="164" creationId="{CB05E077-1F40-4A59-A0C4-8CE9B4909AA9}"/>
          </ac:cxnSpMkLst>
        </pc:cxnChg>
        <pc:cxnChg chg="del">
          <ac:chgData name="Chen, Evelyn1" userId="59eb805a-2466-460d-b5c1-28cff76e3067" providerId="ADAL" clId="{002582C3-8BF7-4B11-8B1E-746BEF9B3EE8}" dt="2021-11-18T02:01:25.512" v="6197" actId="478"/>
          <ac:cxnSpMkLst>
            <pc:docMk/>
            <pc:sldMk cId="501554743" sldId="2147308604"/>
            <ac:cxnSpMk id="166" creationId="{562ECC70-4154-4B74-B243-DC7D16476932}"/>
          </ac:cxnSpMkLst>
        </pc:cxnChg>
        <pc:cxnChg chg="del">
          <ac:chgData name="Chen, Evelyn1" userId="59eb805a-2466-460d-b5c1-28cff76e3067" providerId="ADAL" clId="{002582C3-8BF7-4B11-8B1E-746BEF9B3EE8}" dt="2021-11-18T02:00:53.911" v="6176" actId="478"/>
          <ac:cxnSpMkLst>
            <pc:docMk/>
            <pc:sldMk cId="501554743" sldId="2147308604"/>
            <ac:cxnSpMk id="172" creationId="{491B0959-A657-4ED1-B6D7-F1DCF53409A8}"/>
          </ac:cxnSpMkLst>
        </pc:cxnChg>
        <pc:cxnChg chg="del">
          <ac:chgData name="Chen, Evelyn1" userId="59eb805a-2466-460d-b5c1-28cff76e3067" providerId="ADAL" clId="{002582C3-8BF7-4B11-8B1E-746BEF9B3EE8}" dt="2021-11-18T02:00:47.922" v="6171" actId="478"/>
          <ac:cxnSpMkLst>
            <pc:docMk/>
            <pc:sldMk cId="501554743" sldId="2147308604"/>
            <ac:cxnSpMk id="174" creationId="{FE82322F-9A4C-4F81-BFBD-03B49A3D2C24}"/>
          </ac:cxnSpMkLst>
        </pc:cxnChg>
        <pc:cxnChg chg="del">
          <ac:chgData name="Chen, Evelyn1" userId="59eb805a-2466-460d-b5c1-28cff76e3067" providerId="ADAL" clId="{002582C3-8BF7-4B11-8B1E-746BEF9B3EE8}" dt="2021-11-18T02:00:55.775" v="6178" actId="478"/>
          <ac:cxnSpMkLst>
            <pc:docMk/>
            <pc:sldMk cId="501554743" sldId="2147308604"/>
            <ac:cxnSpMk id="176" creationId="{D0BB661E-4EBF-45F4-A8CF-FC98CFA9A695}"/>
          </ac:cxnSpMkLst>
        </pc:cxnChg>
        <pc:cxnChg chg="del">
          <ac:chgData name="Chen, Evelyn1" userId="59eb805a-2466-460d-b5c1-28cff76e3067" providerId="ADAL" clId="{002582C3-8BF7-4B11-8B1E-746BEF9B3EE8}" dt="2021-11-18T02:00:29.541" v="6160" actId="478"/>
          <ac:cxnSpMkLst>
            <pc:docMk/>
            <pc:sldMk cId="501554743" sldId="2147308604"/>
            <ac:cxnSpMk id="183" creationId="{1C04A2EF-2407-4837-A50C-4F9C0E4651D2}"/>
          </ac:cxnSpMkLst>
        </pc:cxnChg>
      </pc:sldChg>
      <pc:sldChg chg="addSp delSp modSp add del mod">
        <pc:chgData name="Chen, Evelyn1" userId="59eb805a-2466-460d-b5c1-28cff76e3067" providerId="ADAL" clId="{002582C3-8BF7-4B11-8B1E-746BEF9B3EE8}" dt="2021-11-18T02:10:17.353" v="6335" actId="47"/>
        <pc:sldMkLst>
          <pc:docMk/>
          <pc:sldMk cId="2460700281" sldId="2147308605"/>
        </pc:sldMkLst>
        <pc:spChg chg="mod">
          <ac:chgData name="Chen, Evelyn1" userId="59eb805a-2466-460d-b5c1-28cff76e3067" providerId="ADAL" clId="{002582C3-8BF7-4B11-8B1E-746BEF9B3EE8}" dt="2021-11-18T02:02:12.443" v="6207" actId="207"/>
          <ac:spMkLst>
            <pc:docMk/>
            <pc:sldMk cId="2460700281" sldId="2147308605"/>
            <ac:spMk id="99" creationId="{29CC13D7-E149-47DD-BE7D-7A89938175A4}"/>
          </ac:spMkLst>
        </pc:spChg>
        <pc:spChg chg="add del">
          <ac:chgData name="Chen, Evelyn1" userId="59eb805a-2466-460d-b5c1-28cff76e3067" providerId="ADAL" clId="{002582C3-8BF7-4B11-8B1E-746BEF9B3EE8}" dt="2021-11-18T02:03:44.831" v="6249" actId="478"/>
          <ac:spMkLst>
            <pc:docMk/>
            <pc:sldMk cId="2460700281" sldId="2147308605"/>
            <ac:spMk id="103" creationId="{A185597F-DBC2-40FC-A07F-B16DC4F8B2C3}"/>
          </ac:spMkLst>
        </pc:spChg>
        <pc:spChg chg="del">
          <ac:chgData name="Chen, Evelyn1" userId="59eb805a-2466-460d-b5c1-28cff76e3067" providerId="ADAL" clId="{002582C3-8BF7-4B11-8B1E-746BEF9B3EE8}" dt="2021-11-18T02:04:23.038" v="6271" actId="478"/>
          <ac:spMkLst>
            <pc:docMk/>
            <pc:sldMk cId="2460700281" sldId="2147308605"/>
            <ac:spMk id="106" creationId="{4031CBC7-006F-48D5-A736-389E2C2BDB8B}"/>
          </ac:spMkLst>
        </pc:spChg>
        <pc:spChg chg="mod">
          <ac:chgData name="Chen, Evelyn1" userId="59eb805a-2466-460d-b5c1-28cff76e3067" providerId="ADAL" clId="{002582C3-8BF7-4B11-8B1E-746BEF9B3EE8}" dt="2021-11-18T02:02:13.484" v="6208" actId="207"/>
          <ac:spMkLst>
            <pc:docMk/>
            <pc:sldMk cId="2460700281" sldId="2147308605"/>
            <ac:spMk id="107" creationId="{8590A75C-22B9-4626-A4AB-059689A5E2C0}"/>
          </ac:spMkLst>
        </pc:spChg>
        <pc:spChg chg="del">
          <ac:chgData name="Chen, Evelyn1" userId="59eb805a-2466-460d-b5c1-28cff76e3067" providerId="ADAL" clId="{002582C3-8BF7-4B11-8B1E-746BEF9B3EE8}" dt="2021-11-18T02:02:53.336" v="6217" actId="478"/>
          <ac:spMkLst>
            <pc:docMk/>
            <pc:sldMk cId="2460700281" sldId="2147308605"/>
            <ac:spMk id="108" creationId="{E9529AEE-E8C9-4687-AA9E-ED9B95E46C1D}"/>
          </ac:spMkLst>
        </pc:spChg>
        <pc:spChg chg="add del">
          <ac:chgData name="Chen, Evelyn1" userId="59eb805a-2466-460d-b5c1-28cff76e3067" providerId="ADAL" clId="{002582C3-8BF7-4B11-8B1E-746BEF9B3EE8}" dt="2021-11-18T02:04:01.142" v="6259" actId="478"/>
          <ac:spMkLst>
            <pc:docMk/>
            <pc:sldMk cId="2460700281" sldId="2147308605"/>
            <ac:spMk id="110" creationId="{44C3D61C-9CB6-49F4-96D2-56CC5B1FF9F7}"/>
          </ac:spMkLst>
        </pc:spChg>
        <pc:spChg chg="del">
          <ac:chgData name="Chen, Evelyn1" userId="59eb805a-2466-460d-b5c1-28cff76e3067" providerId="ADAL" clId="{002582C3-8BF7-4B11-8B1E-746BEF9B3EE8}" dt="2021-11-18T02:02:55.053" v="6218" actId="478"/>
          <ac:spMkLst>
            <pc:docMk/>
            <pc:sldMk cId="2460700281" sldId="2147308605"/>
            <ac:spMk id="114" creationId="{6C0824DE-A618-4780-A4DF-742F605F7A30}"/>
          </ac:spMkLst>
        </pc:spChg>
        <pc:spChg chg="add del">
          <ac:chgData name="Chen, Evelyn1" userId="59eb805a-2466-460d-b5c1-28cff76e3067" providerId="ADAL" clId="{002582C3-8BF7-4B11-8B1E-746BEF9B3EE8}" dt="2021-11-18T02:03:13.964" v="6227" actId="478"/>
          <ac:spMkLst>
            <pc:docMk/>
            <pc:sldMk cId="2460700281" sldId="2147308605"/>
            <ac:spMk id="116" creationId="{BFCCC056-88C0-424B-98DF-586C59229536}"/>
          </ac:spMkLst>
        </pc:spChg>
        <pc:spChg chg="del">
          <ac:chgData name="Chen, Evelyn1" userId="59eb805a-2466-460d-b5c1-28cff76e3067" providerId="ADAL" clId="{002582C3-8BF7-4B11-8B1E-746BEF9B3EE8}" dt="2021-11-18T02:02:53.336" v="6217" actId="478"/>
          <ac:spMkLst>
            <pc:docMk/>
            <pc:sldMk cId="2460700281" sldId="2147308605"/>
            <ac:spMk id="117" creationId="{E99BD303-0AE4-4C08-83B7-371B1C9D1F5D}"/>
          </ac:spMkLst>
        </pc:spChg>
        <pc:spChg chg="add del">
          <ac:chgData name="Chen, Evelyn1" userId="59eb805a-2466-460d-b5c1-28cff76e3067" providerId="ADAL" clId="{002582C3-8BF7-4B11-8B1E-746BEF9B3EE8}" dt="2021-11-18T02:03:05.962" v="6222" actId="478"/>
          <ac:spMkLst>
            <pc:docMk/>
            <pc:sldMk cId="2460700281" sldId="2147308605"/>
            <ac:spMk id="118" creationId="{80C4B644-F00F-4734-9BB8-E2EF94B14E8E}"/>
          </ac:spMkLst>
        </pc:spChg>
        <pc:spChg chg="del">
          <ac:chgData name="Chen, Evelyn1" userId="59eb805a-2466-460d-b5c1-28cff76e3067" providerId="ADAL" clId="{002582C3-8BF7-4B11-8B1E-746BEF9B3EE8}" dt="2021-11-18T02:03:52.565" v="6252" actId="478"/>
          <ac:spMkLst>
            <pc:docMk/>
            <pc:sldMk cId="2460700281" sldId="2147308605"/>
            <ac:spMk id="121" creationId="{FE0A4102-FF73-494C-A288-085BEBCBAD40}"/>
          </ac:spMkLst>
        </pc:spChg>
        <pc:spChg chg="del">
          <ac:chgData name="Chen, Evelyn1" userId="59eb805a-2466-460d-b5c1-28cff76e3067" providerId="ADAL" clId="{002582C3-8BF7-4B11-8B1E-746BEF9B3EE8}" dt="2021-11-18T02:04:07.341" v="6262" actId="478"/>
          <ac:spMkLst>
            <pc:docMk/>
            <pc:sldMk cId="2460700281" sldId="2147308605"/>
            <ac:spMk id="122" creationId="{D48F9568-1D56-4C47-8441-ED28D3DFD9E6}"/>
          </ac:spMkLst>
        </pc:spChg>
        <pc:spChg chg="del">
          <ac:chgData name="Chen, Evelyn1" userId="59eb805a-2466-460d-b5c1-28cff76e3067" providerId="ADAL" clId="{002582C3-8BF7-4B11-8B1E-746BEF9B3EE8}" dt="2021-11-18T02:03:42.135" v="6246" actId="478"/>
          <ac:spMkLst>
            <pc:docMk/>
            <pc:sldMk cId="2460700281" sldId="2147308605"/>
            <ac:spMk id="124" creationId="{0C92D5CC-2A69-4392-BE98-BC3E1F7C785C}"/>
          </ac:spMkLst>
        </pc:spChg>
        <pc:spChg chg="del">
          <ac:chgData name="Chen, Evelyn1" userId="59eb805a-2466-460d-b5c1-28cff76e3067" providerId="ADAL" clId="{002582C3-8BF7-4B11-8B1E-746BEF9B3EE8}" dt="2021-11-18T02:04:20.981" v="6269" actId="478"/>
          <ac:spMkLst>
            <pc:docMk/>
            <pc:sldMk cId="2460700281" sldId="2147308605"/>
            <ac:spMk id="125" creationId="{8350E284-EE58-4AE0-A64C-774EC88C758C}"/>
          </ac:spMkLst>
        </pc:spChg>
        <pc:spChg chg="del">
          <ac:chgData name="Chen, Evelyn1" userId="59eb805a-2466-460d-b5c1-28cff76e3067" providerId="ADAL" clId="{002582C3-8BF7-4B11-8B1E-746BEF9B3EE8}" dt="2021-11-18T02:04:10.638" v="6263" actId="478"/>
          <ac:spMkLst>
            <pc:docMk/>
            <pc:sldMk cId="2460700281" sldId="2147308605"/>
            <ac:spMk id="127" creationId="{04CCF116-A1E7-4303-8D1F-5907227D5A2D}"/>
          </ac:spMkLst>
        </pc:spChg>
        <pc:spChg chg="del">
          <ac:chgData name="Chen, Evelyn1" userId="59eb805a-2466-460d-b5c1-28cff76e3067" providerId="ADAL" clId="{002582C3-8BF7-4B11-8B1E-746BEF9B3EE8}" dt="2021-11-18T02:04:10.638" v="6263" actId="478"/>
          <ac:spMkLst>
            <pc:docMk/>
            <pc:sldMk cId="2460700281" sldId="2147308605"/>
            <ac:spMk id="129" creationId="{D2536E50-2B75-47C1-AFF7-BD6725341260}"/>
          </ac:spMkLst>
        </pc:spChg>
        <pc:spChg chg="del">
          <ac:chgData name="Chen, Evelyn1" userId="59eb805a-2466-460d-b5c1-28cff76e3067" providerId="ADAL" clId="{002582C3-8BF7-4B11-8B1E-746BEF9B3EE8}" dt="2021-11-18T02:04:10.638" v="6263" actId="478"/>
          <ac:spMkLst>
            <pc:docMk/>
            <pc:sldMk cId="2460700281" sldId="2147308605"/>
            <ac:spMk id="131" creationId="{244C134F-BE21-495C-BA89-F8631BFE45F3}"/>
          </ac:spMkLst>
        </pc:spChg>
        <pc:spChg chg="del">
          <ac:chgData name="Chen, Evelyn1" userId="59eb805a-2466-460d-b5c1-28cff76e3067" providerId="ADAL" clId="{002582C3-8BF7-4B11-8B1E-746BEF9B3EE8}" dt="2021-11-18T02:04:07.341" v="6262" actId="478"/>
          <ac:spMkLst>
            <pc:docMk/>
            <pc:sldMk cId="2460700281" sldId="2147308605"/>
            <ac:spMk id="133" creationId="{97469967-5723-4C68-9AFA-55CE45CE3E24}"/>
          </ac:spMkLst>
        </pc:spChg>
        <pc:spChg chg="del">
          <ac:chgData name="Chen, Evelyn1" userId="59eb805a-2466-460d-b5c1-28cff76e3067" providerId="ADAL" clId="{002582C3-8BF7-4B11-8B1E-746BEF9B3EE8}" dt="2021-11-18T02:03:47.371" v="6250" actId="478"/>
          <ac:spMkLst>
            <pc:docMk/>
            <pc:sldMk cId="2460700281" sldId="2147308605"/>
            <ac:spMk id="135" creationId="{10998E5E-B160-4DAA-A53E-F6D0F1E5F97B}"/>
          </ac:spMkLst>
        </pc:spChg>
        <pc:spChg chg="add del">
          <ac:chgData name="Chen, Evelyn1" userId="59eb805a-2466-460d-b5c1-28cff76e3067" providerId="ADAL" clId="{002582C3-8BF7-4B11-8B1E-746BEF9B3EE8}" dt="2021-11-18T02:03:08.121" v="6223" actId="478"/>
          <ac:spMkLst>
            <pc:docMk/>
            <pc:sldMk cId="2460700281" sldId="2147308605"/>
            <ac:spMk id="136" creationId="{74AD932F-C8E2-4054-84BC-2B0298C4435A}"/>
          </ac:spMkLst>
        </pc:spChg>
        <pc:spChg chg="add del">
          <ac:chgData name="Chen, Evelyn1" userId="59eb805a-2466-460d-b5c1-28cff76e3067" providerId="ADAL" clId="{002582C3-8BF7-4B11-8B1E-746BEF9B3EE8}" dt="2021-11-18T02:03:10.682" v="6225" actId="478"/>
          <ac:spMkLst>
            <pc:docMk/>
            <pc:sldMk cId="2460700281" sldId="2147308605"/>
            <ac:spMk id="139" creationId="{1FACA25C-201A-4CEF-B336-4E2126A5DF36}"/>
          </ac:spMkLst>
        </pc:spChg>
        <pc:spChg chg="del">
          <ac:chgData name="Chen, Evelyn1" userId="59eb805a-2466-460d-b5c1-28cff76e3067" providerId="ADAL" clId="{002582C3-8BF7-4B11-8B1E-746BEF9B3EE8}" dt="2021-11-18T02:03:00.050" v="6220" actId="478"/>
          <ac:spMkLst>
            <pc:docMk/>
            <pc:sldMk cId="2460700281" sldId="2147308605"/>
            <ac:spMk id="142" creationId="{374D9372-01B0-4680-A725-6C5A78C9A9F0}"/>
          </ac:spMkLst>
        </pc:spChg>
        <pc:spChg chg="del">
          <ac:chgData name="Chen, Evelyn1" userId="59eb805a-2466-460d-b5c1-28cff76e3067" providerId="ADAL" clId="{002582C3-8BF7-4B11-8B1E-746BEF9B3EE8}" dt="2021-11-18T02:03:54.031" v="6254" actId="478"/>
          <ac:spMkLst>
            <pc:docMk/>
            <pc:sldMk cId="2460700281" sldId="2147308605"/>
            <ac:spMk id="145" creationId="{E081F8AC-7E91-4A2D-9513-B906D4D0545D}"/>
          </ac:spMkLst>
        </pc:spChg>
        <pc:spChg chg="add del">
          <ac:chgData name="Chen, Evelyn1" userId="59eb805a-2466-460d-b5c1-28cff76e3067" providerId="ADAL" clId="{002582C3-8BF7-4B11-8B1E-746BEF9B3EE8}" dt="2021-11-18T02:04:04.679" v="6261" actId="478"/>
          <ac:spMkLst>
            <pc:docMk/>
            <pc:sldMk cId="2460700281" sldId="2147308605"/>
            <ac:spMk id="147" creationId="{AE1D44AA-66BF-4A30-B6A9-4148AD3BB3DB}"/>
          </ac:spMkLst>
        </pc:spChg>
        <pc:spChg chg="del">
          <ac:chgData name="Chen, Evelyn1" userId="59eb805a-2466-460d-b5c1-28cff76e3067" providerId="ADAL" clId="{002582C3-8BF7-4B11-8B1E-746BEF9B3EE8}" dt="2021-11-18T02:04:16.781" v="6266" actId="478"/>
          <ac:spMkLst>
            <pc:docMk/>
            <pc:sldMk cId="2460700281" sldId="2147308605"/>
            <ac:spMk id="150" creationId="{596891E2-9A27-4151-81A4-C5F6F412AF8C}"/>
          </ac:spMkLst>
        </pc:spChg>
        <pc:spChg chg="del">
          <ac:chgData name="Chen, Evelyn1" userId="59eb805a-2466-460d-b5c1-28cff76e3067" providerId="ADAL" clId="{002582C3-8BF7-4B11-8B1E-746BEF9B3EE8}" dt="2021-11-18T02:04:24.781" v="6273" actId="478"/>
          <ac:spMkLst>
            <pc:docMk/>
            <pc:sldMk cId="2460700281" sldId="2147308605"/>
            <ac:spMk id="152" creationId="{0FDEE366-A955-425C-8B24-612762F14018}"/>
          </ac:spMkLst>
        </pc:spChg>
        <pc:spChg chg="del">
          <ac:chgData name="Chen, Evelyn1" userId="59eb805a-2466-460d-b5c1-28cff76e3067" providerId="ADAL" clId="{002582C3-8BF7-4B11-8B1E-746BEF9B3EE8}" dt="2021-11-18T02:04:12.949" v="6265" actId="478"/>
          <ac:spMkLst>
            <pc:docMk/>
            <pc:sldMk cId="2460700281" sldId="2147308605"/>
            <ac:spMk id="154" creationId="{21831200-145E-42EC-98E9-59CBF469D294}"/>
          </ac:spMkLst>
        </pc:spChg>
        <pc:spChg chg="del">
          <ac:chgData name="Chen, Evelyn1" userId="59eb805a-2466-460d-b5c1-28cff76e3067" providerId="ADAL" clId="{002582C3-8BF7-4B11-8B1E-746BEF9B3EE8}" dt="2021-11-18T02:04:19.846" v="6268" actId="478"/>
          <ac:spMkLst>
            <pc:docMk/>
            <pc:sldMk cId="2460700281" sldId="2147308605"/>
            <ac:spMk id="155" creationId="{DFD330E3-5F9B-4036-B51B-428F5770FDC4}"/>
          </ac:spMkLst>
        </pc:spChg>
        <pc:spChg chg="del">
          <ac:chgData name="Chen, Evelyn1" userId="59eb805a-2466-460d-b5c1-28cff76e3067" providerId="ADAL" clId="{002582C3-8BF7-4B11-8B1E-746BEF9B3EE8}" dt="2021-11-18T02:02:56.955" v="6219" actId="478"/>
          <ac:spMkLst>
            <pc:docMk/>
            <pc:sldMk cId="2460700281" sldId="2147308605"/>
            <ac:spMk id="157" creationId="{3B8E1D00-62E9-4AD1-B320-1FCBCC52FFB9}"/>
          </ac:spMkLst>
        </pc:spChg>
        <pc:spChg chg="del">
          <ac:chgData name="Chen, Evelyn1" userId="59eb805a-2466-460d-b5c1-28cff76e3067" providerId="ADAL" clId="{002582C3-8BF7-4B11-8B1E-746BEF9B3EE8}" dt="2021-11-18T02:03:27.679" v="6237" actId="478"/>
          <ac:spMkLst>
            <pc:docMk/>
            <pc:sldMk cId="2460700281" sldId="2147308605"/>
            <ac:spMk id="159" creationId="{65198F07-EAB8-4CAA-BEA7-78116518DBC5}"/>
          </ac:spMkLst>
        </pc:spChg>
        <pc:spChg chg="del">
          <ac:chgData name="Chen, Evelyn1" userId="59eb805a-2466-460d-b5c1-28cff76e3067" providerId="ADAL" clId="{002582C3-8BF7-4B11-8B1E-746BEF9B3EE8}" dt="2021-11-18T02:04:07.341" v="6262" actId="478"/>
          <ac:spMkLst>
            <pc:docMk/>
            <pc:sldMk cId="2460700281" sldId="2147308605"/>
            <ac:spMk id="161" creationId="{CB67D3A4-F8A2-43AE-8A4D-4044C5E216C8}"/>
          </ac:spMkLst>
        </pc:spChg>
        <pc:spChg chg="del">
          <ac:chgData name="Chen, Evelyn1" userId="59eb805a-2466-460d-b5c1-28cff76e3067" providerId="ADAL" clId="{002582C3-8BF7-4B11-8B1E-746BEF9B3EE8}" dt="2021-11-18T02:03:35.678" v="6241" actId="478"/>
          <ac:spMkLst>
            <pc:docMk/>
            <pc:sldMk cId="2460700281" sldId="2147308605"/>
            <ac:spMk id="163" creationId="{E7241B9B-8986-45E2-B764-641E0CD0C87E}"/>
          </ac:spMkLst>
        </pc:spChg>
        <pc:spChg chg="del">
          <ac:chgData name="Chen, Evelyn1" userId="59eb805a-2466-460d-b5c1-28cff76e3067" providerId="ADAL" clId="{002582C3-8BF7-4B11-8B1E-746BEF9B3EE8}" dt="2021-11-18T02:03:37.221" v="6242" actId="478"/>
          <ac:spMkLst>
            <pc:docMk/>
            <pc:sldMk cId="2460700281" sldId="2147308605"/>
            <ac:spMk id="165" creationId="{B77DEF27-6D1B-4C4B-B413-8E68EB96D3DE}"/>
          </ac:spMkLst>
        </pc:spChg>
        <pc:spChg chg="del">
          <ac:chgData name="Chen, Evelyn1" userId="59eb805a-2466-460d-b5c1-28cff76e3067" providerId="ADAL" clId="{002582C3-8BF7-4B11-8B1E-746BEF9B3EE8}" dt="2021-11-18T02:04:07.341" v="6262" actId="478"/>
          <ac:spMkLst>
            <pc:docMk/>
            <pc:sldMk cId="2460700281" sldId="2147308605"/>
            <ac:spMk id="167" creationId="{A4B599CF-3919-4651-A6A4-9C0AAC92D892}"/>
          </ac:spMkLst>
        </pc:spChg>
        <pc:spChg chg="del">
          <ac:chgData name="Chen, Evelyn1" userId="59eb805a-2466-460d-b5c1-28cff76e3067" providerId="ADAL" clId="{002582C3-8BF7-4B11-8B1E-746BEF9B3EE8}" dt="2021-11-18T02:03:49.614" v="6251" actId="478"/>
          <ac:spMkLst>
            <pc:docMk/>
            <pc:sldMk cId="2460700281" sldId="2147308605"/>
            <ac:spMk id="173" creationId="{39AECC43-AC05-4A44-832C-F3CEF2FE0630}"/>
          </ac:spMkLst>
        </pc:spChg>
        <pc:spChg chg="del">
          <ac:chgData name="Chen, Evelyn1" userId="59eb805a-2466-460d-b5c1-28cff76e3067" providerId="ADAL" clId="{002582C3-8BF7-4B11-8B1E-746BEF9B3EE8}" dt="2021-11-18T02:03:31.856" v="6238" actId="478"/>
          <ac:spMkLst>
            <pc:docMk/>
            <pc:sldMk cId="2460700281" sldId="2147308605"/>
            <ac:spMk id="175" creationId="{CA29AC36-795B-4845-9DE4-217B21DAF75A}"/>
          </ac:spMkLst>
        </pc:spChg>
        <pc:spChg chg="del">
          <ac:chgData name="Chen, Evelyn1" userId="59eb805a-2466-460d-b5c1-28cff76e3067" providerId="ADAL" clId="{002582C3-8BF7-4B11-8B1E-746BEF9B3EE8}" dt="2021-11-18T02:03:49.614" v="6251" actId="478"/>
          <ac:spMkLst>
            <pc:docMk/>
            <pc:sldMk cId="2460700281" sldId="2147308605"/>
            <ac:spMk id="177" creationId="{D2AA2FD3-F8FF-436F-A241-9F1AEAB9E002}"/>
          </ac:spMkLst>
        </pc:spChg>
        <pc:spChg chg="del">
          <ac:chgData name="Chen, Evelyn1" userId="59eb805a-2466-460d-b5c1-28cff76e3067" providerId="ADAL" clId="{002582C3-8BF7-4B11-8B1E-746BEF9B3EE8}" dt="2021-11-18T02:03:39.924" v="6244" actId="478"/>
          <ac:spMkLst>
            <pc:docMk/>
            <pc:sldMk cId="2460700281" sldId="2147308605"/>
            <ac:spMk id="181" creationId="{BFACC48C-8A56-4AB7-9B13-D3BE1AA5C929}"/>
          </ac:spMkLst>
        </pc:spChg>
        <pc:spChg chg="del">
          <ac:chgData name="Chen, Evelyn1" userId="59eb805a-2466-460d-b5c1-28cff76e3067" providerId="ADAL" clId="{002582C3-8BF7-4B11-8B1E-746BEF9B3EE8}" dt="2021-11-18T02:02:49.652" v="6215" actId="478"/>
          <ac:spMkLst>
            <pc:docMk/>
            <pc:sldMk cId="2460700281" sldId="2147308605"/>
            <ac:spMk id="184" creationId="{FBBA9971-A3B6-4BAC-B64D-5842686A9259}"/>
          </ac:spMkLst>
        </pc:spChg>
        <pc:spChg chg="del">
          <ac:chgData name="Chen, Evelyn1" userId="59eb805a-2466-460d-b5c1-28cff76e3067" providerId="ADAL" clId="{002582C3-8BF7-4B11-8B1E-746BEF9B3EE8}" dt="2021-11-18T02:02:51.339" v="6216" actId="478"/>
          <ac:spMkLst>
            <pc:docMk/>
            <pc:sldMk cId="2460700281" sldId="2147308605"/>
            <ac:spMk id="187" creationId="{663B11D5-D9EE-438B-B5B5-91248261C151}"/>
          </ac:spMkLst>
        </pc:spChg>
        <pc:spChg chg="del">
          <ac:chgData name="Chen, Evelyn1" userId="59eb805a-2466-460d-b5c1-28cff76e3067" providerId="ADAL" clId="{002582C3-8BF7-4B11-8B1E-746BEF9B3EE8}" dt="2021-11-18T02:03:24.480" v="6235" actId="478"/>
          <ac:spMkLst>
            <pc:docMk/>
            <pc:sldMk cId="2460700281" sldId="2147308605"/>
            <ac:spMk id="189" creationId="{49EDDF78-AA8A-40D2-99D5-AAE51DAA53D4}"/>
          </ac:spMkLst>
        </pc:spChg>
        <pc:spChg chg="del">
          <ac:chgData name="Chen, Evelyn1" userId="59eb805a-2466-460d-b5c1-28cff76e3067" providerId="ADAL" clId="{002582C3-8BF7-4B11-8B1E-746BEF9B3EE8}" dt="2021-11-18T02:03:20.327" v="6232" actId="478"/>
          <ac:spMkLst>
            <pc:docMk/>
            <pc:sldMk cId="2460700281" sldId="2147308605"/>
            <ac:spMk id="191" creationId="{173FF1CE-C980-4DFD-82C9-0087E3989C16}"/>
          </ac:spMkLst>
        </pc:spChg>
        <pc:spChg chg="del">
          <ac:chgData name="Chen, Evelyn1" userId="59eb805a-2466-460d-b5c1-28cff76e3067" providerId="ADAL" clId="{002582C3-8BF7-4B11-8B1E-746BEF9B3EE8}" dt="2021-11-18T02:03:21.994" v="6233" actId="478"/>
          <ac:spMkLst>
            <pc:docMk/>
            <pc:sldMk cId="2460700281" sldId="2147308605"/>
            <ac:spMk id="192" creationId="{3C1740B9-D1FA-4960-8511-3FAA7C0971CC}"/>
          </ac:spMkLst>
        </pc:spChg>
        <pc:spChg chg="del">
          <ac:chgData name="Chen, Evelyn1" userId="59eb805a-2466-460d-b5c1-28cff76e3067" providerId="ADAL" clId="{002582C3-8BF7-4B11-8B1E-746BEF9B3EE8}" dt="2021-11-18T02:03:16.267" v="6228" actId="478"/>
          <ac:spMkLst>
            <pc:docMk/>
            <pc:sldMk cId="2460700281" sldId="2147308605"/>
            <ac:spMk id="193" creationId="{034F6A35-D853-472E-9518-DDD197C3B37D}"/>
          </ac:spMkLst>
        </pc:spChg>
        <pc:cxnChg chg="del">
          <ac:chgData name="Chen, Evelyn1" userId="59eb805a-2466-460d-b5c1-28cff76e3067" providerId="ADAL" clId="{002582C3-8BF7-4B11-8B1E-746BEF9B3EE8}" dt="2021-11-18T02:03:53.288" v="6253" actId="478"/>
          <ac:cxnSpMkLst>
            <pc:docMk/>
            <pc:sldMk cId="2460700281" sldId="2147308605"/>
            <ac:cxnSpMk id="119" creationId="{2395794D-52DA-4C59-8440-29AC71475DFC}"/>
          </ac:cxnSpMkLst>
        </pc:cxnChg>
        <pc:cxnChg chg="del">
          <ac:chgData name="Chen, Evelyn1" userId="59eb805a-2466-460d-b5c1-28cff76e3067" providerId="ADAL" clId="{002582C3-8BF7-4B11-8B1E-746BEF9B3EE8}" dt="2021-11-18T02:04:07.341" v="6262" actId="478"/>
          <ac:cxnSpMkLst>
            <pc:docMk/>
            <pc:sldMk cId="2460700281" sldId="2147308605"/>
            <ac:cxnSpMk id="120" creationId="{F3939C29-2624-4687-9901-159E2073C60A}"/>
          </ac:cxnSpMkLst>
        </pc:cxnChg>
        <pc:cxnChg chg="del">
          <ac:chgData name="Chen, Evelyn1" userId="59eb805a-2466-460d-b5c1-28cff76e3067" providerId="ADAL" clId="{002582C3-8BF7-4B11-8B1E-746BEF9B3EE8}" dt="2021-11-18T02:03:42.832" v="6247" actId="478"/>
          <ac:cxnSpMkLst>
            <pc:docMk/>
            <pc:sldMk cId="2460700281" sldId="2147308605"/>
            <ac:cxnSpMk id="123" creationId="{54F40E1C-DF58-4FD2-AA63-5ACBE16E69DE}"/>
          </ac:cxnSpMkLst>
        </pc:cxnChg>
        <pc:cxnChg chg="del">
          <ac:chgData name="Chen, Evelyn1" userId="59eb805a-2466-460d-b5c1-28cff76e3067" providerId="ADAL" clId="{002582C3-8BF7-4B11-8B1E-746BEF9B3EE8}" dt="2021-11-18T02:04:10.638" v="6263" actId="478"/>
          <ac:cxnSpMkLst>
            <pc:docMk/>
            <pc:sldMk cId="2460700281" sldId="2147308605"/>
            <ac:cxnSpMk id="126" creationId="{C57508C3-5580-4001-A512-668D9B41E09E}"/>
          </ac:cxnSpMkLst>
        </pc:cxnChg>
        <pc:cxnChg chg="del">
          <ac:chgData name="Chen, Evelyn1" userId="59eb805a-2466-460d-b5c1-28cff76e3067" providerId="ADAL" clId="{002582C3-8BF7-4B11-8B1E-746BEF9B3EE8}" dt="2021-11-18T02:04:10.638" v="6263" actId="478"/>
          <ac:cxnSpMkLst>
            <pc:docMk/>
            <pc:sldMk cId="2460700281" sldId="2147308605"/>
            <ac:cxnSpMk id="128" creationId="{1E33C575-AF18-4464-B333-99F3C4504DE2}"/>
          </ac:cxnSpMkLst>
        </pc:cxnChg>
        <pc:cxnChg chg="del">
          <ac:chgData name="Chen, Evelyn1" userId="59eb805a-2466-460d-b5c1-28cff76e3067" providerId="ADAL" clId="{002582C3-8BF7-4B11-8B1E-746BEF9B3EE8}" dt="2021-11-18T02:04:10.638" v="6263" actId="478"/>
          <ac:cxnSpMkLst>
            <pc:docMk/>
            <pc:sldMk cId="2460700281" sldId="2147308605"/>
            <ac:cxnSpMk id="130" creationId="{E564C591-1AE1-49FD-86E8-9555302D8749}"/>
          </ac:cxnSpMkLst>
        </pc:cxnChg>
        <pc:cxnChg chg="del">
          <ac:chgData name="Chen, Evelyn1" userId="59eb805a-2466-460d-b5c1-28cff76e3067" providerId="ADAL" clId="{002582C3-8BF7-4B11-8B1E-746BEF9B3EE8}" dt="2021-11-18T02:04:07.341" v="6262" actId="478"/>
          <ac:cxnSpMkLst>
            <pc:docMk/>
            <pc:sldMk cId="2460700281" sldId="2147308605"/>
            <ac:cxnSpMk id="132" creationId="{B0B3F345-6805-4A85-9E32-7867AF5BBFB3}"/>
          </ac:cxnSpMkLst>
        </pc:cxnChg>
        <pc:cxnChg chg="del">
          <ac:chgData name="Chen, Evelyn1" userId="59eb805a-2466-460d-b5c1-28cff76e3067" providerId="ADAL" clId="{002582C3-8BF7-4B11-8B1E-746BEF9B3EE8}" dt="2021-11-18T02:03:47.371" v="6250" actId="478"/>
          <ac:cxnSpMkLst>
            <pc:docMk/>
            <pc:sldMk cId="2460700281" sldId="2147308605"/>
            <ac:cxnSpMk id="134" creationId="{5D2B59EA-3D1D-43DE-841C-1B9C1C3C731B}"/>
          </ac:cxnSpMkLst>
        </pc:cxnChg>
        <pc:cxnChg chg="add del">
          <ac:chgData name="Chen, Evelyn1" userId="59eb805a-2466-460d-b5c1-28cff76e3067" providerId="ADAL" clId="{002582C3-8BF7-4B11-8B1E-746BEF9B3EE8}" dt="2021-11-18T02:03:17.062" v="6229" actId="478"/>
          <ac:cxnSpMkLst>
            <pc:docMk/>
            <pc:sldMk cId="2460700281" sldId="2147308605"/>
            <ac:cxnSpMk id="137" creationId="{905B4484-659D-45D5-BE73-9A3684980C19}"/>
          </ac:cxnSpMkLst>
        </pc:cxnChg>
        <pc:cxnChg chg="add del">
          <ac:chgData name="Chen, Evelyn1" userId="59eb805a-2466-460d-b5c1-28cff76e3067" providerId="ADAL" clId="{002582C3-8BF7-4B11-8B1E-746BEF9B3EE8}" dt="2021-11-18T02:03:09.027" v="6224" actId="478"/>
          <ac:cxnSpMkLst>
            <pc:docMk/>
            <pc:sldMk cId="2460700281" sldId="2147308605"/>
            <ac:cxnSpMk id="138" creationId="{E24BBC5A-53AA-44B3-BE94-5AF0F408B19E}"/>
          </ac:cxnSpMkLst>
        </pc:cxnChg>
        <pc:cxnChg chg="del">
          <ac:chgData name="Chen, Evelyn1" userId="59eb805a-2466-460d-b5c1-28cff76e3067" providerId="ADAL" clId="{002582C3-8BF7-4B11-8B1E-746BEF9B3EE8}" dt="2021-11-18T02:03:00.050" v="6220" actId="478"/>
          <ac:cxnSpMkLst>
            <pc:docMk/>
            <pc:sldMk cId="2460700281" sldId="2147308605"/>
            <ac:cxnSpMk id="141" creationId="{4DC8B8CB-0C30-4DD8-A7CB-1DF1A27ABDED}"/>
          </ac:cxnSpMkLst>
        </pc:cxnChg>
        <pc:cxnChg chg="del">
          <ac:chgData name="Chen, Evelyn1" userId="59eb805a-2466-460d-b5c1-28cff76e3067" providerId="ADAL" clId="{002582C3-8BF7-4B11-8B1E-746BEF9B3EE8}" dt="2021-11-18T02:03:55.329" v="6255" actId="478"/>
          <ac:cxnSpMkLst>
            <pc:docMk/>
            <pc:sldMk cId="2460700281" sldId="2147308605"/>
            <ac:cxnSpMk id="144" creationId="{209B1A74-10DE-4344-BEE1-497FD5AE22D2}"/>
          </ac:cxnSpMkLst>
        </pc:cxnChg>
        <pc:cxnChg chg="add del mod">
          <ac:chgData name="Chen, Evelyn1" userId="59eb805a-2466-460d-b5c1-28cff76e3067" providerId="ADAL" clId="{002582C3-8BF7-4B11-8B1E-746BEF9B3EE8}" dt="2021-11-18T02:04:02.603" v="6260" actId="478"/>
          <ac:cxnSpMkLst>
            <pc:docMk/>
            <pc:sldMk cId="2460700281" sldId="2147308605"/>
            <ac:cxnSpMk id="146" creationId="{A4E0D4A1-9298-4505-8889-C1AC5705761E}"/>
          </ac:cxnSpMkLst>
        </pc:cxnChg>
        <pc:cxnChg chg="del">
          <ac:chgData name="Chen, Evelyn1" userId="59eb805a-2466-460d-b5c1-28cff76e3067" providerId="ADAL" clId="{002582C3-8BF7-4B11-8B1E-746BEF9B3EE8}" dt="2021-11-18T02:04:21.672" v="6270" actId="478"/>
          <ac:cxnSpMkLst>
            <pc:docMk/>
            <pc:sldMk cId="2460700281" sldId="2147308605"/>
            <ac:cxnSpMk id="148" creationId="{DC502FD7-C986-40B8-ADAE-F7064EED89BB}"/>
          </ac:cxnSpMkLst>
        </pc:cxnChg>
        <pc:cxnChg chg="del">
          <ac:chgData name="Chen, Evelyn1" userId="59eb805a-2466-460d-b5c1-28cff76e3067" providerId="ADAL" clId="{002582C3-8BF7-4B11-8B1E-746BEF9B3EE8}" dt="2021-11-18T02:04:17.535" v="6267" actId="478"/>
          <ac:cxnSpMkLst>
            <pc:docMk/>
            <pc:sldMk cId="2460700281" sldId="2147308605"/>
            <ac:cxnSpMk id="149" creationId="{AB8B3C2F-F2B8-46E5-8ABD-192C22AB425D}"/>
          </ac:cxnSpMkLst>
        </pc:cxnChg>
        <pc:cxnChg chg="del">
          <ac:chgData name="Chen, Evelyn1" userId="59eb805a-2466-460d-b5c1-28cff76e3067" providerId="ADAL" clId="{002582C3-8BF7-4B11-8B1E-746BEF9B3EE8}" dt="2021-11-18T02:04:23.685" v="6272" actId="478"/>
          <ac:cxnSpMkLst>
            <pc:docMk/>
            <pc:sldMk cId="2460700281" sldId="2147308605"/>
            <ac:cxnSpMk id="151" creationId="{0C3E76B6-F717-447B-B028-7C058E727B51}"/>
          </ac:cxnSpMkLst>
        </pc:cxnChg>
        <pc:cxnChg chg="del">
          <ac:chgData name="Chen, Evelyn1" userId="59eb805a-2466-460d-b5c1-28cff76e3067" providerId="ADAL" clId="{002582C3-8BF7-4B11-8B1E-746BEF9B3EE8}" dt="2021-11-18T02:04:11.933" v="6264" actId="478"/>
          <ac:cxnSpMkLst>
            <pc:docMk/>
            <pc:sldMk cId="2460700281" sldId="2147308605"/>
            <ac:cxnSpMk id="153" creationId="{7744E2FA-B1D0-4DD4-A00D-EA4C05C855BB}"/>
          </ac:cxnSpMkLst>
        </pc:cxnChg>
        <pc:cxnChg chg="del">
          <ac:chgData name="Chen, Evelyn1" userId="59eb805a-2466-460d-b5c1-28cff76e3067" providerId="ADAL" clId="{002582C3-8BF7-4B11-8B1E-746BEF9B3EE8}" dt="2021-11-18T02:02:56.955" v="6219" actId="478"/>
          <ac:cxnSpMkLst>
            <pc:docMk/>
            <pc:sldMk cId="2460700281" sldId="2147308605"/>
            <ac:cxnSpMk id="156" creationId="{6A0F02BC-2F7F-4342-8F99-EACC06F8D2DF}"/>
          </ac:cxnSpMkLst>
        </pc:cxnChg>
        <pc:cxnChg chg="del">
          <ac:chgData name="Chen, Evelyn1" userId="59eb805a-2466-460d-b5c1-28cff76e3067" providerId="ADAL" clId="{002582C3-8BF7-4B11-8B1E-746BEF9B3EE8}" dt="2021-11-18T02:03:27.679" v="6237" actId="478"/>
          <ac:cxnSpMkLst>
            <pc:docMk/>
            <pc:sldMk cId="2460700281" sldId="2147308605"/>
            <ac:cxnSpMk id="158" creationId="{FBC8F040-0411-460F-B05B-9116A01BDCF3}"/>
          </ac:cxnSpMkLst>
        </pc:cxnChg>
        <pc:cxnChg chg="del">
          <ac:chgData name="Chen, Evelyn1" userId="59eb805a-2466-460d-b5c1-28cff76e3067" providerId="ADAL" clId="{002582C3-8BF7-4B11-8B1E-746BEF9B3EE8}" dt="2021-11-18T02:04:07.341" v="6262" actId="478"/>
          <ac:cxnSpMkLst>
            <pc:docMk/>
            <pc:sldMk cId="2460700281" sldId="2147308605"/>
            <ac:cxnSpMk id="160" creationId="{7024E339-97F2-425E-BF2A-B512A8F9259E}"/>
          </ac:cxnSpMkLst>
        </pc:cxnChg>
        <pc:cxnChg chg="del">
          <ac:chgData name="Chen, Evelyn1" userId="59eb805a-2466-460d-b5c1-28cff76e3067" providerId="ADAL" clId="{002582C3-8BF7-4B11-8B1E-746BEF9B3EE8}" dt="2021-11-18T02:03:34.523" v="6240" actId="478"/>
          <ac:cxnSpMkLst>
            <pc:docMk/>
            <pc:sldMk cId="2460700281" sldId="2147308605"/>
            <ac:cxnSpMk id="162" creationId="{500201D5-3B69-4EFD-B7A9-5860C5FDD3E0}"/>
          </ac:cxnSpMkLst>
        </pc:cxnChg>
        <pc:cxnChg chg="del">
          <ac:chgData name="Chen, Evelyn1" userId="59eb805a-2466-460d-b5c1-28cff76e3067" providerId="ADAL" clId="{002582C3-8BF7-4B11-8B1E-746BEF9B3EE8}" dt="2021-11-18T02:03:38.169" v="6243" actId="478"/>
          <ac:cxnSpMkLst>
            <pc:docMk/>
            <pc:sldMk cId="2460700281" sldId="2147308605"/>
            <ac:cxnSpMk id="164" creationId="{CB05E077-1F40-4A59-A0C4-8CE9B4909AA9}"/>
          </ac:cxnSpMkLst>
        </pc:cxnChg>
        <pc:cxnChg chg="del">
          <ac:chgData name="Chen, Evelyn1" userId="59eb805a-2466-460d-b5c1-28cff76e3067" providerId="ADAL" clId="{002582C3-8BF7-4B11-8B1E-746BEF9B3EE8}" dt="2021-11-18T02:04:07.341" v="6262" actId="478"/>
          <ac:cxnSpMkLst>
            <pc:docMk/>
            <pc:sldMk cId="2460700281" sldId="2147308605"/>
            <ac:cxnSpMk id="166" creationId="{562ECC70-4154-4B74-B243-DC7D16476932}"/>
          </ac:cxnSpMkLst>
        </pc:cxnChg>
        <pc:cxnChg chg="del">
          <ac:chgData name="Chen, Evelyn1" userId="59eb805a-2466-460d-b5c1-28cff76e3067" providerId="ADAL" clId="{002582C3-8BF7-4B11-8B1E-746BEF9B3EE8}" dt="2021-11-18T02:03:49.614" v="6251" actId="478"/>
          <ac:cxnSpMkLst>
            <pc:docMk/>
            <pc:sldMk cId="2460700281" sldId="2147308605"/>
            <ac:cxnSpMk id="172" creationId="{491B0959-A657-4ED1-B6D7-F1DCF53409A8}"/>
          </ac:cxnSpMkLst>
        </pc:cxnChg>
        <pc:cxnChg chg="del">
          <ac:chgData name="Chen, Evelyn1" userId="59eb805a-2466-460d-b5c1-28cff76e3067" providerId="ADAL" clId="{002582C3-8BF7-4B11-8B1E-746BEF9B3EE8}" dt="2021-11-18T02:03:32.789" v="6239" actId="478"/>
          <ac:cxnSpMkLst>
            <pc:docMk/>
            <pc:sldMk cId="2460700281" sldId="2147308605"/>
            <ac:cxnSpMk id="174" creationId="{FE82322F-9A4C-4F81-BFBD-03B49A3D2C24}"/>
          </ac:cxnSpMkLst>
        </pc:cxnChg>
        <pc:cxnChg chg="del">
          <ac:chgData name="Chen, Evelyn1" userId="59eb805a-2466-460d-b5c1-28cff76e3067" providerId="ADAL" clId="{002582C3-8BF7-4B11-8B1E-746BEF9B3EE8}" dt="2021-11-18T02:03:49.614" v="6251" actId="478"/>
          <ac:cxnSpMkLst>
            <pc:docMk/>
            <pc:sldMk cId="2460700281" sldId="2147308605"/>
            <ac:cxnSpMk id="176" creationId="{D0BB661E-4EBF-45F4-A8CF-FC98CFA9A695}"/>
          </ac:cxnSpMkLst>
        </pc:cxnChg>
        <pc:cxnChg chg="del">
          <ac:chgData name="Chen, Evelyn1" userId="59eb805a-2466-460d-b5c1-28cff76e3067" providerId="ADAL" clId="{002582C3-8BF7-4B11-8B1E-746BEF9B3EE8}" dt="2021-11-18T02:03:40.853" v="6245" actId="478"/>
          <ac:cxnSpMkLst>
            <pc:docMk/>
            <pc:sldMk cId="2460700281" sldId="2147308605"/>
            <ac:cxnSpMk id="180" creationId="{85E8360D-DC94-4E10-B7A0-4035484334B3}"/>
          </ac:cxnSpMkLst>
        </pc:cxnChg>
        <pc:cxnChg chg="del">
          <ac:chgData name="Chen, Evelyn1" userId="59eb805a-2466-460d-b5c1-28cff76e3067" providerId="ADAL" clId="{002582C3-8BF7-4B11-8B1E-746BEF9B3EE8}" dt="2021-11-18T02:03:17.947" v="6230" actId="478"/>
          <ac:cxnSpMkLst>
            <pc:docMk/>
            <pc:sldMk cId="2460700281" sldId="2147308605"/>
            <ac:cxnSpMk id="182" creationId="{3D7134C8-EF90-4943-97D2-5360B6AFD998}"/>
          </ac:cxnSpMkLst>
        </pc:cxnChg>
        <pc:cxnChg chg="del">
          <ac:chgData name="Chen, Evelyn1" userId="59eb805a-2466-460d-b5c1-28cff76e3067" providerId="ADAL" clId="{002582C3-8BF7-4B11-8B1E-746BEF9B3EE8}" dt="2021-11-18T02:02:49.652" v="6215" actId="478"/>
          <ac:cxnSpMkLst>
            <pc:docMk/>
            <pc:sldMk cId="2460700281" sldId="2147308605"/>
            <ac:cxnSpMk id="183" creationId="{1C04A2EF-2407-4837-A50C-4F9C0E4651D2}"/>
          </ac:cxnSpMkLst>
        </pc:cxnChg>
        <pc:cxnChg chg="del">
          <ac:chgData name="Chen, Evelyn1" userId="59eb805a-2466-460d-b5c1-28cff76e3067" providerId="ADAL" clId="{002582C3-8BF7-4B11-8B1E-746BEF9B3EE8}" dt="2021-11-18T02:03:22.826" v="6234" actId="478"/>
          <ac:cxnSpMkLst>
            <pc:docMk/>
            <pc:sldMk cId="2460700281" sldId="2147308605"/>
            <ac:cxnSpMk id="185" creationId="{5AD9D813-2801-475C-BCF5-95FEFB4E5CD5}"/>
          </ac:cxnSpMkLst>
        </pc:cxnChg>
        <pc:cxnChg chg="del">
          <ac:chgData name="Chen, Evelyn1" userId="59eb805a-2466-460d-b5c1-28cff76e3067" providerId="ADAL" clId="{002582C3-8BF7-4B11-8B1E-746BEF9B3EE8}" dt="2021-11-18T02:02:51.339" v="6216" actId="478"/>
          <ac:cxnSpMkLst>
            <pc:docMk/>
            <pc:sldMk cId="2460700281" sldId="2147308605"/>
            <ac:cxnSpMk id="186" creationId="{298A840B-725D-4F9A-BBAA-1B73BC887367}"/>
          </ac:cxnSpMkLst>
        </pc:cxnChg>
        <pc:cxnChg chg="del">
          <ac:chgData name="Chen, Evelyn1" userId="59eb805a-2466-460d-b5c1-28cff76e3067" providerId="ADAL" clId="{002582C3-8BF7-4B11-8B1E-746BEF9B3EE8}" dt="2021-11-18T02:03:25.279" v="6236" actId="478"/>
          <ac:cxnSpMkLst>
            <pc:docMk/>
            <pc:sldMk cId="2460700281" sldId="2147308605"/>
            <ac:cxnSpMk id="188" creationId="{1DB8D10F-4105-4D33-8355-0A79029B1FAD}"/>
          </ac:cxnSpMkLst>
        </pc:cxnChg>
        <pc:cxnChg chg="del">
          <ac:chgData name="Chen, Evelyn1" userId="59eb805a-2466-460d-b5c1-28cff76e3067" providerId="ADAL" clId="{002582C3-8BF7-4B11-8B1E-746BEF9B3EE8}" dt="2021-11-18T02:03:19.204" v="6231" actId="478"/>
          <ac:cxnSpMkLst>
            <pc:docMk/>
            <pc:sldMk cId="2460700281" sldId="2147308605"/>
            <ac:cxnSpMk id="190" creationId="{F7B75710-C449-49F4-B3EA-2F04DB1F1ABA}"/>
          </ac:cxnSpMkLst>
        </pc:cxnChg>
      </pc:sldChg>
      <pc:sldChg chg="addSp delSp modSp add del mod">
        <pc:chgData name="Chen, Evelyn1" userId="59eb805a-2466-460d-b5c1-28cff76e3067" providerId="ADAL" clId="{002582C3-8BF7-4B11-8B1E-746BEF9B3EE8}" dt="2021-11-18T02:10:17.353" v="6335" actId="47"/>
        <pc:sldMkLst>
          <pc:docMk/>
          <pc:sldMk cId="2178863113" sldId="2147308606"/>
        </pc:sldMkLst>
        <pc:spChg chg="mod">
          <ac:chgData name="Chen, Evelyn1" userId="59eb805a-2466-460d-b5c1-28cff76e3067" providerId="ADAL" clId="{002582C3-8BF7-4B11-8B1E-746BEF9B3EE8}" dt="2021-11-18T02:02:15.329" v="6209" actId="207"/>
          <ac:spMkLst>
            <pc:docMk/>
            <pc:sldMk cId="2178863113" sldId="2147308606"/>
            <ac:spMk id="205" creationId="{D852FFF1-055D-4530-8659-6C35CEB13F2A}"/>
          </ac:spMkLst>
        </pc:spChg>
        <pc:spChg chg="del">
          <ac:chgData name="Chen, Evelyn1" userId="59eb805a-2466-460d-b5c1-28cff76e3067" providerId="ADAL" clId="{002582C3-8BF7-4B11-8B1E-746BEF9B3EE8}" dt="2021-11-18T02:04:52.559" v="6280" actId="478"/>
          <ac:spMkLst>
            <pc:docMk/>
            <pc:sldMk cId="2178863113" sldId="2147308606"/>
            <ac:spMk id="213" creationId="{0DC2E8B1-2EAD-44CA-84FA-B40E4B9C400E}"/>
          </ac:spMkLst>
        </pc:spChg>
        <pc:spChg chg="mod">
          <ac:chgData name="Chen, Evelyn1" userId="59eb805a-2466-460d-b5c1-28cff76e3067" providerId="ADAL" clId="{002582C3-8BF7-4B11-8B1E-746BEF9B3EE8}" dt="2021-11-18T02:02:16.288" v="6210" actId="207"/>
          <ac:spMkLst>
            <pc:docMk/>
            <pc:sldMk cId="2178863113" sldId="2147308606"/>
            <ac:spMk id="214" creationId="{45F0C143-2309-402C-9EFC-C2169FFC4858}"/>
          </ac:spMkLst>
        </pc:spChg>
        <pc:spChg chg="del">
          <ac:chgData name="Chen, Evelyn1" userId="59eb805a-2466-460d-b5c1-28cff76e3067" providerId="ADAL" clId="{002582C3-8BF7-4B11-8B1E-746BEF9B3EE8}" dt="2021-11-18T02:04:47.538" v="6278" actId="478"/>
          <ac:spMkLst>
            <pc:docMk/>
            <pc:sldMk cId="2178863113" sldId="2147308606"/>
            <ac:spMk id="215" creationId="{11D2FF4B-144B-4D2F-AC22-1E6308301142}"/>
          </ac:spMkLst>
        </pc:spChg>
        <pc:spChg chg="del">
          <ac:chgData name="Chen, Evelyn1" userId="59eb805a-2466-460d-b5c1-28cff76e3067" providerId="ADAL" clId="{002582C3-8BF7-4B11-8B1E-746BEF9B3EE8}" dt="2021-11-18T02:05:16.242" v="6299" actId="478"/>
          <ac:spMkLst>
            <pc:docMk/>
            <pc:sldMk cId="2178863113" sldId="2147308606"/>
            <ac:spMk id="219" creationId="{6BAB3C9E-CE06-4836-AA2A-36C985A1B67B}"/>
          </ac:spMkLst>
        </pc:spChg>
        <pc:spChg chg="del">
          <ac:chgData name="Chen, Evelyn1" userId="59eb805a-2466-460d-b5c1-28cff76e3067" providerId="ADAL" clId="{002582C3-8BF7-4B11-8B1E-746BEF9B3EE8}" dt="2021-11-18T02:04:47.538" v="6278" actId="478"/>
          <ac:spMkLst>
            <pc:docMk/>
            <pc:sldMk cId="2178863113" sldId="2147308606"/>
            <ac:spMk id="223" creationId="{A42AA7D1-AA83-44A9-8427-35B47DF110DD}"/>
          </ac:spMkLst>
        </pc:spChg>
        <pc:spChg chg="del">
          <ac:chgData name="Chen, Evelyn1" userId="59eb805a-2466-460d-b5c1-28cff76e3067" providerId="ADAL" clId="{002582C3-8BF7-4B11-8B1E-746BEF9B3EE8}" dt="2021-11-18T02:05:07.658" v="6292" actId="478"/>
          <ac:spMkLst>
            <pc:docMk/>
            <pc:sldMk cId="2178863113" sldId="2147308606"/>
            <ac:spMk id="227" creationId="{CA6DD440-02B4-41DB-8BC6-95FCE2F68077}"/>
          </ac:spMkLst>
        </pc:spChg>
        <pc:spChg chg="del">
          <ac:chgData name="Chen, Evelyn1" userId="59eb805a-2466-460d-b5c1-28cff76e3067" providerId="ADAL" clId="{002582C3-8BF7-4B11-8B1E-746BEF9B3EE8}" dt="2021-11-18T02:05:29.093" v="6308" actId="478"/>
          <ac:spMkLst>
            <pc:docMk/>
            <pc:sldMk cId="2178863113" sldId="2147308606"/>
            <ac:spMk id="228" creationId="{8E6D67DD-FD31-4241-82A9-596BFB144A11}"/>
          </ac:spMkLst>
        </pc:spChg>
        <pc:spChg chg="del">
          <ac:chgData name="Chen, Evelyn1" userId="59eb805a-2466-460d-b5c1-28cff76e3067" providerId="ADAL" clId="{002582C3-8BF7-4B11-8B1E-746BEF9B3EE8}" dt="2021-11-18T02:05:05.873" v="6290" actId="478"/>
          <ac:spMkLst>
            <pc:docMk/>
            <pc:sldMk cId="2178863113" sldId="2147308606"/>
            <ac:spMk id="230" creationId="{DD83212B-2F6D-44D4-BCF4-C830B120C1CA}"/>
          </ac:spMkLst>
        </pc:spChg>
        <pc:spChg chg="del">
          <ac:chgData name="Chen, Evelyn1" userId="59eb805a-2466-460d-b5c1-28cff76e3067" providerId="ADAL" clId="{002582C3-8BF7-4B11-8B1E-746BEF9B3EE8}" dt="2021-11-18T02:04:59.628" v="6285" actId="478"/>
          <ac:spMkLst>
            <pc:docMk/>
            <pc:sldMk cId="2178863113" sldId="2147308606"/>
            <ac:spMk id="231" creationId="{F83885DC-6ADF-4E61-8EC4-33BB3417981E}"/>
          </ac:spMkLst>
        </pc:spChg>
        <pc:spChg chg="del">
          <ac:chgData name="Chen, Evelyn1" userId="59eb805a-2466-460d-b5c1-28cff76e3067" providerId="ADAL" clId="{002582C3-8BF7-4B11-8B1E-746BEF9B3EE8}" dt="2021-11-18T02:05:12.474" v="6296" actId="478"/>
          <ac:spMkLst>
            <pc:docMk/>
            <pc:sldMk cId="2178863113" sldId="2147308606"/>
            <ac:spMk id="234" creationId="{9F964608-62EC-41A4-9017-A93E57AE98AB}"/>
          </ac:spMkLst>
        </pc:spChg>
        <pc:spChg chg="del">
          <ac:chgData name="Chen, Evelyn1" userId="59eb805a-2466-460d-b5c1-28cff76e3067" providerId="ADAL" clId="{002582C3-8BF7-4B11-8B1E-746BEF9B3EE8}" dt="2021-11-18T02:05:12.474" v="6296" actId="478"/>
          <ac:spMkLst>
            <pc:docMk/>
            <pc:sldMk cId="2178863113" sldId="2147308606"/>
            <ac:spMk id="236" creationId="{90A1E86E-2EF4-4CB7-9057-7A5680E0A4D4}"/>
          </ac:spMkLst>
        </pc:spChg>
        <pc:spChg chg="del">
          <ac:chgData name="Chen, Evelyn1" userId="59eb805a-2466-460d-b5c1-28cff76e3067" providerId="ADAL" clId="{002582C3-8BF7-4B11-8B1E-746BEF9B3EE8}" dt="2021-11-18T02:05:12.474" v="6296" actId="478"/>
          <ac:spMkLst>
            <pc:docMk/>
            <pc:sldMk cId="2178863113" sldId="2147308606"/>
            <ac:spMk id="238" creationId="{11A603DD-D756-4E59-B6CB-3B7FB54D7DEC}"/>
          </ac:spMkLst>
        </pc:spChg>
        <pc:spChg chg="del">
          <ac:chgData name="Chen, Evelyn1" userId="59eb805a-2466-460d-b5c1-28cff76e3067" providerId="ADAL" clId="{002582C3-8BF7-4B11-8B1E-746BEF9B3EE8}" dt="2021-11-18T02:05:27.895" v="6307" actId="478"/>
          <ac:spMkLst>
            <pc:docMk/>
            <pc:sldMk cId="2178863113" sldId="2147308606"/>
            <ac:spMk id="240" creationId="{5A2DB8B2-C2EA-4448-A809-E6986237B47E}"/>
          </ac:spMkLst>
        </pc:spChg>
        <pc:spChg chg="del">
          <ac:chgData name="Chen, Evelyn1" userId="59eb805a-2466-460d-b5c1-28cff76e3067" providerId="ADAL" clId="{002582C3-8BF7-4B11-8B1E-746BEF9B3EE8}" dt="2021-11-18T02:05:04.896" v="6289" actId="478"/>
          <ac:spMkLst>
            <pc:docMk/>
            <pc:sldMk cId="2178863113" sldId="2147308606"/>
            <ac:spMk id="242" creationId="{493A7AFB-3759-46CE-8981-1AFF2975EABF}"/>
          </ac:spMkLst>
        </pc:spChg>
        <pc:spChg chg="del">
          <ac:chgData name="Chen, Evelyn1" userId="59eb805a-2466-460d-b5c1-28cff76e3067" providerId="ADAL" clId="{002582C3-8BF7-4B11-8B1E-746BEF9B3EE8}" dt="2021-11-18T02:05:26.015" v="6306" actId="478"/>
          <ac:spMkLst>
            <pc:docMk/>
            <pc:sldMk cId="2178863113" sldId="2147308606"/>
            <ac:spMk id="244" creationId="{9A0DEA8D-FC4B-48A4-814E-7A03BC10F052}"/>
          </ac:spMkLst>
        </pc:spChg>
        <pc:spChg chg="del">
          <ac:chgData name="Chen, Evelyn1" userId="59eb805a-2466-460d-b5c1-28cff76e3067" providerId="ADAL" clId="{002582C3-8BF7-4B11-8B1E-746BEF9B3EE8}" dt="2021-11-18T02:05:22.920" v="6303" actId="478"/>
          <ac:spMkLst>
            <pc:docMk/>
            <pc:sldMk cId="2178863113" sldId="2147308606"/>
            <ac:spMk id="245" creationId="{B56BDC6B-A0AA-43CC-BFB5-7B738EF90E2A}"/>
          </ac:spMkLst>
        </pc:spChg>
        <pc:spChg chg="del">
          <ac:chgData name="Chen, Evelyn1" userId="59eb805a-2466-460d-b5c1-28cff76e3067" providerId="ADAL" clId="{002582C3-8BF7-4B11-8B1E-746BEF9B3EE8}" dt="2021-11-18T02:05:21.241" v="6302" actId="478"/>
          <ac:spMkLst>
            <pc:docMk/>
            <pc:sldMk cId="2178863113" sldId="2147308606"/>
            <ac:spMk id="249" creationId="{79BF4B5E-6E1A-433F-916F-570417F97A20}"/>
          </ac:spMkLst>
        </pc:spChg>
        <pc:spChg chg="del">
          <ac:chgData name="Chen, Evelyn1" userId="59eb805a-2466-460d-b5c1-28cff76e3067" providerId="ADAL" clId="{002582C3-8BF7-4B11-8B1E-746BEF9B3EE8}" dt="2021-11-18T02:05:17.833" v="6300" actId="478"/>
          <ac:spMkLst>
            <pc:docMk/>
            <pc:sldMk cId="2178863113" sldId="2147308606"/>
            <ac:spMk id="252" creationId="{7BACEFCC-3FB9-4C23-9F75-E9C2C245BA47}"/>
          </ac:spMkLst>
        </pc:spChg>
        <pc:spChg chg="add del">
          <ac:chgData name="Chen, Evelyn1" userId="59eb805a-2466-460d-b5c1-28cff76e3067" providerId="ADAL" clId="{002582C3-8BF7-4B11-8B1E-746BEF9B3EE8}" dt="2021-11-18T02:05:33.389" v="6311" actId="478"/>
          <ac:spMkLst>
            <pc:docMk/>
            <pc:sldMk cId="2178863113" sldId="2147308606"/>
            <ac:spMk id="253" creationId="{EFC51FB0-DC9E-4590-804F-FE8C000811EE}"/>
          </ac:spMkLst>
        </pc:spChg>
        <pc:spChg chg="del">
          <ac:chgData name="Chen, Evelyn1" userId="59eb805a-2466-460d-b5c1-28cff76e3067" providerId="ADAL" clId="{002582C3-8BF7-4B11-8B1E-746BEF9B3EE8}" dt="2021-11-18T02:05:47.141" v="6316" actId="478"/>
          <ac:spMkLst>
            <pc:docMk/>
            <pc:sldMk cId="2178863113" sldId="2147308606"/>
            <ac:spMk id="256" creationId="{DDC8BBE6-E467-40A0-8CE6-66D59D5BFC4A}"/>
          </ac:spMkLst>
        </pc:spChg>
        <pc:spChg chg="del">
          <ac:chgData name="Chen, Evelyn1" userId="59eb805a-2466-460d-b5c1-28cff76e3067" providerId="ADAL" clId="{002582C3-8BF7-4B11-8B1E-746BEF9B3EE8}" dt="2021-11-18T02:04:56.450" v="6282" actId="478"/>
          <ac:spMkLst>
            <pc:docMk/>
            <pc:sldMk cId="2178863113" sldId="2147308606"/>
            <ac:spMk id="259" creationId="{E541E55F-1BEC-4D2E-A708-45D0D73EAF09}"/>
          </ac:spMkLst>
        </pc:spChg>
        <pc:spChg chg="del">
          <ac:chgData name="Chen, Evelyn1" userId="59eb805a-2466-460d-b5c1-28cff76e3067" providerId="ADAL" clId="{002582C3-8BF7-4B11-8B1E-746BEF9B3EE8}" dt="2021-11-18T02:04:50.947" v="6279" actId="478"/>
          <ac:spMkLst>
            <pc:docMk/>
            <pc:sldMk cId="2178863113" sldId="2147308606"/>
            <ac:spMk id="261" creationId="{99F2A782-DD10-4FE4-A299-99262B64DD74}"/>
          </ac:spMkLst>
        </pc:spChg>
        <pc:spChg chg="del">
          <ac:chgData name="Chen, Evelyn1" userId="59eb805a-2466-460d-b5c1-28cff76e3067" providerId="ADAL" clId="{002582C3-8BF7-4B11-8B1E-746BEF9B3EE8}" dt="2021-11-18T02:05:09.888" v="6295" actId="478"/>
          <ac:spMkLst>
            <pc:docMk/>
            <pc:sldMk cId="2178863113" sldId="2147308606"/>
            <ac:spMk id="263" creationId="{96713B9C-6F31-489F-8AB0-EDC8E2F4FB7D}"/>
          </ac:spMkLst>
        </pc:spChg>
        <pc:spChg chg="del">
          <ac:chgData name="Chen, Evelyn1" userId="59eb805a-2466-460d-b5c1-28cff76e3067" providerId="ADAL" clId="{002582C3-8BF7-4B11-8B1E-746BEF9B3EE8}" dt="2021-11-18T02:04:57.343" v="6283" actId="478"/>
          <ac:spMkLst>
            <pc:docMk/>
            <pc:sldMk cId="2178863113" sldId="2147308606"/>
            <ac:spMk id="264" creationId="{C683359B-AB01-486C-93D2-F93BD52EC3A0}"/>
          </ac:spMkLst>
        </pc:spChg>
        <pc:spChg chg="del">
          <ac:chgData name="Chen, Evelyn1" userId="59eb805a-2466-460d-b5c1-28cff76e3067" providerId="ADAL" clId="{002582C3-8BF7-4B11-8B1E-746BEF9B3EE8}" dt="2021-11-18T02:05:14.368" v="6297" actId="478"/>
          <ac:spMkLst>
            <pc:docMk/>
            <pc:sldMk cId="2178863113" sldId="2147308606"/>
            <ac:spMk id="266" creationId="{5ADBD624-770C-46CB-958E-0E5AA16A1389}"/>
          </ac:spMkLst>
        </pc:spChg>
        <pc:spChg chg="del">
          <ac:chgData name="Chen, Evelyn1" userId="59eb805a-2466-460d-b5c1-28cff76e3067" providerId="ADAL" clId="{002582C3-8BF7-4B11-8B1E-746BEF9B3EE8}" dt="2021-11-18T02:05:00.493" v="6286" actId="478"/>
          <ac:spMkLst>
            <pc:docMk/>
            <pc:sldMk cId="2178863113" sldId="2147308606"/>
            <ac:spMk id="267" creationId="{41D107B9-335E-4630-A28F-E8A3E2401F42}"/>
          </ac:spMkLst>
        </pc:spChg>
        <pc:spChg chg="del">
          <ac:chgData name="Chen, Evelyn1" userId="59eb805a-2466-460d-b5c1-28cff76e3067" providerId="ADAL" clId="{002582C3-8BF7-4B11-8B1E-746BEF9B3EE8}" dt="2021-11-18T02:04:45.821" v="6277" actId="478"/>
          <ac:spMkLst>
            <pc:docMk/>
            <pc:sldMk cId="2178863113" sldId="2147308606"/>
            <ac:spMk id="269" creationId="{3A924B57-0C5C-437C-B403-876DD0588009}"/>
          </ac:spMkLst>
        </pc:spChg>
        <pc:spChg chg="del">
          <ac:chgData name="Chen, Evelyn1" userId="59eb805a-2466-460d-b5c1-28cff76e3067" providerId="ADAL" clId="{002582C3-8BF7-4B11-8B1E-746BEF9B3EE8}" dt="2021-11-18T02:04:50.947" v="6279" actId="478"/>
          <ac:spMkLst>
            <pc:docMk/>
            <pc:sldMk cId="2178863113" sldId="2147308606"/>
            <ac:spMk id="271" creationId="{448AA072-CEF1-4EC9-A7DA-AE5B9450B9DB}"/>
          </ac:spMkLst>
        </pc:spChg>
        <pc:spChg chg="del">
          <ac:chgData name="Chen, Evelyn1" userId="59eb805a-2466-460d-b5c1-28cff76e3067" providerId="ADAL" clId="{002582C3-8BF7-4B11-8B1E-746BEF9B3EE8}" dt="2021-11-18T02:05:41.914" v="6314" actId="478"/>
          <ac:spMkLst>
            <pc:docMk/>
            <pc:sldMk cId="2178863113" sldId="2147308606"/>
            <ac:spMk id="274" creationId="{1B8D0BBE-5DFB-4843-BA2D-3E2A9EBB2D23}"/>
          </ac:spMkLst>
        </pc:spChg>
        <pc:spChg chg="del">
          <ac:chgData name="Chen, Evelyn1" userId="59eb805a-2466-460d-b5c1-28cff76e3067" providerId="ADAL" clId="{002582C3-8BF7-4B11-8B1E-746BEF9B3EE8}" dt="2021-11-18T02:05:41.914" v="6314" actId="478"/>
          <ac:spMkLst>
            <pc:docMk/>
            <pc:sldMk cId="2178863113" sldId="2147308606"/>
            <ac:spMk id="276" creationId="{6814EC7F-039C-4755-AF20-4E26170B0F73}"/>
          </ac:spMkLst>
        </pc:spChg>
        <pc:spChg chg="del">
          <ac:chgData name="Chen, Evelyn1" userId="59eb805a-2466-460d-b5c1-28cff76e3067" providerId="ADAL" clId="{002582C3-8BF7-4B11-8B1E-746BEF9B3EE8}" dt="2021-11-18T02:05:41.914" v="6314" actId="478"/>
          <ac:spMkLst>
            <pc:docMk/>
            <pc:sldMk cId="2178863113" sldId="2147308606"/>
            <ac:spMk id="278" creationId="{6EEEE59A-018F-40E1-8BAB-CCE2B0D33B27}"/>
          </ac:spMkLst>
        </pc:spChg>
        <pc:spChg chg="del">
          <ac:chgData name="Chen, Evelyn1" userId="59eb805a-2466-460d-b5c1-28cff76e3067" providerId="ADAL" clId="{002582C3-8BF7-4B11-8B1E-746BEF9B3EE8}" dt="2021-11-18T02:05:39.748" v="6313" actId="478"/>
          <ac:spMkLst>
            <pc:docMk/>
            <pc:sldMk cId="2178863113" sldId="2147308606"/>
            <ac:spMk id="280" creationId="{B933D715-B5F4-43B2-B260-7EB0913FDEB4}"/>
          </ac:spMkLst>
        </pc:spChg>
        <pc:spChg chg="del">
          <ac:chgData name="Chen, Evelyn1" userId="59eb805a-2466-460d-b5c1-28cff76e3067" providerId="ADAL" clId="{002582C3-8BF7-4B11-8B1E-746BEF9B3EE8}" dt="2021-11-18T02:04:45.821" v="6277" actId="478"/>
          <ac:spMkLst>
            <pc:docMk/>
            <pc:sldMk cId="2178863113" sldId="2147308606"/>
            <ac:spMk id="281" creationId="{54BAC012-8FB9-484E-B9ED-C9032283EA1C}"/>
          </ac:spMkLst>
        </pc:spChg>
        <pc:spChg chg="del">
          <ac:chgData name="Chen, Evelyn1" userId="59eb805a-2466-460d-b5c1-28cff76e3067" providerId="ADAL" clId="{002582C3-8BF7-4B11-8B1E-746BEF9B3EE8}" dt="2021-11-18T02:05:36.626" v="6312" actId="478"/>
          <ac:spMkLst>
            <pc:docMk/>
            <pc:sldMk cId="2178863113" sldId="2147308606"/>
            <ac:spMk id="283" creationId="{EFBB7247-9D1F-42A4-AE99-9321E54A9693}"/>
          </ac:spMkLst>
        </pc:spChg>
        <pc:spChg chg="del">
          <ac:chgData name="Chen, Evelyn1" userId="59eb805a-2466-460d-b5c1-28cff76e3067" providerId="ADAL" clId="{002582C3-8BF7-4B11-8B1E-746BEF9B3EE8}" dt="2021-11-18T02:05:41.914" v="6314" actId="478"/>
          <ac:spMkLst>
            <pc:docMk/>
            <pc:sldMk cId="2178863113" sldId="2147308606"/>
            <ac:spMk id="284" creationId="{D277CA2F-915E-449E-8045-4364841FCDF3}"/>
          </ac:spMkLst>
        </pc:spChg>
        <pc:cxnChg chg="del">
          <ac:chgData name="Chen, Evelyn1" userId="59eb805a-2466-460d-b5c1-28cff76e3067" providerId="ADAL" clId="{002582C3-8BF7-4B11-8B1E-746BEF9B3EE8}" dt="2021-11-18T02:05:08.208" v="6293" actId="478"/>
          <ac:cxnSpMkLst>
            <pc:docMk/>
            <pc:sldMk cId="2178863113" sldId="2147308606"/>
            <ac:cxnSpMk id="225" creationId="{360861E4-071C-4F8F-AAA8-121337B1AAF4}"/>
          </ac:cxnSpMkLst>
        </pc:cxnChg>
        <pc:cxnChg chg="del">
          <ac:chgData name="Chen, Evelyn1" userId="59eb805a-2466-460d-b5c1-28cff76e3067" providerId="ADAL" clId="{002582C3-8BF7-4B11-8B1E-746BEF9B3EE8}" dt="2021-11-18T02:05:30.127" v="6309" actId="478"/>
          <ac:cxnSpMkLst>
            <pc:docMk/>
            <pc:sldMk cId="2178863113" sldId="2147308606"/>
            <ac:cxnSpMk id="226" creationId="{B634A6C1-4BC6-4011-8ED0-FF0ED6E0BD10}"/>
          </ac:cxnSpMkLst>
        </pc:cxnChg>
        <pc:cxnChg chg="del">
          <ac:chgData name="Chen, Evelyn1" userId="59eb805a-2466-460d-b5c1-28cff76e3067" providerId="ADAL" clId="{002582C3-8BF7-4B11-8B1E-746BEF9B3EE8}" dt="2021-11-18T02:05:06.711" v="6291" actId="478"/>
          <ac:cxnSpMkLst>
            <pc:docMk/>
            <pc:sldMk cId="2178863113" sldId="2147308606"/>
            <ac:cxnSpMk id="229" creationId="{92CD3F44-2322-4CC5-A179-EA194495694B}"/>
          </ac:cxnSpMkLst>
        </pc:cxnChg>
        <pc:cxnChg chg="del">
          <ac:chgData name="Chen, Evelyn1" userId="59eb805a-2466-460d-b5c1-28cff76e3067" providerId="ADAL" clId="{002582C3-8BF7-4B11-8B1E-746BEF9B3EE8}" dt="2021-11-18T02:05:01.330" v="6287" actId="478"/>
          <ac:cxnSpMkLst>
            <pc:docMk/>
            <pc:sldMk cId="2178863113" sldId="2147308606"/>
            <ac:cxnSpMk id="232" creationId="{3A339A3D-6440-4F60-80DB-ACE14EC2F78E}"/>
          </ac:cxnSpMkLst>
        </pc:cxnChg>
        <pc:cxnChg chg="del">
          <ac:chgData name="Chen, Evelyn1" userId="59eb805a-2466-460d-b5c1-28cff76e3067" providerId="ADAL" clId="{002582C3-8BF7-4B11-8B1E-746BEF9B3EE8}" dt="2021-11-18T02:05:12.474" v="6296" actId="478"/>
          <ac:cxnSpMkLst>
            <pc:docMk/>
            <pc:sldMk cId="2178863113" sldId="2147308606"/>
            <ac:cxnSpMk id="233" creationId="{202723F0-CDF2-4060-A35A-3F6531BAF570}"/>
          </ac:cxnSpMkLst>
        </pc:cxnChg>
        <pc:cxnChg chg="del">
          <ac:chgData name="Chen, Evelyn1" userId="59eb805a-2466-460d-b5c1-28cff76e3067" providerId="ADAL" clId="{002582C3-8BF7-4B11-8B1E-746BEF9B3EE8}" dt="2021-11-18T02:05:12.474" v="6296" actId="478"/>
          <ac:cxnSpMkLst>
            <pc:docMk/>
            <pc:sldMk cId="2178863113" sldId="2147308606"/>
            <ac:cxnSpMk id="235" creationId="{ED4B0EDA-8F1C-4C79-8D63-2C14097B3F1A}"/>
          </ac:cxnSpMkLst>
        </pc:cxnChg>
        <pc:cxnChg chg="del">
          <ac:chgData name="Chen, Evelyn1" userId="59eb805a-2466-460d-b5c1-28cff76e3067" providerId="ADAL" clId="{002582C3-8BF7-4B11-8B1E-746BEF9B3EE8}" dt="2021-11-18T02:05:12.474" v="6296" actId="478"/>
          <ac:cxnSpMkLst>
            <pc:docMk/>
            <pc:sldMk cId="2178863113" sldId="2147308606"/>
            <ac:cxnSpMk id="237" creationId="{07787FDE-0D8D-4C16-A7BC-51F66D6CBEA0}"/>
          </ac:cxnSpMkLst>
        </pc:cxnChg>
        <pc:cxnChg chg="del">
          <ac:chgData name="Chen, Evelyn1" userId="59eb805a-2466-460d-b5c1-28cff76e3067" providerId="ADAL" clId="{002582C3-8BF7-4B11-8B1E-746BEF9B3EE8}" dt="2021-11-18T02:05:27.895" v="6307" actId="478"/>
          <ac:cxnSpMkLst>
            <pc:docMk/>
            <pc:sldMk cId="2178863113" sldId="2147308606"/>
            <ac:cxnSpMk id="239" creationId="{A61EB067-662A-4767-8019-2EBB5FBC2E41}"/>
          </ac:cxnSpMkLst>
        </pc:cxnChg>
        <pc:cxnChg chg="del">
          <ac:chgData name="Chen, Evelyn1" userId="59eb805a-2466-460d-b5c1-28cff76e3067" providerId="ADAL" clId="{002582C3-8BF7-4B11-8B1E-746BEF9B3EE8}" dt="2021-11-18T02:05:03.542" v="6288" actId="478"/>
          <ac:cxnSpMkLst>
            <pc:docMk/>
            <pc:sldMk cId="2178863113" sldId="2147308606"/>
            <ac:cxnSpMk id="241" creationId="{FCC1E30D-C354-4A6F-98A0-F0642826BF15}"/>
          </ac:cxnSpMkLst>
        </pc:cxnChg>
        <pc:cxnChg chg="del">
          <ac:chgData name="Chen, Evelyn1" userId="59eb805a-2466-460d-b5c1-28cff76e3067" providerId="ADAL" clId="{002582C3-8BF7-4B11-8B1E-746BEF9B3EE8}" dt="2021-11-18T02:05:26.015" v="6306" actId="478"/>
          <ac:cxnSpMkLst>
            <pc:docMk/>
            <pc:sldMk cId="2178863113" sldId="2147308606"/>
            <ac:cxnSpMk id="243" creationId="{2E7C549C-F3EB-42BB-98FB-654FA73F1213}"/>
          </ac:cxnSpMkLst>
        </pc:cxnChg>
        <pc:cxnChg chg="del mod">
          <ac:chgData name="Chen, Evelyn1" userId="59eb805a-2466-460d-b5c1-28cff76e3067" providerId="ADAL" clId="{002582C3-8BF7-4B11-8B1E-746BEF9B3EE8}" dt="2021-11-18T02:05:24.209" v="6305" actId="478"/>
          <ac:cxnSpMkLst>
            <pc:docMk/>
            <pc:sldMk cId="2178863113" sldId="2147308606"/>
            <ac:cxnSpMk id="246" creationId="{DDB7A982-8B4D-47C5-8366-B866BAE8B780}"/>
          </ac:cxnSpMkLst>
        </pc:cxnChg>
        <pc:cxnChg chg="del">
          <ac:chgData name="Chen, Evelyn1" userId="59eb805a-2466-460d-b5c1-28cff76e3067" providerId="ADAL" clId="{002582C3-8BF7-4B11-8B1E-746BEF9B3EE8}" dt="2021-11-18T02:05:23.626" v="6304" actId="478"/>
          <ac:cxnSpMkLst>
            <pc:docMk/>
            <pc:sldMk cId="2178863113" sldId="2147308606"/>
            <ac:cxnSpMk id="247" creationId="{F00E14AC-2FCA-4EA0-8AE1-B692AEF94A9D}"/>
          </ac:cxnSpMkLst>
        </pc:cxnChg>
        <pc:cxnChg chg="del">
          <ac:chgData name="Chen, Evelyn1" userId="59eb805a-2466-460d-b5c1-28cff76e3067" providerId="ADAL" clId="{002582C3-8BF7-4B11-8B1E-746BEF9B3EE8}" dt="2021-11-18T02:05:20.183" v="6301" actId="478"/>
          <ac:cxnSpMkLst>
            <pc:docMk/>
            <pc:sldMk cId="2178863113" sldId="2147308606"/>
            <ac:cxnSpMk id="248" creationId="{2B2D0A48-182D-4F35-BBD1-69FA4FD581BB}"/>
          </ac:cxnSpMkLst>
        </pc:cxnChg>
        <pc:cxnChg chg="del">
          <ac:chgData name="Chen, Evelyn1" userId="59eb805a-2466-460d-b5c1-28cff76e3067" providerId="ADAL" clId="{002582C3-8BF7-4B11-8B1E-746BEF9B3EE8}" dt="2021-11-18T02:05:17.833" v="6300" actId="478"/>
          <ac:cxnSpMkLst>
            <pc:docMk/>
            <pc:sldMk cId="2178863113" sldId="2147308606"/>
            <ac:cxnSpMk id="251" creationId="{1808A13A-773E-44A1-A395-420DA143DD96}"/>
          </ac:cxnSpMkLst>
        </pc:cxnChg>
        <pc:cxnChg chg="del">
          <ac:chgData name="Chen, Evelyn1" userId="59eb805a-2466-460d-b5c1-28cff76e3067" providerId="ADAL" clId="{002582C3-8BF7-4B11-8B1E-746BEF9B3EE8}" dt="2021-11-18T02:05:36.626" v="6312" actId="478"/>
          <ac:cxnSpMkLst>
            <pc:docMk/>
            <pc:sldMk cId="2178863113" sldId="2147308606"/>
            <ac:cxnSpMk id="254" creationId="{7722BF97-DF22-402B-B0F1-BFA8BA8ADF54}"/>
          </ac:cxnSpMkLst>
        </pc:cxnChg>
        <pc:cxnChg chg="del">
          <ac:chgData name="Chen, Evelyn1" userId="59eb805a-2466-460d-b5c1-28cff76e3067" providerId="ADAL" clId="{002582C3-8BF7-4B11-8B1E-746BEF9B3EE8}" dt="2021-11-18T02:05:45.693" v="6315" actId="478"/>
          <ac:cxnSpMkLst>
            <pc:docMk/>
            <pc:sldMk cId="2178863113" sldId="2147308606"/>
            <ac:cxnSpMk id="255" creationId="{93DBFC65-499C-4207-8104-20BA809D9107}"/>
          </ac:cxnSpMkLst>
        </pc:cxnChg>
        <pc:cxnChg chg="del">
          <ac:chgData name="Chen, Evelyn1" userId="59eb805a-2466-460d-b5c1-28cff76e3067" providerId="ADAL" clId="{002582C3-8BF7-4B11-8B1E-746BEF9B3EE8}" dt="2021-11-18T02:04:58.236" v="6284" actId="478"/>
          <ac:cxnSpMkLst>
            <pc:docMk/>
            <pc:sldMk cId="2178863113" sldId="2147308606"/>
            <ac:cxnSpMk id="257" creationId="{7D2116B9-69EE-4973-817F-069EF69B3E38}"/>
          </ac:cxnSpMkLst>
        </pc:cxnChg>
        <pc:cxnChg chg="del">
          <ac:chgData name="Chen, Evelyn1" userId="59eb805a-2466-460d-b5c1-28cff76e3067" providerId="ADAL" clId="{002582C3-8BF7-4B11-8B1E-746BEF9B3EE8}" dt="2021-11-18T02:04:55.119" v="6281" actId="478"/>
          <ac:cxnSpMkLst>
            <pc:docMk/>
            <pc:sldMk cId="2178863113" sldId="2147308606"/>
            <ac:cxnSpMk id="258" creationId="{7C4CCDF8-C0D0-4BBE-998A-1D201A06A70F}"/>
          </ac:cxnSpMkLst>
        </pc:cxnChg>
        <pc:cxnChg chg="del">
          <ac:chgData name="Chen, Evelyn1" userId="59eb805a-2466-460d-b5c1-28cff76e3067" providerId="ADAL" clId="{002582C3-8BF7-4B11-8B1E-746BEF9B3EE8}" dt="2021-11-18T02:04:50.947" v="6279" actId="478"/>
          <ac:cxnSpMkLst>
            <pc:docMk/>
            <pc:sldMk cId="2178863113" sldId="2147308606"/>
            <ac:cxnSpMk id="260" creationId="{F20CD97A-5CCC-4004-B75F-D998CF3CD44D}"/>
          </ac:cxnSpMkLst>
        </pc:cxnChg>
        <pc:cxnChg chg="del">
          <ac:chgData name="Chen, Evelyn1" userId="59eb805a-2466-460d-b5c1-28cff76e3067" providerId="ADAL" clId="{002582C3-8BF7-4B11-8B1E-746BEF9B3EE8}" dt="2021-11-18T02:05:08.887" v="6294" actId="478"/>
          <ac:cxnSpMkLst>
            <pc:docMk/>
            <pc:sldMk cId="2178863113" sldId="2147308606"/>
            <ac:cxnSpMk id="262" creationId="{ED66942C-A6CA-48CA-9BCE-242D65939A96}"/>
          </ac:cxnSpMkLst>
        </pc:cxnChg>
        <pc:cxnChg chg="del">
          <ac:chgData name="Chen, Evelyn1" userId="59eb805a-2466-460d-b5c1-28cff76e3067" providerId="ADAL" clId="{002582C3-8BF7-4B11-8B1E-746BEF9B3EE8}" dt="2021-11-18T02:05:15.177" v="6298" actId="478"/>
          <ac:cxnSpMkLst>
            <pc:docMk/>
            <pc:sldMk cId="2178863113" sldId="2147308606"/>
            <ac:cxnSpMk id="265" creationId="{B2DFF98B-3E30-430D-8D93-DFFEE19A747C}"/>
          </ac:cxnSpMkLst>
        </pc:cxnChg>
        <pc:cxnChg chg="del">
          <ac:chgData name="Chen, Evelyn1" userId="59eb805a-2466-460d-b5c1-28cff76e3067" providerId="ADAL" clId="{002582C3-8BF7-4B11-8B1E-746BEF9B3EE8}" dt="2021-11-18T02:04:45.821" v="6277" actId="478"/>
          <ac:cxnSpMkLst>
            <pc:docMk/>
            <pc:sldMk cId="2178863113" sldId="2147308606"/>
            <ac:cxnSpMk id="268" creationId="{0B634E67-CFD3-4161-ACE8-A5B3BE6018A6}"/>
          </ac:cxnSpMkLst>
        </pc:cxnChg>
        <pc:cxnChg chg="del">
          <ac:chgData name="Chen, Evelyn1" userId="59eb805a-2466-460d-b5c1-28cff76e3067" providerId="ADAL" clId="{002582C3-8BF7-4B11-8B1E-746BEF9B3EE8}" dt="2021-11-18T02:04:50.947" v="6279" actId="478"/>
          <ac:cxnSpMkLst>
            <pc:docMk/>
            <pc:sldMk cId="2178863113" sldId="2147308606"/>
            <ac:cxnSpMk id="270" creationId="{AD758FD0-97BA-43AE-A01A-D9ED98F35D96}"/>
          </ac:cxnSpMkLst>
        </pc:cxnChg>
        <pc:cxnChg chg="del">
          <ac:chgData name="Chen, Evelyn1" userId="59eb805a-2466-460d-b5c1-28cff76e3067" providerId="ADAL" clId="{002582C3-8BF7-4B11-8B1E-746BEF9B3EE8}" dt="2021-11-18T02:05:36.626" v="6312" actId="478"/>
          <ac:cxnSpMkLst>
            <pc:docMk/>
            <pc:sldMk cId="2178863113" sldId="2147308606"/>
            <ac:cxnSpMk id="273" creationId="{562E2F30-6436-44E4-A9DC-561F4AD5E5B6}"/>
          </ac:cxnSpMkLst>
        </pc:cxnChg>
        <pc:cxnChg chg="del">
          <ac:chgData name="Chen, Evelyn1" userId="59eb805a-2466-460d-b5c1-28cff76e3067" providerId="ADAL" clId="{002582C3-8BF7-4B11-8B1E-746BEF9B3EE8}" dt="2021-11-18T02:05:36.626" v="6312" actId="478"/>
          <ac:cxnSpMkLst>
            <pc:docMk/>
            <pc:sldMk cId="2178863113" sldId="2147308606"/>
            <ac:cxnSpMk id="275" creationId="{5256C2CB-DAD7-4544-9B74-C3764E530C71}"/>
          </ac:cxnSpMkLst>
        </pc:cxnChg>
        <pc:cxnChg chg="del">
          <ac:chgData name="Chen, Evelyn1" userId="59eb805a-2466-460d-b5c1-28cff76e3067" providerId="ADAL" clId="{002582C3-8BF7-4B11-8B1E-746BEF9B3EE8}" dt="2021-11-18T02:05:36.626" v="6312" actId="478"/>
          <ac:cxnSpMkLst>
            <pc:docMk/>
            <pc:sldMk cId="2178863113" sldId="2147308606"/>
            <ac:cxnSpMk id="277" creationId="{D0D86A7D-A246-4558-A315-11E9E784C8E4}"/>
          </ac:cxnSpMkLst>
        </pc:cxnChg>
        <pc:cxnChg chg="del">
          <ac:chgData name="Chen, Evelyn1" userId="59eb805a-2466-460d-b5c1-28cff76e3067" providerId="ADAL" clId="{002582C3-8BF7-4B11-8B1E-746BEF9B3EE8}" dt="2021-11-18T02:05:36.626" v="6312" actId="478"/>
          <ac:cxnSpMkLst>
            <pc:docMk/>
            <pc:sldMk cId="2178863113" sldId="2147308606"/>
            <ac:cxnSpMk id="279" creationId="{FD9EDA99-8F48-4AC2-9D0E-E40B4A2B8DA6}"/>
          </ac:cxnSpMkLst>
        </pc:cxnChg>
        <pc:cxnChg chg="del">
          <ac:chgData name="Chen, Evelyn1" userId="59eb805a-2466-460d-b5c1-28cff76e3067" providerId="ADAL" clId="{002582C3-8BF7-4B11-8B1E-746BEF9B3EE8}" dt="2021-11-18T02:05:39.748" v="6313" actId="478"/>
          <ac:cxnSpMkLst>
            <pc:docMk/>
            <pc:sldMk cId="2178863113" sldId="2147308606"/>
            <ac:cxnSpMk id="282" creationId="{BED23715-5FAC-4795-87E1-E0DC7410FEE7}"/>
          </ac:cxnSpMkLst>
        </pc:cxnChg>
      </pc:sldChg>
      <pc:sldMasterChg chg="delSldLayout">
        <pc:chgData name="Chen, Evelyn1" userId="59eb805a-2466-460d-b5c1-28cff76e3067" providerId="ADAL" clId="{002582C3-8BF7-4B11-8B1E-746BEF9B3EE8}" dt="2021-11-17T09:46:43.980" v="2903" actId="47"/>
        <pc:sldMasterMkLst>
          <pc:docMk/>
          <pc:sldMasterMk cId="0" sldId="2147483648"/>
        </pc:sldMasterMkLst>
        <pc:sldLayoutChg chg="del">
          <pc:chgData name="Chen, Evelyn1" userId="59eb805a-2466-460d-b5c1-28cff76e3067" providerId="ADAL" clId="{002582C3-8BF7-4B11-8B1E-746BEF9B3EE8}" dt="2021-11-17T06:59:43.771" v="17" actId="47"/>
          <pc:sldLayoutMkLst>
            <pc:docMk/>
            <pc:sldMasterMk cId="0" sldId="2147483648"/>
            <pc:sldLayoutMk cId="2067568480" sldId="2147483781"/>
          </pc:sldLayoutMkLst>
        </pc:sldLayoutChg>
        <pc:sldLayoutChg chg="del">
          <pc:chgData name="Chen, Evelyn1" userId="59eb805a-2466-460d-b5c1-28cff76e3067" providerId="ADAL" clId="{002582C3-8BF7-4B11-8B1E-746BEF9B3EE8}" dt="2021-11-17T09:46:43.980" v="2903" actId="47"/>
          <pc:sldLayoutMkLst>
            <pc:docMk/>
            <pc:sldMasterMk cId="0" sldId="2147483648"/>
            <pc:sldLayoutMk cId="3594811462" sldId="2147483781"/>
          </pc:sldLayoutMkLst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000000000000001E-3"/>
          <c:y val="5.0000000000000001E-3"/>
          <c:w val="0.99"/>
          <c:h val="0.85003499999999999"/>
        </c:manualLayout>
      </c:layout>
      <c:pieChart>
        <c:varyColors val="0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4.1227E-2"/>
          <c:y val="0.95121999999999995"/>
          <c:w val="0.91754599999999997"/>
          <c:h val="4.8779599999999999E-2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800" b="0" i="0" u="none" strike="noStrike">
              <a:solidFill>
                <a:srgbClr val="000000"/>
              </a:solidFill>
              <a:latin typeface="Intel Clear"/>
            </a:defRPr>
          </a:pPr>
          <a:endParaRPr lang="en-US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3A553E8-0470-1349-956C-3CB18694582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67CBD2-00E1-E94C-B4F0-37C39C209DC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0B726A-C477-6444-83BF-F1538D69AD12}" type="datetimeFigureOut">
              <a:rPr lang="en-US" smtClean="0"/>
              <a:t>11/19/2021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7C31E5-3BC8-F849-AC60-6FCBD80D554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01290B-DD02-C147-B1CC-37C02F331DB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DCDB93-7126-8142-8B95-E87AEC483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27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5" name="Shape 1055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56" name="Shape 105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228600" latinLnBrk="0">
      <a:lnSpc>
        <a:spcPct val="117999"/>
      </a:lnSpc>
      <a:defRPr sz="1100">
        <a:latin typeface="+mn-lt"/>
        <a:ea typeface="+mn-ea"/>
        <a:cs typeface="+mn-cs"/>
        <a:sym typeface="Helvetica Neue"/>
      </a:defRPr>
    </a:lvl1pPr>
    <a:lvl2pPr indent="114300" defTabSz="228600" latinLnBrk="0">
      <a:lnSpc>
        <a:spcPct val="117999"/>
      </a:lnSpc>
      <a:defRPr sz="1100">
        <a:latin typeface="+mn-lt"/>
        <a:ea typeface="+mn-ea"/>
        <a:cs typeface="+mn-cs"/>
        <a:sym typeface="Helvetica Neue"/>
      </a:defRPr>
    </a:lvl2pPr>
    <a:lvl3pPr indent="228600" defTabSz="228600" latinLnBrk="0">
      <a:lnSpc>
        <a:spcPct val="117999"/>
      </a:lnSpc>
      <a:defRPr sz="1100">
        <a:latin typeface="+mn-lt"/>
        <a:ea typeface="+mn-ea"/>
        <a:cs typeface="+mn-cs"/>
        <a:sym typeface="Helvetica Neue"/>
      </a:defRPr>
    </a:lvl3pPr>
    <a:lvl4pPr indent="342900" defTabSz="228600" latinLnBrk="0">
      <a:lnSpc>
        <a:spcPct val="117999"/>
      </a:lnSpc>
      <a:defRPr sz="1100">
        <a:latin typeface="+mn-lt"/>
        <a:ea typeface="+mn-ea"/>
        <a:cs typeface="+mn-cs"/>
        <a:sym typeface="Helvetica Neue"/>
      </a:defRPr>
    </a:lvl4pPr>
    <a:lvl5pPr indent="457200" defTabSz="228600" latinLnBrk="0">
      <a:lnSpc>
        <a:spcPct val="117999"/>
      </a:lnSpc>
      <a:defRPr sz="1100">
        <a:latin typeface="+mn-lt"/>
        <a:ea typeface="+mn-ea"/>
        <a:cs typeface="+mn-cs"/>
        <a:sym typeface="Helvetica Neue"/>
      </a:defRPr>
    </a:lvl5pPr>
    <a:lvl6pPr indent="571500" defTabSz="228600" latinLnBrk="0">
      <a:lnSpc>
        <a:spcPct val="117999"/>
      </a:lnSpc>
      <a:defRPr sz="1100">
        <a:latin typeface="+mn-lt"/>
        <a:ea typeface="+mn-ea"/>
        <a:cs typeface="+mn-cs"/>
        <a:sym typeface="Helvetica Neue"/>
      </a:defRPr>
    </a:lvl6pPr>
    <a:lvl7pPr indent="685800" defTabSz="228600" latinLnBrk="0">
      <a:lnSpc>
        <a:spcPct val="117999"/>
      </a:lnSpc>
      <a:defRPr sz="1100">
        <a:latin typeface="+mn-lt"/>
        <a:ea typeface="+mn-ea"/>
        <a:cs typeface="+mn-cs"/>
        <a:sym typeface="Helvetica Neue"/>
      </a:defRPr>
    </a:lvl7pPr>
    <a:lvl8pPr indent="800100" defTabSz="228600" latinLnBrk="0">
      <a:lnSpc>
        <a:spcPct val="117999"/>
      </a:lnSpc>
      <a:defRPr sz="1100">
        <a:latin typeface="+mn-lt"/>
        <a:ea typeface="+mn-ea"/>
        <a:cs typeface="+mn-cs"/>
        <a:sym typeface="Helvetica Neue"/>
      </a:defRPr>
    </a:lvl8pPr>
    <a:lvl9pPr indent="914400" defTabSz="228600" latinLnBrk="0">
      <a:lnSpc>
        <a:spcPct val="117999"/>
      </a:lnSpc>
      <a:defRPr sz="1100">
        <a:latin typeface="+mn-lt"/>
        <a:ea typeface="+mn-ea"/>
        <a:cs typeface="+mn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EMIB</a:t>
            </a:r>
            <a:r>
              <a:rPr lang="en-US" dirty="0"/>
              <a:t>: embedded multi-die interconnect bridge</a:t>
            </a:r>
          </a:p>
          <a:p>
            <a:pPr marL="0" marR="0" lvl="0" indent="0" algn="l" defTabSz="228600" rtl="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1" dirty="0">
                <a:solidFill>
                  <a:schemeClr val="tx1"/>
                </a:solidFill>
                <a:latin typeface="+mj-lt"/>
              </a:rPr>
              <a:t>ODI</a:t>
            </a:r>
            <a:r>
              <a:rPr lang="en-US" sz="1100" dirty="0">
                <a:solidFill>
                  <a:schemeClr val="tx1"/>
                </a:solidFill>
                <a:latin typeface="+mj-lt"/>
              </a:rPr>
              <a:t>, Omni Directional Interconnect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6543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968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Blue A">
    <p:bg>
      <p:bgPr>
        <a:solidFill>
          <a:srgbClr val="184A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"/>
          <p:cNvSpPr/>
          <p:nvPr/>
        </p:nvSpPr>
        <p:spPr>
          <a:xfrm>
            <a:off x="1469360" y="0"/>
            <a:ext cx="3430768" cy="53931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0" name="Square"/>
          <p:cNvSpPr/>
          <p:nvPr/>
        </p:nvSpPr>
        <p:spPr>
          <a:xfrm>
            <a:off x="861107" y="5390896"/>
            <a:ext cx="607299" cy="6072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1" name="Rectangle"/>
          <p:cNvSpPr/>
          <p:nvPr/>
        </p:nvSpPr>
        <p:spPr>
          <a:xfrm>
            <a:off x="576067" y="5108797"/>
            <a:ext cx="286654" cy="282073"/>
          </a:xfrm>
          <a:prstGeom prst="rect">
            <a:avLst/>
          </a:prstGeom>
          <a:solidFill>
            <a:srgbClr val="00C7FD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2" name="Square"/>
          <p:cNvSpPr/>
          <p:nvPr/>
        </p:nvSpPr>
        <p:spPr>
          <a:xfrm>
            <a:off x="861107" y="4952474"/>
            <a:ext cx="157461" cy="1574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31" name="Title Text">
            <a:extLst>
              <a:ext uri="{FF2B5EF4-FFF2-40B4-BE49-F238E27FC236}">
                <a16:creationId xmlns:a16="http://schemas.microsoft.com/office/drawing/2014/main" id="{89FD31ED-4225-F549-987B-028F84979F8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895475" y="3585279"/>
            <a:ext cx="10972801" cy="1091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r>
              <a:rPr lang="en-US"/>
              <a:t>75 </a:t>
            </a:r>
            <a:r>
              <a:rPr lang="en-US" err="1"/>
              <a:t>pt</a:t>
            </a:r>
            <a:r>
              <a:rPr lang="en-US"/>
              <a:t> Intel Clear Light</a:t>
            </a:r>
            <a:endParaRPr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75379059-B28C-483A-9CD1-B3EB81874AE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95475" y="3182315"/>
            <a:ext cx="10296524" cy="304800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rgbClr val="00C7FD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16pt Intel Clear Bold Intro: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BEFC1083-9176-4B55-B8AB-9F31A213ED2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908348" y="4778609"/>
            <a:ext cx="10283651" cy="3267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18pt Intel Clear Subhead, Date, Etc.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98DF977-78B3-4C00-9E43-1223CD667932}"/>
              </a:ext>
            </a:extLst>
          </p:cNvPr>
          <p:cNvGrpSpPr/>
          <p:nvPr userDrawn="1"/>
        </p:nvGrpSpPr>
        <p:grpSpPr>
          <a:xfrm>
            <a:off x="1468406" y="5995719"/>
            <a:ext cx="1059754" cy="396801"/>
            <a:chOff x="1314450" y="6391094"/>
            <a:chExt cx="1123377" cy="420623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78F73C8D-05B1-4270-85FA-B1FD37A25A06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solidFill>
              <a:srgbClr val="00B2E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C6580CA-6E37-4F04-8FAD-D6491FEE8CE6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1C614C49-972F-498A-9654-844CECF9AF64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922EBBE0-933B-4A65-BAAC-DC5972E3F9A4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79684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, Content &amp;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B3C6455-4913-47BC-8232-AB0BABBA08C3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6615046" y="0"/>
            <a:ext cx="5129422" cy="6416167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FAEAC0A3-8438-1245-A28C-64BC26BFB23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67227"/>
            <a:ext cx="5747107" cy="945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B7FB3F6-9C71-45A0-8236-12671533CA22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571500" y="2139952"/>
            <a:ext cx="5768944" cy="411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B1C73349-1E00-4922-970C-187F97CE062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1612901"/>
            <a:ext cx="5768944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7877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Full Pag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AD9210-5064-4050-9368-9292054D59F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1286" y="0"/>
            <a:ext cx="11744325" cy="6401797"/>
          </a:xfrm>
          <a:noFill/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1" name="Title Text">
            <a:extLst>
              <a:ext uri="{FF2B5EF4-FFF2-40B4-BE49-F238E27FC236}">
                <a16:creationId xmlns:a16="http://schemas.microsoft.com/office/drawing/2014/main" id="{14AFAB66-6BED-5D47-B26F-D9C8808F3A18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0"/>
            <a:ext cx="11010899" cy="876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/>
              <a:t>Full page Image, Delete Title if Necessary</a:t>
            </a:r>
          </a:p>
        </p:txBody>
      </p:sp>
    </p:spTree>
    <p:extLst>
      <p:ext uri="{BB962C8B-B14F-4D97-AF65-F5344CB8AC3E}">
        <p14:creationId xmlns:p14="http://schemas.microsoft.com/office/powerpoint/2010/main" val="498565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145FA424-6F4D-7644-8964-49FF4943202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1" y="571501"/>
            <a:ext cx="11022060" cy="8737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F36A7C-A787-47EC-ACD5-77F3FD6AFB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71500" y="1592529"/>
            <a:ext cx="11010900" cy="3727184"/>
          </a:xfrm>
        </p:spPr>
        <p:txBody>
          <a:bodyPr>
            <a:normAutofit/>
          </a:bodyPr>
          <a:lstStyle>
            <a:lvl1pPr marL="0" indent="0">
              <a:buNone/>
              <a:defRPr sz="60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4E196E31-7238-4049-821C-D94FDEAEDC56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5461818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85169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Chart Examp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E7759918-59AA-4DFC-90DA-60CD5B2BD6B8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6" name="Square">
            <a:extLst>
              <a:ext uri="{FF2B5EF4-FFF2-40B4-BE49-F238E27FC236}">
                <a16:creationId xmlns:a16="http://schemas.microsoft.com/office/drawing/2014/main" id="{D4662ED0-432E-6C48-8B26-9A21EDA54E68}"/>
              </a:ext>
            </a:extLst>
          </p:cNvPr>
          <p:cNvSpPr/>
          <p:nvPr userDrawn="1"/>
        </p:nvSpPr>
        <p:spPr>
          <a:xfrm>
            <a:off x="11741697" y="6407185"/>
            <a:ext cx="450068" cy="450068"/>
          </a:xfrm>
          <a:prstGeom prst="rect">
            <a:avLst/>
          </a:prstGeom>
          <a:solidFill>
            <a:schemeClr val="accent1">
              <a:alpha val="50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2750"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FDF4199-9905-E94D-9EEB-E7016E48C0FC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0" name="Title Text">
            <a:extLst>
              <a:ext uri="{FF2B5EF4-FFF2-40B4-BE49-F238E27FC236}">
                <a16:creationId xmlns:a16="http://schemas.microsoft.com/office/drawing/2014/main" id="{145FA424-6F4D-7644-8964-49FF4943202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1" y="571501"/>
            <a:ext cx="11022060" cy="8737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F36A7C-A787-47EC-ACD5-77F3FD6AFB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71500" y="1599816"/>
            <a:ext cx="11010900" cy="3719897"/>
          </a:xfrm>
        </p:spPr>
        <p:txBody>
          <a:bodyPr>
            <a:normAutofit/>
          </a:bodyPr>
          <a:lstStyle>
            <a:lvl1pPr marL="0" indent="0"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Image" descr="Image">
            <a:extLst>
              <a:ext uri="{FF2B5EF4-FFF2-40B4-BE49-F238E27FC236}">
                <a16:creationId xmlns:a16="http://schemas.microsoft.com/office/drawing/2014/main" id="{B9FFF72B-62D2-4E22-9A98-EF3F6229F4A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EBD06FF7-C66A-4B8C-9693-1423A8337983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85269BB-7AC7-41A6-BC05-71FDAD0FDBA2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222ECF1F-2453-406E-AC0D-F6E6614ECF8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5476099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C53A36-6661-45AA-8054-02BA7512E621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2659977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56CA39C9-EAE4-4511-9CE8-BB4D4B47FC0C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2140785"/>
            <a:ext cx="11010816" cy="1651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b" anchorCtr="0">
            <a:noAutofit/>
          </a:bodyPr>
          <a:lstStyle>
            <a:lvl1pPr>
              <a:defRPr sz="4800">
                <a:solidFill>
                  <a:srgbClr val="525252"/>
                </a:solidFill>
              </a:defRPr>
            </a:lvl1pPr>
          </a:lstStyle>
          <a:p>
            <a:r>
              <a:rPr lang="en-US"/>
              <a:t>Section Break Text Goes Here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4B923F7B-306D-4D7E-9DB3-5B163B8D53F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3939750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6060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Break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8B5B8CD-DD94-44E8-9F69-C9075C2E0A93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721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3F655609-5439-9C4A-8F0D-9AB5A1AAC9A3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4D76E8-466A-4C06-9261-BDE1AA914749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588B335-02FC-4504-AF46-DF56B2EC52E4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6" name="Title Text">
            <a:extLst>
              <a:ext uri="{FF2B5EF4-FFF2-40B4-BE49-F238E27FC236}">
                <a16:creationId xmlns:a16="http://schemas.microsoft.com/office/drawing/2014/main" id="{38003A1C-51D1-4427-BFE8-8448E4C61D6B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2140785"/>
            <a:ext cx="11010816" cy="1651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b" anchorCtr="0">
            <a:no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Section Break Text Goes Here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130F9DFC-5AE2-4BB1-822C-8EAEAE2CA5F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3948942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2519BB-51CE-4A9C-AFEF-514971F5D779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111115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Break Light Blue"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507A2BC2-9250-4B6C-8674-1CD30F0A349F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E22C60C-8CBC-40B8-ABEA-44BF775A3581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8A864FA-3818-4931-B452-798F1E7F5A67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8FC8DFF-85CB-4435-B144-6A1DC4093482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7" name="Title Text">
            <a:extLst>
              <a:ext uri="{FF2B5EF4-FFF2-40B4-BE49-F238E27FC236}">
                <a16:creationId xmlns:a16="http://schemas.microsoft.com/office/drawing/2014/main" id="{5844F860-03F8-4657-A6E6-4E8919DD4FFF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2140785"/>
            <a:ext cx="11010816" cy="1651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b" anchorCtr="0">
            <a:no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Section Break Text Goes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ADACC9CB-1B2F-42BF-8D9F-62EC595FEA6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3964420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9130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quare">
            <a:extLst>
              <a:ext uri="{FF2B5EF4-FFF2-40B4-BE49-F238E27FC236}">
                <a16:creationId xmlns:a16="http://schemas.microsoft.com/office/drawing/2014/main" id="{4C58A6BF-BF0D-4749-B07B-7C0A27747D42}"/>
              </a:ext>
            </a:extLst>
          </p:cNvPr>
          <p:cNvSpPr/>
          <p:nvPr userDrawn="1"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97" name="Square"/>
          <p:cNvSpPr/>
          <p:nvPr/>
        </p:nvSpPr>
        <p:spPr>
          <a:xfrm>
            <a:off x="709974" y="2295859"/>
            <a:ext cx="318638" cy="318638"/>
          </a:xfrm>
          <a:prstGeom prst="rect">
            <a:avLst/>
          </a:prstGeom>
          <a:solidFill>
            <a:srgbClr val="00C7FD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068B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98" name="Square"/>
          <p:cNvSpPr/>
          <p:nvPr/>
        </p:nvSpPr>
        <p:spPr>
          <a:xfrm>
            <a:off x="536812" y="2122317"/>
            <a:ext cx="174318" cy="174318"/>
          </a:xfrm>
          <a:prstGeom prst="rect">
            <a:avLst/>
          </a:prstGeom>
          <a:solidFill>
            <a:srgbClr val="7BDE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99" name="Square"/>
          <p:cNvSpPr/>
          <p:nvPr/>
        </p:nvSpPr>
        <p:spPr>
          <a:xfrm>
            <a:off x="709974" y="2023075"/>
            <a:ext cx="98724" cy="98723"/>
          </a:xfrm>
          <a:prstGeom prst="rect">
            <a:avLst/>
          </a:prstGeom>
          <a:solidFill>
            <a:srgbClr val="B4F0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700" name="Rectangle"/>
          <p:cNvSpPr/>
          <p:nvPr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705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5846515-4871-AA4D-B71A-1561CC2E370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FE89D76-523B-456C-9EE9-BC9CB964E5C3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5D8740F-FED9-4D14-9DF3-3BA84ADF820C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DEF55E0-947C-4281-8A2A-E59398C246AB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5F192548-45E5-4F50-A32B-E61F6CFA996F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014757" y="2545222"/>
            <a:ext cx="4785571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38703551-AC59-4BD9-8B3C-616B6DFB3DB4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29401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Blue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quare">
            <a:extLst>
              <a:ext uri="{FF2B5EF4-FFF2-40B4-BE49-F238E27FC236}">
                <a16:creationId xmlns:a16="http://schemas.microsoft.com/office/drawing/2014/main" id="{3B808FDC-D2A2-42EB-B356-E69E4A048F8E}"/>
              </a:ext>
            </a:extLst>
          </p:cNvPr>
          <p:cNvSpPr/>
          <p:nvPr userDrawn="1"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2" name="Rectangle">
            <a:extLst>
              <a:ext uri="{FF2B5EF4-FFF2-40B4-BE49-F238E27FC236}">
                <a16:creationId xmlns:a16="http://schemas.microsoft.com/office/drawing/2014/main" id="{8A1BD37C-2C85-4873-ABDD-4B358A87ED4B}"/>
              </a:ext>
            </a:extLst>
          </p:cNvPr>
          <p:cNvSpPr/>
          <p:nvPr userDrawn="1"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70" name="Square"/>
          <p:cNvSpPr/>
          <p:nvPr/>
        </p:nvSpPr>
        <p:spPr>
          <a:xfrm>
            <a:off x="707513" y="2295859"/>
            <a:ext cx="318638" cy="318638"/>
          </a:xfrm>
          <a:prstGeom prst="rect">
            <a:avLst/>
          </a:prstGeom>
          <a:solidFill>
            <a:srgbClr val="D9692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068B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71" name="Square"/>
          <p:cNvSpPr/>
          <p:nvPr/>
        </p:nvSpPr>
        <p:spPr>
          <a:xfrm>
            <a:off x="533946" y="2122317"/>
            <a:ext cx="174318" cy="174318"/>
          </a:xfrm>
          <a:prstGeom prst="rect">
            <a:avLst/>
          </a:prstGeom>
          <a:solidFill>
            <a:srgbClr val="F6CB4B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72" name="Square"/>
          <p:cNvSpPr/>
          <p:nvPr/>
        </p:nvSpPr>
        <p:spPr>
          <a:xfrm>
            <a:off x="707513" y="2023075"/>
            <a:ext cx="98724" cy="98723"/>
          </a:xfrm>
          <a:prstGeom prst="rect">
            <a:avLst/>
          </a:prstGeom>
          <a:solidFill>
            <a:srgbClr val="D9692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673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C90FD0E6-78D1-5F44-A938-3A961F43FACD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25002A24-73D0-4602-A8A1-5D9281BAF934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31659E3-0873-4033-A7E2-31DB4A07B08A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660C086-3964-411C-85AF-F720D5E83519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5" name="Title Text">
            <a:extLst>
              <a:ext uri="{FF2B5EF4-FFF2-40B4-BE49-F238E27FC236}">
                <a16:creationId xmlns:a16="http://schemas.microsoft.com/office/drawing/2014/main" id="{1F252960-CAAB-483D-8A6A-5882E4B6282A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014757" y="2545222"/>
            <a:ext cx="4785571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AAFA146E-21CD-4BD6-A89D-E6C5A6850811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06316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Light Blu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quare">
            <a:extLst>
              <a:ext uri="{FF2B5EF4-FFF2-40B4-BE49-F238E27FC236}">
                <a16:creationId xmlns:a16="http://schemas.microsoft.com/office/drawing/2014/main" id="{FE9A3852-307B-4677-A2E2-D7DC495E366A}"/>
              </a:ext>
            </a:extLst>
          </p:cNvPr>
          <p:cNvSpPr/>
          <p:nvPr userDrawn="1"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1" name="Rectangle">
            <a:extLst>
              <a:ext uri="{FF2B5EF4-FFF2-40B4-BE49-F238E27FC236}">
                <a16:creationId xmlns:a16="http://schemas.microsoft.com/office/drawing/2014/main" id="{1E9FE6C1-27FB-467A-8BF9-B80A0C35FEDB}"/>
              </a:ext>
            </a:extLst>
          </p:cNvPr>
          <p:cNvSpPr/>
          <p:nvPr userDrawn="1"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1" name="Square">
            <a:extLst>
              <a:ext uri="{FF2B5EF4-FFF2-40B4-BE49-F238E27FC236}">
                <a16:creationId xmlns:a16="http://schemas.microsoft.com/office/drawing/2014/main" id="{C93C8C2E-66DD-E64F-BD60-42EBDC0E958E}"/>
              </a:ext>
            </a:extLst>
          </p:cNvPr>
          <p:cNvSpPr/>
          <p:nvPr userDrawn="1"/>
        </p:nvSpPr>
        <p:spPr>
          <a:xfrm>
            <a:off x="707513" y="2295859"/>
            <a:ext cx="318638" cy="318638"/>
          </a:xfrm>
          <a:prstGeom prst="rect">
            <a:avLst/>
          </a:prstGeom>
          <a:solidFill>
            <a:srgbClr val="004A86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068B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2" name="Square">
            <a:extLst>
              <a:ext uri="{FF2B5EF4-FFF2-40B4-BE49-F238E27FC236}">
                <a16:creationId xmlns:a16="http://schemas.microsoft.com/office/drawing/2014/main" id="{85A14FBD-B953-BA4F-8F83-DE73E3C37290}"/>
              </a:ext>
            </a:extLst>
          </p:cNvPr>
          <p:cNvSpPr/>
          <p:nvPr userDrawn="1"/>
        </p:nvSpPr>
        <p:spPr>
          <a:xfrm>
            <a:off x="533946" y="2122317"/>
            <a:ext cx="174318" cy="174318"/>
          </a:xfrm>
          <a:prstGeom prst="rect">
            <a:avLst/>
          </a:prstGeom>
          <a:solidFill>
            <a:srgbClr val="7BDE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7" name="Square">
            <a:extLst>
              <a:ext uri="{FF2B5EF4-FFF2-40B4-BE49-F238E27FC236}">
                <a16:creationId xmlns:a16="http://schemas.microsoft.com/office/drawing/2014/main" id="{59044771-2E3B-C941-8593-8E508F542287}"/>
              </a:ext>
            </a:extLst>
          </p:cNvPr>
          <p:cNvSpPr/>
          <p:nvPr userDrawn="1"/>
        </p:nvSpPr>
        <p:spPr>
          <a:xfrm>
            <a:off x="707513" y="2023075"/>
            <a:ext cx="98724" cy="98723"/>
          </a:xfrm>
          <a:prstGeom prst="rect">
            <a:avLst/>
          </a:prstGeom>
          <a:solidFill>
            <a:srgbClr val="B4F0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2093C42A-FAA6-40D8-A663-DDDE456C16CF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C1E74A4-2107-4448-BA31-9630404A452B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DABA887-D95E-434F-B1E9-73FC7AE8C2A8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5E5861BF-901F-47D4-91BC-0B353503F23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014757" y="2545222"/>
            <a:ext cx="4785571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3BA33390-07D4-4E2C-BDA6-AE147B9075A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48009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Blue B">
    <p:bg>
      <p:bgPr>
        <a:solidFill>
          <a:srgbClr val="184A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"/>
          <p:cNvSpPr/>
          <p:nvPr/>
        </p:nvSpPr>
        <p:spPr>
          <a:xfrm>
            <a:off x="1469360" y="0"/>
            <a:ext cx="3430768" cy="53931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6E706504-BEDA-1441-8BC1-243269FBBCB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95475" y="3182315"/>
            <a:ext cx="10296524" cy="304800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rgbClr val="00C7FD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16pt Intel Clear Bold Intro:</a:t>
            </a:r>
          </a:p>
        </p:txBody>
      </p:sp>
      <p:sp>
        <p:nvSpPr>
          <p:cNvPr id="31" name="Title Text">
            <a:extLst>
              <a:ext uri="{FF2B5EF4-FFF2-40B4-BE49-F238E27FC236}">
                <a16:creationId xmlns:a16="http://schemas.microsoft.com/office/drawing/2014/main" id="{89FD31ED-4225-F549-987B-028F84979F8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895475" y="3585279"/>
            <a:ext cx="10972801" cy="1091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r>
              <a:rPr lang="en-US"/>
              <a:t>75 </a:t>
            </a:r>
            <a:r>
              <a:rPr lang="en-US" err="1"/>
              <a:t>pt</a:t>
            </a:r>
            <a:r>
              <a:rPr lang="en-US"/>
              <a:t> Intel Clear Light</a:t>
            </a:r>
            <a:endParaRPr/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71E0DDC0-B435-4D0B-837E-0E27121099B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908348" y="4778609"/>
            <a:ext cx="10283651" cy="3267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18pt Intel Clear Subhead, Date, Etc.</a:t>
            </a:r>
          </a:p>
        </p:txBody>
      </p:sp>
      <p:sp>
        <p:nvSpPr>
          <p:cNvPr id="10" name="Square">
            <a:extLst>
              <a:ext uri="{FF2B5EF4-FFF2-40B4-BE49-F238E27FC236}">
                <a16:creationId xmlns:a16="http://schemas.microsoft.com/office/drawing/2014/main" id="{5F1BD0FC-D3B7-4D2E-989A-64ED187DAF99}"/>
              </a:ext>
            </a:extLst>
          </p:cNvPr>
          <p:cNvSpPr/>
          <p:nvPr userDrawn="1"/>
        </p:nvSpPr>
        <p:spPr>
          <a:xfrm>
            <a:off x="861107" y="5390896"/>
            <a:ext cx="607299" cy="607299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1" name="Rectangle">
            <a:extLst>
              <a:ext uri="{FF2B5EF4-FFF2-40B4-BE49-F238E27FC236}">
                <a16:creationId xmlns:a16="http://schemas.microsoft.com/office/drawing/2014/main" id="{3D2DE0DF-793A-4E90-BB4C-004CD646F4EF}"/>
              </a:ext>
            </a:extLst>
          </p:cNvPr>
          <p:cNvSpPr/>
          <p:nvPr userDrawn="1"/>
        </p:nvSpPr>
        <p:spPr>
          <a:xfrm>
            <a:off x="576067" y="5108797"/>
            <a:ext cx="286654" cy="282073"/>
          </a:xfrm>
          <a:prstGeom prst="rect">
            <a:avLst/>
          </a:prstGeom>
          <a:solidFill>
            <a:schemeClr val="accent3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2" name="Square">
            <a:extLst>
              <a:ext uri="{FF2B5EF4-FFF2-40B4-BE49-F238E27FC236}">
                <a16:creationId xmlns:a16="http://schemas.microsoft.com/office/drawing/2014/main" id="{C39C59F8-1EBA-44B6-940C-E67247F76722}"/>
              </a:ext>
            </a:extLst>
          </p:cNvPr>
          <p:cNvSpPr/>
          <p:nvPr userDrawn="1"/>
        </p:nvSpPr>
        <p:spPr>
          <a:xfrm>
            <a:off x="861107" y="4952474"/>
            <a:ext cx="157461" cy="15746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5251DAF-788D-46D0-84B3-34DFEE6262F3}"/>
              </a:ext>
            </a:extLst>
          </p:cNvPr>
          <p:cNvGrpSpPr/>
          <p:nvPr userDrawn="1"/>
        </p:nvGrpSpPr>
        <p:grpSpPr>
          <a:xfrm>
            <a:off x="1468406" y="5995719"/>
            <a:ext cx="1059754" cy="396801"/>
            <a:chOff x="1314450" y="6391094"/>
            <a:chExt cx="1123377" cy="420623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A050DF4B-855E-41F4-9B0B-9B0BA01FB4FE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solidFill>
              <a:srgbClr val="00B2E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D5E76890-19E8-4E79-B88A-5E246700E0DB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1094D935-4B06-467E-ACD3-E78CD1B86EE3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E1BDA4-68F2-4FA3-BD91-CBC85BF15A79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85001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, Content Gray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quare">
            <a:extLst>
              <a:ext uri="{FF2B5EF4-FFF2-40B4-BE49-F238E27FC236}">
                <a16:creationId xmlns:a16="http://schemas.microsoft.com/office/drawing/2014/main" id="{55D0C779-F23A-40CE-B4C7-842A10085F59}"/>
              </a:ext>
            </a:extLst>
          </p:cNvPr>
          <p:cNvSpPr/>
          <p:nvPr userDrawn="1"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9" name="Rectangle">
            <a:extLst>
              <a:ext uri="{FF2B5EF4-FFF2-40B4-BE49-F238E27FC236}">
                <a16:creationId xmlns:a16="http://schemas.microsoft.com/office/drawing/2014/main" id="{1EFAB719-B3C2-4520-AFF9-4A06F169DB2B}"/>
              </a:ext>
            </a:extLst>
          </p:cNvPr>
          <p:cNvSpPr/>
          <p:nvPr userDrawn="1"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511" name="Rectangle"/>
          <p:cNvSpPr/>
          <p:nvPr/>
        </p:nvSpPr>
        <p:spPr>
          <a:xfrm>
            <a:off x="5815052" y="401865"/>
            <a:ext cx="5927511" cy="600347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197FC80-1304-44AF-BD9E-CFB8D3B37C9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Title Text">
            <a:extLst>
              <a:ext uri="{FF2B5EF4-FFF2-40B4-BE49-F238E27FC236}">
                <a16:creationId xmlns:a16="http://schemas.microsoft.com/office/drawing/2014/main" id="{1B60A262-0CE7-4C6B-B734-0B0EA0F1A4A3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54183" y="2545222"/>
            <a:ext cx="4765744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2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7B80F0DD-816B-4E0B-8C85-8413DB8C70EF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2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578484E-3DC4-4DF6-819B-FDDDA6F166CB}"/>
              </a:ext>
            </a:extLst>
          </p:cNvPr>
          <p:cNvSpPr txBox="1"/>
          <p:nvPr userDrawn="1"/>
        </p:nvSpPr>
        <p:spPr>
          <a:xfrm>
            <a:off x="11908632" y="6579173"/>
            <a:ext cx="128240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800" b="0" i="0" u="none" strike="noStrike" cap="none" spc="0" normalizeH="0" baseline="0" smtClean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00" b="0" i="0" u="none" strike="noStrike" cap="none" spc="0" normalizeH="0" baseline="0" err="1">
              <a:ln>
                <a:noFill/>
              </a:ln>
              <a:solidFill>
                <a:schemeClr val="tx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949666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Blue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FE89D76-523B-456C-9EE9-BC9CB964E5C3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1" name="Title Text">
            <a:extLst>
              <a:ext uri="{FF2B5EF4-FFF2-40B4-BE49-F238E27FC236}">
                <a16:creationId xmlns:a16="http://schemas.microsoft.com/office/drawing/2014/main" id="{72D74CEB-BA0A-43F1-82CE-384185B612C9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54183" y="2545222"/>
            <a:ext cx="4765744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50F55EEA-3D90-42F4-B8D0-30E0374D2A5B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4CCC3F4-FFF1-4AD9-8605-41A61B8926CF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4" name="Square">
            <a:extLst>
              <a:ext uri="{FF2B5EF4-FFF2-40B4-BE49-F238E27FC236}">
                <a16:creationId xmlns:a16="http://schemas.microsoft.com/office/drawing/2014/main" id="{C4A06178-9ACC-4082-8329-4A9A59924508}"/>
              </a:ext>
            </a:extLst>
          </p:cNvPr>
          <p:cNvSpPr/>
          <p:nvPr userDrawn="1"/>
        </p:nvSpPr>
        <p:spPr>
          <a:xfrm>
            <a:off x="11741697" y="6407185"/>
            <a:ext cx="450068" cy="450068"/>
          </a:xfrm>
          <a:prstGeom prst="rect">
            <a:avLst/>
          </a:prstGeom>
          <a:solidFill>
            <a:schemeClr val="accent1">
              <a:alpha val="50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2750"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C922DFF-5663-40DE-9B54-4149EDB7740E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pic>
        <p:nvPicPr>
          <p:cNvPr id="22" name="Image" descr="Image">
            <a:extLst>
              <a:ext uri="{FF2B5EF4-FFF2-40B4-BE49-F238E27FC236}">
                <a16:creationId xmlns:a16="http://schemas.microsoft.com/office/drawing/2014/main" id="{E5997704-33EA-4D7D-8B55-E46DD221681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3C3544D4-6B59-4B11-BC0E-2FD48F693641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62FEA03-1122-4C36-ACD1-DA42FB8A03DC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73D4EB9-5CAF-4B81-91EA-AD490D0B13E4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2721394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Light Blue 2"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2093C42A-FAA6-40D8-A663-DDDE456C16CF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6A03358B-3D25-4A6D-85E6-54F235A943A8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54183" y="2545222"/>
            <a:ext cx="4765744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8EBE803-6659-42A1-A094-94B9EF7ABC2F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C0D4B91-0BAF-46EC-9A7C-9D57C3224A9C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B30B67E-5DCD-4732-882C-64DE9CC86419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pic>
        <p:nvPicPr>
          <p:cNvPr id="18" name="Image" descr="Image">
            <a:extLst>
              <a:ext uri="{FF2B5EF4-FFF2-40B4-BE49-F238E27FC236}">
                <a16:creationId xmlns:a16="http://schemas.microsoft.com/office/drawing/2014/main" id="{2F70C4FC-7A21-4AFA-8998-5EAB2E19CBC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8D716FF7-59F9-414F-85CD-8E23360D2B4C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D4273EB-E90B-42F7-8CE9-6A1713A08CA3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98FFA5B-1C6A-486A-A0FE-02206FCDC54A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1275472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hart 5">
            <a:extLst>
              <a:ext uri="{FF2B5EF4-FFF2-40B4-BE49-F238E27FC236}">
                <a16:creationId xmlns:a16="http://schemas.microsoft.com/office/drawing/2014/main" id="{F0529FEA-BEC4-644C-94EE-601D5BED26F3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680995965"/>
              </p:ext>
            </p:extLst>
          </p:nvPr>
        </p:nvGraphicFramePr>
        <p:xfrm>
          <a:off x="7201593" y="1799047"/>
          <a:ext cx="3472287" cy="40256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itle Text">
            <a:extLst>
              <a:ext uri="{FF2B5EF4-FFF2-40B4-BE49-F238E27FC236}">
                <a16:creationId xmlns:a16="http://schemas.microsoft.com/office/drawing/2014/main" id="{0EA1A176-5931-41CA-86D5-15FC4398AA40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444480" y="1917036"/>
            <a:ext cx="9303040" cy="30239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 anchorCtr="0">
            <a:noAutofit/>
          </a:bodyPr>
          <a:lstStyle>
            <a:lvl1pPr algn="ctr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48pt Intel Clear Light Body. For content that is not a section, but has a big idea in text only.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7652EB-8B2D-46CC-B147-89A4C26A2D8F}"/>
              </a:ext>
            </a:extLst>
          </p:cNvPr>
          <p:cNvSpPr/>
          <p:nvPr userDrawn="1"/>
        </p:nvSpPr>
        <p:spPr>
          <a:xfrm>
            <a:off x="0" y="0"/>
            <a:ext cx="11736987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71A480A-B7B4-498C-9868-A91E2651D429}"/>
              </a:ext>
            </a:extLst>
          </p:cNvPr>
          <p:cNvSpPr/>
          <p:nvPr userDrawn="1"/>
        </p:nvSpPr>
        <p:spPr>
          <a:xfrm rot="5400000">
            <a:off x="-2978450" y="2978453"/>
            <a:ext cx="6407450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2511187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&amp; Sub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Rectangle"/>
          <p:cNvSpPr/>
          <p:nvPr userDrawn="1"/>
        </p:nvSpPr>
        <p:spPr>
          <a:xfrm>
            <a:off x="471054" y="464127"/>
            <a:ext cx="11272494" cy="594483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61" name="Square"/>
          <p:cNvSpPr/>
          <p:nvPr/>
        </p:nvSpPr>
        <p:spPr>
          <a:xfrm>
            <a:off x="11743603" y="6405281"/>
            <a:ext cx="448398" cy="45272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1A778AB-F6EC-4101-87E6-DECF7944E661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6E1F1A6-2FDF-4676-B713-F9746DD3A821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0" name="Title Text">
            <a:extLst>
              <a:ext uri="{FF2B5EF4-FFF2-40B4-BE49-F238E27FC236}">
                <a16:creationId xmlns:a16="http://schemas.microsoft.com/office/drawing/2014/main" id="{E400EEBB-F912-40CA-A759-DEFE15164979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444480" y="1917036"/>
            <a:ext cx="9303040" cy="30239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 anchorCtr="0">
            <a:no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48pt Intel Clear Light Body. For content that is not a section, but has a big idea in text only.</a:t>
            </a:r>
          </a:p>
        </p:txBody>
      </p:sp>
    </p:spTree>
    <p:extLst>
      <p:ext uri="{BB962C8B-B14F-4D97-AF65-F5344CB8AC3E}">
        <p14:creationId xmlns:p14="http://schemas.microsoft.com/office/powerpoint/2010/main" val="4037652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&amp; Sub Light Blue">
    <p:bg>
      <p:bgPr>
        <a:solidFill>
          <a:srgbClr val="00C7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Rectangle"/>
          <p:cNvSpPr/>
          <p:nvPr userDrawn="1"/>
        </p:nvSpPr>
        <p:spPr>
          <a:xfrm>
            <a:off x="471054" y="464127"/>
            <a:ext cx="11272494" cy="594483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61" name="Square"/>
          <p:cNvSpPr/>
          <p:nvPr/>
        </p:nvSpPr>
        <p:spPr>
          <a:xfrm>
            <a:off x="11743603" y="6405281"/>
            <a:ext cx="448398" cy="45272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2E60B70-5DF3-4398-B558-301661292DFC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C2CF38D-B95A-4CD5-8F7D-86EA9C709AD4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0" name="Title Text">
            <a:extLst>
              <a:ext uri="{FF2B5EF4-FFF2-40B4-BE49-F238E27FC236}">
                <a16:creationId xmlns:a16="http://schemas.microsoft.com/office/drawing/2014/main" id="{93B25211-1805-4C17-8545-7E02A678639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444480" y="1917036"/>
            <a:ext cx="9303040" cy="30239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 anchorCtr="0">
            <a:no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48pt Intel Clear Light Body. For content that is not a section, but has a big idea in text only.</a:t>
            </a:r>
          </a:p>
        </p:txBody>
      </p:sp>
    </p:spTree>
    <p:extLst>
      <p:ext uri="{BB962C8B-B14F-4D97-AF65-F5344CB8AC3E}">
        <p14:creationId xmlns:p14="http://schemas.microsoft.com/office/powerpoint/2010/main" val="3163764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BDA94F2D-B7BD-4CE9-A606-F00802F3131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99949" y="2409775"/>
            <a:ext cx="4080108" cy="1521396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3F655609-5439-9C4A-8F0D-9AB5A1AAC9A3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9112354-342E-49CE-8E3C-E078BBE1ADF7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21D8AD-9194-4DBA-8221-7F294421810B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1008318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Rectangle"/>
          <p:cNvSpPr/>
          <p:nvPr/>
        </p:nvSpPr>
        <p:spPr>
          <a:xfrm>
            <a:off x="1466513" y="-28456"/>
            <a:ext cx="3430768" cy="5421617"/>
          </a:xfrm>
          <a:prstGeom prst="rect">
            <a:avLst/>
          </a:prstGeom>
          <a:solidFill>
            <a:srgbClr val="E7E7E7">
              <a:alpha val="39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2" name="Title Text">
            <a:extLst>
              <a:ext uri="{FF2B5EF4-FFF2-40B4-BE49-F238E27FC236}">
                <a16:creationId xmlns:a16="http://schemas.microsoft.com/office/drawing/2014/main" id="{82EC668F-6093-6548-B182-47568630AF8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895475" y="3585279"/>
            <a:ext cx="10972801" cy="1091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>
            <a:noAutofit/>
          </a:bodyPr>
          <a:lstStyle>
            <a:lvl1pPr>
              <a:defRPr sz="7500">
                <a:solidFill>
                  <a:srgbClr val="525252"/>
                </a:solidFill>
              </a:defRPr>
            </a:lvl1pPr>
          </a:lstStyle>
          <a:p>
            <a:r>
              <a:rPr lang="en-US"/>
              <a:t>75 </a:t>
            </a:r>
            <a:r>
              <a:rPr lang="en-US" err="1"/>
              <a:t>pt</a:t>
            </a:r>
            <a:r>
              <a:rPr lang="en-US"/>
              <a:t> Intel Clear</a:t>
            </a:r>
            <a:endParaRPr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F87CC838-4D6E-4C99-A3F1-81F2913C62B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95475" y="3182315"/>
            <a:ext cx="10296524" cy="304800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chemeClr val="accent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16pt Intel Clear Bold Intro: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00C3E650-A810-40D9-81A8-D3E73C9326E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908348" y="4778609"/>
            <a:ext cx="10283651" cy="3267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bg2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18pt Intel Clear Subhead, Date, Etc.</a:t>
            </a:r>
          </a:p>
        </p:txBody>
      </p:sp>
      <p:sp>
        <p:nvSpPr>
          <p:cNvPr id="10" name="Square">
            <a:extLst>
              <a:ext uri="{FF2B5EF4-FFF2-40B4-BE49-F238E27FC236}">
                <a16:creationId xmlns:a16="http://schemas.microsoft.com/office/drawing/2014/main" id="{99F366F8-DC49-4E0B-B131-1FB92CC518E3}"/>
              </a:ext>
            </a:extLst>
          </p:cNvPr>
          <p:cNvSpPr/>
          <p:nvPr userDrawn="1"/>
        </p:nvSpPr>
        <p:spPr>
          <a:xfrm>
            <a:off x="861107" y="5390896"/>
            <a:ext cx="607299" cy="607299"/>
          </a:xfrm>
          <a:prstGeom prst="rect">
            <a:avLst/>
          </a:prstGeom>
          <a:solidFill>
            <a:srgbClr val="2872C5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1" name="Rectangle">
            <a:extLst>
              <a:ext uri="{FF2B5EF4-FFF2-40B4-BE49-F238E27FC236}">
                <a16:creationId xmlns:a16="http://schemas.microsoft.com/office/drawing/2014/main" id="{10443275-64C7-4249-92B8-990C3BB41279}"/>
              </a:ext>
            </a:extLst>
          </p:cNvPr>
          <p:cNvSpPr/>
          <p:nvPr userDrawn="1"/>
        </p:nvSpPr>
        <p:spPr>
          <a:xfrm>
            <a:off x="576067" y="5108797"/>
            <a:ext cx="286654" cy="282073"/>
          </a:xfrm>
          <a:prstGeom prst="rect">
            <a:avLst/>
          </a:prstGeom>
          <a:solidFill>
            <a:srgbClr val="00C7FD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2" name="Square">
            <a:extLst>
              <a:ext uri="{FF2B5EF4-FFF2-40B4-BE49-F238E27FC236}">
                <a16:creationId xmlns:a16="http://schemas.microsoft.com/office/drawing/2014/main" id="{85908D9A-1608-44B4-A0A3-FC9E665728CA}"/>
              </a:ext>
            </a:extLst>
          </p:cNvPr>
          <p:cNvSpPr/>
          <p:nvPr userDrawn="1"/>
        </p:nvSpPr>
        <p:spPr>
          <a:xfrm>
            <a:off x="861107" y="4952474"/>
            <a:ext cx="157461" cy="157461"/>
          </a:xfrm>
          <a:prstGeom prst="rect">
            <a:avLst/>
          </a:prstGeom>
          <a:solidFill>
            <a:srgbClr val="2872C5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2952F383-4862-4271-B541-5612120030D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6513" y="5992753"/>
            <a:ext cx="1031758" cy="384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375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</p:spTree>
    <p:extLst>
      <p:ext uri="{BB962C8B-B14F-4D97-AF65-F5344CB8AC3E}">
        <p14:creationId xmlns:p14="http://schemas.microsoft.com/office/powerpoint/2010/main" val="2554795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0C540-99BD-45E3-99D2-78C2032EBE57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1673454"/>
            <a:ext cx="11010900" cy="45749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83255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0C540-99BD-45E3-99D2-78C2032EBE57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2139953"/>
            <a:ext cx="11010900" cy="41084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D980C114-FE9A-4B63-B509-F59F1A2C55A5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370" y="1612901"/>
            <a:ext cx="11022013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6991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&amp; 2 Conten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EBEEA47F-E66C-C546-A539-293E792A32C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1"/>
            <a:ext cx="11010901" cy="952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5712A-D685-7146-A64F-2AEC13EF76F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571500" y="2139951"/>
            <a:ext cx="5288525" cy="411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8FE6631-4BAF-4E4B-B6F0-F9ED72A3155E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6289113" y="2139951"/>
            <a:ext cx="5288525" cy="411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D4EEAA39-7062-4DCE-91B8-83056F818FA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1612901"/>
            <a:ext cx="11022013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1918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2 Conten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EBEEA47F-E66C-C546-A539-293E792A32C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1"/>
            <a:ext cx="11010901" cy="952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5712A-D685-7146-A64F-2AEC13EF76F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571500" y="1673402"/>
            <a:ext cx="5288525" cy="45848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8FE6631-4BAF-4E4B-B6F0-F9ED72A3155E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6289113" y="1673402"/>
            <a:ext cx="5288525" cy="45848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93236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, Content &amp;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Text">
            <a:extLst>
              <a:ext uri="{FF2B5EF4-FFF2-40B4-BE49-F238E27FC236}">
                <a16:creationId xmlns:a16="http://schemas.microsoft.com/office/drawing/2014/main" id="{FAEAC0A3-8438-1245-A28C-64BC26BFB23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67227"/>
            <a:ext cx="5755707" cy="945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25" name="Body Level One…">
            <a:extLst>
              <a:ext uri="{FF2B5EF4-FFF2-40B4-BE49-F238E27FC236}">
                <a16:creationId xmlns:a16="http://schemas.microsoft.com/office/drawing/2014/main" id="{6903F994-74B2-4D40-AA5F-7F3D24A00171}"/>
              </a:ext>
            </a:extLst>
          </p:cNvPr>
          <p:cNvSpPr txBox="1">
            <a:spLocks noGrp="1"/>
          </p:cNvSpPr>
          <p:nvPr>
            <p:ph idx="27" hasCustomPrompt="1"/>
          </p:nvPr>
        </p:nvSpPr>
        <p:spPr>
          <a:xfrm>
            <a:off x="6609331" y="2978828"/>
            <a:ext cx="4668837" cy="3453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numCol="1">
            <a:normAutofit/>
          </a:bodyPr>
          <a:lstStyle>
            <a:lvl1pPr marL="0" marR="0" indent="0" algn="l" defTabSz="609600" eaLnBrk="1" fontAlgn="auto" latinLnBrk="0" hangingPunct="1">
              <a:lnSpc>
                <a:spcPts val="24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2"/>
                </a:solidFill>
              </a:defRPr>
            </a:lvl1pPr>
          </a:lstStyle>
          <a:p>
            <a:r>
              <a:rPr lang="en-US"/>
              <a:t>Image Caption 16pt gray text</a:t>
            </a:r>
          </a:p>
        </p:txBody>
      </p:sp>
      <p:sp>
        <p:nvSpPr>
          <p:cNvPr id="26" name="Body Level One…">
            <a:extLst>
              <a:ext uri="{FF2B5EF4-FFF2-40B4-BE49-F238E27FC236}">
                <a16:creationId xmlns:a16="http://schemas.microsoft.com/office/drawing/2014/main" id="{BF74888E-798E-B543-94EF-279F3EA6E46B}"/>
              </a:ext>
            </a:extLst>
          </p:cNvPr>
          <p:cNvSpPr txBox="1">
            <a:spLocks noGrp="1"/>
          </p:cNvSpPr>
          <p:nvPr>
            <p:ph idx="28" hasCustomPrompt="1"/>
          </p:nvPr>
        </p:nvSpPr>
        <p:spPr>
          <a:xfrm>
            <a:off x="6609331" y="5929172"/>
            <a:ext cx="4668837" cy="3453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numCol="1">
            <a:normAutofit/>
          </a:bodyPr>
          <a:lstStyle>
            <a:lvl1pPr marL="0" marR="0" indent="0" algn="l" defTabSz="609600" eaLnBrk="1" fontAlgn="auto" latinLnBrk="0" hangingPunct="1">
              <a:lnSpc>
                <a:spcPts val="24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2"/>
                </a:solidFill>
              </a:defRPr>
            </a:lvl1pPr>
          </a:lstStyle>
          <a:p>
            <a:r>
              <a:rPr lang="en-US"/>
              <a:t>Image Caption 16pt gray text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B3C6455-4913-47BC-8232-AB0BABBA08C3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6609331" y="571500"/>
            <a:ext cx="4668837" cy="238125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0" name="Picture Placeholder 4">
            <a:extLst>
              <a:ext uri="{FF2B5EF4-FFF2-40B4-BE49-F238E27FC236}">
                <a16:creationId xmlns:a16="http://schemas.microsoft.com/office/drawing/2014/main" id="{5CA48836-DAA2-4E4F-A22A-2F5682E12CEF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6609331" y="3537061"/>
            <a:ext cx="4668837" cy="238125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DC0D3278-E8A7-4B14-A5ED-BE235CEC6F80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571500" y="2139952"/>
            <a:ext cx="5768944" cy="411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403FD6E6-528D-49D5-BBAB-B26572C15F2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1612901"/>
            <a:ext cx="5768944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0512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C80E488-8534-4743-924A-62CA17A7A192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F27ABEE-91E1-420E-AD52-066ECB7CBDFC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592915" y="1524000"/>
            <a:ext cx="10972801" cy="47244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r>
              <a:rPr lang="en-US"/>
              <a:t>Body copy Intel clear light 28 point</a:t>
            </a:r>
          </a:p>
          <a:p>
            <a:pPr lvl="1"/>
            <a:r>
              <a:rPr lang="en-US"/>
              <a:t>Sub Bullet one 24 point</a:t>
            </a:r>
          </a:p>
          <a:p>
            <a:pPr lvl="2"/>
            <a:r>
              <a:rPr lang="en-US"/>
              <a:t>Sub Bullet two 20 point</a:t>
            </a:r>
          </a:p>
          <a:p>
            <a:pPr lvl="3"/>
            <a:r>
              <a:rPr lang="en-US"/>
              <a:t>Sub Bullet three 18 point</a:t>
            </a:r>
          </a:p>
          <a:p>
            <a:pPr lvl="4"/>
            <a:r>
              <a:rPr lang="en-US"/>
              <a:t>Sub Bullet four 16 point</a:t>
            </a:r>
            <a:br>
              <a:rPr lang="en-US"/>
            </a:br>
            <a:endParaRPr lang="en-US"/>
          </a:p>
          <a:p>
            <a:pPr lvl="2"/>
            <a:endParaRPr/>
          </a:p>
        </p:txBody>
      </p:sp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592916" y="571500"/>
            <a:ext cx="10972801" cy="8836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/>
          <a:p>
            <a:r>
              <a:rPr lang="en-US"/>
              <a:t>40pt Intel Clear Light Text Goes Here</a:t>
            </a:r>
            <a:endParaRPr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D33D527-2918-4752-A9A7-0BDBA010BB39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2"/>
                </a:solidFill>
              </a:rPr>
              <a:t>Intel Confidential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E2005A-EE28-4562-A018-55A90BB1BA11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2"/>
                </a:solidFill>
              </a:rPr>
              <a:t>Department or Event Name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CACDBB0-BD96-446C-8F63-C56E4AA10FBD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1520E06-BF98-49FF-91DB-15EBE855DD9E}"/>
              </a:ext>
            </a:extLst>
          </p:cNvPr>
          <p:cNvSpPr txBox="1"/>
          <p:nvPr userDrawn="1"/>
        </p:nvSpPr>
        <p:spPr>
          <a:xfrm>
            <a:off x="11908632" y="6579173"/>
            <a:ext cx="128240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800" b="0" i="0" u="none" strike="noStrike" cap="none" spc="0" normalizeH="0" baseline="0" smtClean="0">
                <a:ln>
                  <a:noFill/>
                </a:ln>
                <a:solidFill>
                  <a:schemeClr val="bg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00" b="0" i="0" u="none" strike="noStrike" cap="none" spc="0" normalizeH="0" baseline="0" err="1">
              <a:ln>
                <a:noFill/>
              </a:ln>
              <a:solidFill>
                <a:schemeClr val="bg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67" r:id="rId2"/>
    <p:sldLayoutId id="2147483766" r:id="rId3"/>
    <p:sldLayoutId id="2147483756" r:id="rId4"/>
    <p:sldLayoutId id="2147483759" r:id="rId5"/>
    <p:sldLayoutId id="2147483755" r:id="rId6"/>
    <p:sldLayoutId id="2147483722" r:id="rId7"/>
    <p:sldLayoutId id="2147483778" r:id="rId8"/>
    <p:sldLayoutId id="2147483724" r:id="rId9"/>
    <p:sldLayoutId id="2147483751" r:id="rId10"/>
    <p:sldLayoutId id="2147483730" r:id="rId11"/>
    <p:sldLayoutId id="2147483754" r:id="rId12"/>
    <p:sldLayoutId id="2147483761" r:id="rId13"/>
    <p:sldLayoutId id="2147483749" r:id="rId14"/>
    <p:sldLayoutId id="2147483746" r:id="rId15"/>
    <p:sldLayoutId id="2147483747" r:id="rId16"/>
    <p:sldLayoutId id="2147483769" r:id="rId17"/>
    <p:sldLayoutId id="2147483768" r:id="rId18"/>
    <p:sldLayoutId id="2147483723" r:id="rId19"/>
    <p:sldLayoutId id="2147483770" r:id="rId20"/>
    <p:sldLayoutId id="2147483771" r:id="rId21"/>
    <p:sldLayoutId id="2147483772" r:id="rId22"/>
    <p:sldLayoutId id="2147483745" r:id="rId23"/>
    <p:sldLayoutId id="2147483780" r:id="rId24"/>
    <p:sldLayoutId id="2147483744" r:id="rId25"/>
    <p:sldLayoutId id="2147483750" r:id="rId2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2pPr>
      <a:lvl3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3pPr>
      <a:lvl4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4pPr>
      <a:lvl5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5pPr>
      <a:lvl6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9pPr>
    </p:titleStyle>
    <p:bodyStyle>
      <a:lvl1pPr marL="228600" marR="0" indent="-228600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Wingdings" pitchFamily="2" charset="2"/>
        <a:buChar char="§"/>
        <a:tabLst/>
        <a:defRPr sz="2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431800" marR="0" indent="-203200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4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2pPr>
      <a:lvl3pPr marL="686594" marR="0" indent="-197644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3pPr>
      <a:lvl4pPr marL="919957" marR="0" indent="-228600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4pPr>
      <a:lvl5pPr marL="1148557" marR="0" indent="-228600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6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5pPr>
      <a:lvl6pPr marL="0" marR="0" indent="57150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68580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80010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91440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9pPr>
    </p:bodyStyle>
    <p:otherStyle>
      <a:lvl1pPr marL="0" marR="0" indent="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1pPr>
      <a:lvl2pPr marL="0" marR="0" indent="2286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2pPr>
      <a:lvl3pPr marL="0" marR="0" indent="4572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3pPr>
      <a:lvl4pPr marL="0" marR="0" indent="6858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4pPr>
      <a:lvl5pPr marL="0" marR="0" indent="9144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5pPr>
      <a:lvl6pPr marL="0" marR="0" indent="11430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6pPr>
      <a:lvl7pPr marL="0" marR="0" indent="13716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7pPr>
      <a:lvl8pPr marL="0" marR="0" indent="16002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8pPr>
      <a:lvl9pPr marL="0" marR="0" indent="18288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79F4BE2-8E4A-4003-B816-9E34781F7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4032" y="2699123"/>
            <a:ext cx="10972801" cy="1091827"/>
          </a:xfrm>
        </p:spPr>
        <p:txBody>
          <a:bodyPr/>
          <a:lstStyle/>
          <a:p>
            <a:r>
              <a:rPr lang="en-US" sz="4000" dirty="0">
                <a:latin typeface="+mn-lt"/>
              </a:rPr>
              <a:t>Fan-Out Si Bridge Enabling Project</a:t>
            </a:r>
            <a:br>
              <a:rPr lang="en-US" sz="4000" dirty="0">
                <a:latin typeface="+mn-lt"/>
              </a:rPr>
            </a:br>
            <a:br>
              <a:rPr lang="en-US" sz="4000" dirty="0">
                <a:latin typeface="+mn-lt"/>
              </a:rPr>
            </a:br>
            <a:br>
              <a:rPr lang="en-US" sz="4000" dirty="0">
                <a:latin typeface="+mn-lt"/>
              </a:rPr>
            </a:br>
            <a:endParaRPr lang="en-US" dirty="0">
              <a:latin typeface="+mn-lt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BEAF9F9-E88D-44A4-A1B6-BAA2E532B65E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494032" y="3790950"/>
            <a:ext cx="10013686" cy="1628775"/>
          </a:xfrm>
        </p:spPr>
        <p:txBody>
          <a:bodyPr>
            <a:normAutofit fontScale="92500" lnSpcReduction="20000"/>
          </a:bodyPr>
          <a:lstStyle/>
          <a:p>
            <a:r>
              <a:rPr lang="en-US" sz="32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FTE EPAE</a:t>
            </a:r>
            <a:endParaRPr lang="en-US" sz="3200" dirty="0"/>
          </a:p>
          <a:p>
            <a:r>
              <a:rPr lang="en-US" sz="2000" dirty="0"/>
              <a:t>Alois Nitsch / David O’Sullivan / Evelyn Chen / Andreas Dost / Hans-Gerd Jetten</a:t>
            </a:r>
            <a:r>
              <a:rPr lang="zh-TW" altLang="en-US" sz="2000" dirty="0"/>
              <a:t> </a:t>
            </a:r>
            <a:r>
              <a:rPr lang="en-US" altLang="zh-TW" sz="2000" dirty="0"/>
              <a:t>/ </a:t>
            </a:r>
          </a:p>
          <a:p>
            <a:r>
              <a:rPr lang="en-US" altLang="zh-TW" sz="2000" dirty="0"/>
              <a:t>Thomas Huber</a:t>
            </a:r>
            <a:endParaRPr lang="en-US" sz="2000" dirty="0"/>
          </a:p>
          <a:p>
            <a:r>
              <a:rPr lang="en-US" sz="2000" dirty="0"/>
              <a:t>2021-Oct</a:t>
            </a:r>
          </a:p>
        </p:txBody>
      </p:sp>
    </p:spTree>
    <p:extLst>
      <p:ext uri="{BB962C8B-B14F-4D97-AF65-F5344CB8AC3E}">
        <p14:creationId xmlns:p14="http://schemas.microsoft.com/office/powerpoint/2010/main" val="3102934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1B9465DF-D582-4EA1-B49F-BF96E182979A}"/>
              </a:ext>
            </a:extLst>
          </p:cNvPr>
          <p:cNvSpPr/>
          <p:nvPr/>
        </p:nvSpPr>
        <p:spPr>
          <a:xfrm>
            <a:off x="8083132" y="793500"/>
            <a:ext cx="3200400" cy="210312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8754BBD7-5D02-4958-B6B0-0166C85D8756}"/>
              </a:ext>
            </a:extLst>
          </p:cNvPr>
          <p:cNvSpPr/>
          <p:nvPr/>
        </p:nvSpPr>
        <p:spPr>
          <a:xfrm>
            <a:off x="2287162" y="807917"/>
            <a:ext cx="3200400" cy="210312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67C3E256-8423-400B-BDC1-1A672D159656}"/>
              </a:ext>
            </a:extLst>
          </p:cNvPr>
          <p:cNvSpPr/>
          <p:nvPr/>
        </p:nvSpPr>
        <p:spPr>
          <a:xfrm>
            <a:off x="6645766" y="3672217"/>
            <a:ext cx="3200400" cy="2286000"/>
          </a:xfrm>
          <a:prstGeom prst="roundRect">
            <a:avLst/>
          </a:prstGeom>
          <a:solidFill>
            <a:srgbClr val="CCFF99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0A5BCE03-E58B-465C-9980-7A4DAE192855}"/>
              </a:ext>
            </a:extLst>
          </p:cNvPr>
          <p:cNvSpPr/>
          <p:nvPr/>
        </p:nvSpPr>
        <p:spPr>
          <a:xfrm>
            <a:off x="3335803" y="3689723"/>
            <a:ext cx="3200400" cy="2286000"/>
          </a:xfrm>
          <a:prstGeom prst="roundRect">
            <a:avLst/>
          </a:prstGeom>
          <a:solidFill>
            <a:srgbClr val="CCFF99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45155AE0-8A0C-4767-9555-03555843CD4F}"/>
              </a:ext>
            </a:extLst>
          </p:cNvPr>
          <p:cNvSpPr/>
          <p:nvPr/>
        </p:nvSpPr>
        <p:spPr>
          <a:xfrm>
            <a:off x="71021" y="3710357"/>
            <a:ext cx="3200400" cy="2286000"/>
          </a:xfrm>
          <a:prstGeom prst="roundRect">
            <a:avLst/>
          </a:prstGeom>
          <a:solidFill>
            <a:srgbClr val="CCFF99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44D6E629-84AE-4495-9FCA-33D16D2AB768}"/>
              </a:ext>
            </a:extLst>
          </p:cNvPr>
          <p:cNvSpPr/>
          <p:nvPr/>
        </p:nvSpPr>
        <p:spPr>
          <a:xfrm rot="16200000">
            <a:off x="5654648" y="-2203799"/>
            <a:ext cx="531630" cy="10972800"/>
          </a:xfrm>
          <a:prstGeom prst="downArrow">
            <a:avLst/>
          </a:prstGeom>
          <a:gradFill flip="none" rotWithShape="1">
            <a:gsLst>
              <a:gs pos="0">
                <a:schemeClr val="tx1">
                  <a:tint val="66000"/>
                  <a:satMod val="160000"/>
                </a:schemeClr>
              </a:gs>
              <a:gs pos="50000">
                <a:schemeClr val="tx1">
                  <a:tint val="44500"/>
                  <a:satMod val="160000"/>
                </a:schemeClr>
              </a:gs>
              <a:gs pos="100000">
                <a:schemeClr val="tx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D167F48-B50D-4BD0-84E8-43DFB4FE4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0340" y="233718"/>
            <a:ext cx="11022060" cy="873744"/>
          </a:xfrm>
        </p:spPr>
        <p:txBody>
          <a:bodyPr/>
          <a:lstStyle/>
          <a:p>
            <a:r>
              <a:rPr lang="de-DE" dirty="0">
                <a:solidFill>
                  <a:schemeClr val="tx1"/>
                </a:solidFill>
              </a:rPr>
              <a:t>2.xD Packaging Technology Milestone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546CA22-8776-49FF-B49C-517F71C3D084}"/>
              </a:ext>
            </a:extLst>
          </p:cNvPr>
          <p:cNvSpPr/>
          <p:nvPr/>
        </p:nvSpPr>
        <p:spPr>
          <a:xfrm>
            <a:off x="3671548" y="3151136"/>
            <a:ext cx="243840" cy="235131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>
            <a:solidFill>
              <a:srgbClr val="0F1EF5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1C20E56-5F85-4AE8-9E9A-C5355305E547}"/>
              </a:ext>
            </a:extLst>
          </p:cNvPr>
          <p:cNvSpPr txBox="1"/>
          <p:nvPr/>
        </p:nvSpPr>
        <p:spPr>
          <a:xfrm>
            <a:off x="3549952" y="2862704"/>
            <a:ext cx="853440" cy="27699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F1EF5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2017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120ED36-0DA2-41B9-A9EC-BCD29B2F0885}"/>
              </a:ext>
            </a:extLst>
          </p:cNvPr>
          <p:cNvSpPr/>
          <p:nvPr/>
        </p:nvSpPr>
        <p:spPr>
          <a:xfrm>
            <a:off x="1291860" y="3165036"/>
            <a:ext cx="243840" cy="235131"/>
          </a:xfrm>
          <a:prstGeom prst="ellipse">
            <a:avLst/>
          </a:prstGeom>
          <a:solidFill>
            <a:srgbClr val="CCFF66"/>
          </a:solidFill>
          <a:ln w="28575" cap="flat">
            <a:solidFill>
              <a:srgbClr val="00B05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C0DC17F-F153-4F57-B41C-E253407EA391}"/>
              </a:ext>
            </a:extLst>
          </p:cNvPr>
          <p:cNvSpPr txBox="1"/>
          <p:nvPr/>
        </p:nvSpPr>
        <p:spPr>
          <a:xfrm>
            <a:off x="1140652" y="3412724"/>
            <a:ext cx="853440" cy="27699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B050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2012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1779B6F-EBB3-4FAA-B434-AD35CA93D4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366" y="3878499"/>
            <a:ext cx="2765565" cy="118872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E92B335F-75C5-468E-AA30-EFB93CE30010}"/>
              </a:ext>
            </a:extLst>
          </p:cNvPr>
          <p:cNvSpPr txBox="1"/>
          <p:nvPr/>
        </p:nvSpPr>
        <p:spPr>
          <a:xfrm>
            <a:off x="344953" y="5095087"/>
            <a:ext cx="2534078" cy="73866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R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kumimoji="0" lang="en-US" sz="16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j-lt"/>
                <a:ea typeface="+mn-ea"/>
                <a:cs typeface="+mn-cs"/>
                <a:sym typeface="Helvetica Neue"/>
              </a:rPr>
              <a:t>Si interposer (2.5D)</a:t>
            </a:r>
          </a:p>
          <a:p>
            <a:pPr marL="285750" marR="0" indent="-28575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sz="1600" i="0" u="none" strike="noStrike" cap="none" spc="0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j-lt"/>
                <a:ea typeface="+mn-ea"/>
                <a:cs typeface="+mn-cs"/>
                <a:sym typeface="Helvetica Neue"/>
              </a:rPr>
              <a:t>tsmc</a:t>
            </a:r>
            <a:r>
              <a:rPr kumimoji="0" lang="en-US" sz="160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j-lt"/>
                <a:ea typeface="+mn-ea"/>
                <a:cs typeface="+mn-cs"/>
                <a:sym typeface="Helvetica Neue"/>
              </a:rPr>
              <a:t> </a:t>
            </a:r>
            <a:r>
              <a:rPr kumimoji="0" lang="en-US" sz="1600" i="0" u="none" strike="noStrike" cap="none" spc="0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j-lt"/>
                <a:ea typeface="+mn-ea"/>
                <a:cs typeface="+mn-cs"/>
                <a:sym typeface="Helvetica Neue"/>
              </a:rPr>
              <a:t>CoWoS</a:t>
            </a:r>
            <a:r>
              <a:rPr kumimoji="0" lang="en-US" sz="160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j-lt"/>
                <a:ea typeface="+mn-ea"/>
                <a:cs typeface="+mn-cs"/>
                <a:sym typeface="Helvetica Neue"/>
              </a:rPr>
              <a:t> first product shipment</a:t>
            </a:r>
          </a:p>
        </p:txBody>
      </p:sp>
      <p:pic>
        <p:nvPicPr>
          <p:cNvPr id="16" name="Picture 15" descr="A picture containing text&#10;&#10;Description automatically generated">
            <a:extLst>
              <a:ext uri="{FF2B5EF4-FFF2-40B4-BE49-F238E27FC236}">
                <a16:creationId xmlns:a16="http://schemas.microsoft.com/office/drawing/2014/main" id="{ED8C8456-10F5-4F09-863B-BEE8B1CD77C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21" y="3809607"/>
            <a:ext cx="642395" cy="4572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DB2F8671-A88A-4A67-B5D2-59807A677125}"/>
              </a:ext>
            </a:extLst>
          </p:cNvPr>
          <p:cNvSpPr txBox="1"/>
          <p:nvPr/>
        </p:nvSpPr>
        <p:spPr>
          <a:xfrm>
            <a:off x="2394399" y="2160738"/>
            <a:ext cx="2966222" cy="73866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R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 sz="1600" b="1" dirty="0">
                <a:solidFill>
                  <a:schemeClr val="tx1"/>
                </a:solidFill>
                <a:latin typeface="+mj-lt"/>
              </a:rPr>
              <a:t>EMIB</a:t>
            </a:r>
          </a:p>
          <a:p>
            <a:pPr marL="285750" marR="0" indent="-28575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1600" dirty="0">
                <a:solidFill>
                  <a:schemeClr val="tx1"/>
                </a:solidFill>
                <a:latin typeface="+mj-lt"/>
              </a:rPr>
              <a:t>Si bridge in substrate</a:t>
            </a:r>
            <a:endParaRPr kumimoji="0" lang="en-US" sz="1600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+mj-lt"/>
              <a:ea typeface="+mn-ea"/>
              <a:cs typeface="+mn-cs"/>
              <a:sym typeface="Helvetica Neue"/>
            </a:endParaRPr>
          </a:p>
          <a:p>
            <a:pPr marL="285750" marR="0" indent="-28575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sz="160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j-lt"/>
                <a:ea typeface="+mn-ea"/>
                <a:cs typeface="+mn-cs"/>
                <a:sym typeface="Helvetica Neue"/>
              </a:rPr>
              <a:t>2017 first product shipment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BC685B90-ED71-406F-BDCA-79359F04D9C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94054" y="944720"/>
            <a:ext cx="2766913" cy="1207912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0270BF9-A6C3-415F-BD51-1722AB03EC7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84703" y="3851713"/>
            <a:ext cx="2765565" cy="118872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DDCDAF4A-641B-4EA9-8E22-30A449C63820}"/>
              </a:ext>
            </a:extLst>
          </p:cNvPr>
          <p:cNvSpPr txBox="1"/>
          <p:nvPr/>
        </p:nvSpPr>
        <p:spPr>
          <a:xfrm>
            <a:off x="3633078" y="5121625"/>
            <a:ext cx="2482368" cy="73866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R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 sz="1600" b="1" dirty="0">
                <a:solidFill>
                  <a:schemeClr val="tx1"/>
                </a:solidFill>
                <a:latin typeface="+mj-lt"/>
              </a:rPr>
              <a:t>RDL interposer (2.3D)</a:t>
            </a:r>
            <a:endParaRPr kumimoji="0" lang="en-US" sz="1600" b="1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+mj-lt"/>
              <a:ea typeface="+mn-ea"/>
              <a:cs typeface="+mn-cs"/>
              <a:sym typeface="Helvetica Neue"/>
            </a:endParaRPr>
          </a:p>
          <a:p>
            <a:pPr marL="285750" marR="0" indent="-28575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sz="160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j-lt"/>
                <a:ea typeface="+mn-ea"/>
                <a:cs typeface="+mn-cs"/>
                <a:sym typeface="Helvetica Neue"/>
              </a:rPr>
              <a:t>SPIL FO-MCM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 production</a:t>
            </a:r>
            <a:endParaRPr kumimoji="0" lang="en-US" sz="1600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+mj-lt"/>
              <a:ea typeface="+mn-ea"/>
              <a:cs typeface="+mn-cs"/>
              <a:sym typeface="Helvetica Neue"/>
            </a:endParaRPr>
          </a:p>
        </p:txBody>
      </p:sp>
      <p:pic>
        <p:nvPicPr>
          <p:cNvPr id="21" name="Picture 20" descr="Icon&#10;&#10;Description automatically generated with medium confidence">
            <a:extLst>
              <a:ext uri="{FF2B5EF4-FFF2-40B4-BE49-F238E27FC236}">
                <a16:creationId xmlns:a16="http://schemas.microsoft.com/office/drawing/2014/main" id="{79086541-D92C-4970-81CC-D7C9998DD58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7931" y="3770521"/>
            <a:ext cx="819192" cy="374669"/>
          </a:xfrm>
          <a:prstGeom prst="rect">
            <a:avLst/>
          </a:prstGeom>
        </p:spPr>
      </p:pic>
      <p:sp>
        <p:nvSpPr>
          <p:cNvPr id="22" name="Oval 21">
            <a:extLst>
              <a:ext uri="{FF2B5EF4-FFF2-40B4-BE49-F238E27FC236}">
                <a16:creationId xmlns:a16="http://schemas.microsoft.com/office/drawing/2014/main" id="{0380C8E2-3CF5-4962-94D9-067F01317FAC}"/>
              </a:ext>
            </a:extLst>
          </p:cNvPr>
          <p:cNvSpPr/>
          <p:nvPr/>
        </p:nvSpPr>
        <p:spPr>
          <a:xfrm>
            <a:off x="5601972" y="3165036"/>
            <a:ext cx="243840" cy="235131"/>
          </a:xfrm>
          <a:prstGeom prst="ellipse">
            <a:avLst/>
          </a:prstGeom>
          <a:solidFill>
            <a:srgbClr val="CCFF66"/>
          </a:solidFill>
          <a:ln w="28575" cap="flat">
            <a:solidFill>
              <a:srgbClr val="00B05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6FFF566-B801-464A-AAEC-A43B233CB89F}"/>
              </a:ext>
            </a:extLst>
          </p:cNvPr>
          <p:cNvSpPr txBox="1"/>
          <p:nvPr/>
        </p:nvSpPr>
        <p:spPr>
          <a:xfrm>
            <a:off x="5456432" y="3412724"/>
            <a:ext cx="853440" cy="27699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B050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2020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09FA6BFD-3E99-417A-BFFB-BA23EF6F8BD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12798" y="3790047"/>
            <a:ext cx="2869387" cy="1250386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B66AE420-4148-45A1-A14C-46433C404911}"/>
              </a:ext>
            </a:extLst>
          </p:cNvPr>
          <p:cNvSpPr txBox="1"/>
          <p:nvPr/>
        </p:nvSpPr>
        <p:spPr>
          <a:xfrm>
            <a:off x="6812798" y="5105580"/>
            <a:ext cx="2765496" cy="73866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R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 sz="1600" b="1" dirty="0">
                <a:solidFill>
                  <a:schemeClr val="tx1"/>
                </a:solidFill>
                <a:latin typeface="+mj-lt"/>
              </a:rPr>
              <a:t>Fan-out Si bridge</a:t>
            </a:r>
            <a:endParaRPr kumimoji="0" lang="en-US" sz="1600" b="1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+mj-lt"/>
              <a:ea typeface="+mn-ea"/>
              <a:cs typeface="+mn-cs"/>
              <a:sym typeface="Helvetica Neue"/>
            </a:endParaRPr>
          </a:p>
          <a:p>
            <a:pPr marL="285750" marR="0" indent="-28575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sz="16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j-lt"/>
                <a:ea typeface="+mn-ea"/>
                <a:cs typeface="+mn-cs"/>
                <a:sym typeface="Helvetica Neue"/>
              </a:rPr>
              <a:t>SPIL FO-EB </a:t>
            </a:r>
            <a:r>
              <a:rPr lang="en-US" altLang="zh-TW" sz="1600" dirty="0">
                <a:solidFill>
                  <a:schemeClr val="tx1"/>
                </a:solidFill>
                <a:latin typeface="+mj-lt"/>
              </a:rPr>
              <a:t>production</a:t>
            </a:r>
          </a:p>
          <a:p>
            <a:pPr marR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 altLang="zh-TW" sz="1600" dirty="0">
                <a:solidFill>
                  <a:schemeClr val="tx1"/>
                </a:solidFill>
                <a:latin typeface="+mj-lt"/>
              </a:rPr>
              <a:t>(1ASIC+4HBM)*2, AMD GPU</a:t>
            </a:r>
          </a:p>
        </p:txBody>
      </p:sp>
      <p:pic>
        <p:nvPicPr>
          <p:cNvPr id="26" name="Picture 25" descr="Icon&#10;&#10;Description automatically generated with medium confidence">
            <a:extLst>
              <a:ext uri="{FF2B5EF4-FFF2-40B4-BE49-F238E27FC236}">
                <a16:creationId xmlns:a16="http://schemas.microsoft.com/office/drawing/2014/main" id="{D87CD429-E23F-4A70-ACFA-3C6C2136EF5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7148" y="3751979"/>
            <a:ext cx="819192" cy="374669"/>
          </a:xfrm>
          <a:prstGeom prst="rect">
            <a:avLst/>
          </a:prstGeom>
        </p:spPr>
      </p:pic>
      <p:sp>
        <p:nvSpPr>
          <p:cNvPr id="27" name="Oval 26">
            <a:extLst>
              <a:ext uri="{FF2B5EF4-FFF2-40B4-BE49-F238E27FC236}">
                <a16:creationId xmlns:a16="http://schemas.microsoft.com/office/drawing/2014/main" id="{EFBBB7CB-9ECF-4151-A696-739AE24482B1}"/>
              </a:ext>
            </a:extLst>
          </p:cNvPr>
          <p:cNvSpPr/>
          <p:nvPr/>
        </p:nvSpPr>
        <p:spPr>
          <a:xfrm>
            <a:off x="6836204" y="3161972"/>
            <a:ext cx="243840" cy="235131"/>
          </a:xfrm>
          <a:prstGeom prst="ellipse">
            <a:avLst/>
          </a:prstGeom>
          <a:solidFill>
            <a:srgbClr val="CCFF66"/>
          </a:solidFill>
          <a:ln w="28575" cap="flat">
            <a:solidFill>
              <a:srgbClr val="00B05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7F8D763-DA67-4EFD-900C-DF4311FC1DD8}"/>
              </a:ext>
            </a:extLst>
          </p:cNvPr>
          <p:cNvSpPr txBox="1"/>
          <p:nvPr/>
        </p:nvSpPr>
        <p:spPr>
          <a:xfrm>
            <a:off x="6704350" y="3415607"/>
            <a:ext cx="853440" cy="27699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B050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2021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38E71E3D-4D80-4C57-BFE7-58E1269CDB92}"/>
              </a:ext>
            </a:extLst>
          </p:cNvPr>
          <p:cNvSpPr/>
          <p:nvPr/>
        </p:nvSpPr>
        <p:spPr>
          <a:xfrm>
            <a:off x="9300742" y="3156094"/>
            <a:ext cx="243840" cy="235131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>
            <a:solidFill>
              <a:srgbClr val="0F1EF5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2EEDCD7-18BD-46FA-9C5B-417D39F0519F}"/>
              </a:ext>
            </a:extLst>
          </p:cNvPr>
          <p:cNvSpPr txBox="1"/>
          <p:nvPr/>
        </p:nvSpPr>
        <p:spPr>
          <a:xfrm>
            <a:off x="9211966" y="2858345"/>
            <a:ext cx="853440" cy="27699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F1EF5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2024</a:t>
            </a: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070C1B6C-7079-4FCC-A667-7BA3EA5C653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214835" y="921267"/>
            <a:ext cx="2966222" cy="1254098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9E6470BA-A185-440A-89BC-B23181791ED7}"/>
              </a:ext>
            </a:extLst>
          </p:cNvPr>
          <p:cNvSpPr txBox="1"/>
          <p:nvPr/>
        </p:nvSpPr>
        <p:spPr>
          <a:xfrm>
            <a:off x="8245966" y="2164418"/>
            <a:ext cx="2966222" cy="49244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R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 sz="1600" b="1" dirty="0">
                <a:solidFill>
                  <a:schemeClr val="tx1"/>
                </a:solidFill>
                <a:latin typeface="+mj-lt"/>
              </a:rPr>
              <a:t>ODI</a:t>
            </a:r>
          </a:p>
          <a:p>
            <a:pPr marL="285750" marR="0" indent="-28575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sz="1600" dirty="0">
                <a:solidFill>
                  <a:schemeClr val="tx1"/>
                </a:solidFill>
                <a:latin typeface="+mj-lt"/>
              </a:rPr>
              <a:t>In development</a:t>
            </a: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EDBFD89B-3106-48A7-A876-4C41207599A6}"/>
              </a:ext>
            </a:extLst>
          </p:cNvPr>
          <p:cNvSpPr/>
          <p:nvPr/>
        </p:nvSpPr>
        <p:spPr>
          <a:xfrm>
            <a:off x="6616431" y="3672217"/>
            <a:ext cx="3220376" cy="2286000"/>
          </a:xfrm>
          <a:prstGeom prst="roundRect">
            <a:avLst/>
          </a:prstGeom>
          <a:noFill/>
          <a:ln w="57150" cap="flat">
            <a:solidFill>
              <a:schemeClr val="tx2">
                <a:lumMod val="40000"/>
                <a:lumOff val="6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227D492-1C68-4499-8880-E80C7479E0CA}"/>
              </a:ext>
            </a:extLst>
          </p:cNvPr>
          <p:cNvSpPr txBox="1"/>
          <p:nvPr/>
        </p:nvSpPr>
        <p:spPr>
          <a:xfrm>
            <a:off x="7188220" y="5860047"/>
            <a:ext cx="4821044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solidFill>
                  <a:srgbClr val="0F1EF5"/>
                </a:solidFill>
              </a:rPr>
              <a:t>Same Si bridge concept with EMIB/ODI:</a:t>
            </a:r>
          </a:p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solidFill>
                  <a:srgbClr val="0F1EF5"/>
                </a:solidFill>
              </a:rPr>
              <a:t>Plug-and-play complementary solution for Intel?</a:t>
            </a:r>
            <a:endParaRPr kumimoji="0" lang="en-US" sz="2000" i="0" u="none" strike="noStrike" cap="none" spc="0" normalizeH="0" baseline="0" dirty="0">
              <a:ln>
                <a:noFill/>
              </a:ln>
              <a:solidFill>
                <a:srgbClr val="0F1EF5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1030E541-8016-4618-B99A-251D7BB8E4F5}"/>
              </a:ext>
            </a:extLst>
          </p:cNvPr>
          <p:cNvSpPr/>
          <p:nvPr/>
        </p:nvSpPr>
        <p:spPr>
          <a:xfrm>
            <a:off x="7548730" y="3172499"/>
            <a:ext cx="243840" cy="235131"/>
          </a:xfrm>
          <a:prstGeom prst="ellipse">
            <a:avLst/>
          </a:prstGeom>
          <a:solidFill>
            <a:schemeClr val="bg1"/>
          </a:solidFill>
          <a:ln w="28575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DC828E7-23E8-4C87-BE24-8A268F8A5D14}"/>
              </a:ext>
            </a:extLst>
          </p:cNvPr>
          <p:cNvSpPr txBox="1"/>
          <p:nvPr/>
        </p:nvSpPr>
        <p:spPr>
          <a:xfrm>
            <a:off x="7409054" y="3406715"/>
            <a:ext cx="853440" cy="27699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3185693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E8921-5DF5-4FEE-9BED-3B73182D5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737" y="271795"/>
            <a:ext cx="11010901" cy="952500"/>
          </a:xfrm>
        </p:spPr>
        <p:txBody>
          <a:bodyPr lIns="0" tIns="0" rIns="0" bIns="0">
            <a:normAutofit/>
          </a:bodyPr>
          <a:lstStyle/>
          <a:p>
            <a:r>
              <a:rPr lang="en-US" b="0" i="0" u="none" strike="noStrike" cap="none" spc="0" baseline="0" dirty="0">
                <a:solidFill>
                  <a:schemeClr val="tx1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rPr>
              <a:t>Project Target: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DDCACC-4366-4058-95BF-32BB383B5D12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392556" y="926187"/>
            <a:ext cx="11359261" cy="3106964"/>
          </a:xfrm>
        </p:spPr>
        <p:txBody>
          <a:bodyPr lIns="0" tIns="0" rIns="0" bIns="0">
            <a:noAutofit/>
          </a:bodyPr>
          <a:lstStyle/>
          <a:p>
            <a:pPr>
              <a:lnSpc>
                <a:spcPct val="90000"/>
              </a:lnSpc>
            </a:pPr>
            <a:r>
              <a:rPr lang="en-US" sz="2000" b="1" dirty="0">
                <a:solidFill>
                  <a:schemeClr val="tx1"/>
                </a:solidFill>
              </a:rPr>
              <a:t>Enable external fan-out Si bridge technology: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Provide a complementary solution for EMIB/ODI for any internal capacity issue.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Plug-and-play solution —no Silicon redesign, minimum design modification effort on RDL/substrate. Use Silicon/substrate of Emarald Rapids.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Better electrical performance in PDN expected compared to 2.3D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Potential cost down. Ex: opportunity to reduce substrate layers.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Potential option for IFS-Customers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895A45D-74A2-47E3-838B-405BD0A2A6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1569" y="3731508"/>
            <a:ext cx="4989065" cy="300984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C985ABA5-71E3-4569-89FF-A3F25B5DF419}"/>
              </a:ext>
            </a:extLst>
          </p:cNvPr>
          <p:cNvSpPr/>
          <p:nvPr/>
        </p:nvSpPr>
        <p:spPr>
          <a:xfrm>
            <a:off x="6096000" y="4571662"/>
            <a:ext cx="878622" cy="1561171"/>
          </a:xfrm>
          <a:prstGeom prst="roundRect">
            <a:avLst/>
          </a:prstGeom>
          <a:noFill/>
          <a:ln w="28575" cap="flat">
            <a:solidFill>
              <a:srgbClr val="FFC00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171D4385-F794-475E-9750-E6FFFBDEABFD}"/>
              </a:ext>
            </a:extLst>
          </p:cNvPr>
          <p:cNvSpPr/>
          <p:nvPr/>
        </p:nvSpPr>
        <p:spPr>
          <a:xfrm>
            <a:off x="5626138" y="4033151"/>
            <a:ext cx="4154205" cy="4381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lIns="0" tIns="0" rIns="0" bIns="0" numCol="1" spcCol="38100" rtlCol="0">
            <a:normAutofit/>
          </a:bodyPr>
          <a:lstStyle/>
          <a:p>
            <a:pPr defTabSz="609600" rtl="0" fontAlgn="auto" hangingPunct="1">
              <a:spcBef>
                <a:spcPts val="1200"/>
              </a:spcBef>
            </a:pPr>
            <a:r>
              <a:rPr kumimoji="0" lang="en-US" sz="1600" b="1" i="0" u="none" strike="noStrike" cap="none" spc="0" normalizeH="0" baseline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FillTx/>
                <a:latin typeface="+mn-lt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rPr>
              <a:t>Current Phase : Technology Capability </a:t>
            </a:r>
          </a:p>
        </p:txBody>
      </p:sp>
    </p:spTree>
    <p:extLst>
      <p:ext uri="{BB962C8B-B14F-4D97-AF65-F5344CB8AC3E}">
        <p14:creationId xmlns:p14="http://schemas.microsoft.com/office/powerpoint/2010/main" val="3848517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E8921-5DF5-4FEE-9BED-3B73182D5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737" y="271795"/>
            <a:ext cx="11010901" cy="952500"/>
          </a:xfrm>
        </p:spPr>
        <p:txBody>
          <a:bodyPr lIns="0" tIns="0" rIns="0" bIns="0">
            <a:normAutofit/>
          </a:bodyPr>
          <a:lstStyle/>
          <a:p>
            <a:r>
              <a:rPr lang="de-DE" sz="4000" dirty="0">
                <a:solidFill>
                  <a:schemeClr val="tx1"/>
                </a:solidFill>
              </a:rPr>
              <a:t>OSAT capability evaluation</a:t>
            </a:r>
            <a:endParaRPr lang="en-US" b="0" i="0" u="none" strike="noStrike" cap="none" spc="0" baseline="0" dirty="0">
              <a:solidFill>
                <a:schemeClr val="tx1"/>
              </a:solidFill>
              <a:uFillTx/>
              <a:latin typeface="Intel Clear Light" panose="020B0404020203020204" pitchFamily="34" charset="0"/>
              <a:ea typeface="Intel Clear Light" panose="020B0404020203020204" pitchFamily="34" charset="0"/>
              <a:cs typeface="Intel Clear Light" panose="020B0404020203020204" pitchFamily="34" charset="0"/>
              <a:sym typeface="Helvetica"/>
            </a:endParaRPr>
          </a:p>
        </p:txBody>
      </p: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779B1747-F1B8-4DD1-B701-DC113A8E2D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9401550"/>
              </p:ext>
            </p:extLst>
          </p:nvPr>
        </p:nvGraphicFramePr>
        <p:xfrm>
          <a:off x="652193" y="1330991"/>
          <a:ext cx="10244407" cy="4270755"/>
        </p:xfrm>
        <a:graphic>
          <a:graphicData uri="http://schemas.openxmlformats.org/drawingml/2006/table">
            <a:tbl>
              <a:tblPr/>
              <a:tblGrid>
                <a:gridCol w="1883665">
                  <a:extLst>
                    <a:ext uri="{9D8B030D-6E8A-4147-A177-3AD203B41FA5}">
                      <a16:colId xmlns:a16="http://schemas.microsoft.com/office/drawing/2014/main" val="1301399227"/>
                    </a:ext>
                  </a:extLst>
                </a:gridCol>
                <a:gridCol w="1778967">
                  <a:extLst>
                    <a:ext uri="{9D8B030D-6E8A-4147-A177-3AD203B41FA5}">
                      <a16:colId xmlns:a16="http://schemas.microsoft.com/office/drawing/2014/main" val="3920764497"/>
                    </a:ext>
                  </a:extLst>
                </a:gridCol>
                <a:gridCol w="2066925">
                  <a:extLst>
                    <a:ext uri="{9D8B030D-6E8A-4147-A177-3AD203B41FA5}">
                      <a16:colId xmlns:a16="http://schemas.microsoft.com/office/drawing/2014/main" val="1037383460"/>
                    </a:ext>
                  </a:extLst>
                </a:gridCol>
                <a:gridCol w="2219325">
                  <a:extLst>
                    <a:ext uri="{9D8B030D-6E8A-4147-A177-3AD203B41FA5}">
                      <a16:colId xmlns:a16="http://schemas.microsoft.com/office/drawing/2014/main" val="4286479242"/>
                    </a:ext>
                  </a:extLst>
                </a:gridCol>
                <a:gridCol w="2295525">
                  <a:extLst>
                    <a:ext uri="{9D8B030D-6E8A-4147-A177-3AD203B41FA5}">
                      <a16:colId xmlns:a16="http://schemas.microsoft.com/office/drawing/2014/main" val="3245021190"/>
                    </a:ext>
                  </a:extLst>
                </a:gridCol>
              </a:tblGrid>
              <a:tr h="279438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Intel Clear" panose="020B0604020203020204" pitchFamily="34" charset="0"/>
                        </a:rPr>
                        <a:t>Product feature</a:t>
                      </a:r>
                    </a:p>
                  </a:txBody>
                  <a:tcPr marL="9085" marR="9085" marT="90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872C5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Intel Clear" panose="020B0604020203020204" pitchFamily="34" charset="0"/>
                        </a:rPr>
                        <a:t>Emerald Rapids</a:t>
                      </a:r>
                    </a:p>
                  </a:txBody>
                  <a:tcPr marL="9085" marR="9085" marT="90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872C5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Intel Clear" panose="020B0604020203020204" pitchFamily="34" charset="0"/>
                        </a:rPr>
                        <a:t>OSAT experience</a:t>
                      </a:r>
                    </a:p>
                  </a:txBody>
                  <a:tcPr marL="9085" marR="9085" marT="90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872C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Intel Clear" panose="020B0604020203020204" pitchFamily="34" charset="0"/>
                      </a:endParaRPr>
                    </a:p>
                  </a:txBody>
                  <a:tcPr marL="9085" marR="9085" marT="90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Intel Clear" panose="020B0604020203020204" pitchFamily="34" charset="0"/>
                      </a:endParaRPr>
                    </a:p>
                  </a:txBody>
                  <a:tcPr marL="9085" marR="9085" marT="90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7868920"/>
                  </a:ext>
                </a:extLst>
              </a:tr>
              <a:tr h="259566">
                <a:tc vMerge="1"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Intel Clear" panose="020B0604020203020204" pitchFamily="34" charset="0"/>
                      </a:endParaRPr>
                    </a:p>
                  </a:txBody>
                  <a:tcPr marL="9085" marR="9085" marT="90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872C5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Intel Clear" panose="020B0604020203020204" pitchFamily="34" charset="0"/>
                      </a:endParaRPr>
                    </a:p>
                  </a:txBody>
                  <a:tcPr marL="9085" marR="9085" marT="90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872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Intel Clear" panose="020B0604020203020204" pitchFamily="34" charset="0"/>
                        </a:rPr>
                        <a:t>SPIL</a:t>
                      </a:r>
                    </a:p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FF00"/>
                          </a:solidFill>
                          <a:effectLst/>
                          <a:latin typeface="Intel Clear" panose="020B0604020203020204" pitchFamily="34" charset="0"/>
                        </a:rPr>
                        <a:t>LVM experience</a:t>
                      </a:r>
                    </a:p>
                  </a:txBody>
                  <a:tcPr marL="9085" marR="9085" marT="90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872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Intel Clear" panose="020B0604020203020204" pitchFamily="34" charset="0"/>
                        </a:rPr>
                        <a:t>ASE</a:t>
                      </a:r>
                    </a:p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C000"/>
                          </a:solidFill>
                          <a:effectLst/>
                          <a:latin typeface="Intel Clear" panose="020B0604020203020204" pitchFamily="34" charset="0"/>
                        </a:rPr>
                        <a:t>Qualified</a:t>
                      </a:r>
                    </a:p>
                  </a:txBody>
                  <a:tcPr marL="9085" marR="9085" marT="90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872C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Intel Clear" panose="020B0604020203020204" pitchFamily="34" charset="0"/>
                        </a:rPr>
                        <a:t>AMKOR</a:t>
                      </a:r>
                    </a:p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99FF"/>
                          </a:solidFill>
                          <a:effectLst/>
                          <a:latin typeface="Intel Clear" panose="020B0604020203020204" pitchFamily="34" charset="0"/>
                        </a:rPr>
                        <a:t>Engineering/Development</a:t>
                      </a:r>
                    </a:p>
                  </a:txBody>
                  <a:tcPr marL="9085" marR="9085" marT="908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872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2423751"/>
                  </a:ext>
                </a:extLst>
              </a:tr>
              <a:tr h="4898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Top die qty​</a:t>
                      </a:r>
                    </a:p>
                  </a:txBody>
                  <a:tcPr marL="9085" marR="9085" marT="9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2 ASIC</a:t>
                      </a:r>
                    </a:p>
                  </a:txBody>
                  <a:tcPr marL="9085" marR="9085" marT="9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/>
                        </a:rPr>
                        <a:t>(1+1HBM) in LVM</a:t>
                      </a:r>
                    </a:p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/>
                        </a:rPr>
                        <a:t>(1ASIC+4HBM)*2 in LVM</a:t>
                      </a:r>
                    </a:p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/>
                        </a:rPr>
                        <a:t>1+8HBM in qualification</a:t>
                      </a:r>
                    </a:p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/>
                        </a:rPr>
                        <a:t>3 ASIC in dev</a:t>
                      </a:r>
                    </a:p>
                  </a:txBody>
                  <a:tcPr marL="9085" marR="9085" marT="9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(1ASIC+1HBM) qualified</a:t>
                      </a:r>
                    </a:p>
                    <a:p>
                      <a:pPr marL="0" marR="0" lvl="0" indent="0" algn="ctr" defTabSz="6096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(1ASIC+4HBM)*2 in qualification – 2022Q1</a:t>
                      </a:r>
                    </a:p>
                  </a:txBody>
                  <a:tcPr marL="9085" marR="9085" marT="9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(1ASIC+2HBM) in engineering</a:t>
                      </a:r>
                    </a:p>
                  </a:txBody>
                  <a:tcPr marL="9085" marR="9085" marT="9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7660623"/>
                  </a:ext>
                </a:extLst>
              </a:tr>
              <a:tr h="1940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Bridge die qty</a:t>
                      </a: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​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Intel Clear" panose="020B0604020203020204" pitchFamily="34" charset="0"/>
                      </a:endParaRPr>
                    </a:p>
                  </a:txBody>
                  <a:tcPr marL="9085" marR="9085" marT="9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3</a:t>
                      </a:r>
                    </a:p>
                  </a:txBody>
                  <a:tcPr marL="9085" marR="9085" marT="9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4</a:t>
                      </a:r>
                    </a:p>
                  </a:txBody>
                  <a:tcPr marL="9085" marR="9085" marT="9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1</a:t>
                      </a:r>
                    </a:p>
                  </a:txBody>
                  <a:tcPr marL="9085" marR="9085" marT="9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2</a:t>
                      </a:r>
                    </a:p>
                  </a:txBody>
                  <a:tcPr marL="9085" marR="9085" marT="9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5379865"/>
                  </a:ext>
                </a:extLst>
              </a:tr>
              <a:tr h="2285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ASIC die size</a:t>
                      </a: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​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Intel Clear" panose="020B0604020203020204" pitchFamily="34" charset="0"/>
                      </a:endParaRPr>
                    </a:p>
                  </a:txBody>
                  <a:tcPr marL="9085" marR="9085" marT="9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858 mm2 (26x33)</a:t>
                      </a:r>
                    </a:p>
                  </a:txBody>
                  <a:tcPr marL="9085" marR="9085" marT="9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725mm2</a:t>
                      </a:r>
                    </a:p>
                  </a:txBody>
                  <a:tcPr marL="9085" marR="9085" marT="9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235mm2 (17.6x13.4)​</a:t>
                      </a:r>
                    </a:p>
                  </a:txBody>
                  <a:tcPr marL="9085" marR="9085" marT="9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566mm2 (23.4X24.2)</a:t>
                      </a:r>
                    </a:p>
                  </a:txBody>
                  <a:tcPr marL="9085" marR="9085" marT="9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4719275"/>
                  </a:ext>
                </a:extLst>
              </a:tr>
              <a:tr h="1940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Intel Clear"/>
                        </a:rPr>
                        <a:t>Die to Die Distance </a:t>
                      </a:r>
                      <a:endParaRPr lang="en-US" sz="1100" b="1" i="0" u="none" strike="noStrike">
                        <a:solidFill>
                          <a:schemeClr val="tx1"/>
                        </a:solidFill>
                        <a:effectLst/>
                        <a:latin typeface="Intel Clear" panose="020B0604020203020204" pitchFamily="34" charset="0"/>
                      </a:endParaRPr>
                    </a:p>
                  </a:txBody>
                  <a:tcPr marL="9085" marR="9085" marT="9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100um</a:t>
                      </a:r>
                    </a:p>
                  </a:txBody>
                  <a:tcPr marL="9085" marR="9085" marT="9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140um</a:t>
                      </a:r>
                      <a:endParaRPr lang="en-US" sz="11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Intel Clear" panose="020B0604020203020204" pitchFamily="34" charset="0"/>
                      </a:endParaRPr>
                    </a:p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Intel Clear" panose="020B0604020203020204" pitchFamily="34" charset="0"/>
                        </a:rPr>
                        <a:t>Eng experience 118um</a:t>
                      </a:r>
                    </a:p>
                  </a:txBody>
                  <a:tcPr marL="9085" marR="9085" marT="9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70um</a:t>
                      </a:r>
                    </a:p>
                  </a:txBody>
                  <a:tcPr marL="9085" marR="9085" marT="9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TBD</a:t>
                      </a:r>
                    </a:p>
                  </a:txBody>
                  <a:tcPr marL="9085" marR="9085" marT="9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3026886"/>
                  </a:ext>
                </a:extLst>
              </a:tr>
              <a:tr h="2641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Intel Clear"/>
                        </a:rPr>
                        <a:t>Si bridge size</a:t>
                      </a: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/>
                        </a:rPr>
                        <a:t>​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Intel Clear"/>
                      </a:endParaRPr>
                    </a:p>
                  </a:txBody>
                  <a:tcPr marL="9085" marR="9085" marT="9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16.2mm2 (2.7x 6)</a:t>
                      </a:r>
                    </a:p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32.4mm2 (2.7 x12)</a:t>
                      </a:r>
                    </a:p>
                  </a:txBody>
                  <a:tcPr marL="9085" marR="9085" marT="9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37mm2 (~1:1 ratio)</a:t>
                      </a:r>
                    </a:p>
                  </a:txBody>
                  <a:tcPr marL="9085" marR="9085" marT="9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35mm2 (5.6x6.3)​</a:t>
                      </a:r>
                    </a:p>
                  </a:txBody>
                  <a:tcPr marL="9085" marR="9085" marT="9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46mm2 (7.3x6.3)</a:t>
                      </a:r>
                    </a:p>
                  </a:txBody>
                  <a:tcPr marL="9085" marR="9085" marT="9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4624576"/>
                  </a:ext>
                </a:extLst>
              </a:tr>
              <a:tr h="2641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Molding interposer size</a:t>
                      </a:r>
                    </a:p>
                  </a:txBody>
                  <a:tcPr marL="9085" marR="9085" marT="9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NA</a:t>
                      </a:r>
                    </a:p>
                  </a:txBody>
                  <a:tcPr marL="9085" marR="9085" marT="9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1460mm2 2x reticle</a:t>
                      </a:r>
                    </a:p>
                  </a:txBody>
                  <a:tcPr marL="9085" marR="9085" marT="9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404mm2 (27.3x14.8)​ 1x reticle</a:t>
                      </a:r>
                    </a:p>
                  </a:txBody>
                  <a:tcPr marL="9085" marR="9085" marT="9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836(32.8x25.5)</a:t>
                      </a:r>
                    </a:p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1x reticle</a:t>
                      </a:r>
                    </a:p>
                  </a:txBody>
                  <a:tcPr marL="9085" marR="9085" marT="9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2046161"/>
                  </a:ext>
                </a:extLst>
              </a:tr>
              <a:tr h="2285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Intel Clear"/>
                        </a:rPr>
                        <a:t>Package size</a:t>
                      </a: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/>
                        </a:rPr>
                        <a:t>​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Intel Clear"/>
                      </a:endParaRPr>
                    </a:p>
                  </a:txBody>
                  <a:tcPr marL="9085" marR="9085" marT="9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4640mm² (80mmx58mm)</a:t>
                      </a:r>
                    </a:p>
                  </a:txBody>
                  <a:tcPr marL="9085" marR="9085" marT="9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5600mm2</a:t>
                      </a:r>
                    </a:p>
                  </a:txBody>
                  <a:tcPr marL="9085" marR="9085" marT="9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1271mm2 (41x31)​</a:t>
                      </a:r>
                    </a:p>
                  </a:txBody>
                  <a:tcPr marL="9085" marR="9085" marT="9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4556mm2 (67.5x67.5)</a:t>
                      </a:r>
                    </a:p>
                  </a:txBody>
                  <a:tcPr marL="9085" marR="9085" marT="9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0602325"/>
                  </a:ext>
                </a:extLst>
              </a:tr>
              <a:tr h="2641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top die bump pitch</a:t>
                      </a:r>
                    </a:p>
                  </a:txBody>
                  <a:tcPr marL="9085" marR="9085" marT="9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55/100/130um</a:t>
                      </a:r>
                    </a:p>
                  </a:txBody>
                  <a:tcPr marL="9085" marR="9085" marT="9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45um</a:t>
                      </a:r>
                    </a:p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* No mixed bump experience</a:t>
                      </a:r>
                    </a:p>
                  </a:txBody>
                  <a:tcPr marL="9085" marR="9085" marT="9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55um</a:t>
                      </a:r>
                    </a:p>
                    <a:p>
                      <a:pPr marL="0" marR="0" lvl="0" indent="0" algn="ctr" defTabSz="6096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*No mixed bump experience</a:t>
                      </a:r>
                    </a:p>
                    <a:p>
                      <a:pPr marL="0" marR="0" lvl="0" indent="0" algn="ctr" defTabSz="6096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* core bump/</a:t>
                      </a:r>
                      <a:r>
                        <a:rPr lang="en-US" sz="11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ubump</a:t>
                      </a: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 diameter ratio &lt;2</a:t>
                      </a:r>
                    </a:p>
                  </a:txBody>
                  <a:tcPr marL="9085" marR="9085" marT="9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50um</a:t>
                      </a:r>
                    </a:p>
                    <a:p>
                      <a:pPr marL="0" marR="0" lvl="0" indent="0" algn="ctr" defTabSz="6096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* No mixed bump experience</a:t>
                      </a:r>
                    </a:p>
                  </a:txBody>
                  <a:tcPr marL="9085" marR="9085" marT="9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1972926"/>
                  </a:ext>
                </a:extLst>
              </a:tr>
              <a:tr h="2641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Bump out pitch to substrate</a:t>
                      </a: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​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Intel Clear" panose="020B0604020203020204" pitchFamily="34" charset="0"/>
                      </a:endParaRPr>
                    </a:p>
                  </a:txBody>
                  <a:tcPr marL="9085" marR="9085" marT="9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Top die core bump</a:t>
                      </a:r>
                    </a:p>
                    <a:p>
                      <a:pPr marL="0" marR="0" lvl="0" indent="0" algn="ctr" defTabSz="6096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100/130um</a:t>
                      </a:r>
                    </a:p>
                  </a:txBody>
                  <a:tcPr marL="9085" marR="9085" marT="9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Molding interposer</a:t>
                      </a:r>
                    </a:p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min 150um</a:t>
                      </a:r>
                      <a:endParaRPr lang="en-US" sz="1100" b="0" i="0" u="none" strike="noStrike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Intel Clear" panose="020B0604020203020204" pitchFamily="34" charset="0"/>
                      </a:endParaRPr>
                    </a:p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Intel Clear" panose="020B0604020203020204" pitchFamily="34" charset="0"/>
                        </a:rPr>
                        <a:t>2024 roadmap 90um</a:t>
                      </a:r>
                    </a:p>
                  </a:txBody>
                  <a:tcPr marL="9085" marR="9085" marT="9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Molding interposer</a:t>
                      </a:r>
                    </a:p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min 150um</a:t>
                      </a:r>
                    </a:p>
                  </a:txBody>
                  <a:tcPr marL="9085" marR="9085" marT="9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Intel Clear" panose="020B0604020203020204" pitchFamily="34" charset="0"/>
                        </a:rPr>
                        <a:t>TBD</a:t>
                      </a:r>
                    </a:p>
                  </a:txBody>
                  <a:tcPr marL="9085" marR="9085" marT="908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5008083"/>
                  </a:ext>
                </a:extLst>
              </a:tr>
            </a:tbl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F89E63EE-9DB6-4F40-9297-0C59D288D348}"/>
              </a:ext>
            </a:extLst>
          </p:cNvPr>
          <p:cNvSpPr txBox="1"/>
          <p:nvPr/>
        </p:nvSpPr>
        <p:spPr>
          <a:xfrm>
            <a:off x="614362" y="939501"/>
            <a:ext cx="10950148" cy="30777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342900" lvl="7" indent="-342900" defTabSz="2438338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+mj-lt"/>
              </a:rPr>
              <a:t>SPIL has most development experience and product in production. </a:t>
            </a: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C0344D78-6BEA-4378-A8BE-59B0130C2F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0748" y="5685578"/>
            <a:ext cx="706881" cy="602158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F23E5A28-2211-42A2-9F75-8A02AAC3E3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6008" y="5665292"/>
            <a:ext cx="648927" cy="602158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91B2012E-B3B6-42EE-8875-81614511260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5993" y="5661384"/>
            <a:ext cx="793865" cy="475492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B8A6CCC0-BAC1-46D8-AF99-A702D72C99B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94807" y="5661384"/>
            <a:ext cx="1184650" cy="756324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CB62C006-95E6-4D9B-893A-C31EA725C88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744783" y="5616655"/>
            <a:ext cx="1433060" cy="1134036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6107A1B5-EFDD-4943-B84E-D50B4068C30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80883" y="5685578"/>
            <a:ext cx="697243" cy="581872"/>
          </a:xfrm>
          <a:prstGeom prst="rect">
            <a:avLst/>
          </a:prstGeom>
        </p:spPr>
      </p:pic>
      <p:sp>
        <p:nvSpPr>
          <p:cNvPr id="56" name="Rectangle 55">
            <a:extLst>
              <a:ext uri="{FF2B5EF4-FFF2-40B4-BE49-F238E27FC236}">
                <a16:creationId xmlns:a16="http://schemas.microsoft.com/office/drawing/2014/main" id="{AECEEA34-04F1-49EC-B9FB-B4A471AEAAF5}"/>
              </a:ext>
            </a:extLst>
          </p:cNvPr>
          <p:cNvSpPr/>
          <p:nvPr/>
        </p:nvSpPr>
        <p:spPr>
          <a:xfrm>
            <a:off x="10894913" y="2045192"/>
            <a:ext cx="1240971" cy="379591"/>
          </a:xfrm>
          <a:prstGeom prst="rect">
            <a:avLst/>
          </a:prstGeom>
          <a:solidFill>
            <a:srgbClr val="92D050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</a:pPr>
            <a:r>
              <a:rPr lang="en-US" sz="1800" dirty="0"/>
              <a:t>No gap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2C1056F1-62A0-42D6-8F35-3F122FE9C6F7}"/>
              </a:ext>
            </a:extLst>
          </p:cNvPr>
          <p:cNvSpPr/>
          <p:nvPr/>
        </p:nvSpPr>
        <p:spPr>
          <a:xfrm>
            <a:off x="10894913" y="2592209"/>
            <a:ext cx="1240971" cy="37959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</a:pPr>
            <a:r>
              <a:rPr lang="en-US" sz="1800" dirty="0"/>
              <a:t>Gap</a:t>
            </a:r>
          </a:p>
        </p:txBody>
      </p:sp>
      <p:sp>
        <p:nvSpPr>
          <p:cNvPr id="59" name="Star: 5 Points 58">
            <a:extLst>
              <a:ext uri="{FF2B5EF4-FFF2-40B4-BE49-F238E27FC236}">
                <a16:creationId xmlns:a16="http://schemas.microsoft.com/office/drawing/2014/main" id="{6C55A7C2-6540-428C-BA02-CE5CF7118F28}"/>
              </a:ext>
            </a:extLst>
          </p:cNvPr>
          <p:cNvSpPr/>
          <p:nvPr/>
        </p:nvSpPr>
        <p:spPr>
          <a:xfrm>
            <a:off x="6129699" y="2259974"/>
            <a:ext cx="228600" cy="228600"/>
          </a:xfrm>
          <a:prstGeom prst="star5">
            <a:avLst/>
          </a:prstGeom>
          <a:solidFill>
            <a:srgbClr val="0F1EF5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60" name="Star: 5 Points 59">
            <a:extLst>
              <a:ext uri="{FF2B5EF4-FFF2-40B4-BE49-F238E27FC236}">
                <a16:creationId xmlns:a16="http://schemas.microsoft.com/office/drawing/2014/main" id="{89A5FB6F-3A82-4977-BB9D-1C3AD69F4344}"/>
              </a:ext>
            </a:extLst>
          </p:cNvPr>
          <p:cNvSpPr/>
          <p:nvPr/>
        </p:nvSpPr>
        <p:spPr>
          <a:xfrm>
            <a:off x="6128329" y="2686335"/>
            <a:ext cx="228600" cy="228600"/>
          </a:xfrm>
          <a:prstGeom prst="star5">
            <a:avLst/>
          </a:prstGeom>
          <a:solidFill>
            <a:srgbClr val="0F1EF5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62" name="Star: 5 Points 61">
            <a:extLst>
              <a:ext uri="{FF2B5EF4-FFF2-40B4-BE49-F238E27FC236}">
                <a16:creationId xmlns:a16="http://schemas.microsoft.com/office/drawing/2014/main" id="{7438DFA3-B0D7-44F9-919A-559994FB7A7F}"/>
              </a:ext>
            </a:extLst>
          </p:cNvPr>
          <p:cNvSpPr/>
          <p:nvPr/>
        </p:nvSpPr>
        <p:spPr>
          <a:xfrm>
            <a:off x="6129699" y="2915475"/>
            <a:ext cx="228600" cy="228600"/>
          </a:xfrm>
          <a:prstGeom prst="star5">
            <a:avLst/>
          </a:prstGeom>
          <a:solidFill>
            <a:srgbClr val="0F1EF5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64" name="Star: 5 Points 63">
            <a:extLst>
              <a:ext uri="{FF2B5EF4-FFF2-40B4-BE49-F238E27FC236}">
                <a16:creationId xmlns:a16="http://schemas.microsoft.com/office/drawing/2014/main" id="{746BE55E-58D7-4B36-95D5-30ABFBF65B3D}"/>
              </a:ext>
            </a:extLst>
          </p:cNvPr>
          <p:cNvSpPr/>
          <p:nvPr/>
        </p:nvSpPr>
        <p:spPr>
          <a:xfrm>
            <a:off x="8114221" y="3210947"/>
            <a:ext cx="228600" cy="228600"/>
          </a:xfrm>
          <a:prstGeom prst="star5">
            <a:avLst/>
          </a:prstGeom>
          <a:solidFill>
            <a:srgbClr val="0F1EF5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65" name="Star: 5 Points 64">
            <a:extLst>
              <a:ext uri="{FF2B5EF4-FFF2-40B4-BE49-F238E27FC236}">
                <a16:creationId xmlns:a16="http://schemas.microsoft.com/office/drawing/2014/main" id="{4F394521-B30D-4413-90ED-F45DFB14BB30}"/>
              </a:ext>
            </a:extLst>
          </p:cNvPr>
          <p:cNvSpPr/>
          <p:nvPr/>
        </p:nvSpPr>
        <p:spPr>
          <a:xfrm>
            <a:off x="6127315" y="3883750"/>
            <a:ext cx="228600" cy="228600"/>
          </a:xfrm>
          <a:prstGeom prst="star5">
            <a:avLst/>
          </a:prstGeom>
          <a:solidFill>
            <a:srgbClr val="0F1EF5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66" name="Star: 5 Points 65">
            <a:extLst>
              <a:ext uri="{FF2B5EF4-FFF2-40B4-BE49-F238E27FC236}">
                <a16:creationId xmlns:a16="http://schemas.microsoft.com/office/drawing/2014/main" id="{3E65133D-14F4-45A2-BC53-B0A08AF7F8BD}"/>
              </a:ext>
            </a:extLst>
          </p:cNvPr>
          <p:cNvSpPr/>
          <p:nvPr/>
        </p:nvSpPr>
        <p:spPr>
          <a:xfrm>
            <a:off x="6124575" y="4175896"/>
            <a:ext cx="228600" cy="228600"/>
          </a:xfrm>
          <a:prstGeom prst="star5">
            <a:avLst/>
          </a:prstGeom>
          <a:solidFill>
            <a:srgbClr val="0F1EF5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1452470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roup 48">
            <a:extLst>
              <a:ext uri="{FF2B5EF4-FFF2-40B4-BE49-F238E27FC236}">
                <a16:creationId xmlns:a16="http://schemas.microsoft.com/office/drawing/2014/main" id="{D470F68B-086F-4D97-A6FD-3B0EEA91FD60}"/>
              </a:ext>
            </a:extLst>
          </p:cNvPr>
          <p:cNvGrpSpPr/>
          <p:nvPr/>
        </p:nvGrpSpPr>
        <p:grpSpPr>
          <a:xfrm>
            <a:off x="1652677" y="1070036"/>
            <a:ext cx="4677795" cy="2334175"/>
            <a:chOff x="1187217" y="982216"/>
            <a:chExt cx="4677795" cy="2334175"/>
          </a:xfrm>
        </p:grpSpPr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1DEEC125-88FC-40F7-BC6F-402F7A26228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741137" y="1293945"/>
              <a:ext cx="3580505" cy="784167"/>
            </a:xfrm>
            <a:prstGeom prst="rect">
              <a:avLst/>
            </a:prstGeom>
          </p:spPr>
        </p:pic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68DBA9C2-A691-4FC1-8563-FF602558EE5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233543" y="1293945"/>
              <a:ext cx="262375" cy="796716"/>
            </a:xfrm>
            <a:prstGeom prst="rect">
              <a:avLst/>
            </a:prstGeom>
          </p:spPr>
        </p:pic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DB0D7D63-81FB-420C-9CFD-EEF02B5AD36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222993" y="982216"/>
              <a:ext cx="4642019" cy="312618"/>
            </a:xfrm>
            <a:prstGeom prst="rect">
              <a:avLst/>
            </a:prstGeom>
          </p:spPr>
        </p:pic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DA9C3FBE-AAAB-4EC8-B877-567AD14CA5DE}"/>
                </a:ext>
              </a:extLst>
            </p:cNvPr>
            <p:cNvSpPr/>
            <p:nvPr/>
          </p:nvSpPr>
          <p:spPr>
            <a:xfrm>
              <a:off x="1187217" y="2078113"/>
              <a:ext cx="4642019" cy="944386"/>
            </a:xfrm>
            <a:prstGeom prst="rect">
              <a:avLst/>
            </a:prstGeom>
            <a:solidFill>
              <a:srgbClr val="92D05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FC679499-DAD9-49AE-B320-7E2DED049D8A}"/>
                </a:ext>
              </a:extLst>
            </p:cNvPr>
            <p:cNvSpPr/>
            <p:nvPr/>
          </p:nvSpPr>
          <p:spPr>
            <a:xfrm>
              <a:off x="3190710" y="2157438"/>
              <a:ext cx="626091" cy="164600"/>
            </a:xfrm>
            <a:prstGeom prst="rect">
              <a:avLst/>
            </a:prstGeom>
            <a:solidFill>
              <a:srgbClr val="FFC000"/>
            </a:solidFill>
            <a:ln w="12700" cap="flat">
              <a:solidFill>
                <a:schemeClr val="tx1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pic>
          <p:nvPicPr>
            <p:cNvPr id="32" name="Picture 31">
              <a:extLst>
                <a:ext uri="{FF2B5EF4-FFF2-40B4-BE49-F238E27FC236}">
                  <a16:creationId xmlns:a16="http://schemas.microsoft.com/office/drawing/2014/main" id="{4C866F2E-8919-4A05-B694-A7639C7A563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571460" y="1278727"/>
              <a:ext cx="262375" cy="796716"/>
            </a:xfrm>
            <a:prstGeom prst="rect">
              <a:avLst/>
            </a:prstGeom>
          </p:spPr>
        </p:pic>
        <p:pic>
          <p:nvPicPr>
            <p:cNvPr id="36" name="Picture 35">
              <a:extLst>
                <a:ext uri="{FF2B5EF4-FFF2-40B4-BE49-F238E27FC236}">
                  <a16:creationId xmlns:a16="http://schemas.microsoft.com/office/drawing/2014/main" id="{148D8208-EC74-464C-98A1-2D1C7584151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597280" y="2928403"/>
              <a:ext cx="365760" cy="380559"/>
            </a:xfrm>
            <a:prstGeom prst="rect">
              <a:avLst/>
            </a:prstGeom>
          </p:spPr>
        </p:pic>
        <p:pic>
          <p:nvPicPr>
            <p:cNvPr id="37" name="Picture 36">
              <a:extLst>
                <a:ext uri="{FF2B5EF4-FFF2-40B4-BE49-F238E27FC236}">
                  <a16:creationId xmlns:a16="http://schemas.microsoft.com/office/drawing/2014/main" id="{82AB29F2-8E13-413B-B8DE-ECDEA5C02CF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018129" y="2928403"/>
              <a:ext cx="365760" cy="380559"/>
            </a:xfrm>
            <a:prstGeom prst="rect">
              <a:avLst/>
            </a:prstGeom>
          </p:spPr>
        </p:pic>
        <p:pic>
          <p:nvPicPr>
            <p:cNvPr id="38" name="Picture 37">
              <a:extLst>
                <a:ext uri="{FF2B5EF4-FFF2-40B4-BE49-F238E27FC236}">
                  <a16:creationId xmlns:a16="http://schemas.microsoft.com/office/drawing/2014/main" id="{CA0BD3AF-EA50-44D5-AD45-F33ED33690D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406191" y="2928403"/>
              <a:ext cx="365760" cy="380559"/>
            </a:xfrm>
            <a:prstGeom prst="rect">
              <a:avLst/>
            </a:prstGeom>
          </p:spPr>
        </p:pic>
        <p:pic>
          <p:nvPicPr>
            <p:cNvPr id="39" name="Picture 38">
              <a:extLst>
                <a:ext uri="{FF2B5EF4-FFF2-40B4-BE49-F238E27FC236}">
                  <a16:creationId xmlns:a16="http://schemas.microsoft.com/office/drawing/2014/main" id="{B63568D4-4CB9-40E4-8A97-742A9713044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782598" y="2931923"/>
              <a:ext cx="365760" cy="380559"/>
            </a:xfrm>
            <a:prstGeom prst="rect">
              <a:avLst/>
            </a:prstGeom>
          </p:spPr>
        </p:pic>
        <p:pic>
          <p:nvPicPr>
            <p:cNvPr id="40" name="Picture 39">
              <a:extLst>
                <a:ext uri="{FF2B5EF4-FFF2-40B4-BE49-F238E27FC236}">
                  <a16:creationId xmlns:a16="http://schemas.microsoft.com/office/drawing/2014/main" id="{C40F8C54-AE83-4A67-AFCF-E9E63DD0524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176140" y="2931923"/>
              <a:ext cx="365760" cy="380559"/>
            </a:xfrm>
            <a:prstGeom prst="rect">
              <a:avLst/>
            </a:prstGeom>
          </p:spPr>
        </p:pic>
        <p:pic>
          <p:nvPicPr>
            <p:cNvPr id="41" name="Picture 40">
              <a:extLst>
                <a:ext uri="{FF2B5EF4-FFF2-40B4-BE49-F238E27FC236}">
                  <a16:creationId xmlns:a16="http://schemas.microsoft.com/office/drawing/2014/main" id="{8D51A90A-43AB-4084-9E4D-AF4363B8F67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555865" y="2930999"/>
              <a:ext cx="365760" cy="380559"/>
            </a:xfrm>
            <a:prstGeom prst="rect">
              <a:avLst/>
            </a:prstGeom>
          </p:spPr>
        </p:pic>
        <p:pic>
          <p:nvPicPr>
            <p:cNvPr id="42" name="Picture 41">
              <a:extLst>
                <a:ext uri="{FF2B5EF4-FFF2-40B4-BE49-F238E27FC236}">
                  <a16:creationId xmlns:a16="http://schemas.microsoft.com/office/drawing/2014/main" id="{82C15D22-1CCC-402C-B47A-A8449000F52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949409" y="2930999"/>
              <a:ext cx="365760" cy="380559"/>
            </a:xfrm>
            <a:prstGeom prst="rect">
              <a:avLst/>
            </a:prstGeom>
          </p:spPr>
        </p:pic>
        <p:pic>
          <p:nvPicPr>
            <p:cNvPr id="43" name="Picture 42">
              <a:extLst>
                <a:ext uri="{FF2B5EF4-FFF2-40B4-BE49-F238E27FC236}">
                  <a16:creationId xmlns:a16="http://schemas.microsoft.com/office/drawing/2014/main" id="{6DE30737-5790-45A4-ADDF-0A40341E3FF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364778" y="2930999"/>
              <a:ext cx="365760" cy="380559"/>
            </a:xfrm>
            <a:prstGeom prst="rect">
              <a:avLst/>
            </a:prstGeom>
          </p:spPr>
        </p:pic>
        <p:pic>
          <p:nvPicPr>
            <p:cNvPr id="44" name="Picture 43">
              <a:extLst>
                <a:ext uri="{FF2B5EF4-FFF2-40B4-BE49-F238E27FC236}">
                  <a16:creationId xmlns:a16="http://schemas.microsoft.com/office/drawing/2014/main" id="{9A123867-AA82-42DC-85D1-13B1554AA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758321" y="2930999"/>
              <a:ext cx="365760" cy="380559"/>
            </a:xfrm>
            <a:prstGeom prst="rect">
              <a:avLst/>
            </a:prstGeom>
          </p:spPr>
        </p:pic>
        <p:pic>
          <p:nvPicPr>
            <p:cNvPr id="45" name="Picture 44">
              <a:extLst>
                <a:ext uri="{FF2B5EF4-FFF2-40B4-BE49-F238E27FC236}">
                  <a16:creationId xmlns:a16="http://schemas.microsoft.com/office/drawing/2014/main" id="{B8501607-86D2-4E30-8039-BBBB676D757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145877" y="2935832"/>
              <a:ext cx="365760" cy="380559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C0E8921-5DF5-4FEE-9BED-3B73182D5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737" y="271795"/>
            <a:ext cx="11010901" cy="952500"/>
          </a:xfrm>
        </p:spPr>
        <p:txBody>
          <a:bodyPr lIns="0" tIns="0" rIns="0" bIns="0">
            <a:normAutofit/>
          </a:bodyPr>
          <a:lstStyle/>
          <a:p>
            <a:r>
              <a:rPr lang="de-DE" dirty="0">
                <a:solidFill>
                  <a:schemeClr val="tx1"/>
                </a:solidFill>
              </a:rPr>
              <a:t>Product Concept Study – Emerald Rapids</a:t>
            </a:r>
            <a:endParaRPr lang="en-US" b="0" i="0" u="none" strike="noStrike" cap="none" spc="0" baseline="0" dirty="0">
              <a:solidFill>
                <a:schemeClr val="tx1"/>
              </a:solidFill>
              <a:uFillTx/>
              <a:latin typeface="Intel Clear Light" panose="020B0404020203020204" pitchFamily="34" charset="0"/>
              <a:ea typeface="Intel Clear Light" panose="020B0404020203020204" pitchFamily="34" charset="0"/>
              <a:cs typeface="Intel Clear Light" panose="020B0404020203020204" pitchFamily="34" charset="0"/>
              <a:sym typeface="Helvetica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52F84CB-C376-48C2-B11D-6B46DAA5F7D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69758" y="3769806"/>
            <a:ext cx="4677795" cy="308819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1607A56-CCAF-45AC-9FAA-6884D78B5941}"/>
              </a:ext>
            </a:extLst>
          </p:cNvPr>
          <p:cNvSpPr txBox="1"/>
          <p:nvPr/>
        </p:nvSpPr>
        <p:spPr>
          <a:xfrm>
            <a:off x="6511386" y="1600524"/>
            <a:ext cx="3597934" cy="27699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R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Top die</a:t>
            </a:r>
            <a:r>
              <a:rPr lang="en-US" altLang="zh-TW" sz="1800" dirty="0">
                <a:solidFill>
                  <a:schemeClr val="tx1"/>
                </a:solidFill>
                <a:latin typeface="+mj-lt"/>
              </a:rPr>
              <a:t>:</a:t>
            </a:r>
            <a:r>
              <a:rPr lang="zh-TW" altLang="en-US" sz="1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altLang="zh-TW" sz="1800" dirty="0">
                <a:solidFill>
                  <a:schemeClr val="tx1"/>
                </a:solidFill>
                <a:latin typeface="+mj-lt"/>
              </a:rPr>
              <a:t>Intel Silicon</a:t>
            </a:r>
            <a:endParaRPr lang="en-US" sz="1800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4AB2CE2-7B4F-4DB5-830D-5399981543E4}"/>
              </a:ext>
            </a:extLst>
          </p:cNvPr>
          <p:cNvCxnSpPr>
            <a:cxnSpLocks/>
          </p:cNvCxnSpPr>
          <p:nvPr/>
        </p:nvCxnSpPr>
        <p:spPr>
          <a:xfrm>
            <a:off x="5611337" y="1739023"/>
            <a:ext cx="882601" cy="2906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ysDot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5572254-9B34-4350-9BDD-F3A775C7F992}"/>
              </a:ext>
            </a:extLst>
          </p:cNvPr>
          <p:cNvCxnSpPr>
            <a:cxnSpLocks/>
          </p:cNvCxnSpPr>
          <p:nvPr/>
        </p:nvCxnSpPr>
        <p:spPr>
          <a:xfrm>
            <a:off x="3775507" y="2176270"/>
            <a:ext cx="0" cy="362686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ysDot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3E7935D-3032-46B3-8A14-6656656A51DF}"/>
              </a:ext>
            </a:extLst>
          </p:cNvPr>
          <p:cNvCxnSpPr>
            <a:cxnSpLocks/>
          </p:cNvCxnSpPr>
          <p:nvPr/>
        </p:nvCxnSpPr>
        <p:spPr>
          <a:xfrm>
            <a:off x="5611337" y="4887539"/>
            <a:ext cx="719135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ysDot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0C527942-4F83-406C-9EBF-E4B9AF39FCDD}"/>
              </a:ext>
            </a:extLst>
          </p:cNvPr>
          <p:cNvSpPr txBox="1"/>
          <p:nvPr/>
        </p:nvSpPr>
        <p:spPr>
          <a:xfrm>
            <a:off x="6430022" y="4749039"/>
            <a:ext cx="4677795" cy="55399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R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Tall Cu pillar in molding interposer</a:t>
            </a:r>
          </a:p>
          <a:p>
            <a:pPr marR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Bridge die embedded in molding interposer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D690D752-2F64-47BE-8A0A-1CDE309C0386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7388" r="37021"/>
          <a:stretch/>
        </p:blipFill>
        <p:spPr>
          <a:xfrm>
            <a:off x="10015436" y="3533932"/>
            <a:ext cx="2035137" cy="1492106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B41ABD00-6638-44C2-A91E-FE05ADEA37B0}"/>
              </a:ext>
            </a:extLst>
          </p:cNvPr>
          <p:cNvSpPr/>
          <p:nvPr/>
        </p:nvSpPr>
        <p:spPr>
          <a:xfrm>
            <a:off x="401552" y="991516"/>
            <a:ext cx="992459" cy="454025"/>
          </a:xfrm>
          <a:prstGeom prst="round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+mj-lt"/>
                <a:ea typeface="Helvetica Neue Medium"/>
                <a:cs typeface="Helvetica Neue Medium"/>
                <a:sym typeface="Helvetica Neue Medium"/>
              </a:rPr>
              <a:t>EMIB</a:t>
            </a:r>
            <a:endParaRPr kumimoji="0" lang="en-US" sz="2000" b="1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+mj-lt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C86AB3EB-32A3-4314-8D24-10046F466776}"/>
              </a:ext>
            </a:extLst>
          </p:cNvPr>
          <p:cNvSpPr/>
          <p:nvPr/>
        </p:nvSpPr>
        <p:spPr>
          <a:xfrm>
            <a:off x="328772" y="3716914"/>
            <a:ext cx="1270157" cy="794544"/>
          </a:xfrm>
          <a:prstGeom prst="roundRect">
            <a:avLst/>
          </a:prstGeom>
          <a:solidFill>
            <a:srgbClr val="92D050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FFFF"/>
                </a:solidFill>
                <a:latin typeface="+mj-lt"/>
                <a:ea typeface="Helvetica Neue Medium"/>
                <a:cs typeface="Helvetica Neue Medium"/>
                <a:sym typeface="Helvetica Neue Medium"/>
              </a:rPr>
              <a:t>External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j-lt"/>
                <a:ea typeface="Helvetica Neue Medium"/>
                <a:cs typeface="Helvetica Neue Medium"/>
                <a:sym typeface="Helvetica Neue Medium"/>
              </a:rPr>
              <a:t>Si Bridge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4D4AE8DB-F875-4D44-8A30-7E7BE5170479}"/>
              </a:ext>
            </a:extLst>
          </p:cNvPr>
          <p:cNvCxnSpPr>
            <a:cxnSpLocks/>
          </p:cNvCxnSpPr>
          <p:nvPr/>
        </p:nvCxnSpPr>
        <p:spPr>
          <a:xfrm>
            <a:off x="4156448" y="2314363"/>
            <a:ext cx="2337490" cy="9841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ysDot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983697C5-32E3-4A06-B1C4-7F58E2EF6F4E}"/>
              </a:ext>
            </a:extLst>
          </p:cNvPr>
          <p:cNvSpPr txBox="1"/>
          <p:nvPr/>
        </p:nvSpPr>
        <p:spPr>
          <a:xfrm>
            <a:off x="6511385" y="2175863"/>
            <a:ext cx="5173741" cy="27699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R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 sz="1800" dirty="0">
                <a:solidFill>
                  <a:schemeClr val="tx1"/>
                </a:solidFill>
                <a:latin typeface="+mj-lt"/>
              </a:rPr>
              <a:t>Bridge die: Intel Silicon, embedded in substrate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CF7AD6B5-7A07-4E30-9DCD-DD8342F6050D}"/>
              </a:ext>
            </a:extLst>
          </p:cNvPr>
          <p:cNvSpPr txBox="1"/>
          <p:nvPr/>
        </p:nvSpPr>
        <p:spPr>
          <a:xfrm>
            <a:off x="3327625" y="2518401"/>
            <a:ext cx="2174488" cy="3148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n-US" sz="1600" dirty="0" err="1">
                <a:solidFill>
                  <a:schemeClr val="tx1"/>
                </a:solidFill>
                <a:latin typeface="+mj-lt"/>
              </a:rPr>
              <a:t>ubump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 55um pitch </a:t>
            </a:r>
            <a:endParaRPr lang="en-US" sz="1600" dirty="0"/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9BBD65E4-0A96-41C9-99C9-EBCDBA2BBDD3}"/>
              </a:ext>
            </a:extLst>
          </p:cNvPr>
          <p:cNvCxnSpPr>
            <a:cxnSpLocks/>
          </p:cNvCxnSpPr>
          <p:nvPr/>
        </p:nvCxnSpPr>
        <p:spPr>
          <a:xfrm flipV="1">
            <a:off x="2710918" y="1773848"/>
            <a:ext cx="0" cy="291967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ysDot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63" name="TextBox 62">
            <a:extLst>
              <a:ext uri="{FF2B5EF4-FFF2-40B4-BE49-F238E27FC236}">
                <a16:creationId xmlns:a16="http://schemas.microsoft.com/office/drawing/2014/main" id="{4B4DA879-44BA-4B07-9D55-E0AA4C8F0B3E}"/>
              </a:ext>
            </a:extLst>
          </p:cNvPr>
          <p:cNvSpPr txBox="1"/>
          <p:nvPr/>
        </p:nvSpPr>
        <p:spPr>
          <a:xfrm>
            <a:off x="2155978" y="1464139"/>
            <a:ext cx="3010829" cy="3148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+mj-lt"/>
              </a:rPr>
              <a:t>core bump 100/130um pitch</a:t>
            </a:r>
            <a:endParaRPr lang="en-US" sz="16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C882E70-99A1-4543-8305-50518BBB771C}"/>
              </a:ext>
            </a:extLst>
          </p:cNvPr>
          <p:cNvSpPr txBox="1"/>
          <p:nvPr/>
        </p:nvSpPr>
        <p:spPr>
          <a:xfrm>
            <a:off x="6430022" y="5553111"/>
            <a:ext cx="4677795" cy="923330"/>
          </a:xfrm>
          <a:prstGeom prst="rect">
            <a:avLst/>
          </a:prstGeom>
          <a:solidFill>
            <a:srgbClr val="FFC000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R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 sz="2000" dirty="0">
                <a:solidFill>
                  <a:schemeClr val="tx1"/>
                </a:solidFill>
              </a:rPr>
              <a:t>Key to project success:</a:t>
            </a:r>
          </a:p>
          <a:p>
            <a:pPr marR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n-US" sz="2000" dirty="0">
                <a:solidFill>
                  <a:schemeClr val="tx1"/>
                </a:solidFill>
              </a:rPr>
              <a:t>Retain form factor. Keep same pitch to substrate.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4EBEB01-8149-43C9-B5D5-CF518DDA061A}"/>
              </a:ext>
            </a:extLst>
          </p:cNvPr>
          <p:cNvSpPr/>
          <p:nvPr/>
        </p:nvSpPr>
        <p:spPr>
          <a:xfrm>
            <a:off x="3695700" y="2163263"/>
            <a:ext cx="45719" cy="81994"/>
          </a:xfrm>
          <a:prstGeom prst="rect">
            <a:avLst/>
          </a:prstGeom>
          <a:solidFill>
            <a:srgbClr val="FFC000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0938CC7E-4CC3-498C-BD0C-1062960220E5}"/>
              </a:ext>
            </a:extLst>
          </p:cNvPr>
          <p:cNvSpPr/>
          <p:nvPr/>
        </p:nvSpPr>
        <p:spPr>
          <a:xfrm>
            <a:off x="3817620" y="2163263"/>
            <a:ext cx="45719" cy="81994"/>
          </a:xfrm>
          <a:prstGeom prst="rect">
            <a:avLst/>
          </a:prstGeom>
          <a:solidFill>
            <a:srgbClr val="FFC000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073B5290-5926-470B-B5AC-3DD1D71D2DC2}"/>
              </a:ext>
            </a:extLst>
          </p:cNvPr>
          <p:cNvSpPr/>
          <p:nvPr/>
        </p:nvSpPr>
        <p:spPr>
          <a:xfrm>
            <a:off x="4069080" y="2163263"/>
            <a:ext cx="45719" cy="81994"/>
          </a:xfrm>
          <a:prstGeom prst="rect">
            <a:avLst/>
          </a:prstGeom>
          <a:solidFill>
            <a:srgbClr val="FFC000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9C8466A0-105A-4FDA-AE75-85EAEC111DB1}"/>
              </a:ext>
            </a:extLst>
          </p:cNvPr>
          <p:cNvSpPr/>
          <p:nvPr/>
        </p:nvSpPr>
        <p:spPr>
          <a:xfrm>
            <a:off x="4191000" y="2163263"/>
            <a:ext cx="45719" cy="81994"/>
          </a:xfrm>
          <a:prstGeom prst="rect">
            <a:avLst/>
          </a:prstGeom>
          <a:solidFill>
            <a:srgbClr val="FFC000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07E392E-28A0-4235-A3E3-EABF079B197C}"/>
              </a:ext>
            </a:extLst>
          </p:cNvPr>
          <p:cNvGrpSpPr/>
          <p:nvPr/>
        </p:nvGrpSpPr>
        <p:grpSpPr>
          <a:xfrm>
            <a:off x="10015435" y="699488"/>
            <a:ext cx="2035137" cy="1492106"/>
            <a:chOff x="9750247" y="718086"/>
            <a:chExt cx="2035137" cy="1492106"/>
          </a:xfrm>
        </p:grpSpPr>
        <p:pic>
          <p:nvPicPr>
            <p:cNvPr id="51" name="Picture 50">
              <a:extLst>
                <a:ext uri="{FF2B5EF4-FFF2-40B4-BE49-F238E27FC236}">
                  <a16:creationId xmlns:a16="http://schemas.microsoft.com/office/drawing/2014/main" id="{B0AD79A9-F0E1-408C-B6C1-5204CF0818F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8"/>
            <a:srcRect l="7388" r="37021"/>
            <a:stretch/>
          </p:blipFill>
          <p:spPr>
            <a:xfrm>
              <a:off x="9750247" y="718086"/>
              <a:ext cx="2035137" cy="1492106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F97EE85E-77BF-4066-9F1E-420E9D7DF566}"/>
                </a:ext>
              </a:extLst>
            </p:cNvPr>
            <p:cNvPicPr>
              <a:picLocks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0108971" y="1009586"/>
              <a:ext cx="91440" cy="914400"/>
            </a:xfrm>
            <a:prstGeom prst="rect">
              <a:avLst/>
            </a:prstGeom>
          </p:spPr>
        </p:pic>
        <p:pic>
          <p:nvPicPr>
            <p:cNvPr id="53" name="Picture 52">
              <a:extLst>
                <a:ext uri="{FF2B5EF4-FFF2-40B4-BE49-F238E27FC236}">
                  <a16:creationId xmlns:a16="http://schemas.microsoft.com/office/drawing/2014/main" id="{9F8F1284-2E72-4240-99BD-A998952E509C}"/>
                </a:ext>
              </a:extLst>
            </p:cNvPr>
            <p:cNvPicPr>
              <a:picLocks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1302949" y="977665"/>
              <a:ext cx="91440" cy="914400"/>
            </a:xfrm>
            <a:prstGeom prst="rect">
              <a:avLst/>
            </a:prstGeom>
          </p:spPr>
        </p:pic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id="{2E606314-E382-4345-891B-FD0E4BF4B8A1}"/>
                </a:ext>
              </a:extLst>
            </p:cNvPr>
            <p:cNvPicPr>
              <a:picLocks/>
            </p:cNvPicPr>
            <p:nvPr/>
          </p:nvPicPr>
          <p:blipFill>
            <a:blip r:embed="rId9"/>
            <a:stretch>
              <a:fillRect/>
            </a:stretch>
          </p:blipFill>
          <p:spPr>
            <a:xfrm rot="16200000">
              <a:off x="10728820" y="416493"/>
              <a:ext cx="91440" cy="1239698"/>
            </a:xfrm>
            <a:prstGeom prst="rect">
              <a:avLst/>
            </a:prstGeom>
          </p:spPr>
        </p:pic>
        <p:pic>
          <p:nvPicPr>
            <p:cNvPr id="56" name="Picture 55">
              <a:extLst>
                <a:ext uri="{FF2B5EF4-FFF2-40B4-BE49-F238E27FC236}">
                  <a16:creationId xmlns:a16="http://schemas.microsoft.com/office/drawing/2014/main" id="{DC66F6E6-7468-421D-863E-24E34CD4C687}"/>
                </a:ext>
              </a:extLst>
            </p:cNvPr>
            <p:cNvPicPr>
              <a:picLocks/>
            </p:cNvPicPr>
            <p:nvPr/>
          </p:nvPicPr>
          <p:blipFill>
            <a:blip r:embed="rId9"/>
            <a:stretch>
              <a:fillRect/>
            </a:stretch>
          </p:blipFill>
          <p:spPr>
            <a:xfrm rot="16200000">
              <a:off x="10728820" y="1216285"/>
              <a:ext cx="91440" cy="1239698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042E5928-0BA9-458F-8D42-80BB26B57939}"/>
                </a:ext>
              </a:extLst>
            </p:cNvPr>
            <p:cNvPicPr>
              <a:picLocks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0767397" y="1016203"/>
              <a:ext cx="18288" cy="91440"/>
            </a:xfrm>
            <a:prstGeom prst="rect">
              <a:avLst/>
            </a:prstGeom>
          </p:spPr>
        </p:pic>
        <p:pic>
          <p:nvPicPr>
            <p:cNvPr id="57" name="Picture 56">
              <a:extLst>
                <a:ext uri="{FF2B5EF4-FFF2-40B4-BE49-F238E27FC236}">
                  <a16:creationId xmlns:a16="http://schemas.microsoft.com/office/drawing/2014/main" id="{0149C1BD-17B6-498D-A4B9-DCFE3582B3EC}"/>
                </a:ext>
              </a:extLst>
            </p:cNvPr>
            <p:cNvPicPr>
              <a:picLocks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0767397" y="1340974"/>
              <a:ext cx="18288" cy="36576"/>
            </a:xfrm>
            <a:prstGeom prst="rect">
              <a:avLst/>
            </a:prstGeom>
          </p:spPr>
        </p:pic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id="{C5AEFB0F-1D4B-4B82-9F6B-5E7463DEBFFC}"/>
                </a:ext>
              </a:extLst>
            </p:cNvPr>
            <p:cNvPicPr>
              <a:picLocks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0767393" y="1500517"/>
              <a:ext cx="18288" cy="36576"/>
            </a:xfrm>
            <a:prstGeom prst="rect">
              <a:avLst/>
            </a:prstGeom>
          </p:spPr>
        </p:pic>
        <p:pic>
          <p:nvPicPr>
            <p:cNvPr id="60" name="Picture 59">
              <a:extLst>
                <a:ext uri="{FF2B5EF4-FFF2-40B4-BE49-F238E27FC236}">
                  <a16:creationId xmlns:a16="http://schemas.microsoft.com/office/drawing/2014/main" id="{BC2A87F4-A20C-4D34-9AA8-65B6B93EBAC5}"/>
                </a:ext>
              </a:extLst>
            </p:cNvPr>
            <p:cNvPicPr>
              <a:picLocks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0767397" y="1774310"/>
              <a:ext cx="18288" cy="365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405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E8921-5DF5-4FEE-9BED-3B73182D5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737" y="271795"/>
            <a:ext cx="11010901" cy="952500"/>
          </a:xfrm>
        </p:spPr>
        <p:txBody>
          <a:bodyPr lIns="0" tIns="0" rIns="0" bIns="0">
            <a:normAutofit/>
          </a:bodyPr>
          <a:lstStyle/>
          <a:p>
            <a:r>
              <a:rPr lang="de-DE" sz="4000" dirty="0">
                <a:solidFill>
                  <a:schemeClr val="tx1"/>
                </a:solidFill>
              </a:rPr>
              <a:t>Design Options— Redistribution </a:t>
            </a:r>
            <a:r>
              <a:rPr lang="de-DE" dirty="0">
                <a:solidFill>
                  <a:schemeClr val="tx1"/>
                </a:solidFill>
              </a:rPr>
              <a:t>L</a:t>
            </a:r>
            <a:r>
              <a:rPr lang="de-DE" sz="4000" dirty="0">
                <a:solidFill>
                  <a:schemeClr val="tx1"/>
                </a:solidFill>
              </a:rPr>
              <a:t>ayer (RDL)</a:t>
            </a:r>
            <a:endParaRPr lang="en-US" b="0" i="0" u="none" strike="noStrike" cap="none" spc="0" baseline="0" dirty="0">
              <a:solidFill>
                <a:schemeClr val="tx1"/>
              </a:solidFill>
              <a:uFillTx/>
              <a:latin typeface="Intel Clear Light" panose="020B0404020203020204" pitchFamily="34" charset="0"/>
              <a:ea typeface="Intel Clear Light" panose="020B0404020203020204" pitchFamily="34" charset="0"/>
              <a:cs typeface="Intel Clear Light" panose="020B0404020203020204" pitchFamily="34" charset="0"/>
              <a:sym typeface="Helvetica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6258E40-CCFE-40FA-AB3E-96EBA36575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7522601"/>
              </p:ext>
            </p:extLst>
          </p:nvPr>
        </p:nvGraphicFramePr>
        <p:xfrm>
          <a:off x="300038" y="2491850"/>
          <a:ext cx="11277600" cy="2789306"/>
        </p:xfrm>
        <a:graphic>
          <a:graphicData uri="http://schemas.openxmlformats.org/drawingml/2006/table">
            <a:tbl>
              <a:tblPr/>
              <a:tblGrid>
                <a:gridCol w="1353824">
                  <a:extLst>
                    <a:ext uri="{9D8B030D-6E8A-4147-A177-3AD203B41FA5}">
                      <a16:colId xmlns:a16="http://schemas.microsoft.com/office/drawing/2014/main" val="304645120"/>
                    </a:ext>
                  </a:extLst>
                </a:gridCol>
                <a:gridCol w="2527771">
                  <a:extLst>
                    <a:ext uri="{9D8B030D-6E8A-4147-A177-3AD203B41FA5}">
                      <a16:colId xmlns:a16="http://schemas.microsoft.com/office/drawing/2014/main" val="601123963"/>
                    </a:ext>
                  </a:extLst>
                </a:gridCol>
                <a:gridCol w="2461499">
                  <a:extLst>
                    <a:ext uri="{9D8B030D-6E8A-4147-A177-3AD203B41FA5}">
                      <a16:colId xmlns:a16="http://schemas.microsoft.com/office/drawing/2014/main" val="762927471"/>
                    </a:ext>
                  </a:extLst>
                </a:gridCol>
                <a:gridCol w="2461499">
                  <a:extLst>
                    <a:ext uri="{9D8B030D-6E8A-4147-A177-3AD203B41FA5}">
                      <a16:colId xmlns:a16="http://schemas.microsoft.com/office/drawing/2014/main" val="2973466660"/>
                    </a:ext>
                  </a:extLst>
                </a:gridCol>
                <a:gridCol w="2473007">
                  <a:extLst>
                    <a:ext uri="{9D8B030D-6E8A-4147-A177-3AD203B41FA5}">
                      <a16:colId xmlns:a16="http://schemas.microsoft.com/office/drawing/2014/main" val="2795107900"/>
                    </a:ext>
                  </a:extLst>
                </a:gridCol>
              </a:tblGrid>
              <a:tr h="1736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Intel"/>
                        </a:rPr>
                        <a:t>Topic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Intel"/>
                        </a:rPr>
                        <a:t>A. No RDL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Intel"/>
                        </a:rPr>
                        <a:t>B. Top RDL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Intel"/>
                        </a:rPr>
                        <a:t>C. Top RDL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Intel"/>
                        </a:rPr>
                        <a:t>D. Bottom RDL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3376254"/>
                  </a:ext>
                </a:extLst>
              </a:tr>
              <a:tr h="5208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Intel"/>
                        </a:rPr>
                        <a:t>Design feature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Intel"/>
                        </a:rPr>
                        <a:t>No RDL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Intel"/>
                        </a:rPr>
                        <a:t>Die to interposer</a:t>
                      </a:r>
                    </a:p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Intel"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Intel"/>
                        </a:rPr>
                        <a:t>Core bump: RDL</a:t>
                      </a:r>
                    </a:p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Intel"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tel"/>
                        </a:rPr>
                        <a:t>ubump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Intel"/>
                        </a:rPr>
                        <a:t>: stacking via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Intel"/>
                      </a:endParaRP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Intel"/>
                        </a:rPr>
                        <a:t>Die to interposer</a:t>
                      </a:r>
                    </a:p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Intel"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Intel"/>
                        </a:rPr>
                        <a:t>Core bump: RDL</a:t>
                      </a:r>
                    </a:p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Intel"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tel"/>
                          <a:sym typeface="Wingdings" panose="05000000000000000000" pitchFamily="2" charset="2"/>
                        </a:rPr>
                        <a:t>u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Intel"/>
                        </a:rPr>
                        <a:t>bump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Intel"/>
                        </a:rPr>
                        <a:t>: RDL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Intel"/>
                      </a:endParaRP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Intel"/>
                        </a:rPr>
                        <a:t>interposer to sub</a:t>
                      </a:r>
                    </a:p>
                    <a:p>
                      <a:pPr algn="ctr" fontAlgn="b"/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Intel"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Intel"/>
                        </a:rPr>
                        <a:t>RDL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5334500"/>
                  </a:ext>
                </a:extLst>
              </a:tr>
              <a:tr h="1736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Intel"/>
                        </a:rPr>
                        <a:t>Min design effort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Intel"/>
                        </a:rPr>
                        <a:t>***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Intel"/>
                        </a:rPr>
                        <a:t>**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Intel"/>
                        </a:rPr>
                        <a:t>**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Intel"/>
                        </a:rPr>
                        <a:t>**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1735741"/>
                  </a:ext>
                </a:extLst>
              </a:tr>
              <a:tr h="5208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Intel"/>
                        </a:rPr>
                        <a:t>Low REL concern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Intel"/>
                        </a:rPr>
                        <a:t>**</a:t>
                      </a:r>
                      <a:b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Intel"/>
                        </a:rPr>
                      </a:br>
                      <a:r>
                        <a:rPr lang="en-US" sz="1400" b="0" i="0" u="none" strike="noStrike" dirty="0">
                          <a:solidFill>
                            <a:srgbClr val="FF99FF"/>
                          </a:solidFill>
                          <a:effectLst/>
                          <a:latin typeface="Intel"/>
                        </a:rPr>
                        <a:t>direct vertical connection</a:t>
                      </a:r>
                      <a:endParaRPr lang="en-US" sz="1600" b="0" i="0" u="none" strike="noStrike" dirty="0">
                        <a:solidFill>
                          <a:srgbClr val="FF99FF"/>
                        </a:solidFill>
                        <a:effectLst/>
                        <a:latin typeface="Intel"/>
                      </a:endParaRP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Intel"/>
                        </a:rPr>
                        <a:t>**</a:t>
                      </a:r>
                      <a:b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Intel"/>
                        </a:rPr>
                      </a:br>
                      <a:r>
                        <a:rPr lang="en-US" sz="1400" b="0" i="0" u="none" strike="noStrike" dirty="0">
                          <a:solidFill>
                            <a:srgbClr val="FF99FF"/>
                          </a:solidFill>
                          <a:effectLst/>
                          <a:latin typeface="Intel"/>
                        </a:rPr>
                        <a:t>direct vertical connection</a:t>
                      </a:r>
                      <a:endParaRPr lang="en-US" sz="1600" b="0" i="0" u="none" strike="noStrike" dirty="0">
                        <a:solidFill>
                          <a:srgbClr val="FF99FF"/>
                        </a:solidFill>
                        <a:effectLst/>
                        <a:latin typeface="Intel"/>
                      </a:endParaRP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Intel"/>
                        </a:rPr>
                        <a:t>***</a:t>
                      </a:r>
                      <a:b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Intel"/>
                        </a:rPr>
                      </a:b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Intel"/>
                        </a:rPr>
                        <a:t>OSAT experience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Intel"/>
                        </a:rPr>
                        <a:t>**</a:t>
                      </a:r>
                      <a:b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Intel"/>
                        </a:rPr>
                      </a:br>
                      <a:r>
                        <a:rPr lang="en-US" sz="1400" b="0" i="0" u="none" strike="noStrike" dirty="0">
                          <a:solidFill>
                            <a:srgbClr val="FF99FF"/>
                          </a:solidFill>
                          <a:effectLst/>
                          <a:latin typeface="Intel"/>
                        </a:rPr>
                        <a:t>direct vertical connection</a:t>
                      </a:r>
                      <a:endParaRPr lang="en-US" sz="1600" b="0" i="0" u="none" strike="noStrike" dirty="0">
                        <a:solidFill>
                          <a:srgbClr val="FF99FF"/>
                        </a:solidFill>
                        <a:effectLst/>
                        <a:latin typeface="Intel"/>
                      </a:endParaRP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7646873"/>
                  </a:ext>
                </a:extLst>
              </a:tr>
              <a:tr h="1736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Intel"/>
                        </a:rPr>
                        <a:t>Electrical performance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Intel"/>
                        </a:rPr>
                        <a:t>***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Intel"/>
                        </a:rPr>
                        <a:t>**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Intel"/>
                        </a:rPr>
                        <a:t>**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Intel"/>
                        </a:rPr>
                        <a:t>**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7731003"/>
                  </a:ext>
                </a:extLst>
              </a:tr>
              <a:tr h="1262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Intel"/>
                        </a:rPr>
                        <a:t>Low cost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Intel"/>
                        </a:rPr>
                        <a:t>***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Intel"/>
                        </a:rPr>
                        <a:t>**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Intel"/>
                        </a:rPr>
                        <a:t>**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Intel"/>
                        </a:rPr>
                        <a:t>**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7052505"/>
                  </a:ext>
                </a:extLst>
              </a:tr>
            </a:tbl>
          </a:graphicData>
        </a:graphic>
      </p:graphicFrame>
      <p:sp>
        <p:nvSpPr>
          <p:cNvPr id="8" name="Star: 5 Points 7">
            <a:extLst>
              <a:ext uri="{FF2B5EF4-FFF2-40B4-BE49-F238E27FC236}">
                <a16:creationId xmlns:a16="http://schemas.microsoft.com/office/drawing/2014/main" id="{911DEB64-C00E-4936-8E60-109FF046BCF5}"/>
              </a:ext>
            </a:extLst>
          </p:cNvPr>
          <p:cNvSpPr/>
          <p:nvPr/>
        </p:nvSpPr>
        <p:spPr>
          <a:xfrm>
            <a:off x="3464662" y="3572539"/>
            <a:ext cx="365760" cy="365760"/>
          </a:xfrm>
          <a:prstGeom prst="star5">
            <a:avLst/>
          </a:prstGeom>
          <a:solidFill>
            <a:srgbClr val="FFC000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C84502F7-A9B7-4DB3-BF3F-C17D60CD43C8}"/>
              </a:ext>
            </a:extLst>
          </p:cNvPr>
          <p:cNvSpPr/>
          <p:nvPr/>
        </p:nvSpPr>
        <p:spPr>
          <a:xfrm>
            <a:off x="1619250" y="2517380"/>
            <a:ext cx="2560789" cy="2743200"/>
          </a:xfrm>
          <a:prstGeom prst="roundRect">
            <a:avLst/>
          </a:prstGeom>
          <a:noFill/>
          <a:ln w="38100" cap="flat">
            <a:solidFill>
              <a:srgbClr val="0F1EF5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6BA742AB-74CF-4EA5-BC5B-E1C21B405AC3}"/>
              </a:ext>
            </a:extLst>
          </p:cNvPr>
          <p:cNvSpPr/>
          <p:nvPr/>
        </p:nvSpPr>
        <p:spPr>
          <a:xfrm>
            <a:off x="6639393" y="2517380"/>
            <a:ext cx="2456981" cy="2743200"/>
          </a:xfrm>
          <a:prstGeom prst="roundRect">
            <a:avLst/>
          </a:prstGeom>
          <a:noFill/>
          <a:ln w="38100" cap="flat">
            <a:solidFill>
              <a:srgbClr val="0F1EF5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17607F37-8A34-48B7-9162-8FCE1805A682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381699" y="945387"/>
            <a:ext cx="11277600" cy="1456753"/>
          </a:xfrm>
        </p:spPr>
        <p:txBody>
          <a:bodyPr lIns="0" tIns="0" rIns="0" bIns="0">
            <a:noAutofit/>
          </a:bodyPr>
          <a:lstStyle/>
          <a:p>
            <a:pPr>
              <a:lnSpc>
                <a:spcPct val="90000"/>
              </a:lnSpc>
            </a:pPr>
            <a:r>
              <a:rPr lang="en-US" sz="1800" dirty="0">
                <a:solidFill>
                  <a:schemeClr val="tx1"/>
                </a:solidFill>
              </a:rPr>
              <a:t>SPIL lesson learnt: REL failure is observed at direct vertical connection between top die &amp; molding interposer. 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solidFill>
                  <a:schemeClr val="tx1"/>
                </a:solidFill>
              </a:rPr>
              <a:t>Option A ranks highest – best choice in design, electrical performance, cost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solidFill>
                  <a:schemeClr val="tx1"/>
                </a:solidFill>
              </a:rPr>
              <a:t>OSAT has experience of option C. Lowest concern in REL –</a:t>
            </a:r>
            <a:r>
              <a:rPr lang="zh-TW" altLang="en-US" sz="1800" dirty="0">
                <a:solidFill>
                  <a:schemeClr val="tx1"/>
                </a:solidFill>
              </a:rPr>
              <a:t> </a:t>
            </a:r>
            <a:r>
              <a:rPr lang="en-US" altLang="zh-TW" sz="1800" dirty="0">
                <a:solidFill>
                  <a:schemeClr val="tx1"/>
                </a:solidFill>
              </a:rPr>
              <a:t>relaxed design rule needed</a:t>
            </a:r>
          </a:p>
          <a:p>
            <a:pPr lvl="1">
              <a:lnSpc>
                <a:spcPct val="90000"/>
              </a:lnSpc>
            </a:pPr>
            <a:r>
              <a:rPr lang="en-US" sz="1800" dirty="0">
                <a:solidFill>
                  <a:schemeClr val="tx1"/>
                </a:solidFill>
              </a:rPr>
              <a:t>Plan to have option A/ option </a:t>
            </a:r>
            <a:r>
              <a:rPr lang="en-US" altLang="zh-TW" sz="1800" dirty="0">
                <a:solidFill>
                  <a:schemeClr val="tx1"/>
                </a:solidFill>
              </a:rPr>
              <a:t>C go in parallel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8" name="Star: 5 Points 17">
            <a:extLst>
              <a:ext uri="{FF2B5EF4-FFF2-40B4-BE49-F238E27FC236}">
                <a16:creationId xmlns:a16="http://schemas.microsoft.com/office/drawing/2014/main" id="{AB706273-C063-492F-B07D-27F8C15891A6}"/>
              </a:ext>
            </a:extLst>
          </p:cNvPr>
          <p:cNvSpPr/>
          <p:nvPr/>
        </p:nvSpPr>
        <p:spPr>
          <a:xfrm>
            <a:off x="3464662" y="4566617"/>
            <a:ext cx="365760" cy="365760"/>
          </a:xfrm>
          <a:prstGeom prst="star5">
            <a:avLst/>
          </a:prstGeom>
          <a:solidFill>
            <a:srgbClr val="FFC000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9" name="Star: 5 Points 18">
            <a:extLst>
              <a:ext uri="{FF2B5EF4-FFF2-40B4-BE49-F238E27FC236}">
                <a16:creationId xmlns:a16="http://schemas.microsoft.com/office/drawing/2014/main" id="{65022EC3-DABD-4E34-A5C8-436535B00940}"/>
              </a:ext>
            </a:extLst>
          </p:cNvPr>
          <p:cNvSpPr/>
          <p:nvPr/>
        </p:nvSpPr>
        <p:spPr>
          <a:xfrm>
            <a:off x="3464662" y="4970831"/>
            <a:ext cx="365760" cy="365760"/>
          </a:xfrm>
          <a:prstGeom prst="star5">
            <a:avLst/>
          </a:prstGeom>
          <a:solidFill>
            <a:srgbClr val="FFC000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4" name="Star: 5 Points 23">
            <a:extLst>
              <a:ext uri="{FF2B5EF4-FFF2-40B4-BE49-F238E27FC236}">
                <a16:creationId xmlns:a16="http://schemas.microsoft.com/office/drawing/2014/main" id="{123934CE-E71F-4076-A1ED-F512290988AA}"/>
              </a:ext>
            </a:extLst>
          </p:cNvPr>
          <p:cNvSpPr/>
          <p:nvPr/>
        </p:nvSpPr>
        <p:spPr>
          <a:xfrm>
            <a:off x="8541487" y="4047548"/>
            <a:ext cx="365760" cy="365760"/>
          </a:xfrm>
          <a:prstGeom prst="star5">
            <a:avLst/>
          </a:prstGeom>
          <a:solidFill>
            <a:srgbClr val="FFC000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1CFBEF6E-BF95-4075-8284-D2EACD91C3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7986" y="5306686"/>
            <a:ext cx="1920658" cy="1463040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1E143AFB-9270-42D3-8533-94BFF67BEC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1912" y="5309731"/>
            <a:ext cx="2106070" cy="146304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98B4081B-EFCE-466A-8AE2-BD184D3303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31745" y="5332458"/>
            <a:ext cx="2155425" cy="1463040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85558597-35C7-46DA-8E0E-4EECD132A92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96374" y="5336591"/>
            <a:ext cx="2431137" cy="1463040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B8488DEB-505D-4C14-9BF3-C5F92E1D0D2A}"/>
              </a:ext>
            </a:extLst>
          </p:cNvPr>
          <p:cNvSpPr/>
          <p:nvPr/>
        </p:nvSpPr>
        <p:spPr>
          <a:xfrm>
            <a:off x="2050987" y="5671750"/>
            <a:ext cx="533400" cy="1127881"/>
          </a:xfrm>
          <a:prstGeom prst="ellipse">
            <a:avLst/>
          </a:prstGeom>
          <a:solidFill>
            <a:srgbClr val="FF99FF">
              <a:alpha val="35000"/>
            </a:srgb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CD45E453-0770-4F9B-AFAE-3E21072503D3}"/>
              </a:ext>
            </a:extLst>
          </p:cNvPr>
          <p:cNvSpPr/>
          <p:nvPr/>
        </p:nvSpPr>
        <p:spPr>
          <a:xfrm>
            <a:off x="3140467" y="5658484"/>
            <a:ext cx="305145" cy="501780"/>
          </a:xfrm>
          <a:prstGeom prst="ellipse">
            <a:avLst/>
          </a:prstGeom>
          <a:solidFill>
            <a:srgbClr val="FF99FF">
              <a:alpha val="35000"/>
            </a:srgb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9AA6469-AC0E-4822-8ED1-20A988DD13AF}"/>
              </a:ext>
            </a:extLst>
          </p:cNvPr>
          <p:cNvSpPr/>
          <p:nvPr/>
        </p:nvSpPr>
        <p:spPr>
          <a:xfrm>
            <a:off x="5994867" y="5658484"/>
            <a:ext cx="305145" cy="501780"/>
          </a:xfrm>
          <a:prstGeom prst="ellipse">
            <a:avLst/>
          </a:prstGeom>
          <a:solidFill>
            <a:srgbClr val="FF99FF">
              <a:alpha val="35000"/>
            </a:srgb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9B8AF31B-2D8E-4967-8FC3-3E09523867CC}"/>
              </a:ext>
            </a:extLst>
          </p:cNvPr>
          <p:cNvSpPr/>
          <p:nvPr/>
        </p:nvSpPr>
        <p:spPr>
          <a:xfrm>
            <a:off x="10928817" y="5645512"/>
            <a:ext cx="305145" cy="501780"/>
          </a:xfrm>
          <a:prstGeom prst="ellipse">
            <a:avLst/>
          </a:prstGeom>
          <a:solidFill>
            <a:srgbClr val="FF99FF">
              <a:alpha val="35000"/>
            </a:srgb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653619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6" grpId="0" animBg="1"/>
      <p:bldP spid="17" grpId="0" animBg="1"/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E8921-5DF5-4FEE-9BED-3B73182D5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737" y="271795"/>
            <a:ext cx="11010901" cy="952500"/>
          </a:xfrm>
        </p:spPr>
        <p:txBody>
          <a:bodyPr lIns="0" tIns="0" rIns="0" bIns="0">
            <a:normAutofit/>
          </a:bodyPr>
          <a:lstStyle/>
          <a:p>
            <a:r>
              <a:rPr lang="de-DE" dirty="0">
                <a:solidFill>
                  <a:schemeClr val="tx1"/>
                </a:solidFill>
              </a:rPr>
              <a:t>Next Steps</a:t>
            </a:r>
            <a:endParaRPr lang="en-US" b="0" i="0" u="none" strike="noStrike" cap="none" spc="0" baseline="0" dirty="0">
              <a:solidFill>
                <a:schemeClr val="tx1"/>
              </a:solidFill>
              <a:uFillTx/>
              <a:latin typeface="Intel Clear Light" panose="020B0404020203020204" pitchFamily="34" charset="0"/>
              <a:ea typeface="Intel Clear Light" panose="020B0404020203020204" pitchFamily="34" charset="0"/>
              <a:cs typeface="Intel Clear Light" panose="020B0404020203020204" pitchFamily="34" charset="0"/>
              <a:sym typeface="Helvetica"/>
            </a:endParaRP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20E8A874-F6B2-4D4B-9656-08C127DEB542}"/>
              </a:ext>
            </a:extLst>
          </p:cNvPr>
          <p:cNvSpPr txBox="1">
            <a:spLocks/>
          </p:cNvSpPr>
          <p:nvPr/>
        </p:nvSpPr>
        <p:spPr>
          <a:xfrm>
            <a:off x="463627" y="1033573"/>
            <a:ext cx="11114011" cy="4519502"/>
          </a:xfrm>
          <a:prstGeom prst="rect">
            <a:avLst/>
          </a:prstGeom>
        </p:spPr>
        <p:txBody>
          <a:bodyPr>
            <a:normAutofit/>
          </a:bodyPr>
          <a:lstStyle>
            <a:lvl1pPr marL="228600" marR="0" indent="-228600" algn="l" defTabSz="60960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 sz="2800" b="0" i="0" u="none" strike="noStrike" cap="none" spc="0" baseline="0">
                <a:solidFill>
                  <a:schemeClr val="bg2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1pPr>
            <a:lvl2pPr marL="431800" marR="0" indent="-203200" algn="l" defTabSz="60960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2400" b="0" i="0" u="none" strike="noStrike" cap="none" spc="0" baseline="0">
                <a:solidFill>
                  <a:schemeClr val="bg2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2pPr>
            <a:lvl3pPr marL="686594" marR="0" indent="-197644" algn="l" defTabSz="60960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 b="0" i="0" u="none" strike="noStrike" cap="none" spc="0" baseline="0">
                <a:solidFill>
                  <a:schemeClr val="bg2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3pPr>
            <a:lvl4pPr marL="919957" marR="0" indent="-228600" algn="l" defTabSz="60960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 b="0" i="0" u="none" strike="noStrike" cap="none" spc="0" baseline="0">
                <a:solidFill>
                  <a:schemeClr val="bg2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4pPr>
            <a:lvl5pPr marL="1148557" marR="0" indent="-228600" algn="l" defTabSz="60960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600" b="0" i="0" u="none" strike="noStrike" cap="none" spc="0" baseline="0">
                <a:solidFill>
                  <a:schemeClr val="bg2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5pPr>
            <a:lvl6pPr marL="0" marR="0" indent="57150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6pPr>
            <a:lvl7pPr marL="0" marR="0" indent="68580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7pPr>
            <a:lvl8pPr marL="0" marR="0" indent="80010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8pPr>
            <a:lvl9pPr marL="0" marR="0" indent="91440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 u="none" strike="noStrike" cap="none" spc="0" baseline="0">
                <a:solidFill>
                  <a:srgbClr val="5E5E5E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9pPr>
          </a:lstStyle>
          <a:p>
            <a:pPr marL="0" indent="0">
              <a:buNone/>
            </a:pPr>
            <a:r>
              <a:rPr lang="en-US" sz="2000" b="1" dirty="0">
                <a:solidFill>
                  <a:schemeClr val="tx1"/>
                </a:solidFill>
              </a:rPr>
              <a:t>What has been done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OSAT capability evaluation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TW" sz="2000" dirty="0">
                <a:solidFill>
                  <a:schemeClr val="tx1"/>
                </a:solidFill>
              </a:rPr>
              <a:t>Defined Project target &amp;</a:t>
            </a:r>
            <a:r>
              <a:rPr lang="zh-TW" altLang="en-US" sz="2000" dirty="0">
                <a:solidFill>
                  <a:schemeClr val="tx1"/>
                </a:solidFill>
              </a:rPr>
              <a:t> </a:t>
            </a:r>
            <a:r>
              <a:rPr lang="en-US" altLang="zh-TW" sz="2000" dirty="0">
                <a:solidFill>
                  <a:schemeClr val="tx1"/>
                </a:solidFill>
              </a:rPr>
              <a:t>scope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chemeClr val="tx1"/>
                </a:solidFill>
              </a:rPr>
              <a:t>Work Packages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Design rule review and </a:t>
            </a:r>
            <a:r>
              <a:rPr lang="en-US" altLang="zh-TW" sz="2000" dirty="0">
                <a:solidFill>
                  <a:schemeClr val="tx1"/>
                </a:solidFill>
              </a:rPr>
              <a:t>design option decision. [Ongoing, Dec]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OSAT selection  </a:t>
            </a:r>
            <a:r>
              <a:rPr lang="en-US" altLang="zh-TW" sz="2000" dirty="0">
                <a:solidFill>
                  <a:schemeClr val="tx1"/>
                </a:solidFill>
              </a:rPr>
              <a:t>[Ongoing, Dec]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Bond and communicate with BU. [Dec]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Establish detail plan. Resource needed from BU/FTE/OSAT. [Ongoing, Dec]</a:t>
            </a:r>
          </a:p>
        </p:txBody>
      </p:sp>
    </p:spTree>
    <p:extLst>
      <p:ext uri="{BB962C8B-B14F-4D97-AF65-F5344CB8AC3E}">
        <p14:creationId xmlns:p14="http://schemas.microsoft.com/office/powerpoint/2010/main" val="2048111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920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1_BasicWhite">
  <a:themeElements>
    <a:clrScheme name="Intel2020">
      <a:dk1>
        <a:srgbClr val="000000"/>
      </a:dk1>
      <a:lt1>
        <a:srgbClr val="FFFFFF"/>
      </a:lt1>
      <a:dk2>
        <a:srgbClr val="004A86"/>
      </a:dk2>
      <a:lt2>
        <a:srgbClr val="525252"/>
      </a:lt2>
      <a:accent1>
        <a:srgbClr val="0068B5"/>
      </a:accent1>
      <a:accent2>
        <a:srgbClr val="00C7FD"/>
      </a:accent2>
      <a:accent3>
        <a:srgbClr val="F6CB4B"/>
      </a:accent3>
      <a:accent4>
        <a:srgbClr val="D96930"/>
      </a:accent4>
      <a:accent5>
        <a:srgbClr val="8F5DA2"/>
      </a:accent5>
      <a:accent6>
        <a:srgbClr val="8BAE46"/>
      </a:accent6>
      <a:hlink>
        <a:srgbClr val="0068B5"/>
      </a:hlink>
      <a:folHlink>
        <a:srgbClr val="0068B5"/>
      </a:folHlink>
    </a:clrScheme>
    <a:fontScheme name="Custom 11">
      <a:majorFont>
        <a:latin typeface="Intel Clear Light"/>
        <a:ea typeface="Helvetica Neue"/>
        <a:cs typeface="Helvetica Neue"/>
      </a:majorFont>
      <a:minorFont>
        <a:latin typeface="Intel Clear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none" lIns="0" tIns="0" rIns="0" bIns="0" numCol="1" spcCol="38100" rtlCol="0" anchor="t" anchorCtr="0">
        <a:spAutoFit/>
      </a:bodyPr>
      <a:lstStyle>
        <a:defPPr marL="0" marR="0" indent="0" algn="l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b="0" i="0" u="none" strike="noStrike" cap="none" spc="0" normalizeH="0" baseline="0" dirty="0" err="1" smtClean="0">
            <a:ln>
              <a:noFill/>
            </a:ln>
            <a:solidFill>
              <a:schemeClr val="tx2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Intel_Internal_PPT_Template_White_Intel_Internal _PPT_Template_Final" id="{C3456016-2AA3-D34E-86BF-A1D609CAAC0C}" vid="{9A918FA0-80F6-F84A-9634-3248CA2F271A}"/>
    </a:ext>
  </a:extLst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FC0527B9AC5C469D26E30412645DC6" ma:contentTypeVersion="2" ma:contentTypeDescription="Create a new document." ma:contentTypeScope="" ma:versionID="63f7aa581b62ab34cc2b5cb517f3f2c0">
  <xsd:schema xmlns:xsd="http://www.w3.org/2001/XMLSchema" xmlns:xs="http://www.w3.org/2001/XMLSchema" xmlns:p="http://schemas.microsoft.com/office/2006/metadata/properties" xmlns:ns2="80d5b511-a320-4077-87aa-a4ad8abae345" targetNamespace="http://schemas.microsoft.com/office/2006/metadata/properties" ma:root="true" ma:fieldsID="404e6019a862dd79dac3fbe2f643d67b" ns2:_="">
    <xsd:import namespace="80d5b511-a320-4077-87aa-a4ad8abae3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d5b511-a320-4077-87aa-a4ad8abae3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24B8A99-8161-4D52-8DFD-478F5C1B3170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80d5b511-a320-4077-87aa-a4ad8abae34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9B75ECE-5F39-40C1-8E5D-ACAB221575A2}">
  <ds:schemaRefs>
    <ds:schemaRef ds:uri="80d5b511-a320-4077-87aa-a4ad8abae34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201C66F3-FBD8-4B0F-98D9-445FE3649D0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Standard PowerPoint template</Template>
  <TotalTime>2562</TotalTime>
  <Words>706</Words>
  <Application>Microsoft Office PowerPoint</Application>
  <PresentationFormat>Widescreen</PresentationFormat>
  <Paragraphs>171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Helvetica Neue</vt:lpstr>
      <vt:lpstr>Helvetica Neue Medium</vt:lpstr>
      <vt:lpstr>Intel</vt:lpstr>
      <vt:lpstr>Arial</vt:lpstr>
      <vt:lpstr>Calibri</vt:lpstr>
      <vt:lpstr>Helvetica</vt:lpstr>
      <vt:lpstr>Intel Clear</vt:lpstr>
      <vt:lpstr>Intel Clear Light</vt:lpstr>
      <vt:lpstr>Wingdings</vt:lpstr>
      <vt:lpstr>21_BasicWhite</vt:lpstr>
      <vt:lpstr>Fan-Out Si Bridge Enabling Project   </vt:lpstr>
      <vt:lpstr>2.xD Packaging Technology Milestone</vt:lpstr>
      <vt:lpstr>Project Target: </vt:lpstr>
      <vt:lpstr>OSAT capability evaluation</vt:lpstr>
      <vt:lpstr>Product Concept Study – Emerald Rapids</vt:lpstr>
      <vt:lpstr>Design Options— Redistribution Layer (RDL)</vt:lpstr>
      <vt:lpstr>Next Steps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Corporate PowerPoint Template Use Intel Clear For All Text (General Employee Usage)</dc:title>
  <dc:creator>Jetten, Hans-Gerd</dc:creator>
  <cp:keywords>CTPClassification=CTP_NT</cp:keywords>
  <cp:lastModifiedBy>Chen, Evelyn1</cp:lastModifiedBy>
  <cp:revision>248</cp:revision>
  <dcterms:created xsi:type="dcterms:W3CDTF">2021-08-30T09:32:35Z</dcterms:created>
  <dcterms:modified xsi:type="dcterms:W3CDTF">2021-11-19T07:17:30Z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77294acb-f791-4422-865e-0b7527e37b89</vt:lpwstr>
  </property>
  <property fmtid="{D5CDD505-2E9C-101B-9397-08002B2CF9AE}" pid="3" name="CTP_TimeStamp">
    <vt:lpwstr>2020-08-21 21:49:33Z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ContentTypeId">
    <vt:lpwstr>0x010100EBFC0527B9AC5C469D26E30412645DC6</vt:lpwstr>
  </property>
</Properties>
</file>