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50" r:id="rId6"/>
    <p:sldId id="351" r:id="rId7"/>
    <p:sldId id="386" r:id="rId8"/>
    <p:sldId id="2131908019" r:id="rId9"/>
    <p:sldId id="358" r:id="rId10"/>
    <p:sldId id="2131908027" r:id="rId11"/>
    <p:sldId id="2131908025" r:id="rId12"/>
    <p:sldId id="2131908034" r:id="rId13"/>
    <p:sldId id="2131908066" r:id="rId14"/>
    <p:sldId id="2131908082" r:id="rId15"/>
    <p:sldId id="2131908065" r:id="rId16"/>
    <p:sldId id="2131908068" r:id="rId17"/>
    <p:sldId id="2131908074" r:id="rId18"/>
    <p:sldId id="2131908079" r:id="rId19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8B5"/>
    <a:srgbClr val="E4551C"/>
    <a:srgbClr val="FF0000"/>
    <a:srgbClr val="F2650E"/>
    <a:srgbClr val="FC6467"/>
    <a:srgbClr val="2872C5"/>
    <a:srgbClr val="525252"/>
    <a:srgbClr val="00C7FD"/>
    <a:srgbClr val="00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5C8DB-F101-4D81-A264-C49C8FED3F69}" v="643" dt="2021-11-17T22:57:03.80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9" autoAdjust="0"/>
    <p:restoredTop sz="94585" autoAdjust="0"/>
  </p:normalViewPr>
  <p:slideViewPr>
    <p:cSldViewPr snapToGrid="0" snapToObjects="1">
      <p:cViewPr varScale="1">
        <p:scale>
          <a:sx n="115" d="100"/>
          <a:sy n="115" d="100"/>
        </p:scale>
        <p:origin x="228" y="108"/>
      </p:cViewPr>
      <p:guideLst/>
    </p:cSldViewPr>
  </p:slideViewPr>
  <p:outlineViewPr>
    <p:cViewPr>
      <p:scale>
        <a:sx n="33" d="100"/>
        <a:sy n="33" d="100"/>
      </p:scale>
      <p:origin x="0" y="-7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160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st, Andreas" userId="b536ff49-3952-41a4-a188-320e38787b44" providerId="ADAL" clId="{CBA5C8DB-F101-4D81-A264-C49C8FED3F69}"/>
    <pc:docChg chg="undo custSel addSld delSld modSld sldOrd">
      <pc:chgData name="Dost, Andreas" userId="b536ff49-3952-41a4-a188-320e38787b44" providerId="ADAL" clId="{CBA5C8DB-F101-4D81-A264-C49C8FED3F69}" dt="2021-11-19T08:19:51.162" v="2590" actId="47"/>
      <pc:docMkLst>
        <pc:docMk/>
      </pc:docMkLst>
      <pc:sldChg chg="addSp delSp modSp mod">
        <pc:chgData name="Dost, Andreas" userId="b536ff49-3952-41a4-a188-320e38787b44" providerId="ADAL" clId="{CBA5C8DB-F101-4D81-A264-C49C8FED3F69}" dt="2021-11-17T21:42:06.299" v="2308" actId="1038"/>
        <pc:sldMkLst>
          <pc:docMk/>
          <pc:sldMk cId="3691241518" sldId="350"/>
        </pc:sldMkLst>
        <pc:spChg chg="add mod topLvl">
          <ac:chgData name="Dost, Andreas" userId="b536ff49-3952-41a4-a188-320e38787b44" providerId="ADAL" clId="{CBA5C8DB-F101-4D81-A264-C49C8FED3F69}" dt="2021-11-17T21:42:06.299" v="2308" actId="1038"/>
          <ac:spMkLst>
            <pc:docMk/>
            <pc:sldMk cId="3691241518" sldId="350"/>
            <ac:spMk id="8" creationId="{A2435DC6-9D32-4314-B9DC-AF84DDEAB573}"/>
          </ac:spMkLst>
        </pc:spChg>
        <pc:spChg chg="add mod">
          <ac:chgData name="Dost, Andreas" userId="b536ff49-3952-41a4-a188-320e38787b44" providerId="ADAL" clId="{CBA5C8DB-F101-4D81-A264-C49C8FED3F69}" dt="2021-11-17T21:42:06.299" v="2308" actId="1038"/>
          <ac:spMkLst>
            <pc:docMk/>
            <pc:sldMk cId="3691241518" sldId="350"/>
            <ac:spMk id="9" creationId="{6688E00F-E7E5-4B55-8300-F326A406063F}"/>
          </ac:spMkLst>
        </pc:spChg>
        <pc:grpChg chg="add del mod">
          <ac:chgData name="Dost, Andreas" userId="b536ff49-3952-41a4-a188-320e38787b44" providerId="ADAL" clId="{CBA5C8DB-F101-4D81-A264-C49C8FED3F69}" dt="2021-11-17T09:07:58.124" v="2092" actId="165"/>
          <ac:grpSpMkLst>
            <pc:docMk/>
            <pc:sldMk cId="3691241518" sldId="350"/>
            <ac:grpSpMk id="10" creationId="{69DCFEB9-EECC-4FE0-870C-5C63F1C5DB08}"/>
          </ac:grpSpMkLst>
        </pc:grpChg>
        <pc:grpChg chg="add mod">
          <ac:chgData name="Dost, Andreas" userId="b536ff49-3952-41a4-a188-320e38787b44" providerId="ADAL" clId="{CBA5C8DB-F101-4D81-A264-C49C8FED3F69}" dt="2021-11-17T21:42:06.299" v="2308" actId="1038"/>
          <ac:grpSpMkLst>
            <pc:docMk/>
            <pc:sldMk cId="3691241518" sldId="350"/>
            <ac:grpSpMk id="11" creationId="{22208230-66B1-4970-9859-D00033C3B244}"/>
          </ac:grpSpMkLst>
        </pc:grpChg>
        <pc:grpChg chg="add mod">
          <ac:chgData name="Dost, Andreas" userId="b536ff49-3952-41a4-a188-320e38787b44" providerId="ADAL" clId="{CBA5C8DB-F101-4D81-A264-C49C8FED3F69}" dt="2021-11-17T21:42:06.299" v="2308" actId="1038"/>
          <ac:grpSpMkLst>
            <pc:docMk/>
            <pc:sldMk cId="3691241518" sldId="350"/>
            <ac:grpSpMk id="12" creationId="{399F6F37-1815-4E2F-AB1D-315C4357DABB}"/>
          </ac:grpSpMkLst>
        </pc:grpChg>
        <pc:picChg chg="mod topLvl">
          <ac:chgData name="Dost, Andreas" userId="b536ff49-3952-41a4-a188-320e38787b44" providerId="ADAL" clId="{CBA5C8DB-F101-4D81-A264-C49C8FED3F69}" dt="2021-11-17T21:42:06.299" v="2308" actId="1038"/>
          <ac:picMkLst>
            <pc:docMk/>
            <pc:sldMk cId="3691241518" sldId="350"/>
            <ac:picMk id="1026" creationId="{D9D41801-16A0-4CA3-9BEA-7B12CD88F897}"/>
          </ac:picMkLst>
        </pc:picChg>
        <pc:inkChg chg="del mod">
          <ac:chgData name="Dost, Andreas" userId="b536ff49-3952-41a4-a188-320e38787b44" providerId="ADAL" clId="{CBA5C8DB-F101-4D81-A264-C49C8FED3F69}" dt="2021-11-17T08:28:06.769" v="1659" actId="478"/>
          <ac:inkMkLst>
            <pc:docMk/>
            <pc:sldMk cId="3691241518" sldId="350"/>
            <ac:inkMk id="5" creationId="{F368F539-EE6D-4438-B9EF-08134851819A}"/>
          </ac:inkMkLst>
        </pc:inkChg>
      </pc:sldChg>
      <pc:sldChg chg="addSp modSp mod">
        <pc:chgData name="Dost, Andreas" userId="b536ff49-3952-41a4-a188-320e38787b44" providerId="ADAL" clId="{CBA5C8DB-F101-4D81-A264-C49C8FED3F69}" dt="2021-11-17T09:09:52.273" v="2121" actId="1076"/>
        <pc:sldMkLst>
          <pc:docMk/>
          <pc:sldMk cId="3337182847" sldId="351"/>
        </pc:sldMkLst>
        <pc:spChg chg="mod">
          <ac:chgData name="Dost, Andreas" userId="b536ff49-3952-41a4-a188-320e38787b44" providerId="ADAL" clId="{CBA5C8DB-F101-4D81-A264-C49C8FED3F69}" dt="2021-11-17T09:09:14.644" v="2116" actId="1076"/>
          <ac:spMkLst>
            <pc:docMk/>
            <pc:sldMk cId="3337182847" sldId="351"/>
            <ac:spMk id="5" creationId="{766D9DDF-9007-44F4-A0BB-B0D97A00221F}"/>
          </ac:spMkLst>
        </pc:spChg>
        <pc:spChg chg="mod">
          <ac:chgData name="Dost, Andreas" userId="b536ff49-3952-41a4-a188-320e38787b44" providerId="ADAL" clId="{CBA5C8DB-F101-4D81-A264-C49C8FED3F69}" dt="2021-11-17T09:09:47.213" v="2120" actId="164"/>
          <ac:spMkLst>
            <pc:docMk/>
            <pc:sldMk cId="3337182847" sldId="351"/>
            <ac:spMk id="6" creationId="{EDE2DD5F-38A1-4F59-9F53-CED41B1B7F67}"/>
          </ac:spMkLst>
        </pc:spChg>
        <pc:spChg chg="mod">
          <ac:chgData name="Dost, Andreas" userId="b536ff49-3952-41a4-a188-320e38787b44" providerId="ADAL" clId="{CBA5C8DB-F101-4D81-A264-C49C8FED3F69}" dt="2021-11-17T09:09:47.213" v="2120" actId="164"/>
          <ac:spMkLst>
            <pc:docMk/>
            <pc:sldMk cId="3337182847" sldId="351"/>
            <ac:spMk id="7" creationId="{508641D6-4154-4CC6-AC1D-8D1CECEC20B2}"/>
          </ac:spMkLst>
        </pc:spChg>
        <pc:spChg chg="mod">
          <ac:chgData name="Dost, Andreas" userId="b536ff49-3952-41a4-a188-320e38787b44" providerId="ADAL" clId="{CBA5C8DB-F101-4D81-A264-C49C8FED3F69}" dt="2021-11-16T22:09:23.101" v="1626" actId="20577"/>
          <ac:spMkLst>
            <pc:docMk/>
            <pc:sldMk cId="3337182847" sldId="351"/>
            <ac:spMk id="8" creationId="{D99533A3-1865-4B50-B895-CC0835050FE4}"/>
          </ac:spMkLst>
        </pc:spChg>
        <pc:spChg chg="mod">
          <ac:chgData name="Dost, Andreas" userId="b536ff49-3952-41a4-a188-320e38787b44" providerId="ADAL" clId="{CBA5C8DB-F101-4D81-A264-C49C8FED3F69}" dt="2021-11-16T22:10:10.095" v="1641" actId="20577"/>
          <ac:spMkLst>
            <pc:docMk/>
            <pc:sldMk cId="3337182847" sldId="351"/>
            <ac:spMk id="9" creationId="{E2D8D4D7-687C-4A39-B09A-E0D0420C848A}"/>
          </ac:spMkLst>
        </pc:spChg>
        <pc:spChg chg="mod">
          <ac:chgData name="Dost, Andreas" userId="b536ff49-3952-41a4-a188-320e38787b44" providerId="ADAL" clId="{CBA5C8DB-F101-4D81-A264-C49C8FED3F69}" dt="2021-11-17T09:09:19.220" v="2117" actId="1076"/>
          <ac:spMkLst>
            <pc:docMk/>
            <pc:sldMk cId="3337182847" sldId="351"/>
            <ac:spMk id="10" creationId="{A97329E0-80D2-4B94-8096-8A26DCF6562D}"/>
          </ac:spMkLst>
        </pc:spChg>
        <pc:spChg chg="mod">
          <ac:chgData name="Dost, Andreas" userId="b536ff49-3952-41a4-a188-320e38787b44" providerId="ADAL" clId="{CBA5C8DB-F101-4D81-A264-C49C8FED3F69}" dt="2021-11-17T09:09:22.535" v="2118" actId="1076"/>
          <ac:spMkLst>
            <pc:docMk/>
            <pc:sldMk cId="3337182847" sldId="351"/>
            <ac:spMk id="11" creationId="{FB39884A-6D93-48CA-B30E-821B4131CEEF}"/>
          </ac:spMkLst>
        </pc:spChg>
        <pc:grpChg chg="add mod">
          <ac:chgData name="Dost, Andreas" userId="b536ff49-3952-41a4-a188-320e38787b44" providerId="ADAL" clId="{CBA5C8DB-F101-4D81-A264-C49C8FED3F69}" dt="2021-11-17T09:09:52.273" v="2121" actId="1076"/>
          <ac:grpSpMkLst>
            <pc:docMk/>
            <pc:sldMk cId="3337182847" sldId="351"/>
            <ac:grpSpMk id="3" creationId="{8C334EC0-192C-49E7-9C8D-2DFFC4897F9D}"/>
          </ac:grpSpMkLst>
        </pc:grpChg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202157923" sldId="359"/>
        </pc:sldMkLst>
      </pc:sldChg>
      <pc:sldChg chg="addSp delSp modSp mod">
        <pc:chgData name="Dost, Andreas" userId="b536ff49-3952-41a4-a188-320e38787b44" providerId="ADAL" clId="{CBA5C8DB-F101-4D81-A264-C49C8FED3F69}" dt="2021-11-17T09:26:36.934" v="2203" actId="207"/>
        <pc:sldMkLst>
          <pc:docMk/>
          <pc:sldMk cId="3589964917" sldId="386"/>
        </pc:sldMkLst>
        <pc:spChg chg="add mod">
          <ac:chgData name="Dost, Andreas" userId="b536ff49-3952-41a4-a188-320e38787b44" providerId="ADAL" clId="{CBA5C8DB-F101-4D81-A264-C49C8FED3F69}" dt="2021-11-16T10:13:06.614" v="436" actId="207"/>
          <ac:spMkLst>
            <pc:docMk/>
            <pc:sldMk cId="3589964917" sldId="386"/>
            <ac:spMk id="3" creationId="{D8734685-89CD-497B-9032-5C26C4848846}"/>
          </ac:spMkLst>
        </pc:spChg>
        <pc:spChg chg="mod">
          <ac:chgData name="Dost, Andreas" userId="b536ff49-3952-41a4-a188-320e38787b44" providerId="ADAL" clId="{CBA5C8DB-F101-4D81-A264-C49C8FED3F69}" dt="2021-11-17T09:26:36.934" v="2203" actId="207"/>
          <ac:spMkLst>
            <pc:docMk/>
            <pc:sldMk cId="3589964917" sldId="386"/>
            <ac:spMk id="4" creationId="{0A94E232-C73F-4EAC-B69C-17D32DC5F089}"/>
          </ac:spMkLst>
        </pc:spChg>
        <pc:spChg chg="mod">
          <ac:chgData name="Dost, Andreas" userId="b536ff49-3952-41a4-a188-320e38787b44" providerId="ADAL" clId="{CBA5C8DB-F101-4D81-A264-C49C8FED3F69}" dt="2021-11-16T10:13:14.995" v="437" actId="14100"/>
          <ac:spMkLst>
            <pc:docMk/>
            <pc:sldMk cId="3589964917" sldId="386"/>
            <ac:spMk id="10" creationId="{A97329E0-80D2-4B94-8096-8A26DCF6562D}"/>
          </ac:spMkLst>
        </pc:spChg>
        <pc:spChg chg="add del mod">
          <ac:chgData name="Dost, Andreas" userId="b536ff49-3952-41a4-a188-320e38787b44" providerId="ADAL" clId="{CBA5C8DB-F101-4D81-A264-C49C8FED3F69}" dt="2021-11-17T09:15:45.544" v="2194" actId="1076"/>
          <ac:spMkLst>
            <pc:docMk/>
            <pc:sldMk cId="3589964917" sldId="386"/>
            <ac:spMk id="15" creationId="{9E4F3E39-DBE9-4152-A539-9215D66A22F3}"/>
          </ac:spMkLst>
        </pc:spChg>
      </pc:sldChg>
      <pc:sldChg chg="addSp delSp modSp del mod">
        <pc:chgData name="Dost, Andreas" userId="b536ff49-3952-41a4-a188-320e38787b44" providerId="ADAL" clId="{CBA5C8DB-F101-4D81-A264-C49C8FED3F69}" dt="2021-11-16T09:40:18.141" v="63" actId="47"/>
        <pc:sldMkLst>
          <pc:docMk/>
          <pc:sldMk cId="1778537466" sldId="387"/>
        </pc:sldMkLst>
        <pc:spChg chg="del">
          <ac:chgData name="Dost, Andreas" userId="b536ff49-3952-41a4-a188-320e38787b44" providerId="ADAL" clId="{CBA5C8DB-F101-4D81-A264-C49C8FED3F69}" dt="2021-11-16T09:40:06.129" v="60" actId="21"/>
          <ac:spMkLst>
            <pc:docMk/>
            <pc:sldMk cId="1778537466" sldId="387"/>
            <ac:spMk id="2" creationId="{9EF91568-978F-4F81-9BB6-3D6EDAB1D5E9}"/>
          </ac:spMkLst>
        </pc:spChg>
        <pc:spChg chg="add mod">
          <ac:chgData name="Dost, Andreas" userId="b536ff49-3952-41a4-a188-320e38787b44" providerId="ADAL" clId="{CBA5C8DB-F101-4D81-A264-C49C8FED3F69}" dt="2021-11-16T09:40:06.129" v="60" actId="21"/>
          <ac:spMkLst>
            <pc:docMk/>
            <pc:sldMk cId="1778537466" sldId="387"/>
            <ac:spMk id="5" creationId="{06438D79-1E95-4D78-9B44-3F37F2A87822}"/>
          </ac:spMkLst>
        </pc:spChg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3074607042" sldId="471"/>
        </pc:sldMkLst>
      </pc:sldChg>
      <pc:sldChg chg="modSp del mod">
        <pc:chgData name="Dost, Andreas" userId="b536ff49-3952-41a4-a188-320e38787b44" providerId="ADAL" clId="{CBA5C8DB-F101-4D81-A264-C49C8FED3F69}" dt="2021-11-19T08:19:51.162" v="2590" actId="47"/>
        <pc:sldMkLst>
          <pc:docMk/>
          <pc:sldMk cId="3970351156" sldId="493"/>
        </pc:sldMkLst>
        <pc:spChg chg="mod">
          <ac:chgData name="Dost, Andreas" userId="b536ff49-3952-41a4-a188-320e38787b44" providerId="ADAL" clId="{CBA5C8DB-F101-4D81-A264-C49C8FED3F69}" dt="2021-11-17T08:17:13.963" v="1648" actId="27636"/>
          <ac:spMkLst>
            <pc:docMk/>
            <pc:sldMk cId="3970351156" sldId="493"/>
            <ac:spMk id="5" creationId="{00000000-0000-0000-0000-000000000000}"/>
          </ac:spMkLst>
        </pc:spChg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3717645383" sldId="495"/>
        </pc:sldMkLst>
      </pc:sldChg>
      <pc:sldChg chg="addSp delSp modSp mod">
        <pc:chgData name="Dost, Andreas" userId="b536ff49-3952-41a4-a188-320e38787b44" providerId="ADAL" clId="{CBA5C8DB-F101-4D81-A264-C49C8FED3F69}" dt="2021-11-17T08:35:36.254" v="1733" actId="478"/>
        <pc:sldMkLst>
          <pc:docMk/>
          <pc:sldMk cId="2672120967" sldId="2131908019"/>
        </pc:sldMkLst>
        <pc:spChg chg="add mod">
          <ac:chgData name="Dost, Andreas" userId="b536ff49-3952-41a4-a188-320e38787b44" providerId="ADAL" clId="{CBA5C8DB-F101-4D81-A264-C49C8FED3F69}" dt="2021-11-16T09:40:12.547" v="62" actId="1076"/>
          <ac:spMkLst>
            <pc:docMk/>
            <pc:sldMk cId="2672120967" sldId="2131908019"/>
            <ac:spMk id="9" creationId="{A4DDCE2B-CFE5-4AA8-BA37-963224631A47}"/>
          </ac:spMkLst>
        </pc:spChg>
        <pc:spChg chg="mod">
          <ac:chgData name="Dost, Andreas" userId="b536ff49-3952-41a4-a188-320e38787b44" providerId="ADAL" clId="{CBA5C8DB-F101-4D81-A264-C49C8FED3F69}" dt="2021-11-17T08:35:33.114" v="1732" actId="20577"/>
          <ac:spMkLst>
            <pc:docMk/>
            <pc:sldMk cId="2672120967" sldId="2131908019"/>
            <ac:spMk id="14" creationId="{FEA0C3D2-BAF4-4398-A79A-A67AD5082169}"/>
          </ac:spMkLst>
        </pc:spChg>
        <pc:grpChg chg="del mod">
          <ac:chgData name="Dost, Andreas" userId="b536ff49-3952-41a4-a188-320e38787b44" providerId="ADAL" clId="{CBA5C8DB-F101-4D81-A264-C49C8FED3F69}" dt="2021-11-17T08:35:36.254" v="1733" actId="478"/>
          <ac:grpSpMkLst>
            <pc:docMk/>
            <pc:sldMk cId="2672120967" sldId="2131908019"/>
            <ac:grpSpMk id="27" creationId="{A9013D87-4203-4D7D-B534-33668BCA6CAB}"/>
          </ac:grpSpMkLst>
        </pc:grpChg>
        <pc:picChg chg="mod">
          <ac:chgData name="Dost, Andreas" userId="b536ff49-3952-41a4-a188-320e38787b44" providerId="ADAL" clId="{CBA5C8DB-F101-4D81-A264-C49C8FED3F69}" dt="2021-11-16T09:39:13.016" v="59" actId="1076"/>
          <ac:picMkLst>
            <pc:docMk/>
            <pc:sldMk cId="2672120967" sldId="2131908019"/>
            <ac:picMk id="4" creationId="{E165AC2E-FC83-43F1-9C47-A3385BF7AB1C}"/>
          </ac:picMkLst>
        </pc:picChg>
        <pc:picChg chg="mod">
          <ac:chgData name="Dost, Andreas" userId="b536ff49-3952-41a4-a188-320e38787b44" providerId="ADAL" clId="{CBA5C8DB-F101-4D81-A264-C49C8FED3F69}" dt="2021-11-16T10:14:18.829" v="438" actId="1076"/>
          <ac:picMkLst>
            <pc:docMk/>
            <pc:sldMk cId="2672120967" sldId="2131908019"/>
            <ac:picMk id="6" creationId="{16F8C858-0243-44DF-BC15-C6CEB850AF90}"/>
          </ac:picMkLst>
        </pc:picChg>
      </pc:sldChg>
      <pc:sldChg chg="addSp delSp modSp mod">
        <pc:chgData name="Dost, Andreas" userId="b536ff49-3952-41a4-a188-320e38787b44" providerId="ADAL" clId="{CBA5C8DB-F101-4D81-A264-C49C8FED3F69}" dt="2021-11-17T21:59:49.269" v="2321" actId="6549"/>
        <pc:sldMkLst>
          <pc:docMk/>
          <pc:sldMk cId="4221070844" sldId="2131908025"/>
        </pc:sldMkLst>
        <pc:spChg chg="mod">
          <ac:chgData name="Dost, Andreas" userId="b536ff49-3952-41a4-a188-320e38787b44" providerId="ADAL" clId="{CBA5C8DB-F101-4D81-A264-C49C8FED3F69}" dt="2021-11-17T21:59:49.269" v="2321" actId="6549"/>
          <ac:spMkLst>
            <pc:docMk/>
            <pc:sldMk cId="4221070844" sldId="2131908025"/>
            <ac:spMk id="2" creationId="{7B1FDD78-B433-4764-9E9A-DDE7B679FBB7}"/>
          </ac:spMkLst>
        </pc:spChg>
        <pc:spChg chg="del">
          <ac:chgData name="Dost, Andreas" userId="b536ff49-3952-41a4-a188-320e38787b44" providerId="ADAL" clId="{CBA5C8DB-F101-4D81-A264-C49C8FED3F69}" dt="2021-11-17T08:46:10.556" v="1827" actId="478"/>
          <ac:spMkLst>
            <pc:docMk/>
            <pc:sldMk cId="4221070844" sldId="2131908025"/>
            <ac:spMk id="5" creationId="{17D707C4-AAB9-46EF-A55B-1613FF15322B}"/>
          </ac:spMkLst>
        </pc:spChg>
        <pc:spChg chg="mod">
          <ac:chgData name="Dost, Andreas" userId="b536ff49-3952-41a4-a188-320e38787b44" providerId="ADAL" clId="{CBA5C8DB-F101-4D81-A264-C49C8FED3F69}" dt="2021-11-17T09:45:17.519" v="2304" actId="1076"/>
          <ac:spMkLst>
            <pc:docMk/>
            <pc:sldMk cId="4221070844" sldId="2131908025"/>
            <ac:spMk id="6" creationId="{CF3CA5DB-88A1-434B-BA61-7999EA7FEB2E}"/>
          </ac:spMkLst>
        </pc:spChg>
        <pc:spChg chg="add del mod">
          <ac:chgData name="Dost, Andreas" userId="b536ff49-3952-41a4-a188-320e38787b44" providerId="ADAL" clId="{CBA5C8DB-F101-4D81-A264-C49C8FED3F69}" dt="2021-11-16T10:27:07.435" v="728" actId="478"/>
          <ac:spMkLst>
            <pc:docMk/>
            <pc:sldMk cId="4221070844" sldId="2131908025"/>
            <ac:spMk id="8" creationId="{C92FA9D3-09CB-466E-89F6-1EE0121A5D0E}"/>
          </ac:spMkLst>
        </pc:spChg>
        <pc:spChg chg="del mod">
          <ac:chgData name="Dost, Andreas" userId="b536ff49-3952-41a4-a188-320e38787b44" providerId="ADAL" clId="{CBA5C8DB-F101-4D81-A264-C49C8FED3F69}" dt="2021-11-17T08:43:51.918" v="1815" actId="478"/>
          <ac:spMkLst>
            <pc:docMk/>
            <pc:sldMk cId="4221070844" sldId="2131908025"/>
            <ac:spMk id="9" creationId="{D9BA072B-013C-461B-B973-BCF0DE20F568}"/>
          </ac:spMkLst>
        </pc:spChg>
        <pc:spChg chg="mod">
          <ac:chgData name="Dost, Andreas" userId="b536ff49-3952-41a4-a188-320e38787b44" providerId="ADAL" clId="{CBA5C8DB-F101-4D81-A264-C49C8FED3F69}" dt="2021-11-17T08:46:49.936" v="1844" actId="1076"/>
          <ac:spMkLst>
            <pc:docMk/>
            <pc:sldMk cId="4221070844" sldId="2131908025"/>
            <ac:spMk id="13" creationId="{D571509F-704D-4D09-91C4-5A37554F3C8E}"/>
          </ac:spMkLst>
        </pc:spChg>
        <pc:spChg chg="add mod">
          <ac:chgData name="Dost, Andreas" userId="b536ff49-3952-41a4-a188-320e38787b44" providerId="ADAL" clId="{CBA5C8DB-F101-4D81-A264-C49C8FED3F69}" dt="2021-11-17T08:44:38.162" v="1820" actId="207"/>
          <ac:spMkLst>
            <pc:docMk/>
            <pc:sldMk cId="4221070844" sldId="2131908025"/>
            <ac:spMk id="15" creationId="{4959A2D4-BCE0-4649-B30E-59BF24D02257}"/>
          </ac:spMkLst>
        </pc:spChg>
        <pc:graphicFrameChg chg="add mod">
          <ac:chgData name="Dost, Andreas" userId="b536ff49-3952-41a4-a188-320e38787b44" providerId="ADAL" clId="{CBA5C8DB-F101-4D81-A264-C49C8FED3F69}" dt="2021-11-17T08:43:27.739" v="1814" actId="1076"/>
          <ac:graphicFrameMkLst>
            <pc:docMk/>
            <pc:sldMk cId="4221070844" sldId="2131908025"/>
            <ac:graphicFrameMk id="8" creationId="{A0FDAB53-FEE9-4D2C-973A-E99EAC90A072}"/>
          </ac:graphicFrameMkLst>
        </pc:graphicFrameChg>
        <pc:graphicFrameChg chg="add mod modGraphic">
          <ac:chgData name="Dost, Andreas" userId="b536ff49-3952-41a4-a188-320e38787b44" providerId="ADAL" clId="{CBA5C8DB-F101-4D81-A264-C49C8FED3F69}" dt="2021-11-17T08:45:35.486" v="1821" actId="14734"/>
          <ac:graphicFrameMkLst>
            <pc:docMk/>
            <pc:sldMk cId="4221070844" sldId="2131908025"/>
            <ac:graphicFrameMk id="14" creationId="{68D06D64-7FAE-4416-BFDC-7D55A753FC97}"/>
          </ac:graphicFrameMkLst>
        </pc:graphicFrameChg>
        <pc:picChg chg="mod modCrop">
          <ac:chgData name="Dost, Andreas" userId="b536ff49-3952-41a4-a188-320e38787b44" providerId="ADAL" clId="{CBA5C8DB-F101-4D81-A264-C49C8FED3F69}" dt="2021-11-17T08:46:52.375" v="1847" actId="1076"/>
          <ac:picMkLst>
            <pc:docMk/>
            <pc:sldMk cId="4221070844" sldId="2131908025"/>
            <ac:picMk id="3" creationId="{755F0AB3-DE65-47F5-BB86-A664E05ECB79}"/>
          </ac:picMkLst>
        </pc:picChg>
        <pc:picChg chg="mod">
          <ac:chgData name="Dost, Andreas" userId="b536ff49-3952-41a4-a188-320e38787b44" providerId="ADAL" clId="{CBA5C8DB-F101-4D81-A264-C49C8FED3F69}" dt="2021-11-17T08:46:50.507" v="1845" actId="1076"/>
          <ac:picMkLst>
            <pc:docMk/>
            <pc:sldMk cId="4221070844" sldId="2131908025"/>
            <ac:picMk id="12" creationId="{CE7FA627-808B-4F93-A9B2-C51498DE3FC8}"/>
          </ac:picMkLst>
        </pc:picChg>
      </pc:sldChg>
      <pc:sldChg chg="addSp modSp del mod">
        <pc:chgData name="Dost, Andreas" userId="b536ff49-3952-41a4-a188-320e38787b44" providerId="ADAL" clId="{CBA5C8DB-F101-4D81-A264-C49C8FED3F69}" dt="2021-11-16T09:49:30.351" v="103" actId="47"/>
        <pc:sldMkLst>
          <pc:docMk/>
          <pc:sldMk cId="2652411004" sldId="2131908026"/>
        </pc:sldMkLst>
        <pc:spChg chg="add mod">
          <ac:chgData name="Dost, Andreas" userId="b536ff49-3952-41a4-a188-320e38787b44" providerId="ADAL" clId="{CBA5C8DB-F101-4D81-A264-C49C8FED3F69}" dt="2021-11-16T09:46:09.490" v="96" actId="207"/>
          <ac:spMkLst>
            <pc:docMk/>
            <pc:sldMk cId="2652411004" sldId="2131908026"/>
            <ac:spMk id="3" creationId="{FA9A67CC-54EC-4FA5-9D8C-C6E1CBC08476}"/>
          </ac:spMkLst>
        </pc:spChg>
      </pc:sldChg>
      <pc:sldChg chg="addSp delSp modSp mod modAnim">
        <pc:chgData name="Dost, Andreas" userId="b536ff49-3952-41a4-a188-320e38787b44" providerId="ADAL" clId="{CBA5C8DB-F101-4D81-A264-C49C8FED3F69}" dt="2021-11-17T21:56:34.208" v="2319" actId="164"/>
        <pc:sldMkLst>
          <pc:docMk/>
          <pc:sldMk cId="1783420906" sldId="2131908027"/>
        </pc:sldMkLst>
        <pc:spChg chg="mod">
          <ac:chgData name="Dost, Andreas" userId="b536ff49-3952-41a4-a188-320e38787b44" providerId="ADAL" clId="{CBA5C8DB-F101-4D81-A264-C49C8FED3F69}" dt="2021-11-16T10:20:29.498" v="579" actId="6549"/>
          <ac:spMkLst>
            <pc:docMk/>
            <pc:sldMk cId="1783420906" sldId="2131908027"/>
            <ac:spMk id="2" creationId="{02CC9127-6FAB-42FE-B5C3-E9B754F2AA8B}"/>
          </ac:spMkLst>
        </pc:spChg>
        <pc:spChg chg="del mod">
          <ac:chgData name="Dost, Andreas" userId="b536ff49-3952-41a4-a188-320e38787b44" providerId="ADAL" clId="{CBA5C8DB-F101-4D81-A264-C49C8FED3F69}" dt="2021-11-17T08:38:25.056" v="1748" actId="478"/>
          <ac:spMkLst>
            <pc:docMk/>
            <pc:sldMk cId="1783420906" sldId="2131908027"/>
            <ac:spMk id="4" creationId="{0DB74967-6AE1-4D74-90D0-93CB64843F63}"/>
          </ac:spMkLst>
        </pc:spChg>
        <pc:spChg chg="del mod">
          <ac:chgData name="Dost, Andreas" userId="b536ff49-3952-41a4-a188-320e38787b44" providerId="ADAL" clId="{CBA5C8DB-F101-4D81-A264-C49C8FED3F69}" dt="2021-11-17T08:38:27.190" v="1750" actId="478"/>
          <ac:spMkLst>
            <pc:docMk/>
            <pc:sldMk cId="1783420906" sldId="2131908027"/>
            <ac:spMk id="5" creationId="{938C88CC-B9A1-403A-9012-D9D765000E91}"/>
          </ac:spMkLst>
        </pc:spChg>
        <pc:spChg chg="del mod">
          <ac:chgData name="Dost, Andreas" userId="b536ff49-3952-41a4-a188-320e38787b44" providerId="ADAL" clId="{CBA5C8DB-F101-4D81-A264-C49C8FED3F69}" dt="2021-11-17T08:38:29.674" v="1751" actId="478"/>
          <ac:spMkLst>
            <pc:docMk/>
            <pc:sldMk cId="1783420906" sldId="2131908027"/>
            <ac:spMk id="6" creationId="{A7F2E1BA-AFDE-48A6-9F1D-51FEC30216CD}"/>
          </ac:spMkLst>
        </pc:spChg>
        <pc:spChg chg="del mod">
          <ac:chgData name="Dost, Andreas" userId="b536ff49-3952-41a4-a188-320e38787b44" providerId="ADAL" clId="{CBA5C8DB-F101-4D81-A264-C49C8FED3F69}" dt="2021-11-17T08:38:31.159" v="1752" actId="478"/>
          <ac:spMkLst>
            <pc:docMk/>
            <pc:sldMk cId="1783420906" sldId="2131908027"/>
            <ac:spMk id="7" creationId="{C3FF5EE8-61B1-4A6A-8FF7-1A16CEDE6E67}"/>
          </ac:spMkLst>
        </pc:spChg>
        <pc:spChg chg="add del mod">
          <ac:chgData name="Dost, Andreas" userId="b536ff49-3952-41a4-a188-320e38787b44" providerId="ADAL" clId="{CBA5C8DB-F101-4D81-A264-C49C8FED3F69}" dt="2021-11-17T08:37:12.172" v="1736" actId="21"/>
          <ac:spMkLst>
            <pc:docMk/>
            <pc:sldMk cId="1783420906" sldId="2131908027"/>
            <ac:spMk id="12" creationId="{FBA9383D-8681-4294-B6CF-A43C5B2AC223}"/>
          </ac:spMkLst>
        </pc:spChg>
        <pc:spChg chg="del mod topLvl">
          <ac:chgData name="Dost, Andreas" userId="b536ff49-3952-41a4-a188-320e38787b44" providerId="ADAL" clId="{CBA5C8DB-F101-4D81-A264-C49C8FED3F69}" dt="2021-11-17T09:33:21.469" v="2229" actId="478"/>
          <ac:spMkLst>
            <pc:docMk/>
            <pc:sldMk cId="1783420906" sldId="2131908027"/>
            <ac:spMk id="13" creationId="{5D1B407C-7924-4EFB-822E-B34F1D976614}"/>
          </ac:spMkLst>
        </pc:spChg>
        <pc:spChg chg="del mod">
          <ac:chgData name="Dost, Andreas" userId="b536ff49-3952-41a4-a188-320e38787b44" providerId="ADAL" clId="{CBA5C8DB-F101-4D81-A264-C49C8FED3F69}" dt="2021-11-17T08:38:35.870" v="1754" actId="478"/>
          <ac:spMkLst>
            <pc:docMk/>
            <pc:sldMk cId="1783420906" sldId="2131908027"/>
            <ac:spMk id="77" creationId="{BF08167B-B33F-4D5D-A056-50A988709BE8}"/>
          </ac:spMkLst>
        </pc:spChg>
        <pc:spChg chg="del mod">
          <ac:chgData name="Dost, Andreas" userId="b536ff49-3952-41a4-a188-320e38787b44" providerId="ADAL" clId="{CBA5C8DB-F101-4D81-A264-C49C8FED3F69}" dt="2021-11-17T08:38:46.398" v="1756" actId="478"/>
          <ac:spMkLst>
            <pc:docMk/>
            <pc:sldMk cId="1783420906" sldId="2131908027"/>
            <ac:spMk id="78" creationId="{434A7EC5-F99F-41AA-8991-77090A01DCA2}"/>
          </ac:spMkLst>
        </pc:spChg>
        <pc:spChg chg="del mod">
          <ac:chgData name="Dost, Andreas" userId="b536ff49-3952-41a4-a188-320e38787b44" providerId="ADAL" clId="{CBA5C8DB-F101-4D81-A264-C49C8FED3F69}" dt="2021-11-17T08:38:34.079" v="1753" actId="478"/>
          <ac:spMkLst>
            <pc:docMk/>
            <pc:sldMk cId="1783420906" sldId="2131908027"/>
            <ac:spMk id="79" creationId="{70C33958-3E0E-466A-A4B6-1B22D137EDDD}"/>
          </ac:spMkLst>
        </pc:spChg>
        <pc:spChg chg="del mod">
          <ac:chgData name="Dost, Andreas" userId="b536ff49-3952-41a4-a188-320e38787b44" providerId="ADAL" clId="{CBA5C8DB-F101-4D81-A264-C49C8FED3F69}" dt="2021-11-17T08:38:48.857" v="1757" actId="478"/>
          <ac:spMkLst>
            <pc:docMk/>
            <pc:sldMk cId="1783420906" sldId="2131908027"/>
            <ac:spMk id="80" creationId="{FF1B3D1A-A0AE-4C9F-8BCF-337085D0474B}"/>
          </ac:spMkLst>
        </pc:spChg>
        <pc:spChg chg="del">
          <ac:chgData name="Dost, Andreas" userId="b536ff49-3952-41a4-a188-320e38787b44" providerId="ADAL" clId="{CBA5C8DB-F101-4D81-A264-C49C8FED3F69}" dt="2021-11-17T09:32:16.849" v="2220" actId="478"/>
          <ac:spMkLst>
            <pc:docMk/>
            <pc:sldMk cId="1783420906" sldId="2131908027"/>
            <ac:spMk id="81" creationId="{D161D0FD-C30B-4B83-8581-4F684A8998D2}"/>
          </ac:spMkLst>
        </pc:spChg>
        <pc:spChg chg="mod">
          <ac:chgData name="Dost, Andreas" userId="b536ff49-3952-41a4-a188-320e38787b44" providerId="ADAL" clId="{CBA5C8DB-F101-4D81-A264-C49C8FED3F69}" dt="2021-11-17T21:53:25.381" v="2309" actId="1076"/>
          <ac:spMkLst>
            <pc:docMk/>
            <pc:sldMk cId="1783420906" sldId="2131908027"/>
            <ac:spMk id="83" creationId="{B22924A4-51A7-4AC2-AC79-CB3966795872}"/>
          </ac:spMkLst>
        </pc:spChg>
        <pc:spChg chg="add del mod">
          <ac:chgData name="Dost, Andreas" userId="b536ff49-3952-41a4-a188-320e38787b44" providerId="ADAL" clId="{CBA5C8DB-F101-4D81-A264-C49C8FED3F69}" dt="2021-11-17T08:37:12.172" v="1736" actId="21"/>
          <ac:spMkLst>
            <pc:docMk/>
            <pc:sldMk cId="1783420906" sldId="2131908027"/>
            <ac:spMk id="84" creationId="{0D0E7BCB-5A98-4F06-B4A6-D20FDDC63BE1}"/>
          </ac:spMkLst>
        </pc:spChg>
        <pc:spChg chg="add del mod">
          <ac:chgData name="Dost, Andreas" userId="b536ff49-3952-41a4-a188-320e38787b44" providerId="ADAL" clId="{CBA5C8DB-F101-4D81-A264-C49C8FED3F69}" dt="2021-11-17T08:37:12.172" v="1736" actId="21"/>
          <ac:spMkLst>
            <pc:docMk/>
            <pc:sldMk cId="1783420906" sldId="2131908027"/>
            <ac:spMk id="85" creationId="{9DB61888-E5D3-47A7-8768-2C73AA8F101E}"/>
          </ac:spMkLst>
        </pc:spChg>
        <pc:spChg chg="add mod topLvl">
          <ac:chgData name="Dost, Andreas" userId="b536ff49-3952-41a4-a188-320e38787b44" providerId="ADAL" clId="{CBA5C8DB-F101-4D81-A264-C49C8FED3F69}" dt="2021-11-17T09:34:10.742" v="2245" actId="164"/>
          <ac:spMkLst>
            <pc:docMk/>
            <pc:sldMk cId="1783420906" sldId="2131908027"/>
            <ac:spMk id="98" creationId="{C891B52A-6F69-487B-9DA2-0B9796CBDA1D}"/>
          </ac:spMkLst>
        </pc:spChg>
        <pc:spChg chg="add del mod topLvl">
          <ac:chgData name="Dost, Andreas" userId="b536ff49-3952-41a4-a188-320e38787b44" providerId="ADAL" clId="{CBA5C8DB-F101-4D81-A264-C49C8FED3F69}" dt="2021-11-17T09:36:31.368" v="2267" actId="478"/>
          <ac:spMkLst>
            <pc:docMk/>
            <pc:sldMk cId="1783420906" sldId="2131908027"/>
            <ac:spMk id="99" creationId="{1231F693-7089-4A7C-8316-6EF77611068B}"/>
          </ac:spMkLst>
        </pc:spChg>
        <pc:spChg chg="add mod topLvl">
          <ac:chgData name="Dost, Andreas" userId="b536ff49-3952-41a4-a188-320e38787b44" providerId="ADAL" clId="{CBA5C8DB-F101-4D81-A264-C49C8FED3F69}" dt="2021-11-17T09:34:10.742" v="2245" actId="164"/>
          <ac:spMkLst>
            <pc:docMk/>
            <pc:sldMk cId="1783420906" sldId="2131908027"/>
            <ac:spMk id="100" creationId="{F47F85C6-5D73-4229-B633-34A0155B4658}"/>
          </ac:spMkLst>
        </pc:spChg>
        <pc:spChg chg="add mod topLvl">
          <ac:chgData name="Dost, Andreas" userId="b536ff49-3952-41a4-a188-320e38787b44" providerId="ADAL" clId="{CBA5C8DB-F101-4D81-A264-C49C8FED3F69}" dt="2021-11-17T09:34:10.742" v="2245" actId="164"/>
          <ac:spMkLst>
            <pc:docMk/>
            <pc:sldMk cId="1783420906" sldId="2131908027"/>
            <ac:spMk id="101" creationId="{A12D32D6-148B-4AF3-958C-05C9513BD76A}"/>
          </ac:spMkLst>
        </pc:spChg>
        <pc:spChg chg="add del mod ord topLvl">
          <ac:chgData name="Dost, Andreas" userId="b536ff49-3952-41a4-a188-320e38787b44" providerId="ADAL" clId="{CBA5C8DB-F101-4D81-A264-C49C8FED3F69}" dt="2021-11-17T09:36:32.136" v="2268" actId="478"/>
          <ac:spMkLst>
            <pc:docMk/>
            <pc:sldMk cId="1783420906" sldId="2131908027"/>
            <ac:spMk id="103" creationId="{044AA7EB-8931-4655-8BD5-ACCA59C45271}"/>
          </ac:spMkLst>
        </pc:spChg>
        <pc:spChg chg="add del mod">
          <ac:chgData name="Dost, Andreas" userId="b536ff49-3952-41a4-a188-320e38787b44" providerId="ADAL" clId="{CBA5C8DB-F101-4D81-A264-C49C8FED3F69}" dt="2021-11-17T09:36:29.567" v="2265" actId="478"/>
          <ac:spMkLst>
            <pc:docMk/>
            <pc:sldMk cId="1783420906" sldId="2131908027"/>
            <ac:spMk id="106" creationId="{BB9859B5-2ECA-49FB-A948-934835975053}"/>
          </ac:spMkLst>
        </pc:spChg>
        <pc:spChg chg="add mod">
          <ac:chgData name="Dost, Andreas" userId="b536ff49-3952-41a4-a188-320e38787b44" providerId="ADAL" clId="{CBA5C8DB-F101-4D81-A264-C49C8FED3F69}" dt="2021-11-17T21:56:34.208" v="2319" actId="164"/>
          <ac:spMkLst>
            <pc:docMk/>
            <pc:sldMk cId="1783420906" sldId="2131908027"/>
            <ac:spMk id="107" creationId="{291ABD92-6805-4A56-AA81-4368D0D9F00E}"/>
          </ac:spMkLst>
        </pc:spChg>
        <pc:spChg chg="add mod">
          <ac:chgData name="Dost, Andreas" userId="b536ff49-3952-41a4-a188-320e38787b44" providerId="ADAL" clId="{CBA5C8DB-F101-4D81-A264-C49C8FED3F69}" dt="2021-11-17T21:56:34.208" v="2319" actId="164"/>
          <ac:spMkLst>
            <pc:docMk/>
            <pc:sldMk cId="1783420906" sldId="2131908027"/>
            <ac:spMk id="108" creationId="{D8BC8508-ACD4-4911-8481-FEFE2F6A96EB}"/>
          </ac:spMkLst>
        </pc:spChg>
        <pc:spChg chg="add mod">
          <ac:chgData name="Dost, Andreas" userId="b536ff49-3952-41a4-a188-320e38787b44" providerId="ADAL" clId="{CBA5C8DB-F101-4D81-A264-C49C8FED3F69}" dt="2021-11-17T09:44:08.283" v="2298" actId="1076"/>
          <ac:spMkLst>
            <pc:docMk/>
            <pc:sldMk cId="1783420906" sldId="2131908027"/>
            <ac:spMk id="110" creationId="{9D9B5431-348E-4DFA-9246-F56129EF04B4}"/>
          </ac:spMkLst>
        </pc:spChg>
        <pc:grpChg chg="mod">
          <ac:chgData name="Dost, Andreas" userId="b536ff49-3952-41a4-a188-320e38787b44" providerId="ADAL" clId="{CBA5C8DB-F101-4D81-A264-C49C8FED3F69}" dt="2021-11-17T09:39:18.044" v="2291" actId="1076"/>
          <ac:grpSpMkLst>
            <pc:docMk/>
            <pc:sldMk cId="1783420906" sldId="2131908027"/>
            <ac:grpSpMk id="18" creationId="{7C1020C1-AE3A-4FAE-8359-521126583734}"/>
          </ac:grpSpMkLst>
        </pc:grpChg>
        <pc:grpChg chg="del mod">
          <ac:chgData name="Dost, Andreas" userId="b536ff49-3952-41a4-a188-320e38787b44" providerId="ADAL" clId="{CBA5C8DB-F101-4D81-A264-C49C8FED3F69}" dt="2021-11-17T09:32:34.705" v="2223" actId="165"/>
          <ac:grpSpMkLst>
            <pc:docMk/>
            <pc:sldMk cId="1783420906" sldId="2131908027"/>
            <ac:grpSpMk id="82" creationId="{880CBB73-EF26-497F-8A96-B71706448A70}"/>
          </ac:grpSpMkLst>
        </pc:grpChg>
        <pc:grpChg chg="add del mod topLvl">
          <ac:chgData name="Dost, Andreas" userId="b536ff49-3952-41a4-a188-320e38787b44" providerId="ADAL" clId="{CBA5C8DB-F101-4D81-A264-C49C8FED3F69}" dt="2021-11-17T09:35:01.561" v="2255" actId="478"/>
          <ac:grpSpMkLst>
            <pc:docMk/>
            <pc:sldMk cId="1783420906" sldId="2131908027"/>
            <ac:grpSpMk id="96" creationId="{058FCC57-F41E-40EB-936A-56A29C9AB6B9}"/>
          </ac:grpSpMkLst>
        </pc:grpChg>
        <pc:grpChg chg="del">
          <ac:chgData name="Dost, Andreas" userId="b536ff49-3952-41a4-a188-320e38787b44" providerId="ADAL" clId="{CBA5C8DB-F101-4D81-A264-C49C8FED3F69}" dt="2021-11-17T09:35:12.137" v="2256" actId="478"/>
          <ac:grpSpMkLst>
            <pc:docMk/>
            <pc:sldMk cId="1783420906" sldId="2131908027"/>
            <ac:grpSpMk id="97" creationId="{C3DED951-0B0C-4A70-9319-6C6D45C564B3}"/>
          </ac:grpSpMkLst>
        </pc:grpChg>
        <pc:grpChg chg="add del mod">
          <ac:chgData name="Dost, Andreas" userId="b536ff49-3952-41a4-a188-320e38787b44" providerId="ADAL" clId="{CBA5C8DB-F101-4D81-A264-C49C8FED3F69}" dt="2021-11-17T09:30:34.164" v="2209" actId="165"/>
          <ac:grpSpMkLst>
            <pc:docMk/>
            <pc:sldMk cId="1783420906" sldId="2131908027"/>
            <ac:grpSpMk id="102" creationId="{AF3B48CA-0DF8-43CF-A492-A2662B6AFB40}"/>
          </ac:grpSpMkLst>
        </pc:grpChg>
        <pc:grpChg chg="add del mod">
          <ac:chgData name="Dost, Andreas" userId="b536ff49-3952-41a4-a188-320e38787b44" providerId="ADAL" clId="{CBA5C8DB-F101-4D81-A264-C49C8FED3F69}" dt="2021-11-17T09:34:38.873" v="2252" actId="165"/>
          <ac:grpSpMkLst>
            <pc:docMk/>
            <pc:sldMk cId="1783420906" sldId="2131908027"/>
            <ac:grpSpMk id="104" creationId="{567B486B-0D93-4DFE-91CD-473A539243EB}"/>
          </ac:grpSpMkLst>
        </pc:grpChg>
        <pc:grpChg chg="add mod">
          <ac:chgData name="Dost, Andreas" userId="b536ff49-3952-41a4-a188-320e38787b44" providerId="ADAL" clId="{CBA5C8DB-F101-4D81-A264-C49C8FED3F69}" dt="2021-11-17T09:37:52.363" v="2278" actId="1076"/>
          <ac:grpSpMkLst>
            <pc:docMk/>
            <pc:sldMk cId="1783420906" sldId="2131908027"/>
            <ac:grpSpMk id="105" creationId="{EE0D4ABC-2D2A-473F-9C02-1447F010FE22}"/>
          </ac:grpSpMkLst>
        </pc:grpChg>
        <pc:grpChg chg="add mod">
          <ac:chgData name="Dost, Andreas" userId="b536ff49-3952-41a4-a188-320e38787b44" providerId="ADAL" clId="{CBA5C8DB-F101-4D81-A264-C49C8FED3F69}" dt="2021-11-17T21:56:34.208" v="2319" actId="164"/>
          <ac:grpSpMkLst>
            <pc:docMk/>
            <pc:sldMk cId="1783420906" sldId="2131908027"/>
            <ac:grpSpMk id="111" creationId="{38E99626-1739-4B01-B0BD-7874B55FD210}"/>
          </ac:grpSpMkLst>
        </pc:grpChg>
        <pc:graphicFrameChg chg="add mod modGraphic">
          <ac:chgData name="Dost, Andreas" userId="b536ff49-3952-41a4-a188-320e38787b44" providerId="ADAL" clId="{CBA5C8DB-F101-4D81-A264-C49C8FED3F69}" dt="2021-11-17T09:43:51.763" v="2292" actId="1076"/>
          <ac:graphicFrameMkLst>
            <pc:docMk/>
            <pc:sldMk cId="1783420906" sldId="2131908027"/>
            <ac:graphicFrameMk id="109" creationId="{D8C863C8-A218-4CEE-9378-71CB91469FDE}"/>
          </ac:graphicFrameMkLst>
        </pc:graphicFrameChg>
        <pc:inkChg chg="add del mod topLvl">
          <ac:chgData name="Dost, Andreas" userId="b536ff49-3952-41a4-a188-320e38787b44" providerId="ADAL" clId="{CBA5C8DB-F101-4D81-A264-C49C8FED3F69}" dt="2021-11-17T09:35:21.384" v="2259" actId="478"/>
          <ac:inkMkLst>
            <pc:docMk/>
            <pc:sldMk cId="1783420906" sldId="2131908027"/>
            <ac:inkMk id="14" creationId="{FA37C018-7A3B-4DB6-A05F-73D256E922F6}"/>
          </ac:inkMkLst>
        </pc:inkChg>
        <pc:inkChg chg="add del mod topLvl">
          <ac:chgData name="Dost, Andreas" userId="b536ff49-3952-41a4-a188-320e38787b44" providerId="ADAL" clId="{CBA5C8DB-F101-4D81-A264-C49C8FED3F69}" dt="2021-11-17T09:35:21.384" v="2259" actId="478"/>
          <ac:inkMkLst>
            <pc:docMk/>
            <pc:sldMk cId="1783420906" sldId="2131908027"/>
            <ac:inkMk id="17" creationId="{FFAB5385-8661-41C6-BD2D-C678B116989F}"/>
          </ac:inkMkLst>
        </pc:inkChg>
        <pc:inkChg chg="add del mod topLvl">
          <ac:chgData name="Dost, Andreas" userId="b536ff49-3952-41a4-a188-320e38787b44" providerId="ADAL" clId="{CBA5C8DB-F101-4D81-A264-C49C8FED3F69}" dt="2021-11-17T09:35:21.384" v="2259" actId="478"/>
          <ac:inkMkLst>
            <pc:docMk/>
            <pc:sldMk cId="1783420906" sldId="2131908027"/>
            <ac:inkMk id="86" creationId="{67D5D523-03D2-4432-AD50-46961BD2774F}"/>
          </ac:inkMkLst>
        </pc:inkChg>
        <pc:inkChg chg="add del mod topLvl">
          <ac:chgData name="Dost, Andreas" userId="b536ff49-3952-41a4-a188-320e38787b44" providerId="ADAL" clId="{CBA5C8DB-F101-4D81-A264-C49C8FED3F69}" dt="2021-11-17T09:35:21.384" v="2259" actId="478"/>
          <ac:inkMkLst>
            <pc:docMk/>
            <pc:sldMk cId="1783420906" sldId="2131908027"/>
            <ac:inkMk id="87" creationId="{E1CBA390-F0B4-4FEF-AD97-734B4D9A88D1}"/>
          </ac:inkMkLst>
        </pc:inkChg>
        <pc:inkChg chg="add del mod topLvl">
          <ac:chgData name="Dost, Andreas" userId="b536ff49-3952-41a4-a188-320e38787b44" providerId="ADAL" clId="{CBA5C8DB-F101-4D81-A264-C49C8FED3F69}" dt="2021-11-17T09:35:21.384" v="2259" actId="478"/>
          <ac:inkMkLst>
            <pc:docMk/>
            <pc:sldMk cId="1783420906" sldId="2131908027"/>
            <ac:inkMk id="88" creationId="{0C714D31-10DE-4C1B-8EA8-65D654095DF9}"/>
          </ac:inkMkLst>
        </pc:inkChg>
        <pc:inkChg chg="add del mod topLvl">
          <ac:chgData name="Dost, Andreas" userId="b536ff49-3952-41a4-a188-320e38787b44" providerId="ADAL" clId="{CBA5C8DB-F101-4D81-A264-C49C8FED3F69}" dt="2021-11-17T09:35:21.384" v="2259" actId="478"/>
          <ac:inkMkLst>
            <pc:docMk/>
            <pc:sldMk cId="1783420906" sldId="2131908027"/>
            <ac:inkMk id="89" creationId="{270E662C-542F-48D7-9E6C-6DF186A49EB0}"/>
          </ac:inkMkLst>
        </pc:inkChg>
        <pc:inkChg chg="del">
          <ac:chgData name="Dost, Andreas" userId="b536ff49-3952-41a4-a188-320e38787b44" providerId="ADAL" clId="{CBA5C8DB-F101-4D81-A264-C49C8FED3F69}" dt="2021-11-17T09:35:12.137" v="2256" actId="478"/>
          <ac:inkMkLst>
            <pc:docMk/>
            <pc:sldMk cId="1783420906" sldId="2131908027"/>
            <ac:inkMk id="90" creationId="{4A30ABBE-AD84-462F-9F26-0A7BD4B3512C}"/>
          </ac:inkMkLst>
        </pc:inkChg>
        <pc:inkChg chg="mod">
          <ac:chgData name="Dost, Andreas" userId="b536ff49-3952-41a4-a188-320e38787b44" providerId="ADAL" clId="{CBA5C8DB-F101-4D81-A264-C49C8FED3F69}" dt="2021-11-17T09:30:34.164" v="2209" actId="165"/>
          <ac:inkMkLst>
            <pc:docMk/>
            <pc:sldMk cId="1783420906" sldId="2131908027"/>
            <ac:inkMk id="94" creationId="{DE32AE46-1FE3-494A-B71C-BC2797330FD5}"/>
          </ac:inkMkLst>
        </pc:inkChg>
        <pc:inkChg chg="mod">
          <ac:chgData name="Dost, Andreas" userId="b536ff49-3952-41a4-a188-320e38787b44" providerId="ADAL" clId="{CBA5C8DB-F101-4D81-A264-C49C8FED3F69}" dt="2021-11-17T09:30:34.164" v="2209" actId="165"/>
          <ac:inkMkLst>
            <pc:docMk/>
            <pc:sldMk cId="1783420906" sldId="2131908027"/>
            <ac:inkMk id="95" creationId="{F020A7D7-FDD2-4E69-B153-FF526F78784D}"/>
          </ac:inkMkLst>
        </pc:inkChg>
        <pc:cxnChg chg="del mod topLvl">
          <ac:chgData name="Dost, Andreas" userId="b536ff49-3952-41a4-a188-320e38787b44" providerId="ADAL" clId="{CBA5C8DB-F101-4D81-A264-C49C8FED3F69}" dt="2021-11-17T09:32:42.248" v="2225" actId="478"/>
          <ac:cxnSpMkLst>
            <pc:docMk/>
            <pc:sldMk cId="1783420906" sldId="2131908027"/>
            <ac:cxnSpMk id="15" creationId="{C347657C-4B71-49AA-81C3-0359164A5CB7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16" creationId="{9155B72C-D144-4FAB-8118-1D3219B45A93}"/>
          </ac:cxnSpMkLst>
        </pc:cxnChg>
        <pc:cxnChg chg="del mod topLvl">
          <ac:chgData name="Dost, Andreas" userId="b536ff49-3952-41a4-a188-320e38787b44" providerId="ADAL" clId="{CBA5C8DB-F101-4D81-A264-C49C8FED3F69}" dt="2021-11-17T09:32:42.248" v="2225" actId="478"/>
          <ac:cxnSpMkLst>
            <pc:docMk/>
            <pc:sldMk cId="1783420906" sldId="2131908027"/>
            <ac:cxnSpMk id="19" creationId="{F592D263-05B8-45C5-8C5A-C39E6B0540C9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20" creationId="{1C6DC0BA-C57C-491C-B1D4-62F3F4601043}"/>
          </ac:cxnSpMkLst>
        </pc:cxnChg>
        <pc:cxnChg chg="del mod topLvl">
          <ac:chgData name="Dost, Andreas" userId="b536ff49-3952-41a4-a188-320e38787b44" providerId="ADAL" clId="{CBA5C8DB-F101-4D81-A264-C49C8FED3F69}" dt="2021-11-17T09:32:42.248" v="2225" actId="478"/>
          <ac:cxnSpMkLst>
            <pc:docMk/>
            <pc:sldMk cId="1783420906" sldId="2131908027"/>
            <ac:cxnSpMk id="21" creationId="{3E25B1FA-6222-4738-9ADA-5176B4B8DCEB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22" creationId="{6FED43D7-29FA-4EA3-AEDC-D73F02872BF7}"/>
          </ac:cxnSpMkLst>
        </pc:cxnChg>
        <pc:cxnChg chg="del mod topLvl">
          <ac:chgData name="Dost, Andreas" userId="b536ff49-3952-41a4-a188-320e38787b44" providerId="ADAL" clId="{CBA5C8DB-F101-4D81-A264-C49C8FED3F69}" dt="2021-11-17T09:32:42.248" v="2225" actId="478"/>
          <ac:cxnSpMkLst>
            <pc:docMk/>
            <pc:sldMk cId="1783420906" sldId="2131908027"/>
            <ac:cxnSpMk id="23" creationId="{39DFD439-4A1E-43EB-90C7-F8F85F5C3082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24" creationId="{82FF095F-4A9F-4703-BBD2-5D681B91F075}"/>
          </ac:cxnSpMkLst>
        </pc:cxnChg>
        <pc:cxnChg chg="del mod topLvl">
          <ac:chgData name="Dost, Andreas" userId="b536ff49-3952-41a4-a188-320e38787b44" providerId="ADAL" clId="{CBA5C8DB-F101-4D81-A264-C49C8FED3F69}" dt="2021-11-17T09:32:42.248" v="2225" actId="478"/>
          <ac:cxnSpMkLst>
            <pc:docMk/>
            <pc:sldMk cId="1783420906" sldId="2131908027"/>
            <ac:cxnSpMk id="25" creationId="{F586508D-533A-4B59-86F8-1A4DF4E6F279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26" creationId="{19E9CBD0-5C70-4F08-9D69-33BEE87FF04B}"/>
          </ac:cxnSpMkLst>
        </pc:cxnChg>
        <pc:cxnChg chg="del mod topLvl">
          <ac:chgData name="Dost, Andreas" userId="b536ff49-3952-41a4-a188-320e38787b44" providerId="ADAL" clId="{CBA5C8DB-F101-4D81-A264-C49C8FED3F69}" dt="2021-11-17T09:32:42.248" v="2225" actId="478"/>
          <ac:cxnSpMkLst>
            <pc:docMk/>
            <pc:sldMk cId="1783420906" sldId="2131908027"/>
            <ac:cxnSpMk id="27" creationId="{0581B6C4-B4F2-4D50-A7EA-751427AF09C2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28" creationId="{7414513A-5EEA-40D3-B80C-DC78029E9177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29" creationId="{D26408AE-8A4D-45A6-A86C-3E866D41A58F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30" creationId="{7EA89923-BC37-4C6E-8F28-0486232ADD3B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31" creationId="{7007CB90-752B-4034-872F-4C7DC017E458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32" creationId="{E548D6E2-284B-4038-BC5A-F2145B2BBA1F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33" creationId="{63365636-3AC6-4898-B4E5-85AE3C042343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34" creationId="{3F7681B5-FBA6-486F-A2EC-5561136709EE}"/>
          </ac:cxnSpMkLst>
        </pc:cxnChg>
        <pc:cxnChg chg="del mod topLvl">
          <ac:chgData name="Dost, Andreas" userId="b536ff49-3952-41a4-a188-320e38787b44" providerId="ADAL" clId="{CBA5C8DB-F101-4D81-A264-C49C8FED3F69}" dt="2021-11-17T09:32:42.248" v="2225" actId="478"/>
          <ac:cxnSpMkLst>
            <pc:docMk/>
            <pc:sldMk cId="1783420906" sldId="2131908027"/>
            <ac:cxnSpMk id="35" creationId="{359AE800-639C-4CC4-8A3C-557CA967B6B1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36" creationId="{D5A73553-0096-4649-9BBE-05FCF0A03193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37" creationId="{3781386F-3849-4699-A125-FEE0D3FDE6F9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38" creationId="{620A1575-6447-4FD2-B32E-97FC201A52F3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39" creationId="{F84F858D-086A-4B2B-BBDA-EB272DA53DF7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40" creationId="{347E7BF5-06C4-4560-B3F0-DAC5A94E5A3A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41" creationId="{D790A204-0575-4C2F-9CD5-A34F3188C5CB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42" creationId="{2CF0EF78-F15D-43CC-A65E-98C3CFC696D5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43" creationId="{5ECEAF32-9902-4D12-A93C-E4C04EE8576D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44" creationId="{1B3F90F8-62ED-4C5C-A13B-1507453FECFA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45" creationId="{0FD5E6DF-39F6-4992-955C-1B0D7FEB20AD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46" creationId="{5E390664-9B45-4C10-8DD3-675F3E45267B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47" creationId="{B3FA7104-45AA-40D3-9350-DCBB29026744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48" creationId="{2AFB381C-4C7C-4915-8ED1-509DAB3BA5BB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49" creationId="{31906D81-6A76-454B-B4DD-4D9569A33BC9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50" creationId="{6473B394-8BE9-49BE-8798-BF5630C1BE50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51" creationId="{BE42156F-4757-4EF9-8A9F-2423FD20620B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52" creationId="{6619C801-C015-4824-B650-37D208DCC57B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53" creationId="{84E16A7D-476E-40AB-B213-21B84B2F0E57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54" creationId="{A8906B3E-7830-4285-BFD3-4D6766AE1F95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55" creationId="{384DEAA8-4E98-4493-AE7D-38055C1D2370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56" creationId="{72E2B990-92C8-492C-94FB-666B41A76C66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57" creationId="{B4ECA58E-1D91-41DD-AE37-054AA0B3084E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58" creationId="{2DF1558F-FACC-4A91-A374-901F748E8194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59" creationId="{EFC71BFB-21FD-460D-B9BB-22CF734CCBD5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60" creationId="{35A5FC48-8548-44C2-9FC2-2CBA3515B14C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61" creationId="{19EE18E8-DDDE-4A79-9546-48EB4DA6F32A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62" creationId="{D589163B-373D-4F1F-BF7A-84806E356FF6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63" creationId="{6CD474E1-0084-442A-A138-1CA698FD127D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64" creationId="{56789337-74CD-4D91-BBBA-46974B621F74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65" creationId="{BA7316D2-41CA-4EA3-A356-F7778A28EC08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66" creationId="{F4DE32D4-8F06-4EA7-BA57-F62FA6E59654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67" creationId="{69DDA288-D2D4-46F0-BBD8-A743AFBBC184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68" creationId="{B6409F9E-B5D0-4611-AFBA-592F7048C4F9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69" creationId="{FC67A0E5-10E9-48C6-89B8-D6CC7607D919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70" creationId="{3DC5C9ED-7023-4915-AF77-834CAE726796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71" creationId="{C22FF2A2-7D11-4ABC-812A-8FE24EF2DA85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72" creationId="{0AFDDB6C-F968-4604-B0C2-D73FF9474456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73" creationId="{781154C9-9845-4673-9E89-D497738C9E9E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74" creationId="{3566DC08-1D4B-4645-BD48-80D70FCEC751}"/>
          </ac:cxnSpMkLst>
        </pc:cxnChg>
        <pc:cxnChg chg="del mod topLvl">
          <ac:chgData name="Dost, Andreas" userId="b536ff49-3952-41a4-a188-320e38787b44" providerId="ADAL" clId="{CBA5C8DB-F101-4D81-A264-C49C8FED3F69}" dt="2021-11-17T09:32:39.013" v="2224" actId="478"/>
          <ac:cxnSpMkLst>
            <pc:docMk/>
            <pc:sldMk cId="1783420906" sldId="2131908027"/>
            <ac:cxnSpMk id="75" creationId="{F88DDF28-3166-483F-81EB-FF25700C6C29}"/>
          </ac:cxnSpMkLst>
        </pc:cxnChg>
        <pc:cxnChg chg="del mod topLvl">
          <ac:chgData name="Dost, Andreas" userId="b536ff49-3952-41a4-a188-320e38787b44" providerId="ADAL" clId="{CBA5C8DB-F101-4D81-A264-C49C8FED3F69}" dt="2021-11-17T09:32:45.688" v="2226" actId="478"/>
          <ac:cxnSpMkLst>
            <pc:docMk/>
            <pc:sldMk cId="1783420906" sldId="2131908027"/>
            <ac:cxnSpMk id="76" creationId="{0903AE60-17CB-4BEE-A364-F344E049EB80}"/>
          </ac:cxnSpMkLst>
        </pc:cxnChg>
      </pc:sldChg>
      <pc:sldChg chg="del ord">
        <pc:chgData name="Dost, Andreas" userId="b536ff49-3952-41a4-a188-320e38787b44" providerId="ADAL" clId="{CBA5C8DB-F101-4D81-A264-C49C8FED3F69}" dt="2021-11-19T08:19:51.162" v="2590" actId="47"/>
        <pc:sldMkLst>
          <pc:docMk/>
          <pc:sldMk cId="2003027273" sldId="2131908028"/>
        </pc:sldMkLst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1258429192" sldId="2131908029"/>
        </pc:sldMkLst>
      </pc:sldChg>
      <pc:sldChg chg="del ord">
        <pc:chgData name="Dost, Andreas" userId="b536ff49-3952-41a4-a188-320e38787b44" providerId="ADAL" clId="{CBA5C8DB-F101-4D81-A264-C49C8FED3F69}" dt="2021-11-19T08:19:51.162" v="2590" actId="47"/>
        <pc:sldMkLst>
          <pc:docMk/>
          <pc:sldMk cId="3793238219" sldId="2131908030"/>
        </pc:sldMkLst>
      </pc:sldChg>
      <pc:sldChg chg="del ord">
        <pc:chgData name="Dost, Andreas" userId="b536ff49-3952-41a4-a188-320e38787b44" providerId="ADAL" clId="{CBA5C8DB-F101-4D81-A264-C49C8FED3F69}" dt="2021-11-19T08:19:51.162" v="2590" actId="47"/>
        <pc:sldMkLst>
          <pc:docMk/>
          <pc:sldMk cId="4049580898" sldId="2131908032"/>
        </pc:sldMkLst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432692172" sldId="2131908033"/>
        </pc:sldMkLst>
      </pc:sldChg>
      <pc:sldChg chg="addSp modSp mod ord">
        <pc:chgData name="Dost, Andreas" userId="b536ff49-3952-41a4-a188-320e38787b44" providerId="ADAL" clId="{CBA5C8DB-F101-4D81-A264-C49C8FED3F69}" dt="2021-11-17T08:49:51.116" v="1865" actId="20577"/>
        <pc:sldMkLst>
          <pc:docMk/>
          <pc:sldMk cId="657656941" sldId="2131908034"/>
        </pc:sldMkLst>
        <pc:spChg chg="mod">
          <ac:chgData name="Dost, Andreas" userId="b536ff49-3952-41a4-a188-320e38787b44" providerId="ADAL" clId="{CBA5C8DB-F101-4D81-A264-C49C8FED3F69}" dt="2021-11-17T08:49:51.116" v="1865" actId="20577"/>
          <ac:spMkLst>
            <pc:docMk/>
            <pc:sldMk cId="657656941" sldId="2131908034"/>
            <ac:spMk id="2" creationId="{C890AB78-0BCB-48FE-9BD4-917321E9EE9D}"/>
          </ac:spMkLst>
        </pc:spChg>
        <pc:spChg chg="mod">
          <ac:chgData name="Dost, Andreas" userId="b536ff49-3952-41a4-a188-320e38787b44" providerId="ADAL" clId="{CBA5C8DB-F101-4D81-A264-C49C8FED3F69}" dt="2021-11-17T08:48:46.735" v="1848" actId="20577"/>
          <ac:spMkLst>
            <pc:docMk/>
            <pc:sldMk cId="657656941" sldId="2131908034"/>
            <ac:spMk id="4" creationId="{B5860C13-1ECF-4927-AF25-59F036764BFA}"/>
          </ac:spMkLst>
        </pc:spChg>
        <pc:graphicFrameChg chg="add mod modGraphic">
          <ac:chgData name="Dost, Andreas" userId="b536ff49-3952-41a4-a188-320e38787b44" providerId="ADAL" clId="{CBA5C8DB-F101-4D81-A264-C49C8FED3F69}" dt="2021-11-16T21:47:24.403" v="1424" actId="20577"/>
          <ac:graphicFrameMkLst>
            <pc:docMk/>
            <pc:sldMk cId="657656941" sldId="2131908034"/>
            <ac:graphicFrameMk id="7" creationId="{E9D81DB6-21E7-4572-9C7A-213EE21EE837}"/>
          </ac:graphicFrameMkLst>
        </pc:graphicFrameChg>
        <pc:picChg chg="mod">
          <ac:chgData name="Dost, Andreas" userId="b536ff49-3952-41a4-a188-320e38787b44" providerId="ADAL" clId="{CBA5C8DB-F101-4D81-A264-C49C8FED3F69}" dt="2021-11-16T21:40:56.992" v="1341" actId="1076"/>
          <ac:picMkLst>
            <pc:docMk/>
            <pc:sldMk cId="657656941" sldId="2131908034"/>
            <ac:picMk id="5" creationId="{4F35435A-5CB0-4408-A9FB-1A4FD7DFC9F0}"/>
          </ac:picMkLst>
        </pc:picChg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594543660" sldId="2131908035"/>
        </pc:sldMkLst>
      </pc:sldChg>
      <pc:sldChg chg="modSp del mod ord">
        <pc:chgData name="Dost, Andreas" userId="b536ff49-3952-41a4-a188-320e38787b44" providerId="ADAL" clId="{CBA5C8DB-F101-4D81-A264-C49C8FED3F69}" dt="2021-11-19T08:19:51.162" v="2590" actId="47"/>
        <pc:sldMkLst>
          <pc:docMk/>
          <pc:sldMk cId="1404870237" sldId="2131908036"/>
        </pc:sldMkLst>
        <pc:graphicFrameChg chg="modGraphic">
          <ac:chgData name="Dost, Andreas" userId="b536ff49-3952-41a4-a188-320e38787b44" providerId="ADAL" clId="{CBA5C8DB-F101-4D81-A264-C49C8FED3F69}" dt="2021-11-16T21:56:50.993" v="1600" actId="207"/>
          <ac:graphicFrameMkLst>
            <pc:docMk/>
            <pc:sldMk cId="1404870237" sldId="2131908036"/>
            <ac:graphicFrameMk id="18" creationId="{EF7E2DE4-0B9A-46A3-AC11-227D7A83BD4A}"/>
          </ac:graphicFrameMkLst>
        </pc:graphicFrameChg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1037061773" sldId="2131908039"/>
        </pc:sldMkLst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3231673153" sldId="2131908040"/>
        </pc:sldMkLst>
      </pc:sldChg>
      <pc:sldChg chg="del">
        <pc:chgData name="Dost, Andreas" userId="b536ff49-3952-41a4-a188-320e38787b44" providerId="ADAL" clId="{CBA5C8DB-F101-4D81-A264-C49C8FED3F69}" dt="2021-11-16T21:39:12.424" v="1336" actId="47"/>
        <pc:sldMkLst>
          <pc:docMk/>
          <pc:sldMk cId="809919934" sldId="2131908041"/>
        </pc:sldMkLst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2443175331" sldId="2131908042"/>
        </pc:sldMkLst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3124017510" sldId="2131908043"/>
        </pc:sldMkLst>
      </pc:sldChg>
      <pc:sldChg chg="del">
        <pc:chgData name="Dost, Andreas" userId="b536ff49-3952-41a4-a188-320e38787b44" providerId="ADAL" clId="{CBA5C8DB-F101-4D81-A264-C49C8FED3F69}" dt="2021-11-19T08:19:51.162" v="2590" actId="47"/>
        <pc:sldMkLst>
          <pc:docMk/>
          <pc:sldMk cId="2522658695" sldId="2131908056"/>
        </pc:sldMkLst>
      </pc:sldChg>
      <pc:sldChg chg="del ord">
        <pc:chgData name="Dost, Andreas" userId="b536ff49-3952-41a4-a188-320e38787b44" providerId="ADAL" clId="{CBA5C8DB-F101-4D81-A264-C49C8FED3F69}" dt="2021-11-19T08:19:51.162" v="2590" actId="47"/>
        <pc:sldMkLst>
          <pc:docMk/>
          <pc:sldMk cId="3655684732" sldId="2131908058"/>
        </pc:sldMkLst>
      </pc:sldChg>
      <pc:sldChg chg="del ord">
        <pc:chgData name="Dost, Andreas" userId="b536ff49-3952-41a4-a188-320e38787b44" providerId="ADAL" clId="{CBA5C8DB-F101-4D81-A264-C49C8FED3F69}" dt="2021-11-19T08:19:51.162" v="2590" actId="47"/>
        <pc:sldMkLst>
          <pc:docMk/>
          <pc:sldMk cId="517392513" sldId="2131908063"/>
        </pc:sldMkLst>
      </pc:sldChg>
      <pc:sldChg chg="del ord">
        <pc:chgData name="Dost, Andreas" userId="b536ff49-3952-41a4-a188-320e38787b44" providerId="ADAL" clId="{CBA5C8DB-F101-4D81-A264-C49C8FED3F69}" dt="2021-11-19T08:19:51.162" v="2590" actId="47"/>
        <pc:sldMkLst>
          <pc:docMk/>
          <pc:sldMk cId="1866466861" sldId="2131908064"/>
        </pc:sldMkLst>
      </pc:sldChg>
      <pc:sldChg chg="addSp modSp mod">
        <pc:chgData name="Dost, Andreas" userId="b536ff49-3952-41a4-a188-320e38787b44" providerId="ADAL" clId="{CBA5C8DB-F101-4D81-A264-C49C8FED3F69}" dt="2021-11-16T21:42:41.259" v="1349" actId="208"/>
        <pc:sldMkLst>
          <pc:docMk/>
          <pc:sldMk cId="3586948843" sldId="2131908065"/>
        </pc:sldMkLst>
        <pc:spChg chg="mod">
          <ac:chgData name="Dost, Andreas" userId="b536ff49-3952-41a4-a188-320e38787b44" providerId="ADAL" clId="{CBA5C8DB-F101-4D81-A264-C49C8FED3F69}" dt="2021-11-16T21:01:14.866" v="997" actId="6549"/>
          <ac:spMkLst>
            <pc:docMk/>
            <pc:sldMk cId="3586948843" sldId="2131908065"/>
            <ac:spMk id="3" creationId="{77A60BDB-ACBF-4732-8DA0-7408615F94C9}"/>
          </ac:spMkLst>
        </pc:spChg>
        <pc:spChg chg="mod">
          <ac:chgData name="Dost, Andreas" userId="b536ff49-3952-41a4-a188-320e38787b44" providerId="ADAL" clId="{CBA5C8DB-F101-4D81-A264-C49C8FED3F69}" dt="2021-11-16T21:42:01.578" v="1345" actId="688"/>
          <ac:spMkLst>
            <pc:docMk/>
            <pc:sldMk cId="3586948843" sldId="2131908065"/>
            <ac:spMk id="4" creationId="{5B96ECDB-4E60-49D7-B9F6-A0F9110D2E7A}"/>
          </ac:spMkLst>
        </pc:spChg>
        <pc:spChg chg="add mod">
          <ac:chgData name="Dost, Andreas" userId="b536ff49-3952-41a4-a188-320e38787b44" providerId="ADAL" clId="{CBA5C8DB-F101-4D81-A264-C49C8FED3F69}" dt="2021-11-16T21:08:19.396" v="1012" actId="1076"/>
          <ac:spMkLst>
            <pc:docMk/>
            <pc:sldMk cId="3586948843" sldId="2131908065"/>
            <ac:spMk id="5" creationId="{A0678898-F340-4326-8789-EB1F1504C696}"/>
          </ac:spMkLst>
        </pc:spChg>
        <pc:spChg chg="add mod">
          <ac:chgData name="Dost, Andreas" userId="b536ff49-3952-41a4-a188-320e38787b44" providerId="ADAL" clId="{CBA5C8DB-F101-4D81-A264-C49C8FED3F69}" dt="2021-11-16T21:19:01.867" v="1141" actId="1076"/>
          <ac:spMkLst>
            <pc:docMk/>
            <pc:sldMk cId="3586948843" sldId="2131908065"/>
            <ac:spMk id="7" creationId="{6E1A8448-446B-4B4B-BB6A-D987252DEC40}"/>
          </ac:spMkLst>
        </pc:spChg>
        <pc:picChg chg="mod">
          <ac:chgData name="Dost, Andreas" userId="b536ff49-3952-41a4-a188-320e38787b44" providerId="ADAL" clId="{CBA5C8DB-F101-4D81-A264-C49C8FED3F69}" dt="2021-11-16T21:18:25.175" v="1135" actId="1076"/>
          <ac:picMkLst>
            <pc:docMk/>
            <pc:sldMk cId="3586948843" sldId="2131908065"/>
            <ac:picMk id="1026" creationId="{69FDED63-6B5B-4209-9165-451358D411C9}"/>
          </ac:picMkLst>
        </pc:picChg>
        <pc:cxnChg chg="add mod">
          <ac:chgData name="Dost, Andreas" userId="b536ff49-3952-41a4-a188-320e38787b44" providerId="ADAL" clId="{CBA5C8DB-F101-4D81-A264-C49C8FED3F69}" dt="2021-11-16T21:42:41.259" v="1349" actId="208"/>
          <ac:cxnSpMkLst>
            <pc:docMk/>
            <pc:sldMk cId="3586948843" sldId="2131908065"/>
            <ac:cxnSpMk id="8" creationId="{4FB69248-E511-409B-B7BE-E155A5D1E7A6}"/>
          </ac:cxnSpMkLst>
        </pc:cxnChg>
      </pc:sldChg>
      <pc:sldChg chg="modSp modAnim">
        <pc:chgData name="Dost, Andreas" userId="b536ff49-3952-41a4-a188-320e38787b44" providerId="ADAL" clId="{CBA5C8DB-F101-4D81-A264-C49C8FED3F69}" dt="2021-11-17T22:06:09.117" v="2332" actId="20577"/>
        <pc:sldMkLst>
          <pc:docMk/>
          <pc:sldMk cId="1174995024" sldId="2131908066"/>
        </pc:sldMkLst>
        <pc:spChg chg="mod">
          <ac:chgData name="Dost, Andreas" userId="b536ff49-3952-41a4-a188-320e38787b44" providerId="ADAL" clId="{CBA5C8DB-F101-4D81-A264-C49C8FED3F69}" dt="2021-11-17T22:06:09.117" v="2332" actId="20577"/>
          <ac:spMkLst>
            <pc:docMk/>
            <pc:sldMk cId="1174995024" sldId="2131908066"/>
            <ac:spMk id="3" creationId="{33441A55-FAE3-42B3-8365-CBE2A0B9970A}"/>
          </ac:spMkLst>
        </pc:spChg>
      </pc:sldChg>
      <pc:sldChg chg="addSp delSp modSp del mod">
        <pc:chgData name="Dost, Andreas" userId="b536ff49-3952-41a4-a188-320e38787b44" providerId="ADAL" clId="{CBA5C8DB-F101-4D81-A264-C49C8FED3F69}" dt="2021-11-17T22:15:32.038" v="2451" actId="47"/>
        <pc:sldMkLst>
          <pc:docMk/>
          <pc:sldMk cId="4021738676" sldId="2131908067"/>
        </pc:sldMkLst>
        <pc:spChg chg="mod">
          <ac:chgData name="Dost, Andreas" userId="b536ff49-3952-41a4-a188-320e38787b44" providerId="ADAL" clId="{CBA5C8DB-F101-4D81-A264-C49C8FED3F69}" dt="2021-11-17T08:53:57.986" v="1879" actId="20577"/>
          <ac:spMkLst>
            <pc:docMk/>
            <pc:sldMk cId="4021738676" sldId="2131908067"/>
            <ac:spMk id="2" creationId="{16398DF4-2091-4BA8-9FE1-5868D54390C1}"/>
          </ac:spMkLst>
        </pc:spChg>
        <pc:spChg chg="mod">
          <ac:chgData name="Dost, Andreas" userId="b536ff49-3952-41a4-a188-320e38787b44" providerId="ADAL" clId="{CBA5C8DB-F101-4D81-A264-C49C8FED3F69}" dt="2021-11-17T08:52:48.855" v="1870" actId="1076"/>
          <ac:spMkLst>
            <pc:docMk/>
            <pc:sldMk cId="4021738676" sldId="2131908067"/>
            <ac:spMk id="9" creationId="{631474AE-3EA8-4067-A98B-270E90B9570B}"/>
          </ac:spMkLst>
        </pc:spChg>
        <pc:spChg chg="add mod">
          <ac:chgData name="Dost, Andreas" userId="b536ff49-3952-41a4-a188-320e38787b44" providerId="ADAL" clId="{CBA5C8DB-F101-4D81-A264-C49C8FED3F69}" dt="2021-11-17T08:18:00.569" v="1649" actId="1076"/>
          <ac:spMkLst>
            <pc:docMk/>
            <pc:sldMk cId="4021738676" sldId="2131908067"/>
            <ac:spMk id="14" creationId="{7DA32B7C-4E46-4475-85DB-A0A52E220F61}"/>
          </ac:spMkLst>
        </pc:spChg>
        <pc:spChg chg="add del mod">
          <ac:chgData name="Dost, Andreas" userId="b536ff49-3952-41a4-a188-320e38787b44" providerId="ADAL" clId="{CBA5C8DB-F101-4D81-A264-C49C8FED3F69}" dt="2021-11-17T22:14:45.756" v="2446" actId="21"/>
          <ac:spMkLst>
            <pc:docMk/>
            <pc:sldMk cId="4021738676" sldId="2131908067"/>
            <ac:spMk id="15" creationId="{5A40C4E5-7582-40EC-9E25-D520DD1356F8}"/>
          </ac:spMkLst>
        </pc:spChg>
        <pc:spChg chg="add del mod">
          <ac:chgData name="Dost, Andreas" userId="b536ff49-3952-41a4-a188-320e38787b44" providerId="ADAL" clId="{CBA5C8DB-F101-4D81-A264-C49C8FED3F69}" dt="2021-11-16T21:15:57.465" v="1127" actId="478"/>
          <ac:spMkLst>
            <pc:docMk/>
            <pc:sldMk cId="4021738676" sldId="2131908067"/>
            <ac:spMk id="18" creationId="{DA7D8EBD-AB18-4D46-8B75-4A62A23F4CD6}"/>
          </ac:spMkLst>
        </pc:spChg>
        <pc:spChg chg="add mod">
          <ac:chgData name="Dost, Andreas" userId="b536ff49-3952-41a4-a188-320e38787b44" providerId="ADAL" clId="{CBA5C8DB-F101-4D81-A264-C49C8FED3F69}" dt="2021-11-17T08:18:12.551" v="1651" actId="1076"/>
          <ac:spMkLst>
            <pc:docMk/>
            <pc:sldMk cId="4021738676" sldId="2131908067"/>
            <ac:spMk id="19" creationId="{F38211D3-45D5-4D7E-90FF-B428DB06606D}"/>
          </ac:spMkLst>
        </pc:spChg>
        <pc:picChg chg="mod">
          <ac:chgData name="Dost, Andreas" userId="b536ff49-3952-41a4-a188-320e38787b44" providerId="ADAL" clId="{CBA5C8DB-F101-4D81-A264-C49C8FED3F69}" dt="2021-11-17T22:08:52.081" v="2344" actId="1076"/>
          <ac:picMkLst>
            <pc:docMk/>
            <pc:sldMk cId="4021738676" sldId="2131908067"/>
            <ac:picMk id="3" creationId="{3DBD21BE-F379-493E-878B-A71D47C53756}"/>
          </ac:picMkLst>
        </pc:picChg>
        <pc:picChg chg="add mod">
          <ac:chgData name="Dost, Andreas" userId="b536ff49-3952-41a4-a188-320e38787b44" providerId="ADAL" clId="{CBA5C8DB-F101-4D81-A264-C49C8FED3F69}" dt="2021-11-17T08:52:43.065" v="1869" actId="1076"/>
          <ac:picMkLst>
            <pc:docMk/>
            <pc:sldMk cId="4021738676" sldId="2131908067"/>
            <ac:picMk id="13" creationId="{EB27641A-0D04-42A2-B323-332737C3A84E}"/>
          </ac:picMkLst>
        </pc:picChg>
        <pc:cxnChg chg="mod">
          <ac:chgData name="Dost, Andreas" userId="b536ff49-3952-41a4-a188-320e38787b44" providerId="ADAL" clId="{CBA5C8DB-F101-4D81-A264-C49C8FED3F69}" dt="2021-11-17T08:30:27.215" v="1688" actId="1076"/>
          <ac:cxnSpMkLst>
            <pc:docMk/>
            <pc:sldMk cId="4021738676" sldId="2131908067"/>
            <ac:cxnSpMk id="5" creationId="{0664D073-4540-41BB-A357-5718E209D8BC}"/>
          </ac:cxnSpMkLst>
        </pc:cxnChg>
        <pc:cxnChg chg="add del mod">
          <ac:chgData name="Dost, Andreas" userId="b536ff49-3952-41a4-a188-320e38787b44" providerId="ADAL" clId="{CBA5C8DB-F101-4D81-A264-C49C8FED3F69}" dt="2021-11-16T20:58:39.003" v="933" actId="478"/>
          <ac:cxnSpMkLst>
            <pc:docMk/>
            <pc:sldMk cId="4021738676" sldId="2131908067"/>
            <ac:cxnSpMk id="6" creationId="{B95F3959-D4FD-448E-97EC-A6BB07777D95}"/>
          </ac:cxnSpMkLst>
        </pc:cxnChg>
        <pc:cxnChg chg="add mod">
          <ac:chgData name="Dost, Andreas" userId="b536ff49-3952-41a4-a188-320e38787b44" providerId="ADAL" clId="{CBA5C8DB-F101-4D81-A264-C49C8FED3F69}" dt="2021-11-17T08:56:10.248" v="2022" actId="1076"/>
          <ac:cxnSpMkLst>
            <pc:docMk/>
            <pc:sldMk cId="4021738676" sldId="2131908067"/>
            <ac:cxnSpMk id="10" creationId="{4DDC5441-F283-4986-B0DF-7809FF7F1EAD}"/>
          </ac:cxnSpMkLst>
        </pc:cxnChg>
      </pc:sldChg>
      <pc:sldChg chg="addSp delSp modSp mod">
        <pc:chgData name="Dost, Andreas" userId="b536ff49-3952-41a4-a188-320e38787b44" providerId="ADAL" clId="{CBA5C8DB-F101-4D81-A264-C49C8FED3F69}" dt="2021-11-16T21:47:58.592" v="1426" actId="1076"/>
        <pc:sldMkLst>
          <pc:docMk/>
          <pc:sldMk cId="1719758223" sldId="2131908068"/>
        </pc:sldMkLst>
        <pc:spChg chg="mod">
          <ac:chgData name="Dost, Andreas" userId="b536ff49-3952-41a4-a188-320e38787b44" providerId="ADAL" clId="{CBA5C8DB-F101-4D81-A264-C49C8FED3F69}" dt="2021-11-16T21:43:51.748" v="1401" actId="14100"/>
          <ac:spMkLst>
            <pc:docMk/>
            <pc:sldMk cId="1719758223" sldId="2131908068"/>
            <ac:spMk id="2" creationId="{4614C395-9DC2-4820-BFFB-05F663DCEA12}"/>
          </ac:spMkLst>
        </pc:spChg>
        <pc:spChg chg="add mod">
          <ac:chgData name="Dost, Andreas" userId="b536ff49-3952-41a4-a188-320e38787b44" providerId="ADAL" clId="{CBA5C8DB-F101-4D81-A264-C49C8FED3F69}" dt="2021-11-16T21:25:00.727" v="1175" actId="1076"/>
          <ac:spMkLst>
            <pc:docMk/>
            <pc:sldMk cId="1719758223" sldId="2131908068"/>
            <ac:spMk id="5" creationId="{8684B08C-09DE-444F-828B-7DB18FBC01E6}"/>
          </ac:spMkLst>
        </pc:spChg>
        <pc:spChg chg="del">
          <ac:chgData name="Dost, Andreas" userId="b536ff49-3952-41a4-a188-320e38787b44" providerId="ADAL" clId="{CBA5C8DB-F101-4D81-A264-C49C8FED3F69}" dt="2021-11-16T21:20:26.509" v="1145" actId="478"/>
          <ac:spMkLst>
            <pc:docMk/>
            <pc:sldMk cId="1719758223" sldId="2131908068"/>
            <ac:spMk id="6" creationId="{28C01EDA-5DFA-4AB6-814B-1B96C8FEB632}"/>
          </ac:spMkLst>
        </pc:spChg>
        <pc:graphicFrameChg chg="add mod modGraphic">
          <ac:chgData name="Dost, Andreas" userId="b536ff49-3952-41a4-a188-320e38787b44" providerId="ADAL" clId="{CBA5C8DB-F101-4D81-A264-C49C8FED3F69}" dt="2021-11-16T21:47:58.592" v="1426" actId="1076"/>
          <ac:graphicFrameMkLst>
            <pc:docMk/>
            <pc:sldMk cId="1719758223" sldId="2131908068"/>
            <ac:graphicFrameMk id="9" creationId="{35342E36-A4EC-4904-9AB8-99497F8F4958}"/>
          </ac:graphicFrameMkLst>
        </pc:graphicFrameChg>
        <pc:picChg chg="add del mod">
          <ac:chgData name="Dost, Andreas" userId="b536ff49-3952-41a4-a188-320e38787b44" providerId="ADAL" clId="{CBA5C8DB-F101-4D81-A264-C49C8FED3F69}" dt="2021-11-16T21:24:53.768" v="1173" actId="478"/>
          <ac:picMkLst>
            <pc:docMk/>
            <pc:sldMk cId="1719758223" sldId="2131908068"/>
            <ac:picMk id="7" creationId="{C3F431E7-D678-4D46-A6C8-727A3BE19E40}"/>
          </ac:picMkLst>
        </pc:picChg>
        <pc:picChg chg="mod">
          <ac:chgData name="Dost, Andreas" userId="b536ff49-3952-41a4-a188-320e38787b44" providerId="ADAL" clId="{CBA5C8DB-F101-4D81-A264-C49C8FED3F69}" dt="2021-11-16T21:24:56.445" v="1174" actId="1076"/>
          <ac:picMkLst>
            <pc:docMk/>
            <pc:sldMk cId="1719758223" sldId="2131908068"/>
            <ac:picMk id="3074" creationId="{E8F77CBE-4D64-4448-A3EB-B0CADB41720E}"/>
          </ac:picMkLst>
        </pc:picChg>
        <pc:cxnChg chg="add del mod">
          <ac:chgData name="Dost, Andreas" userId="b536ff49-3952-41a4-a188-320e38787b44" providerId="ADAL" clId="{CBA5C8DB-F101-4D81-A264-C49C8FED3F69}" dt="2021-11-16T21:20:24.590" v="1144" actId="478"/>
          <ac:cxnSpMkLst>
            <pc:docMk/>
            <pc:sldMk cId="1719758223" sldId="2131908068"/>
            <ac:cxnSpMk id="4" creationId="{90A9BBBA-635A-4403-A567-529115C77F4C}"/>
          </ac:cxnSpMkLst>
        </pc:cxnChg>
      </pc:sldChg>
      <pc:sldChg chg="del">
        <pc:chgData name="Dost, Andreas" userId="b536ff49-3952-41a4-a188-320e38787b44" providerId="ADAL" clId="{CBA5C8DB-F101-4D81-A264-C49C8FED3F69}" dt="2021-11-16T21:21:43.470" v="1152" actId="2696"/>
        <pc:sldMkLst>
          <pc:docMk/>
          <pc:sldMk cId="2620805948" sldId="2131908069"/>
        </pc:sldMkLst>
      </pc:sldChg>
      <pc:sldChg chg="add del">
        <pc:chgData name="Dost, Andreas" userId="b536ff49-3952-41a4-a188-320e38787b44" providerId="ADAL" clId="{CBA5C8DB-F101-4D81-A264-C49C8FED3F69}" dt="2021-11-19T08:19:51.162" v="2590" actId="47"/>
        <pc:sldMkLst>
          <pc:docMk/>
          <pc:sldMk cId="3885944821" sldId="2131908069"/>
        </pc:sldMkLst>
      </pc:sldChg>
      <pc:sldChg chg="del">
        <pc:chgData name="Dost, Andreas" userId="b536ff49-3952-41a4-a188-320e38787b44" providerId="ADAL" clId="{CBA5C8DB-F101-4D81-A264-C49C8FED3F69}" dt="2021-11-16T21:21:43.470" v="1152" actId="2696"/>
        <pc:sldMkLst>
          <pc:docMk/>
          <pc:sldMk cId="549336923" sldId="2131908070"/>
        </pc:sldMkLst>
      </pc:sldChg>
      <pc:sldChg chg="add del">
        <pc:chgData name="Dost, Andreas" userId="b536ff49-3952-41a4-a188-320e38787b44" providerId="ADAL" clId="{CBA5C8DB-F101-4D81-A264-C49C8FED3F69}" dt="2021-11-19T08:19:51.162" v="2590" actId="47"/>
        <pc:sldMkLst>
          <pc:docMk/>
          <pc:sldMk cId="580364549" sldId="2131908070"/>
        </pc:sldMkLst>
      </pc:sldChg>
      <pc:sldChg chg="del">
        <pc:chgData name="Dost, Andreas" userId="b536ff49-3952-41a4-a188-320e38787b44" providerId="ADAL" clId="{CBA5C8DB-F101-4D81-A264-C49C8FED3F69}" dt="2021-11-16T21:21:43.470" v="1152" actId="2696"/>
        <pc:sldMkLst>
          <pc:docMk/>
          <pc:sldMk cId="594476354" sldId="2131908071"/>
        </pc:sldMkLst>
      </pc:sldChg>
      <pc:sldChg chg="add del">
        <pc:chgData name="Dost, Andreas" userId="b536ff49-3952-41a4-a188-320e38787b44" providerId="ADAL" clId="{CBA5C8DB-F101-4D81-A264-C49C8FED3F69}" dt="2021-11-19T08:19:51.162" v="2590" actId="47"/>
        <pc:sldMkLst>
          <pc:docMk/>
          <pc:sldMk cId="981166619" sldId="2131908071"/>
        </pc:sldMkLst>
      </pc:sldChg>
      <pc:sldChg chg="addSp modSp del mod ord modAnim">
        <pc:chgData name="Dost, Andreas" userId="b536ff49-3952-41a4-a188-320e38787b44" providerId="ADAL" clId="{CBA5C8DB-F101-4D81-A264-C49C8FED3F69}" dt="2021-11-19T08:19:51.162" v="2590" actId="47"/>
        <pc:sldMkLst>
          <pc:docMk/>
          <pc:sldMk cId="3687597826" sldId="2131908072"/>
        </pc:sldMkLst>
        <pc:spChg chg="mod">
          <ac:chgData name="Dost, Andreas" userId="b536ff49-3952-41a4-a188-320e38787b44" providerId="ADAL" clId="{CBA5C8DB-F101-4D81-A264-C49C8FED3F69}" dt="2021-11-17T22:50:14.869" v="2571" actId="6549"/>
          <ac:spMkLst>
            <pc:docMk/>
            <pc:sldMk cId="3687597826" sldId="2131908072"/>
            <ac:spMk id="2" creationId="{E02180E3-5640-4A8C-9C10-00E2F4A2A0EB}"/>
          </ac:spMkLst>
        </pc:spChg>
        <pc:spChg chg="add mod">
          <ac:chgData name="Dost, Andreas" userId="b536ff49-3952-41a4-a188-320e38787b44" providerId="ADAL" clId="{CBA5C8DB-F101-4D81-A264-C49C8FED3F69}" dt="2021-11-17T22:52:41.235" v="2582" actId="20577"/>
          <ac:spMkLst>
            <pc:docMk/>
            <pc:sldMk cId="3687597826" sldId="2131908072"/>
            <ac:spMk id="4" creationId="{C06A58AB-3902-4CAC-95D0-0A3E881A20AC}"/>
          </ac:spMkLst>
        </pc:spChg>
        <pc:spChg chg="add mod">
          <ac:chgData name="Dost, Andreas" userId="b536ff49-3952-41a4-a188-320e38787b44" providerId="ADAL" clId="{CBA5C8DB-F101-4D81-A264-C49C8FED3F69}" dt="2021-11-17T22:52:21.514" v="2578" actId="1076"/>
          <ac:spMkLst>
            <pc:docMk/>
            <pc:sldMk cId="3687597826" sldId="2131908072"/>
            <ac:spMk id="10" creationId="{C93CB1BA-B770-45BF-832E-9048A2881741}"/>
          </ac:spMkLst>
        </pc:spChg>
        <pc:spChg chg="add mod ord">
          <ac:chgData name="Dost, Andreas" userId="b536ff49-3952-41a4-a188-320e38787b44" providerId="ADAL" clId="{CBA5C8DB-F101-4D81-A264-C49C8FED3F69}" dt="2021-11-17T22:52:28.311" v="2580" actId="688"/>
          <ac:spMkLst>
            <pc:docMk/>
            <pc:sldMk cId="3687597826" sldId="2131908072"/>
            <ac:spMk id="11" creationId="{A0937449-BFCA-467F-84E0-548A83AC3029}"/>
          </ac:spMkLst>
        </pc:spChg>
        <pc:spChg chg="add mod">
          <ac:chgData name="Dost, Andreas" userId="b536ff49-3952-41a4-a188-320e38787b44" providerId="ADAL" clId="{CBA5C8DB-F101-4D81-A264-C49C8FED3F69}" dt="2021-11-17T22:44:18.225" v="2535" actId="164"/>
          <ac:spMkLst>
            <pc:docMk/>
            <pc:sldMk cId="3687597826" sldId="2131908072"/>
            <ac:spMk id="12" creationId="{1F111DD8-27CA-414F-BFD2-A63CA73EBA3E}"/>
          </ac:spMkLst>
        </pc:spChg>
        <pc:spChg chg="add mod">
          <ac:chgData name="Dost, Andreas" userId="b536ff49-3952-41a4-a188-320e38787b44" providerId="ADAL" clId="{CBA5C8DB-F101-4D81-A264-C49C8FED3F69}" dt="2021-11-17T22:46:32.191" v="2547" actId="164"/>
          <ac:spMkLst>
            <pc:docMk/>
            <pc:sldMk cId="3687597826" sldId="2131908072"/>
            <ac:spMk id="15" creationId="{DBD75036-D0D7-482F-A226-EACD030B5C5F}"/>
          </ac:spMkLst>
        </pc:spChg>
        <pc:spChg chg="add mod">
          <ac:chgData name="Dost, Andreas" userId="b536ff49-3952-41a4-a188-320e38787b44" providerId="ADAL" clId="{CBA5C8DB-F101-4D81-A264-C49C8FED3F69}" dt="2021-11-17T22:46:32.191" v="2547" actId="164"/>
          <ac:spMkLst>
            <pc:docMk/>
            <pc:sldMk cId="3687597826" sldId="2131908072"/>
            <ac:spMk id="16" creationId="{CEF44CAE-1B70-45AB-92D4-C8C1A1CEF3FC}"/>
          </ac:spMkLst>
        </pc:spChg>
        <pc:spChg chg="add mod">
          <ac:chgData name="Dost, Andreas" userId="b536ff49-3952-41a4-a188-320e38787b44" providerId="ADAL" clId="{CBA5C8DB-F101-4D81-A264-C49C8FED3F69}" dt="2021-11-17T22:46:32.191" v="2547" actId="164"/>
          <ac:spMkLst>
            <pc:docMk/>
            <pc:sldMk cId="3687597826" sldId="2131908072"/>
            <ac:spMk id="18" creationId="{421C36E7-72D0-42BF-B0CA-2F8E93DF6B1A}"/>
          </ac:spMkLst>
        </pc:spChg>
        <pc:spChg chg="add mod">
          <ac:chgData name="Dost, Andreas" userId="b536ff49-3952-41a4-a188-320e38787b44" providerId="ADAL" clId="{CBA5C8DB-F101-4D81-A264-C49C8FED3F69}" dt="2021-11-17T22:46:32.191" v="2547" actId="164"/>
          <ac:spMkLst>
            <pc:docMk/>
            <pc:sldMk cId="3687597826" sldId="2131908072"/>
            <ac:spMk id="20" creationId="{4CF18D29-B74A-4C66-9D52-A47312D33D64}"/>
          </ac:spMkLst>
        </pc:spChg>
        <pc:grpChg chg="add mod">
          <ac:chgData name="Dost, Andreas" userId="b536ff49-3952-41a4-a188-320e38787b44" providerId="ADAL" clId="{CBA5C8DB-F101-4D81-A264-C49C8FED3F69}" dt="2021-11-17T22:48:10.973" v="2560" actId="1076"/>
          <ac:grpSpMkLst>
            <pc:docMk/>
            <pc:sldMk cId="3687597826" sldId="2131908072"/>
            <ac:grpSpMk id="3" creationId="{8C564098-6063-4D82-A841-886AFEA80855}"/>
          </ac:grpSpMkLst>
        </pc:grpChg>
        <pc:grpChg chg="add mod">
          <ac:chgData name="Dost, Andreas" userId="b536ff49-3952-41a4-a188-320e38787b44" providerId="ADAL" clId="{CBA5C8DB-F101-4D81-A264-C49C8FED3F69}" dt="2021-11-17T22:46:13.972" v="2546" actId="164"/>
          <ac:grpSpMkLst>
            <pc:docMk/>
            <pc:sldMk cId="3687597826" sldId="2131908072"/>
            <ac:grpSpMk id="21" creationId="{571EFCE3-DA08-442E-BFE2-FAA7FC13F1DF}"/>
          </ac:grpSpMkLst>
        </pc:grpChg>
        <pc:grpChg chg="add mod">
          <ac:chgData name="Dost, Andreas" userId="b536ff49-3952-41a4-a188-320e38787b44" providerId="ADAL" clId="{CBA5C8DB-F101-4D81-A264-C49C8FED3F69}" dt="2021-11-17T22:46:32.191" v="2547" actId="164"/>
          <ac:grpSpMkLst>
            <pc:docMk/>
            <pc:sldMk cId="3687597826" sldId="2131908072"/>
            <ac:grpSpMk id="22" creationId="{1940689B-DAA9-41A2-A32F-2BE4D82740A7}"/>
          </ac:grpSpMkLst>
        </pc:grpChg>
        <pc:graphicFrameChg chg="add mod modGraphic">
          <ac:chgData name="Dost, Andreas" userId="b536ff49-3952-41a4-a188-320e38787b44" providerId="ADAL" clId="{CBA5C8DB-F101-4D81-A264-C49C8FED3F69}" dt="2021-11-17T22:47:40.880" v="2554" actId="1076"/>
          <ac:graphicFrameMkLst>
            <pc:docMk/>
            <pc:sldMk cId="3687597826" sldId="2131908072"/>
            <ac:graphicFrameMk id="6" creationId="{CF232148-3426-4BB6-A33D-0B8AEDDB06DE}"/>
          </ac:graphicFrameMkLst>
        </pc:graphicFrameChg>
        <pc:graphicFrameChg chg="add mod modGraphic">
          <ac:chgData name="Dost, Andreas" userId="b536ff49-3952-41a4-a188-320e38787b44" providerId="ADAL" clId="{CBA5C8DB-F101-4D81-A264-C49C8FED3F69}" dt="2021-11-17T22:51:45.322" v="2573" actId="20577"/>
          <ac:graphicFrameMkLst>
            <pc:docMk/>
            <pc:sldMk cId="3687597826" sldId="2131908072"/>
            <ac:graphicFrameMk id="7" creationId="{0747ACBD-ACD2-44B7-A126-D653900575BF}"/>
          </ac:graphicFrameMkLst>
        </pc:graphicFrameChg>
        <pc:graphicFrameChg chg="add mod modGraphic">
          <ac:chgData name="Dost, Andreas" userId="b536ff49-3952-41a4-a188-320e38787b44" providerId="ADAL" clId="{CBA5C8DB-F101-4D81-A264-C49C8FED3F69}" dt="2021-11-17T22:51:51.611" v="2577" actId="20577"/>
          <ac:graphicFrameMkLst>
            <pc:docMk/>
            <pc:sldMk cId="3687597826" sldId="2131908072"/>
            <ac:graphicFrameMk id="8" creationId="{00685531-B089-431A-BF55-E7E38FD4170E}"/>
          </ac:graphicFrameMkLst>
        </pc:graphicFrameChg>
        <pc:picChg chg="add mod ord">
          <ac:chgData name="Dost, Andreas" userId="b536ff49-3952-41a4-a188-320e38787b44" providerId="ADAL" clId="{CBA5C8DB-F101-4D81-A264-C49C8FED3F69}" dt="2021-11-17T22:41:19.939" v="2524" actId="1076"/>
          <ac:picMkLst>
            <pc:docMk/>
            <pc:sldMk cId="3687597826" sldId="2131908072"/>
            <ac:picMk id="5" creationId="{E61E46D5-286A-40AE-9436-DA8E6455113A}"/>
          </ac:picMkLst>
        </pc:picChg>
        <pc:picChg chg="add mod">
          <ac:chgData name="Dost, Andreas" userId="b536ff49-3952-41a4-a188-320e38787b44" providerId="ADAL" clId="{CBA5C8DB-F101-4D81-A264-C49C8FED3F69}" dt="2021-11-17T22:44:18.225" v="2535" actId="164"/>
          <ac:picMkLst>
            <pc:docMk/>
            <pc:sldMk cId="3687597826" sldId="2131908072"/>
            <ac:picMk id="9" creationId="{F65C8CE3-2198-4396-B0A9-BF5DB59366D2}"/>
          </ac:picMkLst>
        </pc:picChg>
        <pc:picChg chg="add mod">
          <ac:chgData name="Dost, Andreas" userId="b536ff49-3952-41a4-a188-320e38787b44" providerId="ADAL" clId="{CBA5C8DB-F101-4D81-A264-C49C8FED3F69}" dt="2021-11-17T22:46:32.191" v="2547" actId="164"/>
          <ac:picMkLst>
            <pc:docMk/>
            <pc:sldMk cId="3687597826" sldId="2131908072"/>
            <ac:picMk id="13" creationId="{37C67C5C-E936-4CC1-8F29-3A0A6854397A}"/>
          </ac:picMkLst>
        </pc:picChg>
        <pc:picChg chg="add mod">
          <ac:chgData name="Dost, Andreas" userId="b536ff49-3952-41a4-a188-320e38787b44" providerId="ADAL" clId="{CBA5C8DB-F101-4D81-A264-C49C8FED3F69}" dt="2021-11-17T22:46:32.191" v="2547" actId="164"/>
          <ac:picMkLst>
            <pc:docMk/>
            <pc:sldMk cId="3687597826" sldId="2131908072"/>
            <ac:picMk id="14" creationId="{72BF39AD-37B9-4C09-8F60-07E7D1381C27}"/>
          </ac:picMkLst>
        </pc:picChg>
        <pc:picChg chg="mod">
          <ac:chgData name="Dost, Andreas" userId="b536ff49-3952-41a4-a188-320e38787b44" providerId="ADAL" clId="{CBA5C8DB-F101-4D81-A264-C49C8FED3F69}" dt="2021-11-17T22:28:47.782" v="2488" actId="1076"/>
          <ac:picMkLst>
            <pc:docMk/>
            <pc:sldMk cId="3687597826" sldId="2131908072"/>
            <ac:picMk id="9218" creationId="{ECCD982A-4113-44C7-9481-42CEBB564653}"/>
          </ac:picMkLst>
        </pc:picChg>
        <pc:cxnChg chg="add mod">
          <ac:chgData name="Dost, Andreas" userId="b536ff49-3952-41a4-a188-320e38787b44" providerId="ADAL" clId="{CBA5C8DB-F101-4D81-A264-C49C8FED3F69}" dt="2021-11-17T22:49:04.846" v="2564" actId="14100"/>
          <ac:cxnSpMkLst>
            <pc:docMk/>
            <pc:sldMk cId="3687597826" sldId="2131908072"/>
            <ac:cxnSpMk id="17" creationId="{2D13B56D-7DFE-45CF-9760-0FF03A5AB624}"/>
          </ac:cxnSpMkLst>
        </pc:cxnChg>
        <pc:cxnChg chg="add mod">
          <ac:chgData name="Dost, Andreas" userId="b536ff49-3952-41a4-a188-320e38787b44" providerId="ADAL" clId="{CBA5C8DB-F101-4D81-A264-C49C8FED3F69}" dt="2021-11-17T22:46:32.191" v="2547" actId="164"/>
          <ac:cxnSpMkLst>
            <pc:docMk/>
            <pc:sldMk cId="3687597826" sldId="2131908072"/>
            <ac:cxnSpMk id="19" creationId="{0B31BB85-740C-484F-B1D0-3EBC3673AB48}"/>
          </ac:cxnSpMkLst>
        </pc:cxnChg>
      </pc:sldChg>
      <pc:sldChg chg="modSp del mod">
        <pc:chgData name="Dost, Andreas" userId="b536ff49-3952-41a4-a188-320e38787b44" providerId="ADAL" clId="{CBA5C8DB-F101-4D81-A264-C49C8FED3F69}" dt="2021-11-17T09:06:29.962" v="2085" actId="47"/>
        <pc:sldMkLst>
          <pc:docMk/>
          <pc:sldMk cId="691076750" sldId="2131908073"/>
        </pc:sldMkLst>
        <pc:spChg chg="mod">
          <ac:chgData name="Dost, Andreas" userId="b536ff49-3952-41a4-a188-320e38787b44" providerId="ADAL" clId="{CBA5C8DB-F101-4D81-A264-C49C8FED3F69}" dt="2021-11-16T21:51:08.545" v="1437" actId="1076"/>
          <ac:spMkLst>
            <pc:docMk/>
            <pc:sldMk cId="691076750" sldId="2131908073"/>
            <ac:spMk id="4" creationId="{B58447E8-B3D5-47B8-9D3C-CA0674650827}"/>
          </ac:spMkLst>
        </pc:spChg>
      </pc:sldChg>
      <pc:sldChg chg="addSp delSp modSp mod ord">
        <pc:chgData name="Dost, Andreas" userId="b536ff49-3952-41a4-a188-320e38787b44" providerId="ADAL" clId="{CBA5C8DB-F101-4D81-A264-C49C8FED3F69}" dt="2021-11-17T09:05:10.113" v="2083" actId="1076"/>
        <pc:sldMkLst>
          <pc:docMk/>
          <pc:sldMk cId="1871832467" sldId="2131908074"/>
        </pc:sldMkLst>
        <pc:spChg chg="mod">
          <ac:chgData name="Dost, Andreas" userId="b536ff49-3952-41a4-a188-320e38787b44" providerId="ADAL" clId="{CBA5C8DB-F101-4D81-A264-C49C8FED3F69}" dt="2021-11-17T09:05:10.113" v="2083" actId="1076"/>
          <ac:spMkLst>
            <pc:docMk/>
            <pc:sldMk cId="1871832467" sldId="2131908074"/>
            <ac:spMk id="5" creationId="{3A060F1D-6613-4758-B15B-621CEA79DF21}"/>
          </ac:spMkLst>
        </pc:spChg>
        <pc:spChg chg="add del mod">
          <ac:chgData name="Dost, Andreas" userId="b536ff49-3952-41a4-a188-320e38787b44" providerId="ADAL" clId="{CBA5C8DB-F101-4D81-A264-C49C8FED3F69}" dt="2021-11-16T21:50:00.479" v="1429" actId="21"/>
          <ac:spMkLst>
            <pc:docMk/>
            <pc:sldMk cId="1871832467" sldId="2131908074"/>
            <ac:spMk id="9" creationId="{34F9E4C8-A171-406F-854E-BD4973A89E8F}"/>
          </ac:spMkLst>
        </pc:spChg>
        <pc:graphicFrameChg chg="add del mod modGraphic">
          <ac:chgData name="Dost, Andreas" userId="b536ff49-3952-41a4-a188-320e38787b44" providerId="ADAL" clId="{CBA5C8DB-F101-4D81-A264-C49C8FED3F69}" dt="2021-11-16T21:47:14.561" v="1423" actId="478"/>
          <ac:graphicFrameMkLst>
            <pc:docMk/>
            <pc:sldMk cId="1871832467" sldId="2131908074"/>
            <ac:graphicFrameMk id="8" creationId="{13F36EC2-9B51-4B4E-B095-EE94015DB513}"/>
          </ac:graphicFrameMkLst>
        </pc:graphicFrameChg>
        <pc:picChg chg="mod">
          <ac:chgData name="Dost, Andreas" userId="b536ff49-3952-41a4-a188-320e38787b44" providerId="ADAL" clId="{CBA5C8DB-F101-4D81-A264-C49C8FED3F69}" dt="2021-11-16T21:44:53.889" v="1413" actId="1076"/>
          <ac:picMkLst>
            <pc:docMk/>
            <pc:sldMk cId="1871832467" sldId="2131908074"/>
            <ac:picMk id="8194" creationId="{81D4F877-7290-43F7-BD35-7B50DA9C4D71}"/>
          </ac:picMkLst>
        </pc:picChg>
        <pc:cxnChg chg="add del mod">
          <ac:chgData name="Dost, Andreas" userId="b536ff49-3952-41a4-a188-320e38787b44" providerId="ADAL" clId="{CBA5C8DB-F101-4D81-A264-C49C8FED3F69}" dt="2021-11-16T21:29:36.708" v="1226" actId="478"/>
          <ac:cxnSpMkLst>
            <pc:docMk/>
            <pc:sldMk cId="1871832467" sldId="2131908074"/>
            <ac:cxnSpMk id="6" creationId="{A20B9C47-E65B-435D-B5C0-BEE942805828}"/>
          </ac:cxnSpMkLst>
        </pc:cxnChg>
      </pc:sldChg>
      <pc:sldChg chg="del ord">
        <pc:chgData name="Dost, Andreas" userId="b536ff49-3952-41a4-a188-320e38787b44" providerId="ADAL" clId="{CBA5C8DB-F101-4D81-A264-C49C8FED3F69}" dt="2021-11-16T21:39:16.832" v="1337" actId="47"/>
        <pc:sldMkLst>
          <pc:docMk/>
          <pc:sldMk cId="1239679330" sldId="2131908075"/>
        </pc:sldMkLst>
      </pc:sldChg>
      <pc:sldChg chg="del ord">
        <pc:chgData name="Dost, Andreas" userId="b536ff49-3952-41a4-a188-320e38787b44" providerId="ADAL" clId="{CBA5C8DB-F101-4D81-A264-C49C8FED3F69}" dt="2021-11-16T22:03:57.767" v="1617" actId="47"/>
        <pc:sldMkLst>
          <pc:docMk/>
          <pc:sldMk cId="2666886228" sldId="2131908076"/>
        </pc:sldMkLst>
      </pc:sldChg>
      <pc:sldChg chg="addSp modSp del mod ord modAnim">
        <pc:chgData name="Dost, Andreas" userId="b536ff49-3952-41a4-a188-320e38787b44" providerId="ADAL" clId="{CBA5C8DB-F101-4D81-A264-C49C8FED3F69}" dt="2021-11-19T08:19:51.162" v="2590" actId="47"/>
        <pc:sldMkLst>
          <pc:docMk/>
          <pc:sldMk cId="4080957778" sldId="2131908077"/>
        </pc:sldMkLst>
        <pc:spChg chg="mod">
          <ac:chgData name="Dost, Andreas" userId="b536ff49-3952-41a4-a188-320e38787b44" providerId="ADAL" clId="{CBA5C8DB-F101-4D81-A264-C49C8FED3F69}" dt="2021-11-17T09:06:45.925" v="2087" actId="1076"/>
          <ac:spMkLst>
            <pc:docMk/>
            <pc:sldMk cId="4080957778" sldId="2131908077"/>
            <ac:spMk id="3" creationId="{33441A55-FAE3-42B3-8365-CBE2A0B9970A}"/>
          </ac:spMkLst>
        </pc:spChg>
        <pc:graphicFrameChg chg="add mod modGraphic">
          <ac:chgData name="Dost, Andreas" userId="b536ff49-3952-41a4-a188-320e38787b44" providerId="ADAL" clId="{CBA5C8DB-F101-4D81-A264-C49C8FED3F69}" dt="2021-11-17T22:28:06.315" v="2482" actId="207"/>
          <ac:graphicFrameMkLst>
            <pc:docMk/>
            <pc:sldMk cId="4080957778" sldId="2131908077"/>
            <ac:graphicFrameMk id="4" creationId="{7481BD10-C66C-4E72-8CB7-C9C6BE00FBFB}"/>
          </ac:graphicFrameMkLst>
        </pc:graphicFrameChg>
      </pc:sldChg>
      <pc:sldChg chg="del ord">
        <pc:chgData name="Dost, Andreas" userId="b536ff49-3952-41a4-a188-320e38787b44" providerId="ADAL" clId="{CBA5C8DB-F101-4D81-A264-C49C8FED3F69}" dt="2021-11-19T08:19:51.162" v="2590" actId="47"/>
        <pc:sldMkLst>
          <pc:docMk/>
          <pc:sldMk cId="1676931336" sldId="2131908078"/>
        </pc:sldMkLst>
      </pc:sldChg>
      <pc:sldChg chg="modSp mod ord">
        <pc:chgData name="Dost, Andreas" userId="b536ff49-3952-41a4-a188-320e38787b44" providerId="ADAL" clId="{CBA5C8DB-F101-4D81-A264-C49C8FED3F69}" dt="2021-11-19T08:19:17.751" v="2589"/>
        <pc:sldMkLst>
          <pc:docMk/>
          <pc:sldMk cId="2532190195" sldId="2131908079"/>
        </pc:sldMkLst>
        <pc:spChg chg="mod">
          <ac:chgData name="Dost, Andreas" userId="b536ff49-3952-41a4-a188-320e38787b44" providerId="ADAL" clId="{CBA5C8DB-F101-4D81-A264-C49C8FED3F69}" dt="2021-11-16T22:04:41.313" v="1618" actId="1076"/>
          <ac:spMkLst>
            <pc:docMk/>
            <pc:sldMk cId="2532190195" sldId="2131908079"/>
            <ac:spMk id="2" creationId="{F680ABF3-5DCA-4514-8B9D-EF21115420A5}"/>
          </ac:spMkLst>
        </pc:spChg>
      </pc:sldChg>
      <pc:sldChg chg="addSp modSp new del mod">
        <pc:chgData name="Dost, Andreas" userId="b536ff49-3952-41a4-a188-320e38787b44" providerId="ADAL" clId="{CBA5C8DB-F101-4D81-A264-C49C8FED3F69}" dt="2021-11-19T08:19:51.162" v="2590" actId="47"/>
        <pc:sldMkLst>
          <pc:docMk/>
          <pc:sldMk cId="1009698206" sldId="2131908080"/>
        </pc:sldMkLst>
        <pc:spChg chg="mod">
          <ac:chgData name="Dost, Andreas" userId="b536ff49-3952-41a4-a188-320e38787b44" providerId="ADAL" clId="{CBA5C8DB-F101-4D81-A264-C49C8FED3F69}" dt="2021-11-16T21:36:20.358" v="1324"/>
          <ac:spMkLst>
            <pc:docMk/>
            <pc:sldMk cId="1009698206" sldId="2131908080"/>
            <ac:spMk id="2" creationId="{9788BD6B-FB49-4916-87BF-FDC2BE81C522}"/>
          </ac:spMkLst>
        </pc:spChg>
        <pc:graphicFrameChg chg="add modGraphic">
          <ac:chgData name="Dost, Andreas" userId="b536ff49-3952-41a4-a188-320e38787b44" providerId="ADAL" clId="{CBA5C8DB-F101-4D81-A264-C49C8FED3F69}" dt="2021-11-16T21:35:43.058" v="1322" actId="20577"/>
          <ac:graphicFrameMkLst>
            <pc:docMk/>
            <pc:sldMk cId="1009698206" sldId="2131908080"/>
            <ac:graphicFrameMk id="3" creationId="{529C94EF-F1A9-4015-98D7-3ADF587271E4}"/>
          </ac:graphicFrameMkLst>
        </pc:graphicFrameChg>
        <pc:graphicFrameChg chg="add mod modGraphic">
          <ac:chgData name="Dost, Andreas" userId="b536ff49-3952-41a4-a188-320e38787b44" providerId="ADAL" clId="{CBA5C8DB-F101-4D81-A264-C49C8FED3F69}" dt="2021-11-17T09:03:11.676" v="2081" actId="14734"/>
          <ac:graphicFrameMkLst>
            <pc:docMk/>
            <pc:sldMk cId="1009698206" sldId="2131908080"/>
            <ac:graphicFrameMk id="4" creationId="{2EF9BD57-9DC8-462F-84D5-BE5B4F5862D6}"/>
          </ac:graphicFrameMkLst>
        </pc:graphicFrameChg>
        <pc:graphicFrameChg chg="add mod modGraphic">
          <ac:chgData name="Dost, Andreas" userId="b536ff49-3952-41a4-a188-320e38787b44" providerId="ADAL" clId="{CBA5C8DB-F101-4D81-A264-C49C8FED3F69}" dt="2021-11-16T21:38:32.393" v="1332" actId="1076"/>
          <ac:graphicFrameMkLst>
            <pc:docMk/>
            <pc:sldMk cId="1009698206" sldId="2131908080"/>
            <ac:graphicFrameMk id="5" creationId="{4E2BDB7A-48D3-442B-84BB-FD05390AE561}"/>
          </ac:graphicFrameMkLst>
        </pc:graphicFrameChg>
        <pc:graphicFrameChg chg="add mod modGraphic">
          <ac:chgData name="Dost, Andreas" userId="b536ff49-3952-41a4-a188-320e38787b44" providerId="ADAL" clId="{CBA5C8DB-F101-4D81-A264-C49C8FED3F69}" dt="2021-11-16T21:38:52.337" v="1335" actId="2165"/>
          <ac:graphicFrameMkLst>
            <pc:docMk/>
            <pc:sldMk cId="1009698206" sldId="2131908080"/>
            <ac:graphicFrameMk id="6" creationId="{4D90A636-BEBC-4C94-B519-D4372BA8B658}"/>
          </ac:graphicFrameMkLst>
        </pc:graphicFrameChg>
      </pc:sldChg>
      <pc:sldChg chg="add del ord">
        <pc:chgData name="Dost, Andreas" userId="b536ff49-3952-41a4-a188-320e38787b44" providerId="ADAL" clId="{CBA5C8DB-F101-4D81-A264-C49C8FED3F69}" dt="2021-11-19T08:19:51.162" v="2590" actId="47"/>
        <pc:sldMkLst>
          <pc:docMk/>
          <pc:sldMk cId="92010030" sldId="2131908081"/>
        </pc:sldMkLst>
      </pc:sldChg>
      <pc:sldChg chg="addSp delSp modSp new mod">
        <pc:chgData name="Dost, Andreas" userId="b536ff49-3952-41a4-a188-320e38787b44" providerId="ADAL" clId="{CBA5C8DB-F101-4D81-A264-C49C8FED3F69}" dt="2021-11-17T22:16:53.134" v="2469" actId="20577"/>
        <pc:sldMkLst>
          <pc:docMk/>
          <pc:sldMk cId="2638137848" sldId="2131908082"/>
        </pc:sldMkLst>
        <pc:spChg chg="mod">
          <ac:chgData name="Dost, Andreas" userId="b536ff49-3952-41a4-a188-320e38787b44" providerId="ADAL" clId="{CBA5C8DB-F101-4D81-A264-C49C8FED3F69}" dt="2021-11-17T22:16:24.975" v="2466" actId="6549"/>
          <ac:spMkLst>
            <pc:docMk/>
            <pc:sldMk cId="2638137848" sldId="2131908082"/>
            <ac:spMk id="2" creationId="{7F88780C-D180-4FED-9898-ED602DB37F79}"/>
          </ac:spMkLst>
        </pc:spChg>
        <pc:spChg chg="mod">
          <ac:chgData name="Dost, Andreas" userId="b536ff49-3952-41a4-a188-320e38787b44" providerId="ADAL" clId="{CBA5C8DB-F101-4D81-A264-C49C8FED3F69}" dt="2021-11-17T22:16:53.134" v="2469" actId="20577"/>
          <ac:spMkLst>
            <pc:docMk/>
            <pc:sldMk cId="2638137848" sldId="2131908082"/>
            <ac:spMk id="3" creationId="{9168F9E6-2850-4EE1-910E-43FB0D253364}"/>
          </ac:spMkLst>
        </pc:spChg>
        <pc:spChg chg="del">
          <ac:chgData name="Dost, Andreas" userId="b536ff49-3952-41a4-a188-320e38787b44" providerId="ADAL" clId="{CBA5C8DB-F101-4D81-A264-C49C8FED3F69}" dt="2021-11-17T22:14:51.771" v="2447"/>
          <ac:spMkLst>
            <pc:docMk/>
            <pc:sldMk cId="2638137848" sldId="2131908082"/>
            <ac:spMk id="4" creationId="{74F56641-0FE0-45E3-BED5-55DBAFD63E47}"/>
          </ac:spMkLst>
        </pc:spChg>
        <pc:spChg chg="add mod">
          <ac:chgData name="Dost, Andreas" userId="b536ff49-3952-41a4-a188-320e38787b44" providerId="ADAL" clId="{CBA5C8DB-F101-4D81-A264-C49C8FED3F69}" dt="2021-11-17T22:10:48.002" v="2412" actId="14100"/>
          <ac:spMkLst>
            <pc:docMk/>
            <pc:sldMk cId="2638137848" sldId="2131908082"/>
            <ac:spMk id="5" creationId="{D2BB633E-7161-48C8-93FE-3E5BCCF58EF4}"/>
          </ac:spMkLst>
        </pc:spChg>
        <pc:spChg chg="add mod">
          <ac:chgData name="Dost, Andreas" userId="b536ff49-3952-41a4-a188-320e38787b44" providerId="ADAL" clId="{CBA5C8DB-F101-4D81-A264-C49C8FED3F69}" dt="2021-11-17T22:11:53.863" v="2420" actId="164"/>
          <ac:spMkLst>
            <pc:docMk/>
            <pc:sldMk cId="2638137848" sldId="2131908082"/>
            <ac:spMk id="11" creationId="{B5C69510-CD91-4038-BE90-13787E4E93A4}"/>
          </ac:spMkLst>
        </pc:spChg>
        <pc:spChg chg="add del mod">
          <ac:chgData name="Dost, Andreas" userId="b536ff49-3952-41a4-a188-320e38787b44" providerId="ADAL" clId="{CBA5C8DB-F101-4D81-A264-C49C8FED3F69}" dt="2021-11-17T22:12:20.633" v="2425" actId="478"/>
          <ac:spMkLst>
            <pc:docMk/>
            <pc:sldMk cId="2638137848" sldId="2131908082"/>
            <ac:spMk id="13" creationId="{8E98818A-A401-4152-8255-8316D68C87B0}"/>
          </ac:spMkLst>
        </pc:spChg>
        <pc:spChg chg="add del mod">
          <ac:chgData name="Dost, Andreas" userId="b536ff49-3952-41a4-a188-320e38787b44" providerId="ADAL" clId="{CBA5C8DB-F101-4D81-A264-C49C8FED3F69}" dt="2021-11-17T22:14:19.334" v="2445" actId="478"/>
          <ac:spMkLst>
            <pc:docMk/>
            <pc:sldMk cId="2638137848" sldId="2131908082"/>
            <ac:spMk id="14" creationId="{A4A3A356-7981-4B83-AFF1-51AC408D21C1}"/>
          </ac:spMkLst>
        </pc:spChg>
        <pc:spChg chg="add mod">
          <ac:chgData name="Dost, Andreas" userId="b536ff49-3952-41a4-a188-320e38787b44" providerId="ADAL" clId="{CBA5C8DB-F101-4D81-A264-C49C8FED3F69}" dt="2021-11-17T22:15:14.123" v="2450" actId="14100"/>
          <ac:spMkLst>
            <pc:docMk/>
            <pc:sldMk cId="2638137848" sldId="2131908082"/>
            <ac:spMk id="15" creationId="{48C27184-7A3D-492D-8C0F-30B7D72A6EE4}"/>
          </ac:spMkLst>
        </pc:spChg>
        <pc:grpChg chg="add mod">
          <ac:chgData name="Dost, Andreas" userId="b536ff49-3952-41a4-a188-320e38787b44" providerId="ADAL" clId="{CBA5C8DB-F101-4D81-A264-C49C8FED3F69}" dt="2021-11-17T22:13:11.863" v="2439" actId="1076"/>
          <ac:grpSpMkLst>
            <pc:docMk/>
            <pc:sldMk cId="2638137848" sldId="2131908082"/>
            <ac:grpSpMk id="12" creationId="{93AE2619-DBB3-4FBD-AB5D-34903D97F8EB}"/>
          </ac:grpSpMkLst>
        </pc:grpChg>
        <pc:picChg chg="add mod">
          <ac:chgData name="Dost, Andreas" userId="b536ff49-3952-41a4-a188-320e38787b44" providerId="ADAL" clId="{CBA5C8DB-F101-4D81-A264-C49C8FED3F69}" dt="2021-11-17T22:09:23.936" v="2350" actId="1076"/>
          <ac:picMkLst>
            <pc:docMk/>
            <pc:sldMk cId="2638137848" sldId="2131908082"/>
            <ac:picMk id="6" creationId="{4E93F75C-0E84-4138-98DC-5709CDC5A9EE}"/>
          </ac:picMkLst>
        </pc:picChg>
        <pc:picChg chg="add mod">
          <ac:chgData name="Dost, Andreas" userId="b536ff49-3952-41a4-a188-320e38787b44" providerId="ADAL" clId="{CBA5C8DB-F101-4D81-A264-C49C8FED3F69}" dt="2021-11-17T22:11:53.863" v="2420" actId="164"/>
          <ac:picMkLst>
            <pc:docMk/>
            <pc:sldMk cId="2638137848" sldId="2131908082"/>
            <ac:picMk id="8" creationId="{5AFC2EB8-36B0-4D3D-8665-7EA4D50454D5}"/>
          </ac:picMkLst>
        </pc:picChg>
        <pc:picChg chg="add mod">
          <ac:chgData name="Dost, Andreas" userId="b536ff49-3952-41a4-a188-320e38787b44" providerId="ADAL" clId="{CBA5C8DB-F101-4D81-A264-C49C8FED3F69}" dt="2021-11-17T22:14:15.806" v="2444" actId="1076"/>
          <ac:picMkLst>
            <pc:docMk/>
            <pc:sldMk cId="2638137848" sldId="2131908082"/>
            <ac:picMk id="10" creationId="{A55F3BA2-184D-4CA3-BC32-2B4D0794A9C7}"/>
          </ac:picMkLst>
        </pc:picChg>
      </pc:sldChg>
      <pc:sldChg chg="addSp delSp modSp add del mod">
        <pc:chgData name="Dost, Andreas" userId="b536ff49-3952-41a4-a188-320e38787b44" providerId="ADAL" clId="{CBA5C8DB-F101-4D81-A264-C49C8FED3F69}" dt="2021-11-19T08:19:51.162" v="2590" actId="47"/>
        <pc:sldMkLst>
          <pc:docMk/>
          <pc:sldMk cId="442558993" sldId="2131908083"/>
        </pc:sldMkLst>
        <pc:graphicFrameChg chg="add del mod modGraphic">
          <ac:chgData name="Dost, Andreas" userId="b536ff49-3952-41a4-a188-320e38787b44" providerId="ADAL" clId="{CBA5C8DB-F101-4D81-A264-C49C8FED3F69}" dt="2021-11-17T22:54:19.352" v="2586" actId="478"/>
          <ac:graphicFrameMkLst>
            <pc:docMk/>
            <pc:sldMk cId="442558993" sldId="2131908083"/>
            <ac:graphicFrameMk id="3" creationId="{C654B13D-6A3D-4163-970A-BF576C4A5730}"/>
          </ac:graphicFrameMkLst>
        </pc:graphicFrameChg>
      </pc:sldChg>
      <pc:sldChg chg="add del ord">
        <pc:chgData name="Dost, Andreas" userId="b536ff49-3952-41a4-a188-320e38787b44" providerId="ADAL" clId="{CBA5C8DB-F101-4D81-A264-C49C8FED3F69}" dt="2021-11-19T08:19:51.162" v="2590" actId="47"/>
        <pc:sldMkLst>
          <pc:docMk/>
          <pc:sldMk cId="3327713251" sldId="2131908084"/>
        </pc:sldMkLst>
      </pc:sldChg>
      <pc:sldMasterChg chg="delSldLayout">
        <pc:chgData name="Dost, Andreas" userId="b536ff49-3952-41a4-a188-320e38787b44" providerId="ADAL" clId="{CBA5C8DB-F101-4D81-A264-C49C8FED3F69}" dt="2021-11-19T08:19:51.162" v="2590" actId="47"/>
        <pc:sldMasterMkLst>
          <pc:docMk/>
          <pc:sldMasterMk cId="0" sldId="2147483648"/>
        </pc:sldMasterMkLst>
        <pc:sldLayoutChg chg="del">
          <pc:chgData name="Dost, Andreas" userId="b536ff49-3952-41a4-a188-320e38787b44" providerId="ADAL" clId="{CBA5C8DB-F101-4D81-A264-C49C8FED3F69}" dt="2021-11-19T08:19:51.162" v="2590" actId="47"/>
          <pc:sldLayoutMkLst>
            <pc:docMk/>
            <pc:sldMasterMk cId="0" sldId="2147483648"/>
            <pc:sldLayoutMk cId="2642396647" sldId="2147483781"/>
          </pc:sldLayoutMkLst>
        </pc:sldLayoutChg>
        <pc:sldLayoutChg chg="del">
          <pc:chgData name="Dost, Andreas" userId="b536ff49-3952-41a4-a188-320e38787b44" providerId="ADAL" clId="{CBA5C8DB-F101-4D81-A264-C49C8FED3F69}" dt="2021-11-19T08:19:51.162" v="2590" actId="47"/>
          <pc:sldLayoutMkLst>
            <pc:docMk/>
            <pc:sldMasterMk cId="0" sldId="2147483648"/>
            <pc:sldLayoutMk cId="1652109675" sldId="2147483783"/>
          </pc:sldLayoutMkLst>
        </pc:sldLayoutChg>
        <pc:sldLayoutChg chg="del">
          <pc:chgData name="Dost, Andreas" userId="b536ff49-3952-41a4-a188-320e38787b44" providerId="ADAL" clId="{CBA5C8DB-F101-4D81-A264-C49C8FED3F69}" dt="2021-11-19T08:19:51.162" v="2590" actId="47"/>
          <pc:sldLayoutMkLst>
            <pc:docMk/>
            <pc:sldMasterMk cId="0" sldId="2147483648"/>
            <pc:sldLayoutMk cId="2664613871" sldId="2147483784"/>
          </pc:sldLayoutMkLst>
        </pc:sldLayoutChg>
      </pc:sldMasterChg>
    </pc:docChg>
  </pc:docChgLst>
  <pc:docChgLst>
    <pc:chgData name="Dost, Andreas" userId="b536ff49-3952-41a4-a188-320e38787b44" providerId="ADAL" clId="{819D454C-1E95-4DD8-A2E9-E73037687E0A}"/>
    <pc:docChg chg="undo custSel addSld delSld modSld sldOrd">
      <pc:chgData name="Dost, Andreas" userId="b536ff49-3952-41a4-a188-320e38787b44" providerId="ADAL" clId="{819D454C-1E95-4DD8-A2E9-E73037687E0A}" dt="2021-11-15T21:55:14.310" v="4267" actId="47"/>
      <pc:docMkLst>
        <pc:docMk/>
      </pc:docMkLst>
      <pc:sldChg chg="modSp mod">
        <pc:chgData name="Dost, Andreas" userId="b536ff49-3952-41a4-a188-320e38787b44" providerId="ADAL" clId="{819D454C-1E95-4DD8-A2E9-E73037687E0A}" dt="2021-11-15T16:03:32.711" v="116" actId="6549"/>
        <pc:sldMkLst>
          <pc:docMk/>
          <pc:sldMk cId="2086400740" sldId="256"/>
        </pc:sldMkLst>
        <pc:spChg chg="mod">
          <ac:chgData name="Dost, Andreas" userId="b536ff49-3952-41a4-a188-320e38787b44" providerId="ADAL" clId="{819D454C-1E95-4DD8-A2E9-E73037687E0A}" dt="2021-11-15T16:02:53.415" v="91" actId="20577"/>
          <ac:spMkLst>
            <pc:docMk/>
            <pc:sldMk cId="2086400740" sldId="256"/>
            <ac:spMk id="5" creationId="{679F4BE2-8E4A-4003-B816-9E34781F7E88}"/>
          </ac:spMkLst>
        </pc:spChg>
        <pc:spChg chg="mod">
          <ac:chgData name="Dost, Andreas" userId="b536ff49-3952-41a4-a188-320e38787b44" providerId="ADAL" clId="{819D454C-1E95-4DD8-A2E9-E73037687E0A}" dt="2021-11-15T16:03:32.711" v="116" actId="6549"/>
          <ac:spMkLst>
            <pc:docMk/>
            <pc:sldMk cId="2086400740" sldId="256"/>
            <ac:spMk id="9" creationId="{ABEAF9F9-E88D-44A4-A1B6-BAA2E532B65E}"/>
          </ac:spMkLst>
        </pc:spChg>
      </pc:sldChg>
      <pc:sldChg chg="del">
        <pc:chgData name="Dost, Andreas" userId="b536ff49-3952-41a4-a188-320e38787b44" providerId="ADAL" clId="{819D454C-1E95-4DD8-A2E9-E73037687E0A}" dt="2021-11-15T21:55:14.310" v="4267" actId="47"/>
        <pc:sldMkLst>
          <pc:docMk/>
          <pc:sldMk cId="326920052" sldId="292"/>
        </pc:sldMkLst>
      </pc:sldChg>
      <pc:sldChg chg="modSp del mod">
        <pc:chgData name="Dost, Andreas" userId="b536ff49-3952-41a4-a188-320e38787b44" providerId="ADAL" clId="{819D454C-1E95-4DD8-A2E9-E73037687E0A}" dt="2021-11-15T16:26:50.281" v="1015" actId="2696"/>
        <pc:sldMkLst>
          <pc:docMk/>
          <pc:sldMk cId="1576483733" sldId="349"/>
        </pc:sldMkLst>
        <pc:spChg chg="mod">
          <ac:chgData name="Dost, Andreas" userId="b536ff49-3952-41a4-a188-320e38787b44" providerId="ADAL" clId="{819D454C-1E95-4DD8-A2E9-E73037687E0A}" dt="2021-11-15T16:05:50.026" v="124" actId="20577"/>
          <ac:spMkLst>
            <pc:docMk/>
            <pc:sldMk cId="1576483733" sldId="349"/>
            <ac:spMk id="4" creationId="{9BB7BA54-06A1-3C4E-B519-30000ED13DB9}"/>
          </ac:spMkLst>
        </pc:spChg>
      </pc:sldChg>
      <pc:sldChg chg="del">
        <pc:chgData name="Dost, Andreas" userId="b536ff49-3952-41a4-a188-320e38787b44" providerId="ADAL" clId="{819D454C-1E95-4DD8-A2E9-E73037687E0A}" dt="2021-11-15T20:43:05.206" v="2521" actId="47"/>
        <pc:sldMkLst>
          <pc:docMk/>
          <pc:sldMk cId="2709827859" sldId="349"/>
        </pc:sldMkLst>
      </pc:sldChg>
      <pc:sldChg chg="addSp delSp modSp mod">
        <pc:chgData name="Dost, Andreas" userId="b536ff49-3952-41a4-a188-320e38787b44" providerId="ADAL" clId="{819D454C-1E95-4DD8-A2E9-E73037687E0A}" dt="2021-11-15T21:53:18.099" v="4266" actId="1076"/>
        <pc:sldMkLst>
          <pc:docMk/>
          <pc:sldMk cId="3337182847" sldId="351"/>
        </pc:sldMkLst>
        <pc:spChg chg="mod">
          <ac:chgData name="Dost, Andreas" userId="b536ff49-3952-41a4-a188-320e38787b44" providerId="ADAL" clId="{819D454C-1E95-4DD8-A2E9-E73037687E0A}" dt="2021-11-15T16:07:22.893" v="143" actId="14100"/>
          <ac:spMkLst>
            <pc:docMk/>
            <pc:sldMk cId="3337182847" sldId="351"/>
            <ac:spMk id="2" creationId="{5DEB5FDF-CEA9-4DB1-B5BE-E7509916949C}"/>
          </ac:spMkLst>
        </pc:spChg>
        <pc:spChg chg="del mod">
          <ac:chgData name="Dost, Andreas" userId="b536ff49-3952-41a4-a188-320e38787b44" providerId="ADAL" clId="{819D454C-1E95-4DD8-A2E9-E73037687E0A}" dt="2021-11-15T16:18:49.874" v="771" actId="478"/>
          <ac:spMkLst>
            <pc:docMk/>
            <pc:sldMk cId="3337182847" sldId="351"/>
            <ac:spMk id="3" creationId="{3F99DEF4-2740-45BE-891F-498077C734FA}"/>
          </ac:spMkLst>
        </pc:spChg>
        <pc:spChg chg="del mod">
          <ac:chgData name="Dost, Andreas" userId="b536ff49-3952-41a4-a188-320e38787b44" providerId="ADAL" clId="{819D454C-1E95-4DD8-A2E9-E73037687E0A}" dt="2021-11-15T16:16:37.575" v="616" actId="478"/>
          <ac:spMkLst>
            <pc:docMk/>
            <pc:sldMk cId="3337182847" sldId="351"/>
            <ac:spMk id="4" creationId="{5008FF22-DDCE-4666-8F45-AA5F21B0B34F}"/>
          </ac:spMkLst>
        </pc:spChg>
        <pc:spChg chg="mod">
          <ac:chgData name="Dost, Andreas" userId="b536ff49-3952-41a4-a188-320e38787b44" providerId="ADAL" clId="{819D454C-1E95-4DD8-A2E9-E73037687E0A}" dt="2021-11-15T21:53:18.099" v="4266" actId="1076"/>
          <ac:spMkLst>
            <pc:docMk/>
            <pc:sldMk cId="3337182847" sldId="351"/>
            <ac:spMk id="5" creationId="{766D9DDF-9007-44F4-A0BB-B0D97A00221F}"/>
          </ac:spMkLst>
        </pc:spChg>
        <pc:spChg chg="add mod">
          <ac:chgData name="Dost, Andreas" userId="b536ff49-3952-41a4-a188-320e38787b44" providerId="ADAL" clId="{819D454C-1E95-4DD8-A2E9-E73037687E0A}" dt="2021-11-15T16:19:42.648" v="780" actId="255"/>
          <ac:spMkLst>
            <pc:docMk/>
            <pc:sldMk cId="3337182847" sldId="351"/>
            <ac:spMk id="6" creationId="{EDE2DD5F-38A1-4F59-9F53-CED41B1B7F67}"/>
          </ac:spMkLst>
        </pc:spChg>
        <pc:spChg chg="add mod ord">
          <ac:chgData name="Dost, Andreas" userId="b536ff49-3952-41a4-a188-320e38787b44" providerId="ADAL" clId="{819D454C-1E95-4DD8-A2E9-E73037687E0A}" dt="2021-11-15T16:19:55.387" v="783" actId="1076"/>
          <ac:spMkLst>
            <pc:docMk/>
            <pc:sldMk cId="3337182847" sldId="351"/>
            <ac:spMk id="7" creationId="{508641D6-4154-4CC6-AC1D-8D1CECEC20B2}"/>
          </ac:spMkLst>
        </pc:spChg>
        <pc:spChg chg="add mod">
          <ac:chgData name="Dost, Andreas" userId="b536ff49-3952-41a4-a188-320e38787b44" providerId="ADAL" clId="{819D454C-1E95-4DD8-A2E9-E73037687E0A}" dt="2021-11-15T16:20:45.751" v="789" actId="14100"/>
          <ac:spMkLst>
            <pc:docMk/>
            <pc:sldMk cId="3337182847" sldId="351"/>
            <ac:spMk id="8" creationId="{D99533A3-1865-4B50-B895-CC0835050FE4}"/>
          </ac:spMkLst>
        </pc:spChg>
        <pc:spChg chg="add mod">
          <ac:chgData name="Dost, Andreas" userId="b536ff49-3952-41a4-a188-320e38787b44" providerId="ADAL" clId="{819D454C-1E95-4DD8-A2E9-E73037687E0A}" dt="2021-11-15T16:19:10.647" v="777" actId="1076"/>
          <ac:spMkLst>
            <pc:docMk/>
            <pc:sldMk cId="3337182847" sldId="351"/>
            <ac:spMk id="9" creationId="{E2D8D4D7-687C-4A39-B09A-E0D0420C848A}"/>
          </ac:spMkLst>
        </pc:spChg>
        <pc:spChg chg="add mod">
          <ac:chgData name="Dost, Andreas" userId="b536ff49-3952-41a4-a188-320e38787b44" providerId="ADAL" clId="{819D454C-1E95-4DD8-A2E9-E73037687E0A}" dt="2021-11-15T16:20:01.956" v="785" actId="1076"/>
          <ac:spMkLst>
            <pc:docMk/>
            <pc:sldMk cId="3337182847" sldId="351"/>
            <ac:spMk id="10" creationId="{A97329E0-80D2-4B94-8096-8A26DCF6562D}"/>
          </ac:spMkLst>
        </pc:spChg>
        <pc:spChg chg="add mod">
          <ac:chgData name="Dost, Andreas" userId="b536ff49-3952-41a4-a188-320e38787b44" providerId="ADAL" clId="{819D454C-1E95-4DD8-A2E9-E73037687E0A}" dt="2021-11-15T16:21:42.554" v="796" actId="20577"/>
          <ac:spMkLst>
            <pc:docMk/>
            <pc:sldMk cId="3337182847" sldId="351"/>
            <ac:spMk id="11" creationId="{FB39884A-6D93-48CA-B30E-821B4131CEEF}"/>
          </ac:spMkLst>
        </pc:spChg>
        <pc:spChg chg="add del mod">
          <ac:chgData name="Dost, Andreas" userId="b536ff49-3952-41a4-a188-320e38787b44" providerId="ADAL" clId="{819D454C-1E95-4DD8-A2E9-E73037687E0A}" dt="2021-11-15T16:16:45.803" v="618" actId="478"/>
          <ac:spMkLst>
            <pc:docMk/>
            <pc:sldMk cId="3337182847" sldId="351"/>
            <ac:spMk id="13" creationId="{8561A79C-0BDB-47FA-A865-7292C949464B}"/>
          </ac:spMkLst>
        </pc:spChg>
        <pc:spChg chg="add del mod">
          <ac:chgData name="Dost, Andreas" userId="b536ff49-3952-41a4-a188-320e38787b44" providerId="ADAL" clId="{819D454C-1E95-4DD8-A2E9-E73037687E0A}" dt="2021-11-15T16:21:07.418" v="790" actId="478"/>
          <ac:spMkLst>
            <pc:docMk/>
            <pc:sldMk cId="3337182847" sldId="351"/>
            <ac:spMk id="15" creationId="{2B835AA5-22FB-4AEF-A50A-398929581B0C}"/>
          </ac:spMkLst>
        </pc:spChg>
      </pc:sldChg>
      <pc:sldChg chg="del">
        <pc:chgData name="Dost, Andreas" userId="b536ff49-3952-41a4-a188-320e38787b44" providerId="ADAL" clId="{819D454C-1E95-4DD8-A2E9-E73037687E0A}" dt="2021-11-15T20:43:25.029" v="2531" actId="47"/>
        <pc:sldMkLst>
          <pc:docMk/>
          <pc:sldMk cId="3532283504" sldId="352"/>
        </pc:sldMkLst>
      </pc:sldChg>
      <pc:sldChg chg="del">
        <pc:chgData name="Dost, Andreas" userId="b536ff49-3952-41a4-a188-320e38787b44" providerId="ADAL" clId="{819D454C-1E95-4DD8-A2E9-E73037687E0A}" dt="2021-11-15T20:43:12.910" v="2524" actId="47"/>
        <pc:sldMkLst>
          <pc:docMk/>
          <pc:sldMk cId="3079076360" sldId="353"/>
        </pc:sldMkLst>
      </pc:sldChg>
      <pc:sldChg chg="del">
        <pc:chgData name="Dost, Andreas" userId="b536ff49-3952-41a4-a188-320e38787b44" providerId="ADAL" clId="{819D454C-1E95-4DD8-A2E9-E73037687E0A}" dt="2021-11-15T20:43:50.965" v="2539" actId="47"/>
        <pc:sldMkLst>
          <pc:docMk/>
          <pc:sldMk cId="2105234194" sldId="354"/>
        </pc:sldMkLst>
      </pc:sldChg>
      <pc:sldChg chg="del">
        <pc:chgData name="Dost, Andreas" userId="b536ff49-3952-41a4-a188-320e38787b44" providerId="ADAL" clId="{819D454C-1E95-4DD8-A2E9-E73037687E0A}" dt="2021-11-15T20:43:39.038" v="2536" actId="47"/>
        <pc:sldMkLst>
          <pc:docMk/>
          <pc:sldMk cId="605450687" sldId="355"/>
        </pc:sldMkLst>
      </pc:sldChg>
      <pc:sldChg chg="del">
        <pc:chgData name="Dost, Andreas" userId="b536ff49-3952-41a4-a188-320e38787b44" providerId="ADAL" clId="{819D454C-1E95-4DD8-A2E9-E73037687E0A}" dt="2021-11-15T20:43:14.196" v="2525" actId="47"/>
        <pc:sldMkLst>
          <pc:docMk/>
          <pc:sldMk cId="3992306386" sldId="357"/>
        </pc:sldMkLst>
      </pc:sldChg>
      <pc:sldChg chg="addSp delSp modSp mod ord">
        <pc:chgData name="Dost, Andreas" userId="b536ff49-3952-41a4-a188-320e38787b44" providerId="ADAL" clId="{819D454C-1E95-4DD8-A2E9-E73037687E0A}" dt="2021-11-15T20:35:18.583" v="2509" actId="1076"/>
        <pc:sldMkLst>
          <pc:docMk/>
          <pc:sldMk cId="2039525685" sldId="358"/>
        </pc:sldMkLst>
        <pc:spChg chg="mod">
          <ac:chgData name="Dost, Andreas" userId="b536ff49-3952-41a4-a188-320e38787b44" providerId="ADAL" clId="{819D454C-1E95-4DD8-A2E9-E73037687E0A}" dt="2021-11-15T20:23:33.730" v="2416" actId="20577"/>
          <ac:spMkLst>
            <pc:docMk/>
            <pc:sldMk cId="2039525685" sldId="358"/>
            <ac:spMk id="2" creationId="{9C4952C2-E455-46C7-B2B1-426350F7162D}"/>
          </ac:spMkLst>
        </pc:spChg>
        <pc:spChg chg="add del mod">
          <ac:chgData name="Dost, Andreas" userId="b536ff49-3952-41a4-a188-320e38787b44" providerId="ADAL" clId="{819D454C-1E95-4DD8-A2E9-E73037687E0A}" dt="2021-11-15T20:18:33.669" v="2110" actId="478"/>
          <ac:spMkLst>
            <pc:docMk/>
            <pc:sldMk cId="2039525685" sldId="358"/>
            <ac:spMk id="3" creationId="{8E0EA5F4-84A6-4CB1-AD1B-A694286ED4E3}"/>
          </ac:spMkLst>
        </pc:spChg>
        <pc:spChg chg="del">
          <ac:chgData name="Dost, Andreas" userId="b536ff49-3952-41a4-a188-320e38787b44" providerId="ADAL" clId="{819D454C-1E95-4DD8-A2E9-E73037687E0A}" dt="2021-11-15T20:18:35.319" v="2111" actId="478"/>
          <ac:spMkLst>
            <pc:docMk/>
            <pc:sldMk cId="2039525685" sldId="358"/>
            <ac:spMk id="4" creationId="{7016B7AA-3962-42C4-ADFC-F389E3F50A05}"/>
          </ac:spMkLst>
        </pc:spChg>
        <pc:spChg chg="del">
          <ac:chgData name="Dost, Andreas" userId="b536ff49-3952-41a4-a188-320e38787b44" providerId="ADAL" clId="{819D454C-1E95-4DD8-A2E9-E73037687E0A}" dt="2021-11-15T20:18:36.454" v="2112" actId="478"/>
          <ac:spMkLst>
            <pc:docMk/>
            <pc:sldMk cId="2039525685" sldId="358"/>
            <ac:spMk id="6" creationId="{BDE079F9-8120-4583-BD12-3BCBE9F1FB4D}"/>
          </ac:spMkLst>
        </pc:spChg>
        <pc:spChg chg="add mod">
          <ac:chgData name="Dost, Andreas" userId="b536ff49-3952-41a4-a188-320e38787b44" providerId="ADAL" clId="{819D454C-1E95-4DD8-A2E9-E73037687E0A}" dt="2021-11-15T20:19:58.565" v="2148" actId="14100"/>
          <ac:spMkLst>
            <pc:docMk/>
            <pc:sldMk cId="2039525685" sldId="358"/>
            <ac:spMk id="7" creationId="{96C3F9FE-8FFA-4F93-B964-8B59C2C5C777}"/>
          </ac:spMkLst>
        </pc:spChg>
        <pc:spChg chg="add mod">
          <ac:chgData name="Dost, Andreas" userId="b536ff49-3952-41a4-a188-320e38787b44" providerId="ADAL" clId="{819D454C-1E95-4DD8-A2E9-E73037687E0A}" dt="2021-11-15T20:25:36.750" v="2463" actId="1076"/>
          <ac:spMkLst>
            <pc:docMk/>
            <pc:sldMk cId="2039525685" sldId="358"/>
            <ac:spMk id="8" creationId="{18BAF2DC-DF2F-4065-BBB4-410FF47B8F2C}"/>
          </ac:spMkLst>
        </pc:spChg>
        <pc:spChg chg="add mod">
          <ac:chgData name="Dost, Andreas" userId="b536ff49-3952-41a4-a188-320e38787b44" providerId="ADAL" clId="{819D454C-1E95-4DD8-A2E9-E73037687E0A}" dt="2021-11-15T20:24:25.185" v="2458" actId="1076"/>
          <ac:spMkLst>
            <pc:docMk/>
            <pc:sldMk cId="2039525685" sldId="358"/>
            <ac:spMk id="9" creationId="{C9C50A24-E8BE-46BE-8ABB-31B3800422AA}"/>
          </ac:spMkLst>
        </pc:spChg>
        <pc:spChg chg="add mod">
          <ac:chgData name="Dost, Andreas" userId="b536ff49-3952-41a4-a188-320e38787b44" providerId="ADAL" clId="{819D454C-1E95-4DD8-A2E9-E73037687E0A}" dt="2021-11-15T20:26:03.349" v="2470" actId="207"/>
          <ac:spMkLst>
            <pc:docMk/>
            <pc:sldMk cId="2039525685" sldId="358"/>
            <ac:spMk id="14" creationId="{3A47BC3B-BE3D-4565-8292-BE3BFDBAF67C}"/>
          </ac:spMkLst>
        </pc:spChg>
        <pc:spChg chg="add mod">
          <ac:chgData name="Dost, Andreas" userId="b536ff49-3952-41a4-a188-320e38787b44" providerId="ADAL" clId="{819D454C-1E95-4DD8-A2E9-E73037687E0A}" dt="2021-11-15T20:26:44.184" v="2476" actId="14100"/>
          <ac:spMkLst>
            <pc:docMk/>
            <pc:sldMk cId="2039525685" sldId="358"/>
            <ac:spMk id="16" creationId="{6F360B61-DAAE-4B68-B1B4-279E2C86C10E}"/>
          </ac:spMkLst>
        </pc:spChg>
        <pc:spChg chg="add mod">
          <ac:chgData name="Dost, Andreas" userId="b536ff49-3952-41a4-a188-320e38787b44" providerId="ADAL" clId="{819D454C-1E95-4DD8-A2E9-E73037687E0A}" dt="2021-11-15T20:27:00.516" v="2478" actId="14100"/>
          <ac:spMkLst>
            <pc:docMk/>
            <pc:sldMk cId="2039525685" sldId="358"/>
            <ac:spMk id="17" creationId="{284DE893-5542-4018-B262-D9AC7A7B0697}"/>
          </ac:spMkLst>
        </pc:spChg>
        <pc:spChg chg="add mod">
          <ac:chgData name="Dost, Andreas" userId="b536ff49-3952-41a4-a188-320e38787b44" providerId="ADAL" clId="{819D454C-1E95-4DD8-A2E9-E73037687E0A}" dt="2021-11-15T20:35:18.583" v="2509" actId="1076"/>
          <ac:spMkLst>
            <pc:docMk/>
            <pc:sldMk cId="2039525685" sldId="358"/>
            <ac:spMk id="19" creationId="{DC5E91B6-1863-43FD-BD78-EA4135A85307}"/>
          </ac:spMkLst>
        </pc:spChg>
        <pc:picChg chg="mod">
          <ac:chgData name="Dost, Andreas" userId="b536ff49-3952-41a4-a188-320e38787b44" providerId="ADAL" clId="{819D454C-1E95-4DD8-A2E9-E73037687E0A}" dt="2021-11-15T20:18:44.072" v="2114" actId="1076"/>
          <ac:picMkLst>
            <pc:docMk/>
            <pc:sldMk cId="2039525685" sldId="358"/>
            <ac:picMk id="5" creationId="{D48727BC-7BD5-4250-879D-D7AFD4175328}"/>
          </ac:picMkLst>
        </pc:picChg>
        <pc:picChg chg="add del">
          <ac:chgData name="Dost, Andreas" userId="b536ff49-3952-41a4-a188-320e38787b44" providerId="ADAL" clId="{819D454C-1E95-4DD8-A2E9-E73037687E0A}" dt="2021-11-15T20:25:16.524" v="2460" actId="478"/>
          <ac:picMkLst>
            <pc:docMk/>
            <pc:sldMk cId="2039525685" sldId="358"/>
            <ac:picMk id="11" creationId="{8F848D4C-8F28-4191-B6A7-5F0760BB3B3F}"/>
          </ac:picMkLst>
        </pc:picChg>
        <pc:picChg chg="add mod">
          <ac:chgData name="Dost, Andreas" userId="b536ff49-3952-41a4-a188-320e38787b44" providerId="ADAL" clId="{819D454C-1E95-4DD8-A2E9-E73037687E0A}" dt="2021-11-15T20:25:40.699" v="2466" actId="1076"/>
          <ac:picMkLst>
            <pc:docMk/>
            <pc:sldMk cId="2039525685" sldId="358"/>
            <ac:picMk id="13" creationId="{42CEB0F7-F1B3-40A9-974C-994AEB93B3F8}"/>
          </ac:picMkLst>
        </pc:picChg>
        <pc:picChg chg="add mod">
          <ac:chgData name="Dost, Andreas" userId="b536ff49-3952-41a4-a188-320e38787b44" providerId="ADAL" clId="{819D454C-1E95-4DD8-A2E9-E73037687E0A}" dt="2021-11-15T20:26:26.873" v="2472" actId="1076"/>
          <ac:picMkLst>
            <pc:docMk/>
            <pc:sldMk cId="2039525685" sldId="358"/>
            <ac:picMk id="15" creationId="{DB52BDA6-02C5-40E5-AE63-FC8FE272AC9C}"/>
          </ac:picMkLst>
        </pc:picChg>
        <pc:picChg chg="add mod">
          <ac:chgData name="Dost, Andreas" userId="b536ff49-3952-41a4-a188-320e38787b44" providerId="ADAL" clId="{819D454C-1E95-4DD8-A2E9-E73037687E0A}" dt="2021-11-15T20:35:05.929" v="2505" actId="1076"/>
          <ac:picMkLst>
            <pc:docMk/>
            <pc:sldMk cId="2039525685" sldId="358"/>
            <ac:picMk id="18" creationId="{D7068531-141E-4BD0-85CC-EE387A67DE3F}"/>
          </ac:picMkLst>
        </pc:picChg>
        <pc:picChg chg="del">
          <ac:chgData name="Dost, Andreas" userId="b536ff49-3952-41a4-a188-320e38787b44" providerId="ADAL" clId="{819D454C-1E95-4DD8-A2E9-E73037687E0A}" dt="2021-11-15T20:18:29.902" v="2109" actId="478"/>
          <ac:picMkLst>
            <pc:docMk/>
            <pc:sldMk cId="2039525685" sldId="358"/>
            <ac:picMk id="1026" creationId="{1C14EF95-6843-42E5-B4EC-BCFFF87CDF77}"/>
          </ac:picMkLst>
        </pc:picChg>
      </pc:sldChg>
      <pc:sldChg chg="del">
        <pc:chgData name="Dost, Andreas" userId="b536ff49-3952-41a4-a188-320e38787b44" providerId="ADAL" clId="{819D454C-1E95-4DD8-A2E9-E73037687E0A}" dt="2021-11-15T20:43:53.167" v="2540" actId="47"/>
        <pc:sldMkLst>
          <pc:docMk/>
          <pc:sldMk cId="167518999" sldId="360"/>
        </pc:sldMkLst>
      </pc:sldChg>
      <pc:sldChg chg="del">
        <pc:chgData name="Dost, Andreas" userId="b536ff49-3952-41a4-a188-320e38787b44" providerId="ADAL" clId="{819D454C-1E95-4DD8-A2E9-E73037687E0A}" dt="2021-11-15T20:43:32.320" v="2534" actId="47"/>
        <pc:sldMkLst>
          <pc:docMk/>
          <pc:sldMk cId="2426894477" sldId="361"/>
        </pc:sldMkLst>
      </pc:sldChg>
      <pc:sldChg chg="del">
        <pc:chgData name="Dost, Andreas" userId="b536ff49-3952-41a4-a188-320e38787b44" providerId="ADAL" clId="{819D454C-1E95-4DD8-A2E9-E73037687E0A}" dt="2021-11-15T20:43:49.291" v="2538" actId="47"/>
        <pc:sldMkLst>
          <pc:docMk/>
          <pc:sldMk cId="833154052" sldId="362"/>
        </pc:sldMkLst>
      </pc:sldChg>
      <pc:sldChg chg="del">
        <pc:chgData name="Dost, Andreas" userId="b536ff49-3952-41a4-a188-320e38787b44" providerId="ADAL" clId="{819D454C-1E95-4DD8-A2E9-E73037687E0A}" dt="2021-11-15T20:43:46.875" v="2537" actId="47"/>
        <pc:sldMkLst>
          <pc:docMk/>
          <pc:sldMk cId="1587472694" sldId="366"/>
        </pc:sldMkLst>
      </pc:sldChg>
      <pc:sldChg chg="del">
        <pc:chgData name="Dost, Andreas" userId="b536ff49-3952-41a4-a188-320e38787b44" providerId="ADAL" clId="{819D454C-1E95-4DD8-A2E9-E73037687E0A}" dt="2021-11-15T20:43:29.660" v="2533" actId="47"/>
        <pc:sldMkLst>
          <pc:docMk/>
          <pc:sldMk cId="1913385633" sldId="370"/>
        </pc:sldMkLst>
      </pc:sldChg>
      <pc:sldChg chg="del">
        <pc:chgData name="Dost, Andreas" userId="b536ff49-3952-41a4-a188-320e38787b44" providerId="ADAL" clId="{819D454C-1E95-4DD8-A2E9-E73037687E0A}" dt="2021-11-15T20:43:23.925" v="2530" actId="47"/>
        <pc:sldMkLst>
          <pc:docMk/>
          <pc:sldMk cId="2758434890" sldId="371"/>
        </pc:sldMkLst>
      </pc:sldChg>
      <pc:sldChg chg="del">
        <pc:chgData name="Dost, Andreas" userId="b536ff49-3952-41a4-a188-320e38787b44" providerId="ADAL" clId="{819D454C-1E95-4DD8-A2E9-E73037687E0A}" dt="2021-11-15T20:43:20.208" v="2528" actId="47"/>
        <pc:sldMkLst>
          <pc:docMk/>
          <pc:sldMk cId="4278768347" sldId="372"/>
        </pc:sldMkLst>
      </pc:sldChg>
      <pc:sldChg chg="del">
        <pc:chgData name="Dost, Andreas" userId="b536ff49-3952-41a4-a188-320e38787b44" providerId="ADAL" clId="{819D454C-1E95-4DD8-A2E9-E73037687E0A}" dt="2021-11-15T20:43:21.302" v="2529" actId="47"/>
        <pc:sldMkLst>
          <pc:docMk/>
          <pc:sldMk cId="2850051524" sldId="373"/>
        </pc:sldMkLst>
      </pc:sldChg>
      <pc:sldChg chg="del">
        <pc:chgData name="Dost, Andreas" userId="b536ff49-3952-41a4-a188-320e38787b44" providerId="ADAL" clId="{819D454C-1E95-4DD8-A2E9-E73037687E0A}" dt="2021-11-15T20:43:26.418" v="2532" actId="47"/>
        <pc:sldMkLst>
          <pc:docMk/>
          <pc:sldMk cId="4021196945" sldId="374"/>
        </pc:sldMkLst>
      </pc:sldChg>
      <pc:sldChg chg="del">
        <pc:chgData name="Dost, Andreas" userId="b536ff49-3952-41a4-a188-320e38787b44" providerId="ADAL" clId="{819D454C-1E95-4DD8-A2E9-E73037687E0A}" dt="2021-11-15T20:43:19.020" v="2527" actId="47"/>
        <pc:sldMkLst>
          <pc:docMk/>
          <pc:sldMk cId="4021736864" sldId="375"/>
        </pc:sldMkLst>
      </pc:sldChg>
      <pc:sldChg chg="del">
        <pc:chgData name="Dost, Andreas" userId="b536ff49-3952-41a4-a188-320e38787b44" providerId="ADAL" clId="{819D454C-1E95-4DD8-A2E9-E73037687E0A}" dt="2021-11-15T20:43:17.785" v="2526" actId="47"/>
        <pc:sldMkLst>
          <pc:docMk/>
          <pc:sldMk cId="3230538443" sldId="377"/>
        </pc:sldMkLst>
      </pc:sldChg>
      <pc:sldChg chg="del">
        <pc:chgData name="Dost, Andreas" userId="b536ff49-3952-41a4-a188-320e38787b44" providerId="ADAL" clId="{819D454C-1E95-4DD8-A2E9-E73037687E0A}" dt="2021-11-15T20:43:09.240" v="2523" actId="47"/>
        <pc:sldMkLst>
          <pc:docMk/>
          <pc:sldMk cId="2313928816" sldId="378"/>
        </pc:sldMkLst>
      </pc:sldChg>
      <pc:sldChg chg="del">
        <pc:chgData name="Dost, Andreas" userId="b536ff49-3952-41a4-a188-320e38787b44" providerId="ADAL" clId="{819D454C-1E95-4DD8-A2E9-E73037687E0A}" dt="2021-11-15T20:43:06.108" v="2522" actId="47"/>
        <pc:sldMkLst>
          <pc:docMk/>
          <pc:sldMk cId="33941854" sldId="379"/>
        </pc:sldMkLst>
      </pc:sldChg>
      <pc:sldChg chg="del">
        <pc:chgData name="Dost, Andreas" userId="b536ff49-3952-41a4-a188-320e38787b44" providerId="ADAL" clId="{819D454C-1E95-4DD8-A2E9-E73037687E0A}" dt="2021-11-15T20:44:33.940" v="2552" actId="47"/>
        <pc:sldMkLst>
          <pc:docMk/>
          <pc:sldMk cId="4038378126" sldId="383"/>
        </pc:sldMkLst>
      </pc:sldChg>
      <pc:sldChg chg="del">
        <pc:chgData name="Dost, Andreas" userId="b536ff49-3952-41a4-a188-320e38787b44" providerId="ADAL" clId="{819D454C-1E95-4DD8-A2E9-E73037687E0A}" dt="2021-11-15T20:43:36.861" v="2535" actId="47"/>
        <pc:sldMkLst>
          <pc:docMk/>
          <pc:sldMk cId="3340070116" sldId="385"/>
        </pc:sldMkLst>
      </pc:sldChg>
      <pc:sldChg chg="addSp delSp modSp add mod">
        <pc:chgData name="Dost, Andreas" userId="b536ff49-3952-41a4-a188-320e38787b44" providerId="ADAL" clId="{819D454C-1E95-4DD8-A2E9-E73037687E0A}" dt="2021-11-15T20:09:58.869" v="1934" actId="1076"/>
        <pc:sldMkLst>
          <pc:docMk/>
          <pc:sldMk cId="3589964917" sldId="386"/>
        </pc:sldMkLst>
        <pc:spChg chg="mod">
          <ac:chgData name="Dost, Andreas" userId="b536ff49-3952-41a4-a188-320e38787b44" providerId="ADAL" clId="{819D454C-1E95-4DD8-A2E9-E73037687E0A}" dt="2021-11-15T16:23:34.016" v="812" actId="20577"/>
          <ac:spMkLst>
            <pc:docMk/>
            <pc:sldMk cId="3589964917" sldId="386"/>
            <ac:spMk id="2" creationId="{5DEB5FDF-CEA9-4DB1-B5BE-E7509916949C}"/>
          </ac:spMkLst>
        </pc:spChg>
        <pc:spChg chg="add del mod">
          <ac:chgData name="Dost, Andreas" userId="b536ff49-3952-41a4-a188-320e38787b44" providerId="ADAL" clId="{819D454C-1E95-4DD8-A2E9-E73037687E0A}" dt="2021-11-15T16:29:31.084" v="1099" actId="478"/>
          <ac:spMkLst>
            <pc:docMk/>
            <pc:sldMk cId="3589964917" sldId="386"/>
            <ac:spMk id="3" creationId="{3CFC42BC-BFE6-4BB3-9B8C-2B59CCCC6DD3}"/>
          </ac:spMkLst>
        </pc:spChg>
        <pc:spChg chg="add mod">
          <ac:chgData name="Dost, Andreas" userId="b536ff49-3952-41a4-a188-320e38787b44" providerId="ADAL" clId="{819D454C-1E95-4DD8-A2E9-E73037687E0A}" dt="2021-11-15T19:41:37.883" v="1661" actId="6549"/>
          <ac:spMkLst>
            <pc:docMk/>
            <pc:sldMk cId="3589964917" sldId="386"/>
            <ac:spMk id="4" creationId="{0A94E232-C73F-4EAC-B69C-17D32DC5F089}"/>
          </ac:spMkLst>
        </pc:spChg>
        <pc:spChg chg="del">
          <ac:chgData name="Dost, Andreas" userId="b536ff49-3952-41a4-a188-320e38787b44" providerId="ADAL" clId="{819D454C-1E95-4DD8-A2E9-E73037687E0A}" dt="2021-11-15T16:34:13.912" v="1449" actId="478"/>
          <ac:spMkLst>
            <pc:docMk/>
            <pc:sldMk cId="3589964917" sldId="386"/>
            <ac:spMk id="5" creationId="{766D9DDF-9007-44F4-A0BB-B0D97A00221F}"/>
          </ac:spMkLst>
        </pc:spChg>
        <pc:spChg chg="mod">
          <ac:chgData name="Dost, Andreas" userId="b536ff49-3952-41a4-a188-320e38787b44" providerId="ADAL" clId="{819D454C-1E95-4DD8-A2E9-E73037687E0A}" dt="2021-11-15T16:24:12.628" v="819" actId="1076"/>
          <ac:spMkLst>
            <pc:docMk/>
            <pc:sldMk cId="3589964917" sldId="386"/>
            <ac:spMk id="6" creationId="{EDE2DD5F-38A1-4F59-9F53-CED41B1B7F67}"/>
          </ac:spMkLst>
        </pc:spChg>
        <pc:spChg chg="mod">
          <ac:chgData name="Dost, Andreas" userId="b536ff49-3952-41a4-a188-320e38787b44" providerId="ADAL" clId="{819D454C-1E95-4DD8-A2E9-E73037687E0A}" dt="2021-11-15T16:24:08.814" v="818" actId="1076"/>
          <ac:spMkLst>
            <pc:docMk/>
            <pc:sldMk cId="3589964917" sldId="386"/>
            <ac:spMk id="7" creationId="{508641D6-4154-4CC6-AC1D-8D1CECEC20B2}"/>
          </ac:spMkLst>
        </pc:spChg>
        <pc:spChg chg="del mod">
          <ac:chgData name="Dost, Andreas" userId="b536ff49-3952-41a4-a188-320e38787b44" providerId="ADAL" clId="{819D454C-1E95-4DD8-A2E9-E73037687E0A}" dt="2021-11-15T16:23:42.544" v="814" actId="478"/>
          <ac:spMkLst>
            <pc:docMk/>
            <pc:sldMk cId="3589964917" sldId="386"/>
            <ac:spMk id="8" creationId="{D99533A3-1865-4B50-B895-CC0835050FE4}"/>
          </ac:spMkLst>
        </pc:spChg>
        <pc:spChg chg="del mod">
          <ac:chgData name="Dost, Andreas" userId="b536ff49-3952-41a4-a188-320e38787b44" providerId="ADAL" clId="{819D454C-1E95-4DD8-A2E9-E73037687E0A}" dt="2021-11-15T16:23:44.636" v="816" actId="478"/>
          <ac:spMkLst>
            <pc:docMk/>
            <pc:sldMk cId="3589964917" sldId="386"/>
            <ac:spMk id="9" creationId="{E2D8D4D7-687C-4A39-B09A-E0D0420C848A}"/>
          </ac:spMkLst>
        </pc:spChg>
        <pc:spChg chg="mod">
          <ac:chgData name="Dost, Andreas" userId="b536ff49-3952-41a4-a188-320e38787b44" providerId="ADAL" clId="{819D454C-1E95-4DD8-A2E9-E73037687E0A}" dt="2021-11-15T16:35:41.444" v="1461" actId="6549"/>
          <ac:spMkLst>
            <pc:docMk/>
            <pc:sldMk cId="3589964917" sldId="386"/>
            <ac:spMk id="10" creationId="{A97329E0-80D2-4B94-8096-8A26DCF6562D}"/>
          </ac:spMkLst>
        </pc:spChg>
        <pc:spChg chg="mod">
          <ac:chgData name="Dost, Andreas" userId="b536ff49-3952-41a4-a188-320e38787b44" providerId="ADAL" clId="{819D454C-1E95-4DD8-A2E9-E73037687E0A}" dt="2021-11-15T16:35:47.353" v="1462" actId="6549"/>
          <ac:spMkLst>
            <pc:docMk/>
            <pc:sldMk cId="3589964917" sldId="386"/>
            <ac:spMk id="11" creationId="{FB39884A-6D93-48CA-B30E-821B4131CEEF}"/>
          </ac:spMkLst>
        </pc:spChg>
        <pc:spChg chg="add del mod">
          <ac:chgData name="Dost, Andreas" userId="b536ff49-3952-41a4-a188-320e38787b44" providerId="ADAL" clId="{819D454C-1E95-4DD8-A2E9-E73037687E0A}" dt="2021-11-15T16:27:42.444" v="1017" actId="478"/>
          <ac:spMkLst>
            <pc:docMk/>
            <pc:sldMk cId="3589964917" sldId="386"/>
            <ac:spMk id="12" creationId="{F48C539B-1A8C-46F6-921F-25C8DDCFF61D}"/>
          </ac:spMkLst>
        </pc:spChg>
        <pc:spChg chg="add del mod">
          <ac:chgData name="Dost, Andreas" userId="b536ff49-3952-41a4-a188-320e38787b44" providerId="ADAL" clId="{819D454C-1E95-4DD8-A2E9-E73037687E0A}" dt="2021-11-15T16:34:28.193" v="1450" actId="478"/>
          <ac:spMkLst>
            <pc:docMk/>
            <pc:sldMk cId="3589964917" sldId="386"/>
            <ac:spMk id="14" creationId="{32A84B66-6F03-4078-9541-7AA738985763}"/>
          </ac:spMkLst>
        </pc:spChg>
        <pc:spChg chg="add mod">
          <ac:chgData name="Dost, Andreas" userId="b536ff49-3952-41a4-a188-320e38787b44" providerId="ADAL" clId="{819D454C-1E95-4DD8-A2E9-E73037687E0A}" dt="2021-11-15T20:09:58.869" v="1934" actId="1076"/>
          <ac:spMkLst>
            <pc:docMk/>
            <pc:sldMk cId="3589964917" sldId="386"/>
            <ac:spMk id="15" creationId="{9E4F3E39-DBE9-4152-A539-9215D66A22F3}"/>
          </ac:spMkLst>
        </pc:spChg>
      </pc:sldChg>
      <pc:sldChg chg="addSp delSp modSp new mod">
        <pc:chgData name="Dost, Andreas" userId="b536ff49-3952-41a4-a188-320e38787b44" providerId="ADAL" clId="{819D454C-1E95-4DD8-A2E9-E73037687E0A}" dt="2021-11-15T20:05:56.089" v="1871" actId="478"/>
        <pc:sldMkLst>
          <pc:docMk/>
          <pc:sldMk cId="1778537466" sldId="387"/>
        </pc:sldMkLst>
        <pc:spChg chg="mod">
          <ac:chgData name="Dost, Andreas" userId="b536ff49-3952-41a4-a188-320e38787b44" providerId="ADAL" clId="{819D454C-1E95-4DD8-A2E9-E73037687E0A}" dt="2021-11-15T19:47:25.304" v="1759" actId="20577"/>
          <ac:spMkLst>
            <pc:docMk/>
            <pc:sldMk cId="1778537466" sldId="387"/>
            <ac:spMk id="2" creationId="{9EF91568-978F-4F81-9BB6-3D6EDAB1D5E9}"/>
          </ac:spMkLst>
        </pc:spChg>
        <pc:spChg chg="del">
          <ac:chgData name="Dost, Andreas" userId="b536ff49-3952-41a4-a188-320e38787b44" providerId="ADAL" clId="{819D454C-1E95-4DD8-A2E9-E73037687E0A}" dt="2021-11-15T20:05:53.667" v="1870" actId="478"/>
          <ac:spMkLst>
            <pc:docMk/>
            <pc:sldMk cId="1778537466" sldId="387"/>
            <ac:spMk id="4" creationId="{64882E7C-B897-4BE1-AC0F-9B7AA264A0D7}"/>
          </ac:spMkLst>
        </pc:spChg>
        <pc:spChg chg="del mod">
          <ac:chgData name="Dost, Andreas" userId="b536ff49-3952-41a4-a188-320e38787b44" providerId="ADAL" clId="{819D454C-1E95-4DD8-A2E9-E73037687E0A}" dt="2021-11-15T20:05:56.089" v="1871" actId="478"/>
          <ac:spMkLst>
            <pc:docMk/>
            <pc:sldMk cId="1778537466" sldId="387"/>
            <ac:spMk id="5" creationId="{25220701-6A44-4240-907D-FCAB2DA01FA7}"/>
          </ac:spMkLst>
        </pc:spChg>
        <pc:spChg chg="add mod">
          <ac:chgData name="Dost, Andreas" userId="b536ff49-3952-41a4-a188-320e38787b44" providerId="ADAL" clId="{819D454C-1E95-4DD8-A2E9-E73037687E0A}" dt="2021-11-15T20:04:14.890" v="1866" actId="1076"/>
          <ac:spMkLst>
            <pc:docMk/>
            <pc:sldMk cId="1778537466" sldId="387"/>
            <ac:spMk id="8" creationId="{A475206F-5861-489A-A6BF-2AF5906270AA}"/>
          </ac:spMkLst>
        </pc:spChg>
        <pc:picChg chg="add mod modCrop">
          <ac:chgData name="Dost, Andreas" userId="b536ff49-3952-41a4-a188-320e38787b44" providerId="ADAL" clId="{819D454C-1E95-4DD8-A2E9-E73037687E0A}" dt="2021-11-15T19:59:42.603" v="1768" actId="14100"/>
          <ac:picMkLst>
            <pc:docMk/>
            <pc:sldMk cId="1778537466" sldId="387"/>
            <ac:picMk id="7" creationId="{58A15CC4-05BE-4BFC-B7D2-5C76B7C70DC1}"/>
          </ac:picMkLst>
        </pc:picChg>
      </pc:sldChg>
      <pc:sldChg chg="new del">
        <pc:chgData name="Dost, Andreas" userId="b536ff49-3952-41a4-a188-320e38787b44" providerId="ADAL" clId="{819D454C-1E95-4DD8-A2E9-E73037687E0A}" dt="2021-11-15T20:28:38.249" v="2482" actId="47"/>
        <pc:sldMkLst>
          <pc:docMk/>
          <pc:sldMk cId="4215354125" sldId="388"/>
        </pc:sldMkLst>
      </pc:sldChg>
      <pc:sldChg chg="add">
        <pc:chgData name="Dost, Andreas" userId="b536ff49-3952-41a4-a188-320e38787b44" providerId="ADAL" clId="{819D454C-1E95-4DD8-A2E9-E73037687E0A}" dt="2021-11-15T20:45:57.973" v="2556"/>
        <pc:sldMkLst>
          <pc:docMk/>
          <pc:sldMk cId="3074607042" sldId="471"/>
        </pc:sldMkLst>
      </pc:sldChg>
      <pc:sldChg chg="modSp add del mod">
        <pc:chgData name="Dost, Andreas" userId="b536ff49-3952-41a4-a188-320e38787b44" providerId="ADAL" clId="{819D454C-1E95-4DD8-A2E9-E73037687E0A}" dt="2021-11-15T20:45:49.933" v="2555" actId="2696"/>
        <pc:sldMkLst>
          <pc:docMk/>
          <pc:sldMk cId="3500278319" sldId="471"/>
        </pc:sldMkLst>
        <pc:graphicFrameChg chg="modGraphic">
          <ac:chgData name="Dost, Andreas" userId="b536ff49-3952-41a4-a188-320e38787b44" providerId="ADAL" clId="{819D454C-1E95-4DD8-A2E9-E73037687E0A}" dt="2021-11-15T20:38:52.375" v="2519" actId="207"/>
          <ac:graphicFrameMkLst>
            <pc:docMk/>
            <pc:sldMk cId="3500278319" sldId="471"/>
            <ac:graphicFrameMk id="5" creationId="{00000000-0000-0000-0000-000000000000}"/>
          </ac:graphicFrameMkLst>
        </pc:graphicFrameChg>
      </pc:sldChg>
      <pc:sldChg chg="add del">
        <pc:chgData name="Dost, Andreas" userId="b536ff49-3952-41a4-a188-320e38787b44" providerId="ADAL" clId="{819D454C-1E95-4DD8-A2E9-E73037687E0A}" dt="2021-11-15T20:45:49.933" v="2555" actId="2696"/>
        <pc:sldMkLst>
          <pc:docMk/>
          <pc:sldMk cId="1908381822" sldId="493"/>
        </pc:sldMkLst>
      </pc:sldChg>
      <pc:sldChg chg="add">
        <pc:chgData name="Dost, Andreas" userId="b536ff49-3952-41a4-a188-320e38787b44" providerId="ADAL" clId="{819D454C-1E95-4DD8-A2E9-E73037687E0A}" dt="2021-11-15T20:45:57.973" v="2556"/>
        <pc:sldMkLst>
          <pc:docMk/>
          <pc:sldMk cId="3970351156" sldId="493"/>
        </pc:sldMkLst>
      </pc:sldChg>
      <pc:sldChg chg="add del">
        <pc:chgData name="Dost, Andreas" userId="b536ff49-3952-41a4-a188-320e38787b44" providerId="ADAL" clId="{819D454C-1E95-4DD8-A2E9-E73037687E0A}" dt="2021-11-15T20:45:49.933" v="2555" actId="2696"/>
        <pc:sldMkLst>
          <pc:docMk/>
          <pc:sldMk cId="2477255593" sldId="495"/>
        </pc:sldMkLst>
      </pc:sldChg>
      <pc:sldChg chg="add">
        <pc:chgData name="Dost, Andreas" userId="b536ff49-3952-41a4-a188-320e38787b44" providerId="ADAL" clId="{819D454C-1E95-4DD8-A2E9-E73037687E0A}" dt="2021-11-15T20:45:57.973" v="2556"/>
        <pc:sldMkLst>
          <pc:docMk/>
          <pc:sldMk cId="3717645383" sldId="495"/>
        </pc:sldMkLst>
      </pc:sldChg>
      <pc:sldChg chg="addSp delSp modSp add mod">
        <pc:chgData name="Dost, Andreas" userId="b536ff49-3952-41a4-a188-320e38787b44" providerId="ADAL" clId="{819D454C-1E95-4DD8-A2E9-E73037687E0A}" dt="2021-11-15T20:15:42.098" v="2053" actId="478"/>
        <pc:sldMkLst>
          <pc:docMk/>
          <pc:sldMk cId="2672120967" sldId="2131908019"/>
        </pc:sldMkLst>
        <pc:spChg chg="mod">
          <ac:chgData name="Dost, Andreas" userId="b536ff49-3952-41a4-a188-320e38787b44" providerId="ADAL" clId="{819D454C-1E95-4DD8-A2E9-E73037687E0A}" dt="2021-11-15T20:07:17.783" v="1893" actId="20577"/>
          <ac:spMkLst>
            <pc:docMk/>
            <pc:sldMk cId="2672120967" sldId="2131908019"/>
            <ac:spMk id="2" creationId="{BABB595C-6862-4DF0-9171-96208439DF2B}"/>
          </ac:spMkLst>
        </pc:spChg>
        <pc:spChg chg="add del mod">
          <ac:chgData name="Dost, Andreas" userId="b536ff49-3952-41a4-a188-320e38787b44" providerId="ADAL" clId="{819D454C-1E95-4DD8-A2E9-E73037687E0A}" dt="2021-11-15T20:05:11.844" v="1868" actId="478"/>
          <ac:spMkLst>
            <pc:docMk/>
            <pc:sldMk cId="2672120967" sldId="2131908019"/>
            <ac:spMk id="3" creationId="{CEC935AB-CD7D-4621-B90E-DB45DE2B4678}"/>
          </ac:spMkLst>
        </pc:spChg>
        <pc:spChg chg="add mod">
          <ac:chgData name="Dost, Andreas" userId="b536ff49-3952-41a4-a188-320e38787b44" providerId="ADAL" clId="{819D454C-1E95-4DD8-A2E9-E73037687E0A}" dt="2021-11-15T20:08:13.282" v="1922" actId="1076"/>
          <ac:spMkLst>
            <pc:docMk/>
            <pc:sldMk cId="2672120967" sldId="2131908019"/>
            <ac:spMk id="5" creationId="{FDD90803-8D4D-489C-862B-1C77F8BD2CD9}"/>
          </ac:spMkLst>
        </pc:spChg>
        <pc:spChg chg="add del">
          <ac:chgData name="Dost, Andreas" userId="b536ff49-3952-41a4-a188-320e38787b44" providerId="ADAL" clId="{819D454C-1E95-4DD8-A2E9-E73037687E0A}" dt="2021-11-15T20:09:11.077" v="1924" actId="478"/>
          <ac:spMkLst>
            <pc:docMk/>
            <pc:sldMk cId="2672120967" sldId="2131908019"/>
            <ac:spMk id="9" creationId="{8FDB2D24-DBFF-4652-B0EA-9E45ED2FD665}"/>
          </ac:spMkLst>
        </pc:spChg>
        <pc:spChg chg="add del mod">
          <ac:chgData name="Dost, Andreas" userId="b536ff49-3952-41a4-a188-320e38787b44" providerId="ADAL" clId="{819D454C-1E95-4DD8-A2E9-E73037687E0A}" dt="2021-11-15T20:09:47.300" v="1932"/>
          <ac:spMkLst>
            <pc:docMk/>
            <pc:sldMk cId="2672120967" sldId="2131908019"/>
            <ac:spMk id="10" creationId="{D644C20B-6E25-415D-9AC2-BDA7F5E83051}"/>
          </ac:spMkLst>
        </pc:spChg>
        <pc:spChg chg="add del mod">
          <ac:chgData name="Dost, Andreas" userId="b536ff49-3952-41a4-a188-320e38787b44" providerId="ADAL" clId="{819D454C-1E95-4DD8-A2E9-E73037687E0A}" dt="2021-11-15T20:10:16.818" v="1937" actId="478"/>
          <ac:spMkLst>
            <pc:docMk/>
            <pc:sldMk cId="2672120967" sldId="2131908019"/>
            <ac:spMk id="11" creationId="{24496104-F3B9-49CF-A43E-7BDE6FEE386F}"/>
          </ac:spMkLst>
        </pc:spChg>
        <pc:spChg chg="add del">
          <ac:chgData name="Dost, Andreas" userId="b536ff49-3952-41a4-a188-320e38787b44" providerId="ADAL" clId="{819D454C-1E95-4DD8-A2E9-E73037687E0A}" dt="2021-11-15T20:15:42.098" v="2053" actId="478"/>
          <ac:spMkLst>
            <pc:docMk/>
            <pc:sldMk cId="2672120967" sldId="2131908019"/>
            <ac:spMk id="13" creationId="{594B7F02-BDE1-493A-B265-7C601C57BE2F}"/>
          </ac:spMkLst>
        </pc:spChg>
        <pc:spChg chg="add mod">
          <ac:chgData name="Dost, Andreas" userId="b536ff49-3952-41a4-a188-320e38787b44" providerId="ADAL" clId="{819D454C-1E95-4DD8-A2E9-E73037687E0A}" dt="2021-11-15T20:11:49.641" v="2009" actId="688"/>
          <ac:spMkLst>
            <pc:docMk/>
            <pc:sldMk cId="2672120967" sldId="2131908019"/>
            <ac:spMk id="14" creationId="{FEA0C3D2-BAF4-4398-A79A-A67AD5082169}"/>
          </ac:spMkLst>
        </pc:spChg>
        <pc:spChg chg="add mod">
          <ac:chgData name="Dost, Andreas" userId="b536ff49-3952-41a4-a188-320e38787b44" providerId="ADAL" clId="{819D454C-1E95-4DD8-A2E9-E73037687E0A}" dt="2021-11-15T20:15:15.130" v="2052" actId="20577"/>
          <ac:spMkLst>
            <pc:docMk/>
            <pc:sldMk cId="2672120967" sldId="2131908019"/>
            <ac:spMk id="15" creationId="{098B6B7A-F2A7-411C-9C86-75A754717203}"/>
          </ac:spMkLst>
        </pc:spChg>
        <pc:picChg chg="mod">
          <ac:chgData name="Dost, Andreas" userId="b536ff49-3952-41a4-a188-320e38787b44" providerId="ADAL" clId="{819D454C-1E95-4DD8-A2E9-E73037687E0A}" dt="2021-11-15T19:46:40.749" v="1689" actId="1076"/>
          <ac:picMkLst>
            <pc:docMk/>
            <pc:sldMk cId="2672120967" sldId="2131908019"/>
            <ac:picMk id="4" creationId="{E165AC2E-FC83-43F1-9C47-A3385BF7AB1C}"/>
          </ac:picMkLst>
        </pc:picChg>
        <pc:picChg chg="mod">
          <ac:chgData name="Dost, Andreas" userId="b536ff49-3952-41a4-a188-320e38787b44" providerId="ADAL" clId="{819D454C-1E95-4DD8-A2E9-E73037687E0A}" dt="2021-11-15T20:05:32.377" v="1869" actId="1076"/>
          <ac:picMkLst>
            <pc:docMk/>
            <pc:sldMk cId="2672120967" sldId="2131908019"/>
            <ac:picMk id="6" creationId="{16F8C858-0243-44DF-BC15-C6CEB850AF90}"/>
          </ac:picMkLst>
        </pc:picChg>
        <pc:picChg chg="mod">
          <ac:chgData name="Dost, Andreas" userId="b536ff49-3952-41a4-a188-320e38787b44" providerId="ADAL" clId="{819D454C-1E95-4DD8-A2E9-E73037687E0A}" dt="2021-11-15T20:11:46.105" v="2008" actId="1076"/>
          <ac:picMkLst>
            <pc:docMk/>
            <pc:sldMk cId="2672120967" sldId="2131908019"/>
            <ac:picMk id="8" creationId="{5B899564-5923-461F-B46A-5507361C3847}"/>
          </ac:picMkLst>
        </pc:picChg>
      </pc:sldChg>
      <pc:sldChg chg="addSp modSp add mod">
        <pc:chgData name="Dost, Andreas" userId="b536ff49-3952-41a4-a188-320e38787b44" providerId="ADAL" clId="{819D454C-1E95-4DD8-A2E9-E73037687E0A}" dt="2021-11-15T21:05:10.719" v="3330" actId="1076"/>
        <pc:sldMkLst>
          <pc:docMk/>
          <pc:sldMk cId="4221070844" sldId="2131908025"/>
        </pc:sldMkLst>
        <pc:spChg chg="mod">
          <ac:chgData name="Dost, Andreas" userId="b536ff49-3952-41a4-a188-320e38787b44" providerId="ADAL" clId="{819D454C-1E95-4DD8-A2E9-E73037687E0A}" dt="2021-11-15T20:37:07.838" v="2514" actId="207"/>
          <ac:spMkLst>
            <pc:docMk/>
            <pc:sldMk cId="4221070844" sldId="2131908025"/>
            <ac:spMk id="6" creationId="{CF3CA5DB-88A1-434B-BA61-7999EA7FEB2E}"/>
          </ac:spMkLst>
        </pc:spChg>
        <pc:spChg chg="add mod">
          <ac:chgData name="Dost, Andreas" userId="b536ff49-3952-41a4-a188-320e38787b44" providerId="ADAL" clId="{819D454C-1E95-4DD8-A2E9-E73037687E0A}" dt="2021-11-15T20:33:48.280" v="2501"/>
          <ac:spMkLst>
            <pc:docMk/>
            <pc:sldMk cId="4221070844" sldId="2131908025"/>
            <ac:spMk id="11" creationId="{FFE22649-4B6C-4649-8B1A-FDF7F2D7DD95}"/>
          </ac:spMkLst>
        </pc:spChg>
        <pc:spChg chg="add mod">
          <ac:chgData name="Dost, Andreas" userId="b536ff49-3952-41a4-a188-320e38787b44" providerId="ADAL" clId="{819D454C-1E95-4DD8-A2E9-E73037687E0A}" dt="2021-11-15T21:05:09.648" v="3329" actId="1076"/>
          <ac:spMkLst>
            <pc:docMk/>
            <pc:sldMk cId="4221070844" sldId="2131908025"/>
            <ac:spMk id="13" creationId="{D571509F-704D-4D09-91C4-5A37554F3C8E}"/>
          </ac:spMkLst>
        </pc:spChg>
        <pc:picChg chg="add mod">
          <ac:chgData name="Dost, Andreas" userId="b536ff49-3952-41a4-a188-320e38787b44" providerId="ADAL" clId="{819D454C-1E95-4DD8-A2E9-E73037687E0A}" dt="2021-11-15T21:05:10.719" v="3330" actId="1076"/>
          <ac:picMkLst>
            <pc:docMk/>
            <pc:sldMk cId="4221070844" sldId="2131908025"/>
            <ac:picMk id="12" creationId="{CE7FA627-808B-4F93-A9B2-C51498DE3FC8}"/>
          </ac:picMkLst>
        </pc:picChg>
      </pc:sldChg>
      <pc:sldChg chg="addSp modSp add mod">
        <pc:chgData name="Dost, Andreas" userId="b536ff49-3952-41a4-a188-320e38787b44" providerId="ADAL" clId="{819D454C-1E95-4DD8-A2E9-E73037687E0A}" dt="2021-11-15T21:05:59.692" v="3337" actId="1076"/>
        <pc:sldMkLst>
          <pc:docMk/>
          <pc:sldMk cId="2652411004" sldId="2131908026"/>
        </pc:sldMkLst>
        <pc:spChg chg="mod">
          <ac:chgData name="Dost, Andreas" userId="b536ff49-3952-41a4-a188-320e38787b44" providerId="ADAL" clId="{819D454C-1E95-4DD8-A2E9-E73037687E0A}" dt="2021-11-15T20:36:52.996" v="2511" actId="207"/>
          <ac:spMkLst>
            <pc:docMk/>
            <pc:sldMk cId="2652411004" sldId="2131908026"/>
            <ac:spMk id="9" creationId="{E38972C9-6C3F-4488-B9C7-3A559E6646E3}"/>
          </ac:spMkLst>
        </pc:spChg>
        <pc:spChg chg="add mod">
          <ac:chgData name="Dost, Andreas" userId="b536ff49-3952-41a4-a188-320e38787b44" providerId="ADAL" clId="{819D454C-1E95-4DD8-A2E9-E73037687E0A}" dt="2021-11-15T21:05:59.692" v="3337" actId="1076"/>
          <ac:spMkLst>
            <pc:docMk/>
            <pc:sldMk cId="2652411004" sldId="2131908026"/>
            <ac:spMk id="12" creationId="{CF8B67BB-BACC-4C19-9802-DA097028C110}"/>
          </ac:spMkLst>
        </pc:spChg>
        <pc:picChg chg="add mod">
          <ac:chgData name="Dost, Andreas" userId="b536ff49-3952-41a4-a188-320e38787b44" providerId="ADAL" clId="{819D454C-1E95-4DD8-A2E9-E73037687E0A}" dt="2021-11-15T21:05:52.754" v="3334" actId="1076"/>
          <ac:picMkLst>
            <pc:docMk/>
            <pc:sldMk cId="2652411004" sldId="2131908026"/>
            <ac:picMk id="11" creationId="{2A780899-004E-41A6-8447-A518D08EF0AF}"/>
          </ac:picMkLst>
        </pc:picChg>
      </pc:sldChg>
      <pc:sldChg chg="addSp modSp add mod">
        <pc:chgData name="Dost, Andreas" userId="b536ff49-3952-41a4-a188-320e38787b44" providerId="ADAL" clId="{819D454C-1E95-4DD8-A2E9-E73037687E0A}" dt="2021-11-15T20:31:33.976" v="2498" actId="1076"/>
        <pc:sldMkLst>
          <pc:docMk/>
          <pc:sldMk cId="1783420906" sldId="2131908027"/>
        </pc:sldMkLst>
        <pc:spChg chg="add mod">
          <ac:chgData name="Dost, Andreas" userId="b536ff49-3952-41a4-a188-320e38787b44" providerId="ADAL" clId="{819D454C-1E95-4DD8-A2E9-E73037687E0A}" dt="2021-11-15T20:31:33.976" v="2498" actId="1076"/>
          <ac:spMkLst>
            <pc:docMk/>
            <pc:sldMk cId="1783420906" sldId="2131908027"/>
            <ac:spMk id="83" creationId="{B22924A4-51A7-4AC2-AC79-CB3966795872}"/>
          </ac:spMkLst>
        </pc:spChg>
      </pc:sldChg>
      <pc:sldChg chg="addSp modSp add mod">
        <pc:chgData name="Dost, Andreas" userId="b536ff49-3952-41a4-a188-320e38787b44" providerId="ADAL" clId="{819D454C-1E95-4DD8-A2E9-E73037687E0A}" dt="2021-11-15T20:33:44.784" v="2500" actId="1076"/>
        <pc:sldMkLst>
          <pc:docMk/>
          <pc:sldMk cId="2003027273" sldId="2131908028"/>
        </pc:sldMkLst>
        <pc:spChg chg="add mod">
          <ac:chgData name="Dost, Andreas" userId="b536ff49-3952-41a4-a188-320e38787b44" providerId="ADAL" clId="{819D454C-1E95-4DD8-A2E9-E73037687E0A}" dt="2021-11-15T20:33:44.784" v="2500" actId="1076"/>
          <ac:spMkLst>
            <pc:docMk/>
            <pc:sldMk cId="2003027273" sldId="2131908028"/>
            <ac:spMk id="78" creationId="{43151E54-764C-46EC-8D66-EF91031CA033}"/>
          </ac:spMkLst>
        </pc:spChg>
      </pc:sldChg>
      <pc:sldChg chg="add">
        <pc:chgData name="Dost, Andreas" userId="b536ff49-3952-41a4-a188-320e38787b44" providerId="ADAL" clId="{819D454C-1E95-4DD8-A2E9-E73037687E0A}" dt="2021-11-15T20:46:13.520" v="2558"/>
        <pc:sldMkLst>
          <pc:docMk/>
          <pc:sldMk cId="1258429192" sldId="2131908029"/>
        </pc:sldMkLst>
      </pc:sldChg>
      <pc:sldChg chg="add del">
        <pc:chgData name="Dost, Andreas" userId="b536ff49-3952-41a4-a188-320e38787b44" providerId="ADAL" clId="{819D454C-1E95-4DD8-A2E9-E73037687E0A}" dt="2021-11-15T20:46:07.538" v="2557" actId="2696"/>
        <pc:sldMkLst>
          <pc:docMk/>
          <pc:sldMk cId="2623484119" sldId="2131908029"/>
        </pc:sldMkLst>
      </pc:sldChg>
      <pc:sldChg chg="add del">
        <pc:chgData name="Dost, Andreas" userId="b536ff49-3952-41a4-a188-320e38787b44" providerId="ADAL" clId="{819D454C-1E95-4DD8-A2E9-E73037687E0A}" dt="2021-11-15T20:42:49.432" v="2520" actId="2696"/>
        <pc:sldMkLst>
          <pc:docMk/>
          <pc:sldMk cId="60581227" sldId="2131908030"/>
        </pc:sldMkLst>
      </pc:sldChg>
      <pc:sldChg chg="addSp modSp add del mod">
        <pc:chgData name="Dost, Andreas" userId="b536ff49-3952-41a4-a188-320e38787b44" providerId="ADAL" clId="{819D454C-1E95-4DD8-A2E9-E73037687E0A}" dt="2021-11-15T20:51:19.787" v="2797" actId="2696"/>
        <pc:sldMkLst>
          <pc:docMk/>
          <pc:sldMk cId="1258703135" sldId="2131908030"/>
        </pc:sldMkLst>
        <pc:spChg chg="add mod">
          <ac:chgData name="Dost, Andreas" userId="b536ff49-3952-41a4-a188-320e38787b44" providerId="ADAL" clId="{819D454C-1E95-4DD8-A2E9-E73037687E0A}" dt="2021-11-15T20:48:25.605" v="2658" actId="20577"/>
          <ac:spMkLst>
            <pc:docMk/>
            <pc:sldMk cId="1258703135" sldId="2131908030"/>
            <ac:spMk id="14" creationId="{CC27ACCB-AA6A-4D76-AF46-465A28697065}"/>
          </ac:spMkLst>
        </pc:spChg>
      </pc:sldChg>
      <pc:sldChg chg="add">
        <pc:chgData name="Dost, Andreas" userId="b536ff49-3952-41a4-a188-320e38787b44" providerId="ADAL" clId="{819D454C-1E95-4DD8-A2E9-E73037687E0A}" dt="2021-11-15T20:51:26.685" v="2798"/>
        <pc:sldMkLst>
          <pc:docMk/>
          <pc:sldMk cId="3793238219" sldId="2131908030"/>
        </pc:sldMkLst>
      </pc:sldChg>
      <pc:sldChg chg="addSp modSp add del mod">
        <pc:chgData name="Dost, Andreas" userId="b536ff49-3952-41a4-a188-320e38787b44" providerId="ADAL" clId="{819D454C-1E95-4DD8-A2E9-E73037687E0A}" dt="2021-11-15T20:51:19.787" v="2797" actId="2696"/>
        <pc:sldMkLst>
          <pc:docMk/>
          <pc:sldMk cId="758651022" sldId="2131908032"/>
        </pc:sldMkLst>
        <pc:spChg chg="add mod">
          <ac:chgData name="Dost, Andreas" userId="b536ff49-3952-41a4-a188-320e38787b44" providerId="ADAL" clId="{819D454C-1E95-4DD8-A2E9-E73037687E0A}" dt="2021-11-15T20:50:38.542" v="2795" actId="6549"/>
          <ac:spMkLst>
            <pc:docMk/>
            <pc:sldMk cId="758651022" sldId="2131908032"/>
            <ac:spMk id="9" creationId="{46DAAE0B-EAF2-46BE-95AB-0F1CA00A7B2D}"/>
          </ac:spMkLst>
        </pc:spChg>
      </pc:sldChg>
      <pc:sldChg chg="add del">
        <pc:chgData name="Dost, Andreas" userId="b536ff49-3952-41a4-a188-320e38787b44" providerId="ADAL" clId="{819D454C-1E95-4DD8-A2E9-E73037687E0A}" dt="2021-11-15T20:42:49.432" v="2520" actId="2696"/>
        <pc:sldMkLst>
          <pc:docMk/>
          <pc:sldMk cId="2036874338" sldId="2131908032"/>
        </pc:sldMkLst>
      </pc:sldChg>
      <pc:sldChg chg="add">
        <pc:chgData name="Dost, Andreas" userId="b536ff49-3952-41a4-a188-320e38787b44" providerId="ADAL" clId="{819D454C-1E95-4DD8-A2E9-E73037687E0A}" dt="2021-11-15T20:51:26.685" v="2798"/>
        <pc:sldMkLst>
          <pc:docMk/>
          <pc:sldMk cId="4049580898" sldId="2131908032"/>
        </pc:sldMkLst>
      </pc:sldChg>
      <pc:sldChg chg="add del">
        <pc:chgData name="Dost, Andreas" userId="b536ff49-3952-41a4-a188-320e38787b44" providerId="ADAL" clId="{819D454C-1E95-4DD8-A2E9-E73037687E0A}" dt="2021-11-15T20:42:49.432" v="2520" actId="2696"/>
        <pc:sldMkLst>
          <pc:docMk/>
          <pc:sldMk cId="44899676" sldId="2131908033"/>
        </pc:sldMkLst>
      </pc:sldChg>
      <pc:sldChg chg="add">
        <pc:chgData name="Dost, Andreas" userId="b536ff49-3952-41a4-a188-320e38787b44" providerId="ADAL" clId="{819D454C-1E95-4DD8-A2E9-E73037687E0A}" dt="2021-11-15T20:44:55.250" v="2553"/>
        <pc:sldMkLst>
          <pc:docMk/>
          <pc:sldMk cId="432692172" sldId="2131908033"/>
        </pc:sldMkLst>
      </pc:sldChg>
      <pc:sldChg chg="addSp delSp modSp add mod">
        <pc:chgData name="Dost, Andreas" userId="b536ff49-3952-41a4-a188-320e38787b44" providerId="ADAL" clId="{819D454C-1E95-4DD8-A2E9-E73037687E0A}" dt="2021-11-15T20:53:17.357" v="2886" actId="1076"/>
        <pc:sldMkLst>
          <pc:docMk/>
          <pc:sldMk cId="657656941" sldId="2131908034"/>
        </pc:sldMkLst>
        <pc:spChg chg="mod">
          <ac:chgData name="Dost, Andreas" userId="b536ff49-3952-41a4-a188-320e38787b44" providerId="ADAL" clId="{819D454C-1E95-4DD8-A2E9-E73037687E0A}" dt="2021-11-15T20:53:13.258" v="2885" actId="6549"/>
          <ac:spMkLst>
            <pc:docMk/>
            <pc:sldMk cId="657656941" sldId="2131908034"/>
            <ac:spMk id="2" creationId="{C890AB78-0BCB-48FE-9BD4-917321E9EE9D}"/>
          </ac:spMkLst>
        </pc:spChg>
        <pc:spChg chg="add del mod">
          <ac:chgData name="Dost, Andreas" userId="b536ff49-3952-41a4-a188-320e38787b44" providerId="ADAL" clId="{819D454C-1E95-4DD8-A2E9-E73037687E0A}" dt="2021-11-15T20:52:35.238" v="2852"/>
          <ac:spMkLst>
            <pc:docMk/>
            <pc:sldMk cId="657656941" sldId="2131908034"/>
            <ac:spMk id="3" creationId="{BB02CC93-6DF7-4640-8A38-556C16ED68F3}"/>
          </ac:spMkLst>
        </pc:spChg>
        <pc:spChg chg="mod">
          <ac:chgData name="Dost, Andreas" userId="b536ff49-3952-41a4-a188-320e38787b44" providerId="ADAL" clId="{819D454C-1E95-4DD8-A2E9-E73037687E0A}" dt="2021-11-15T20:51:58.512" v="2800" actId="1076"/>
          <ac:spMkLst>
            <pc:docMk/>
            <pc:sldMk cId="657656941" sldId="2131908034"/>
            <ac:spMk id="4" creationId="{B5860C13-1ECF-4927-AF25-59F036764BFA}"/>
          </ac:spMkLst>
        </pc:spChg>
        <pc:picChg chg="mod">
          <ac:chgData name="Dost, Andreas" userId="b536ff49-3952-41a4-a188-320e38787b44" providerId="ADAL" clId="{819D454C-1E95-4DD8-A2E9-E73037687E0A}" dt="2021-11-15T20:53:17.357" v="2886" actId="1076"/>
          <ac:picMkLst>
            <pc:docMk/>
            <pc:sldMk cId="657656941" sldId="2131908034"/>
            <ac:picMk id="5" creationId="{4F35435A-5CB0-4408-A9FB-1A4FD7DFC9F0}"/>
          </ac:picMkLst>
        </pc:picChg>
      </pc:sldChg>
      <pc:sldChg chg="add ord">
        <pc:chgData name="Dost, Andreas" userId="b536ff49-3952-41a4-a188-320e38787b44" providerId="ADAL" clId="{819D454C-1E95-4DD8-A2E9-E73037687E0A}" dt="2021-11-15T21:03:55.055" v="3326"/>
        <pc:sldMkLst>
          <pc:docMk/>
          <pc:sldMk cId="594543660" sldId="2131908035"/>
        </pc:sldMkLst>
      </pc:sldChg>
      <pc:sldChg chg="modSp add mod">
        <pc:chgData name="Dost, Andreas" userId="b536ff49-3952-41a4-a188-320e38787b44" providerId="ADAL" clId="{819D454C-1E95-4DD8-A2E9-E73037687E0A}" dt="2021-11-15T20:38:17.494" v="2518" actId="207"/>
        <pc:sldMkLst>
          <pc:docMk/>
          <pc:sldMk cId="1404870237" sldId="2131908036"/>
        </pc:sldMkLst>
        <pc:spChg chg="mod">
          <ac:chgData name="Dost, Andreas" userId="b536ff49-3952-41a4-a188-320e38787b44" providerId="ADAL" clId="{819D454C-1E95-4DD8-A2E9-E73037687E0A}" dt="2021-11-15T20:38:17.494" v="2518" actId="207"/>
          <ac:spMkLst>
            <pc:docMk/>
            <pc:sldMk cId="1404870237" sldId="2131908036"/>
            <ac:spMk id="4" creationId="{9089A477-D18A-45E2-95CC-85BA076DB459}"/>
          </ac:spMkLst>
        </pc:spChg>
        <pc:graphicFrameChg chg="modGraphic">
          <ac:chgData name="Dost, Andreas" userId="b536ff49-3952-41a4-a188-320e38787b44" providerId="ADAL" clId="{819D454C-1E95-4DD8-A2E9-E73037687E0A}" dt="2021-11-15T20:37:32.724" v="2515" actId="12385"/>
          <ac:graphicFrameMkLst>
            <pc:docMk/>
            <pc:sldMk cId="1404870237" sldId="2131908036"/>
            <ac:graphicFrameMk id="18" creationId="{EF7E2DE4-0B9A-46A3-AC11-227D7A83BD4A}"/>
          </ac:graphicFrameMkLst>
        </pc:graphicFrameChg>
      </pc:sldChg>
      <pc:sldChg chg="add">
        <pc:chgData name="Dost, Andreas" userId="b536ff49-3952-41a4-a188-320e38787b44" providerId="ADAL" clId="{819D454C-1E95-4DD8-A2E9-E73037687E0A}" dt="2021-11-15T20:29:53.896" v="2483"/>
        <pc:sldMkLst>
          <pc:docMk/>
          <pc:sldMk cId="1037061773" sldId="2131908039"/>
        </pc:sldMkLst>
      </pc:sldChg>
      <pc:sldChg chg="add">
        <pc:chgData name="Dost, Andreas" userId="b536ff49-3952-41a4-a188-320e38787b44" providerId="ADAL" clId="{819D454C-1E95-4DD8-A2E9-E73037687E0A}" dt="2021-11-15T20:29:53.896" v="2483"/>
        <pc:sldMkLst>
          <pc:docMk/>
          <pc:sldMk cId="3231673153" sldId="2131908040"/>
        </pc:sldMkLst>
      </pc:sldChg>
      <pc:sldChg chg="add">
        <pc:chgData name="Dost, Andreas" userId="b536ff49-3952-41a4-a188-320e38787b44" providerId="ADAL" clId="{819D454C-1E95-4DD8-A2E9-E73037687E0A}" dt="2021-11-15T20:29:53.896" v="2483"/>
        <pc:sldMkLst>
          <pc:docMk/>
          <pc:sldMk cId="809919934" sldId="2131908041"/>
        </pc:sldMkLst>
      </pc:sldChg>
      <pc:sldChg chg="add">
        <pc:chgData name="Dost, Andreas" userId="b536ff49-3952-41a4-a188-320e38787b44" providerId="ADAL" clId="{819D454C-1E95-4DD8-A2E9-E73037687E0A}" dt="2021-11-15T20:29:53.896" v="2483"/>
        <pc:sldMkLst>
          <pc:docMk/>
          <pc:sldMk cId="2443175331" sldId="2131908042"/>
        </pc:sldMkLst>
      </pc:sldChg>
      <pc:sldChg chg="add">
        <pc:chgData name="Dost, Andreas" userId="b536ff49-3952-41a4-a188-320e38787b44" providerId="ADAL" clId="{819D454C-1E95-4DD8-A2E9-E73037687E0A}" dt="2021-11-15T20:29:53.896" v="2483"/>
        <pc:sldMkLst>
          <pc:docMk/>
          <pc:sldMk cId="3124017510" sldId="2131908043"/>
        </pc:sldMkLst>
      </pc:sldChg>
      <pc:sldChg chg="add del">
        <pc:chgData name="Dost, Andreas" userId="b536ff49-3952-41a4-a188-320e38787b44" providerId="ADAL" clId="{819D454C-1E95-4DD8-A2E9-E73037687E0A}" dt="2021-11-15T20:42:49.432" v="2520" actId="2696"/>
        <pc:sldMkLst>
          <pc:docMk/>
          <pc:sldMk cId="1180810364" sldId="2131908056"/>
        </pc:sldMkLst>
      </pc:sldChg>
      <pc:sldChg chg="add">
        <pc:chgData name="Dost, Andreas" userId="b536ff49-3952-41a4-a188-320e38787b44" providerId="ADAL" clId="{819D454C-1E95-4DD8-A2E9-E73037687E0A}" dt="2021-11-15T20:44:55.250" v="2553"/>
        <pc:sldMkLst>
          <pc:docMk/>
          <pc:sldMk cId="2522658695" sldId="2131908056"/>
        </pc:sldMkLst>
      </pc:sldChg>
      <pc:sldChg chg="modSp add mod">
        <pc:chgData name="Dost, Andreas" userId="b536ff49-3952-41a4-a188-320e38787b44" providerId="ADAL" clId="{819D454C-1E95-4DD8-A2E9-E73037687E0A}" dt="2021-11-15T20:28:22.839" v="2481" actId="207"/>
        <pc:sldMkLst>
          <pc:docMk/>
          <pc:sldMk cId="3655684732" sldId="2131908058"/>
        </pc:sldMkLst>
        <pc:spChg chg="mod">
          <ac:chgData name="Dost, Andreas" userId="b536ff49-3952-41a4-a188-320e38787b44" providerId="ADAL" clId="{819D454C-1E95-4DD8-A2E9-E73037687E0A}" dt="2021-11-15T20:28:22.839" v="2481" actId="207"/>
          <ac:spMkLst>
            <pc:docMk/>
            <pc:sldMk cId="3655684732" sldId="2131908058"/>
            <ac:spMk id="8" creationId="{1106D9A6-E28E-4BC8-81A9-1DAB7B354141}"/>
          </ac:spMkLst>
        </pc:spChg>
        <pc:spChg chg="mod">
          <ac:chgData name="Dost, Andreas" userId="b536ff49-3952-41a4-a188-320e38787b44" providerId="ADAL" clId="{819D454C-1E95-4DD8-A2E9-E73037687E0A}" dt="2021-11-15T20:28:13.981" v="2480" actId="207"/>
          <ac:spMkLst>
            <pc:docMk/>
            <pc:sldMk cId="3655684732" sldId="2131908058"/>
            <ac:spMk id="9" creationId="{392A708A-9122-4210-B138-52173EA23D7E}"/>
          </ac:spMkLst>
        </pc:spChg>
        <pc:spChg chg="mod">
          <ac:chgData name="Dost, Andreas" userId="b536ff49-3952-41a4-a188-320e38787b44" providerId="ADAL" clId="{819D454C-1E95-4DD8-A2E9-E73037687E0A}" dt="2021-11-15T20:28:09.462" v="2479" actId="207"/>
          <ac:spMkLst>
            <pc:docMk/>
            <pc:sldMk cId="3655684732" sldId="2131908058"/>
            <ac:spMk id="10" creationId="{46FC011D-A89D-4A0D-A0BB-3A5FF3A5E1FD}"/>
          </ac:spMkLst>
        </pc:spChg>
        <pc:picChg chg="mod">
          <ac:chgData name="Dost, Andreas" userId="b536ff49-3952-41a4-a188-320e38787b44" providerId="ADAL" clId="{819D454C-1E95-4DD8-A2E9-E73037687E0A}" dt="2021-11-15T20:14:15.709" v="2012" actId="14100"/>
          <ac:picMkLst>
            <pc:docMk/>
            <pc:sldMk cId="3655684732" sldId="2131908058"/>
            <ac:picMk id="5" creationId="{48EF4CB3-5745-46FF-B187-E9CB039DC5F8}"/>
          </ac:picMkLst>
        </pc:picChg>
      </pc:sldChg>
      <pc:sldChg chg="new del">
        <pc:chgData name="Dost, Andreas" userId="b536ff49-3952-41a4-a188-320e38787b44" providerId="ADAL" clId="{819D454C-1E95-4DD8-A2E9-E73037687E0A}" dt="2021-11-15T20:44:25.500" v="2551" actId="47"/>
        <pc:sldMkLst>
          <pc:docMk/>
          <pc:sldMk cId="2835538600" sldId="2131908059"/>
        </pc:sldMkLst>
      </pc:sldChg>
      <pc:sldChg chg="modSp new del mod">
        <pc:chgData name="Dost, Andreas" userId="b536ff49-3952-41a4-a188-320e38787b44" providerId="ADAL" clId="{819D454C-1E95-4DD8-A2E9-E73037687E0A}" dt="2021-11-15T20:53:57.019" v="2887" actId="2696"/>
        <pc:sldMkLst>
          <pc:docMk/>
          <pc:sldMk cId="2669313373" sldId="2131908060"/>
        </pc:sldMkLst>
        <pc:spChg chg="mod">
          <ac:chgData name="Dost, Andreas" userId="b536ff49-3952-41a4-a188-320e38787b44" providerId="ADAL" clId="{819D454C-1E95-4DD8-A2E9-E73037687E0A}" dt="2021-11-15T20:44:22.675" v="2550" actId="20577"/>
          <ac:spMkLst>
            <pc:docMk/>
            <pc:sldMk cId="2669313373" sldId="2131908060"/>
            <ac:spMk id="2" creationId="{AB2D5A65-8241-4187-ADC4-E2184E5FBA97}"/>
          </ac:spMkLst>
        </pc:spChg>
      </pc:sldChg>
      <pc:sldChg chg="modSp add del mod">
        <pc:chgData name="Dost, Andreas" userId="b536ff49-3952-41a4-a188-320e38787b44" providerId="ADAL" clId="{819D454C-1E95-4DD8-A2E9-E73037687E0A}" dt="2021-11-15T21:49:15.082" v="4262" actId="47"/>
        <pc:sldMkLst>
          <pc:docMk/>
          <pc:sldMk cId="3614271715" sldId="2131908060"/>
        </pc:sldMkLst>
        <pc:spChg chg="mod">
          <ac:chgData name="Dost, Andreas" userId="b536ff49-3952-41a4-a188-320e38787b44" providerId="ADAL" clId="{819D454C-1E95-4DD8-A2E9-E73037687E0A}" dt="2021-11-15T21:48:30.651" v="4254" actId="14100"/>
          <ac:spMkLst>
            <pc:docMk/>
            <pc:sldMk cId="3614271715" sldId="2131908060"/>
            <ac:spMk id="2" creationId="{AB2D5A65-8241-4187-ADC4-E2184E5FBA97}"/>
          </ac:spMkLst>
        </pc:spChg>
      </pc:sldChg>
      <pc:sldChg chg="add del">
        <pc:chgData name="Dost, Andreas" userId="b536ff49-3952-41a4-a188-320e38787b44" providerId="ADAL" clId="{819D454C-1E95-4DD8-A2E9-E73037687E0A}" dt="2021-11-15T20:51:13.686" v="2796" actId="47"/>
        <pc:sldMkLst>
          <pc:docMk/>
          <pc:sldMk cId="248797425" sldId="2131908061"/>
        </pc:sldMkLst>
      </pc:sldChg>
      <pc:sldChg chg="add del">
        <pc:chgData name="Dost, Andreas" userId="b536ff49-3952-41a4-a188-320e38787b44" providerId="ADAL" clId="{819D454C-1E95-4DD8-A2E9-E73037687E0A}" dt="2021-11-15T20:51:13.686" v="2796" actId="47"/>
        <pc:sldMkLst>
          <pc:docMk/>
          <pc:sldMk cId="3984633255" sldId="2131908062"/>
        </pc:sldMkLst>
      </pc:sldChg>
      <pc:sldChg chg="add">
        <pc:chgData name="Dost, Andreas" userId="b536ff49-3952-41a4-a188-320e38787b44" providerId="ADAL" clId="{819D454C-1E95-4DD8-A2E9-E73037687E0A}" dt="2021-11-15T20:45:41.661" v="2554"/>
        <pc:sldMkLst>
          <pc:docMk/>
          <pc:sldMk cId="517392513" sldId="2131908063"/>
        </pc:sldMkLst>
      </pc:sldChg>
      <pc:sldChg chg="add">
        <pc:chgData name="Dost, Andreas" userId="b536ff49-3952-41a4-a188-320e38787b44" providerId="ADAL" clId="{819D454C-1E95-4DD8-A2E9-E73037687E0A}" dt="2021-11-15T20:45:41.661" v="2554"/>
        <pc:sldMkLst>
          <pc:docMk/>
          <pc:sldMk cId="1866466861" sldId="2131908064"/>
        </pc:sldMkLst>
      </pc:sldChg>
      <pc:sldChg chg="addSp modSp new mod">
        <pc:chgData name="Dost, Andreas" userId="b536ff49-3952-41a4-a188-320e38787b44" providerId="ADAL" clId="{819D454C-1E95-4DD8-A2E9-E73037687E0A}" dt="2021-11-15T21:17:07.679" v="3745" actId="207"/>
        <pc:sldMkLst>
          <pc:docMk/>
          <pc:sldMk cId="3586948843" sldId="2131908065"/>
        </pc:sldMkLst>
        <pc:spChg chg="mod">
          <ac:chgData name="Dost, Andreas" userId="b536ff49-3952-41a4-a188-320e38787b44" providerId="ADAL" clId="{819D454C-1E95-4DD8-A2E9-E73037687E0A}" dt="2021-11-15T20:56:24.981" v="2895" actId="1076"/>
          <ac:spMkLst>
            <pc:docMk/>
            <pc:sldMk cId="3586948843" sldId="2131908065"/>
            <ac:spMk id="2" creationId="{A6BC763B-4F96-491A-A6B7-FA52CB7D0A96}"/>
          </ac:spMkLst>
        </pc:spChg>
        <pc:spChg chg="add mod">
          <ac:chgData name="Dost, Andreas" userId="b536ff49-3952-41a4-a188-320e38787b44" providerId="ADAL" clId="{819D454C-1E95-4DD8-A2E9-E73037687E0A}" dt="2021-11-15T21:16:15.420" v="3738" actId="1076"/>
          <ac:spMkLst>
            <pc:docMk/>
            <pc:sldMk cId="3586948843" sldId="2131908065"/>
            <ac:spMk id="3" creationId="{77A60BDB-ACBF-4732-8DA0-7408615F94C9}"/>
          </ac:spMkLst>
        </pc:spChg>
        <pc:spChg chg="add mod">
          <ac:chgData name="Dost, Andreas" userId="b536ff49-3952-41a4-a188-320e38787b44" providerId="ADAL" clId="{819D454C-1E95-4DD8-A2E9-E73037687E0A}" dt="2021-11-15T21:17:07.679" v="3745" actId="207"/>
          <ac:spMkLst>
            <pc:docMk/>
            <pc:sldMk cId="3586948843" sldId="2131908065"/>
            <ac:spMk id="4" creationId="{5B96ECDB-4E60-49D7-B9F6-A0F9110D2E7A}"/>
          </ac:spMkLst>
        </pc:spChg>
        <pc:picChg chg="add mod">
          <ac:chgData name="Dost, Andreas" userId="b536ff49-3952-41a4-a188-320e38787b44" providerId="ADAL" clId="{819D454C-1E95-4DD8-A2E9-E73037687E0A}" dt="2021-11-15T21:11:14.720" v="3399" actId="1076"/>
          <ac:picMkLst>
            <pc:docMk/>
            <pc:sldMk cId="3586948843" sldId="2131908065"/>
            <ac:picMk id="1026" creationId="{69FDED63-6B5B-4209-9165-451358D411C9}"/>
          </ac:picMkLst>
        </pc:picChg>
      </pc:sldChg>
      <pc:sldChg chg="addSp delSp modSp new mod modAnim">
        <pc:chgData name="Dost, Andreas" userId="b536ff49-3952-41a4-a188-320e38787b44" providerId="ADAL" clId="{819D454C-1E95-4DD8-A2E9-E73037687E0A}" dt="2021-11-15T21:19:02.096" v="3750" actId="20577"/>
        <pc:sldMkLst>
          <pc:docMk/>
          <pc:sldMk cId="1174995024" sldId="2131908066"/>
        </pc:sldMkLst>
        <pc:spChg chg="mod">
          <ac:chgData name="Dost, Andreas" userId="b536ff49-3952-41a4-a188-320e38787b44" providerId="ADAL" clId="{819D454C-1E95-4DD8-A2E9-E73037687E0A}" dt="2021-11-15T20:57:38.388" v="2956" actId="14100"/>
          <ac:spMkLst>
            <pc:docMk/>
            <pc:sldMk cId="1174995024" sldId="2131908066"/>
            <ac:spMk id="2" creationId="{8E2951A3-6293-4A04-8605-520E285FB10E}"/>
          </ac:spMkLst>
        </pc:spChg>
        <pc:spChg chg="add mod">
          <ac:chgData name="Dost, Andreas" userId="b536ff49-3952-41a4-a188-320e38787b44" providerId="ADAL" clId="{819D454C-1E95-4DD8-A2E9-E73037687E0A}" dt="2021-11-15T21:19:02.096" v="3750" actId="20577"/>
          <ac:spMkLst>
            <pc:docMk/>
            <pc:sldMk cId="1174995024" sldId="2131908066"/>
            <ac:spMk id="3" creationId="{33441A55-FAE3-42B3-8365-CBE2A0B9970A}"/>
          </ac:spMkLst>
        </pc:spChg>
        <pc:picChg chg="add del">
          <ac:chgData name="Dost, Andreas" userId="b536ff49-3952-41a4-a188-320e38787b44" providerId="ADAL" clId="{819D454C-1E95-4DD8-A2E9-E73037687E0A}" dt="2021-11-15T21:17:54.984" v="3747" actId="21"/>
          <ac:picMkLst>
            <pc:docMk/>
            <pc:sldMk cId="1174995024" sldId="2131908066"/>
            <ac:picMk id="2050" creationId="{A29F774F-805A-4B42-ACCE-FC5CBBD842B5}"/>
          </ac:picMkLst>
        </pc:picChg>
      </pc:sldChg>
      <pc:sldChg chg="addSp delSp modSp new mod">
        <pc:chgData name="Dost, Andreas" userId="b536ff49-3952-41a4-a188-320e38787b44" providerId="ADAL" clId="{819D454C-1E95-4DD8-A2E9-E73037687E0A}" dt="2021-11-15T21:22:41.824" v="3807" actId="1076"/>
        <pc:sldMkLst>
          <pc:docMk/>
          <pc:sldMk cId="4021738676" sldId="2131908067"/>
        </pc:sldMkLst>
        <pc:spChg chg="add del mod">
          <ac:chgData name="Dost, Andreas" userId="b536ff49-3952-41a4-a188-320e38787b44" providerId="ADAL" clId="{819D454C-1E95-4DD8-A2E9-E73037687E0A}" dt="2021-11-15T21:20:50.696" v="3758"/>
          <ac:spMkLst>
            <pc:docMk/>
            <pc:sldMk cId="4021738676" sldId="2131908067"/>
            <ac:spMk id="7" creationId="{65AD80ED-61DB-4FBB-BB4A-D372F831F6DD}"/>
          </ac:spMkLst>
        </pc:spChg>
        <pc:spChg chg="add mod">
          <ac:chgData name="Dost, Andreas" userId="b536ff49-3952-41a4-a188-320e38787b44" providerId="ADAL" clId="{819D454C-1E95-4DD8-A2E9-E73037687E0A}" dt="2021-11-15T21:22:41.824" v="3807" actId="1076"/>
          <ac:spMkLst>
            <pc:docMk/>
            <pc:sldMk cId="4021738676" sldId="2131908067"/>
            <ac:spMk id="9" creationId="{631474AE-3EA8-4067-A98B-270E90B9570B}"/>
          </ac:spMkLst>
        </pc:spChg>
        <pc:picChg chg="add mod">
          <ac:chgData name="Dost, Andreas" userId="b536ff49-3952-41a4-a188-320e38787b44" providerId="ADAL" clId="{819D454C-1E95-4DD8-A2E9-E73037687E0A}" dt="2021-11-15T21:18:06.308" v="3749"/>
          <ac:picMkLst>
            <pc:docMk/>
            <pc:sldMk cId="4021738676" sldId="2131908067"/>
            <ac:picMk id="3" creationId="{3DBD21BE-F379-493E-878B-A71D47C53756}"/>
          </ac:picMkLst>
        </pc:picChg>
        <pc:picChg chg="add del mod">
          <ac:chgData name="Dost, Andreas" userId="b536ff49-3952-41a4-a188-320e38787b44" providerId="ADAL" clId="{819D454C-1E95-4DD8-A2E9-E73037687E0A}" dt="2021-11-15T21:20:50.686" v="3756" actId="478"/>
          <ac:picMkLst>
            <pc:docMk/>
            <pc:sldMk cId="4021738676" sldId="2131908067"/>
            <ac:picMk id="8" creationId="{F4B31518-798B-4F02-9980-3EEB524D2011}"/>
          </ac:picMkLst>
        </pc:picChg>
        <pc:cxnChg chg="add mod">
          <ac:chgData name="Dost, Andreas" userId="b536ff49-3952-41a4-a188-320e38787b44" providerId="ADAL" clId="{819D454C-1E95-4DD8-A2E9-E73037687E0A}" dt="2021-11-15T21:20:20.138" v="3753" actId="13822"/>
          <ac:cxnSpMkLst>
            <pc:docMk/>
            <pc:sldMk cId="4021738676" sldId="2131908067"/>
            <ac:cxnSpMk id="5" creationId="{0664D073-4540-41BB-A357-5718E209D8BC}"/>
          </ac:cxnSpMkLst>
        </pc:cxnChg>
      </pc:sldChg>
      <pc:sldChg chg="addSp delSp modSp new mod">
        <pc:chgData name="Dost, Andreas" userId="b536ff49-3952-41a4-a188-320e38787b44" providerId="ADAL" clId="{819D454C-1E95-4DD8-A2E9-E73037687E0A}" dt="2021-11-15T21:27:00.199" v="3864" actId="1076"/>
        <pc:sldMkLst>
          <pc:docMk/>
          <pc:sldMk cId="1719758223" sldId="2131908068"/>
        </pc:sldMkLst>
        <pc:spChg chg="mod">
          <ac:chgData name="Dost, Andreas" userId="b536ff49-3952-41a4-a188-320e38787b44" providerId="ADAL" clId="{819D454C-1E95-4DD8-A2E9-E73037687E0A}" dt="2021-11-15T21:24:09.859" v="3836" actId="20577"/>
          <ac:spMkLst>
            <pc:docMk/>
            <pc:sldMk cId="1719758223" sldId="2131908068"/>
            <ac:spMk id="2" creationId="{4614C395-9DC2-4820-BFFB-05F663DCEA12}"/>
          </ac:spMkLst>
        </pc:spChg>
        <pc:spChg chg="add del mod">
          <ac:chgData name="Dost, Andreas" userId="b536ff49-3952-41a4-a188-320e38787b44" providerId="ADAL" clId="{819D454C-1E95-4DD8-A2E9-E73037687E0A}" dt="2021-11-15T21:24:41.108" v="3843" actId="22"/>
          <ac:spMkLst>
            <pc:docMk/>
            <pc:sldMk cId="1719758223" sldId="2131908068"/>
            <ac:spMk id="4" creationId="{A4948689-A5E7-4F4D-A81F-E69CBE991AE9}"/>
          </ac:spMkLst>
        </pc:spChg>
        <pc:spChg chg="add mod ord">
          <ac:chgData name="Dost, Andreas" userId="b536ff49-3952-41a4-a188-320e38787b44" providerId="ADAL" clId="{819D454C-1E95-4DD8-A2E9-E73037687E0A}" dt="2021-11-15T21:27:00.199" v="3864" actId="1076"/>
          <ac:spMkLst>
            <pc:docMk/>
            <pc:sldMk cId="1719758223" sldId="2131908068"/>
            <ac:spMk id="6" creationId="{28C01EDA-5DFA-4AB6-814B-1B96C8FEB632}"/>
          </ac:spMkLst>
        </pc:spChg>
        <pc:picChg chg="add mod">
          <ac:chgData name="Dost, Andreas" userId="b536ff49-3952-41a4-a188-320e38787b44" providerId="ADAL" clId="{819D454C-1E95-4DD8-A2E9-E73037687E0A}" dt="2021-11-15T21:25:59.440" v="3856" actId="14100"/>
          <ac:picMkLst>
            <pc:docMk/>
            <pc:sldMk cId="1719758223" sldId="2131908068"/>
            <ac:picMk id="3074" creationId="{E8F77CBE-4D64-4448-A3EB-B0CADB41720E}"/>
          </ac:picMkLst>
        </pc:picChg>
      </pc:sldChg>
      <pc:sldChg chg="addSp modSp new mod">
        <pc:chgData name="Dost, Andreas" userId="b536ff49-3952-41a4-a188-320e38787b44" providerId="ADAL" clId="{819D454C-1E95-4DD8-A2E9-E73037687E0A}" dt="2021-11-15T21:29:18.415" v="3878" actId="1076"/>
        <pc:sldMkLst>
          <pc:docMk/>
          <pc:sldMk cId="2620805948" sldId="2131908069"/>
        </pc:sldMkLst>
        <pc:spChg chg="mod">
          <ac:chgData name="Dost, Andreas" userId="b536ff49-3952-41a4-a188-320e38787b44" providerId="ADAL" clId="{819D454C-1E95-4DD8-A2E9-E73037687E0A}" dt="2021-11-15T21:28:49.851" v="3872" actId="1076"/>
          <ac:spMkLst>
            <pc:docMk/>
            <pc:sldMk cId="2620805948" sldId="2131908069"/>
            <ac:spMk id="2" creationId="{9A8114B2-2ECD-4CB3-92E2-EF6F66676F8E}"/>
          </ac:spMkLst>
        </pc:spChg>
        <pc:spChg chg="add mod">
          <ac:chgData name="Dost, Andreas" userId="b536ff49-3952-41a4-a188-320e38787b44" providerId="ADAL" clId="{819D454C-1E95-4DD8-A2E9-E73037687E0A}" dt="2021-11-15T21:29:18.415" v="3878" actId="1076"/>
          <ac:spMkLst>
            <pc:docMk/>
            <pc:sldMk cId="2620805948" sldId="2131908069"/>
            <ac:spMk id="4" creationId="{EC66F134-B557-471D-B458-615B9FB521AF}"/>
          </ac:spMkLst>
        </pc:spChg>
        <pc:picChg chg="add mod">
          <ac:chgData name="Dost, Andreas" userId="b536ff49-3952-41a4-a188-320e38787b44" providerId="ADAL" clId="{819D454C-1E95-4DD8-A2E9-E73037687E0A}" dt="2021-11-15T21:28:45.945" v="3871" actId="1076"/>
          <ac:picMkLst>
            <pc:docMk/>
            <pc:sldMk cId="2620805948" sldId="2131908069"/>
            <ac:picMk id="5122" creationId="{621A3502-9240-4475-BB93-B8DDA5EE4851}"/>
          </ac:picMkLst>
        </pc:picChg>
      </pc:sldChg>
      <pc:sldChg chg="addSp delSp modSp new mod">
        <pc:chgData name="Dost, Andreas" userId="b536ff49-3952-41a4-a188-320e38787b44" providerId="ADAL" clId="{819D454C-1E95-4DD8-A2E9-E73037687E0A}" dt="2021-11-15T21:31:46.812" v="3905" actId="1076"/>
        <pc:sldMkLst>
          <pc:docMk/>
          <pc:sldMk cId="549336923" sldId="2131908070"/>
        </pc:sldMkLst>
        <pc:spChg chg="del mod">
          <ac:chgData name="Dost, Andreas" userId="b536ff49-3952-41a4-a188-320e38787b44" providerId="ADAL" clId="{819D454C-1E95-4DD8-A2E9-E73037687E0A}" dt="2021-11-15T21:31:15.233" v="3896" actId="478"/>
          <ac:spMkLst>
            <pc:docMk/>
            <pc:sldMk cId="549336923" sldId="2131908070"/>
            <ac:spMk id="2" creationId="{A2207615-23DC-4C2B-AA05-2FA47354F1B1}"/>
          </ac:spMkLst>
        </pc:spChg>
        <pc:spChg chg="add mod ord">
          <ac:chgData name="Dost, Andreas" userId="b536ff49-3952-41a4-a188-320e38787b44" providerId="ADAL" clId="{819D454C-1E95-4DD8-A2E9-E73037687E0A}" dt="2021-11-15T21:31:45.627" v="3904" actId="1076"/>
          <ac:spMkLst>
            <pc:docMk/>
            <pc:sldMk cId="549336923" sldId="2131908070"/>
            <ac:spMk id="3" creationId="{728F5D86-1161-4638-B559-88C271CCB14F}"/>
          </ac:spMkLst>
        </pc:spChg>
        <pc:picChg chg="add mod">
          <ac:chgData name="Dost, Andreas" userId="b536ff49-3952-41a4-a188-320e38787b44" providerId="ADAL" clId="{819D454C-1E95-4DD8-A2E9-E73037687E0A}" dt="2021-11-15T21:31:46.812" v="3905" actId="1076"/>
          <ac:picMkLst>
            <pc:docMk/>
            <pc:sldMk cId="549336923" sldId="2131908070"/>
            <ac:picMk id="7170" creationId="{A1788C35-FCA3-4954-A11D-63BC2CD659BC}"/>
          </ac:picMkLst>
        </pc:picChg>
      </pc:sldChg>
      <pc:sldChg chg="addSp modSp new mod">
        <pc:chgData name="Dost, Andreas" userId="b536ff49-3952-41a4-a188-320e38787b44" providerId="ADAL" clId="{819D454C-1E95-4DD8-A2E9-E73037687E0A}" dt="2021-11-15T21:30:06.882" v="3881" actId="1076"/>
        <pc:sldMkLst>
          <pc:docMk/>
          <pc:sldMk cId="594476354" sldId="2131908071"/>
        </pc:sldMkLst>
        <pc:spChg chg="add mod">
          <ac:chgData name="Dost, Andreas" userId="b536ff49-3952-41a4-a188-320e38787b44" providerId="ADAL" clId="{819D454C-1E95-4DD8-A2E9-E73037687E0A}" dt="2021-11-15T21:30:06.882" v="3881" actId="1076"/>
          <ac:spMkLst>
            <pc:docMk/>
            <pc:sldMk cId="594476354" sldId="2131908071"/>
            <ac:spMk id="4" creationId="{B4C2E9B0-6A1A-4038-80E0-DC2C5B5A7096}"/>
          </ac:spMkLst>
        </pc:spChg>
        <pc:picChg chg="add">
          <ac:chgData name="Dost, Andreas" userId="b536ff49-3952-41a4-a188-320e38787b44" providerId="ADAL" clId="{819D454C-1E95-4DD8-A2E9-E73037687E0A}" dt="2021-11-15T21:29:37.278" v="3879"/>
          <ac:picMkLst>
            <pc:docMk/>
            <pc:sldMk cId="594476354" sldId="2131908071"/>
            <ac:picMk id="6146" creationId="{9FD21A5A-63B0-4780-ABEE-380B47B6C098}"/>
          </ac:picMkLst>
        </pc:picChg>
      </pc:sldChg>
      <pc:sldChg chg="addSp delSp modSp new mod">
        <pc:chgData name="Dost, Andreas" userId="b536ff49-3952-41a4-a188-320e38787b44" providerId="ADAL" clId="{819D454C-1E95-4DD8-A2E9-E73037687E0A}" dt="2021-11-15T21:40:14.275" v="4005" actId="478"/>
        <pc:sldMkLst>
          <pc:docMk/>
          <pc:sldMk cId="3687597826" sldId="2131908072"/>
        </pc:sldMkLst>
        <pc:spChg chg="add del mod">
          <ac:chgData name="Dost, Andreas" userId="b536ff49-3952-41a4-a188-320e38787b44" providerId="ADAL" clId="{819D454C-1E95-4DD8-A2E9-E73037687E0A}" dt="2021-11-15T21:40:14.275" v="4005" actId="478"/>
          <ac:spMkLst>
            <pc:docMk/>
            <pc:sldMk cId="3687597826" sldId="2131908072"/>
            <ac:spMk id="3" creationId="{B3B94635-0D00-42CC-B13B-7A35B1BB9B30}"/>
          </ac:spMkLst>
        </pc:spChg>
        <pc:picChg chg="add mod">
          <ac:chgData name="Dost, Andreas" userId="b536ff49-3952-41a4-a188-320e38787b44" providerId="ADAL" clId="{819D454C-1E95-4DD8-A2E9-E73037687E0A}" dt="2021-11-15T21:39:39.270" v="4003" actId="1076"/>
          <ac:picMkLst>
            <pc:docMk/>
            <pc:sldMk cId="3687597826" sldId="2131908072"/>
            <ac:picMk id="9218" creationId="{ECCD982A-4113-44C7-9481-42CEBB564653}"/>
          </ac:picMkLst>
        </pc:picChg>
      </pc:sldChg>
      <pc:sldChg chg="addSp delSp modSp new mod">
        <pc:chgData name="Dost, Andreas" userId="b536ff49-3952-41a4-a188-320e38787b44" providerId="ADAL" clId="{819D454C-1E95-4DD8-A2E9-E73037687E0A}" dt="2021-11-15T21:47:02.457" v="4230" actId="14100"/>
        <pc:sldMkLst>
          <pc:docMk/>
          <pc:sldMk cId="691076750" sldId="2131908073"/>
        </pc:sldMkLst>
        <pc:spChg chg="add del mod">
          <ac:chgData name="Dost, Andreas" userId="b536ff49-3952-41a4-a188-320e38787b44" providerId="ADAL" clId="{819D454C-1E95-4DD8-A2E9-E73037687E0A}" dt="2021-11-15T21:41:20.147" v="4009"/>
          <ac:spMkLst>
            <pc:docMk/>
            <pc:sldMk cId="691076750" sldId="2131908073"/>
            <ac:spMk id="3" creationId="{8A3E5B0C-3741-4BF2-8AF4-1FD3028AB859}"/>
          </ac:spMkLst>
        </pc:spChg>
        <pc:spChg chg="add mod">
          <ac:chgData name="Dost, Andreas" userId="b536ff49-3952-41a4-a188-320e38787b44" providerId="ADAL" clId="{819D454C-1E95-4DD8-A2E9-E73037687E0A}" dt="2021-11-15T21:47:02.457" v="4230" actId="14100"/>
          <ac:spMkLst>
            <pc:docMk/>
            <pc:sldMk cId="691076750" sldId="2131908073"/>
            <ac:spMk id="4" creationId="{B58447E8-B3D5-47B8-9D3C-CA0674650827}"/>
          </ac:spMkLst>
        </pc:spChg>
        <pc:picChg chg="add">
          <ac:chgData name="Dost, Andreas" userId="b536ff49-3952-41a4-a188-320e38787b44" providerId="ADAL" clId="{819D454C-1E95-4DD8-A2E9-E73037687E0A}" dt="2021-11-15T21:40:31.569" v="4006"/>
          <ac:picMkLst>
            <pc:docMk/>
            <pc:sldMk cId="691076750" sldId="2131908073"/>
            <ac:picMk id="10242" creationId="{26EEF352-B8B8-4794-B6A1-5E2AEABF9F88}"/>
          </ac:picMkLst>
        </pc:picChg>
      </pc:sldChg>
      <pc:sldChg chg="addSp delSp modSp new mod ord">
        <pc:chgData name="Dost, Andreas" userId="b536ff49-3952-41a4-a188-320e38787b44" providerId="ADAL" clId="{819D454C-1E95-4DD8-A2E9-E73037687E0A}" dt="2021-11-15T21:38:16.630" v="3998" actId="14100"/>
        <pc:sldMkLst>
          <pc:docMk/>
          <pc:sldMk cId="1871832467" sldId="2131908074"/>
        </pc:sldMkLst>
        <pc:spChg chg="add mod">
          <ac:chgData name="Dost, Andreas" userId="b536ff49-3952-41a4-a188-320e38787b44" providerId="ADAL" clId="{819D454C-1E95-4DD8-A2E9-E73037687E0A}" dt="2021-11-15T21:32:38.720" v="3910"/>
          <ac:spMkLst>
            <pc:docMk/>
            <pc:sldMk cId="1871832467" sldId="2131908074"/>
            <ac:spMk id="4" creationId="{1BE03D3F-06E7-4DDB-9573-70024730C372}"/>
          </ac:spMkLst>
        </pc:spChg>
        <pc:spChg chg="add mod">
          <ac:chgData name="Dost, Andreas" userId="b536ff49-3952-41a4-a188-320e38787b44" providerId="ADAL" clId="{819D454C-1E95-4DD8-A2E9-E73037687E0A}" dt="2021-11-15T21:38:16.630" v="3998" actId="14100"/>
          <ac:spMkLst>
            <pc:docMk/>
            <pc:sldMk cId="1871832467" sldId="2131908074"/>
            <ac:spMk id="5" creationId="{3A060F1D-6613-4758-B15B-621CEA79DF21}"/>
          </ac:spMkLst>
        </pc:spChg>
        <pc:spChg chg="add del mod">
          <ac:chgData name="Dost, Andreas" userId="b536ff49-3952-41a4-a188-320e38787b44" providerId="ADAL" clId="{819D454C-1E95-4DD8-A2E9-E73037687E0A}" dt="2021-11-15T21:36:45.516" v="3920" actId="478"/>
          <ac:spMkLst>
            <pc:docMk/>
            <pc:sldMk cId="1871832467" sldId="2131908074"/>
            <ac:spMk id="6" creationId="{2D284ED1-AC9F-479B-8EFA-7BE7BD5903DA}"/>
          </ac:spMkLst>
        </pc:spChg>
        <pc:picChg chg="add mod">
          <ac:chgData name="Dost, Andreas" userId="b536ff49-3952-41a4-a188-320e38787b44" providerId="ADAL" clId="{819D454C-1E95-4DD8-A2E9-E73037687E0A}" dt="2021-11-15T21:36:25.120" v="3914" actId="1076"/>
          <ac:picMkLst>
            <pc:docMk/>
            <pc:sldMk cId="1871832467" sldId="2131908074"/>
            <ac:picMk id="8194" creationId="{81D4F877-7290-43F7-BD35-7B50DA9C4D71}"/>
          </ac:picMkLst>
        </pc:picChg>
      </pc:sldChg>
      <pc:sldChg chg="addSp modSp add mod">
        <pc:chgData name="Dost, Andreas" userId="b536ff49-3952-41a4-a188-320e38787b44" providerId="ADAL" clId="{819D454C-1E95-4DD8-A2E9-E73037687E0A}" dt="2021-11-15T21:39:10.935" v="4001" actId="1076"/>
        <pc:sldMkLst>
          <pc:docMk/>
          <pc:sldMk cId="1239679330" sldId="2131908075"/>
        </pc:sldMkLst>
        <pc:spChg chg="add mod">
          <ac:chgData name="Dost, Andreas" userId="b536ff49-3952-41a4-a188-320e38787b44" providerId="ADAL" clId="{819D454C-1E95-4DD8-A2E9-E73037687E0A}" dt="2021-11-15T21:39:10.935" v="4001" actId="1076"/>
          <ac:spMkLst>
            <pc:docMk/>
            <pc:sldMk cId="1239679330" sldId="2131908075"/>
            <ac:spMk id="3" creationId="{CA373FDC-7C4E-4FE5-9C94-F7AAA270945E}"/>
          </ac:spMkLst>
        </pc:spChg>
      </pc:sldChg>
      <pc:sldChg chg="add">
        <pc:chgData name="Dost, Andreas" userId="b536ff49-3952-41a4-a188-320e38787b44" providerId="ADAL" clId="{819D454C-1E95-4DD8-A2E9-E73037687E0A}" dt="2021-11-15T21:38:52.517" v="3999"/>
        <pc:sldMkLst>
          <pc:docMk/>
          <pc:sldMk cId="2666886228" sldId="2131908076"/>
        </pc:sldMkLst>
      </pc:sldChg>
      <pc:sldChg chg="modSp add mod modAnim">
        <pc:chgData name="Dost, Andreas" userId="b536ff49-3952-41a4-a188-320e38787b44" providerId="ADAL" clId="{819D454C-1E95-4DD8-A2E9-E73037687E0A}" dt="2021-11-15T21:47:20.693" v="4231" actId="120"/>
        <pc:sldMkLst>
          <pc:docMk/>
          <pc:sldMk cId="4080957778" sldId="2131908077"/>
        </pc:sldMkLst>
        <pc:spChg chg="mod">
          <ac:chgData name="Dost, Andreas" userId="b536ff49-3952-41a4-a188-320e38787b44" providerId="ADAL" clId="{819D454C-1E95-4DD8-A2E9-E73037687E0A}" dt="2021-11-15T21:47:20.693" v="4231" actId="120"/>
          <ac:spMkLst>
            <pc:docMk/>
            <pc:sldMk cId="4080957778" sldId="2131908077"/>
            <ac:spMk id="2" creationId="{8E2951A3-6293-4A04-8605-520E285FB10E}"/>
          </ac:spMkLst>
        </pc:spChg>
        <pc:spChg chg="mod">
          <ac:chgData name="Dost, Andreas" userId="b536ff49-3952-41a4-a188-320e38787b44" providerId="ADAL" clId="{819D454C-1E95-4DD8-A2E9-E73037687E0A}" dt="2021-11-15T21:45:47.649" v="4167" actId="20577"/>
          <ac:spMkLst>
            <pc:docMk/>
            <pc:sldMk cId="4080957778" sldId="2131908077"/>
            <ac:spMk id="3" creationId="{33441A55-FAE3-42B3-8365-CBE2A0B9970A}"/>
          </ac:spMkLst>
        </pc:spChg>
      </pc:sldChg>
      <pc:sldChg chg="add">
        <pc:chgData name="Dost, Andreas" userId="b536ff49-3952-41a4-a188-320e38787b44" providerId="ADAL" clId="{819D454C-1E95-4DD8-A2E9-E73037687E0A}" dt="2021-11-15T21:47:29.882" v="4232" actId="2890"/>
        <pc:sldMkLst>
          <pc:docMk/>
          <pc:sldMk cId="1676931336" sldId="2131908078"/>
        </pc:sldMkLst>
      </pc:sldChg>
      <pc:sldChg chg="addSp modSp new mod modAnim">
        <pc:chgData name="Dost, Andreas" userId="b536ff49-3952-41a4-a188-320e38787b44" providerId="ADAL" clId="{819D454C-1E95-4DD8-A2E9-E73037687E0A}" dt="2021-11-15T21:50:05.595" v="4264"/>
        <pc:sldMkLst>
          <pc:docMk/>
          <pc:sldMk cId="2532190195" sldId="2131908079"/>
        </pc:sldMkLst>
        <pc:spChg chg="add mod">
          <ac:chgData name="Dost, Andreas" userId="b536ff49-3952-41a4-a188-320e38787b44" providerId="ADAL" clId="{819D454C-1E95-4DD8-A2E9-E73037687E0A}" dt="2021-11-15T21:49:50.392" v="4263" actId="1076"/>
          <ac:spMkLst>
            <pc:docMk/>
            <pc:sldMk cId="2532190195" sldId="2131908079"/>
            <ac:spMk id="2" creationId="{F680ABF3-5DCA-4514-8B9D-EF21115420A5}"/>
          </ac:spMkLst>
        </pc:spChg>
      </pc:sldChg>
      <pc:sldMasterChg chg="delSldLayout">
        <pc:chgData name="Dost, Andreas" userId="b536ff49-3952-41a4-a188-320e38787b44" providerId="ADAL" clId="{819D454C-1E95-4DD8-A2E9-E73037687E0A}" dt="2021-11-15T20:45:49.933" v="2555" actId="2696"/>
        <pc:sldMasterMkLst>
          <pc:docMk/>
          <pc:sldMasterMk cId="0" sldId="2147483648"/>
        </pc:sldMasterMkLst>
        <pc:sldLayoutChg chg="del">
          <pc:chgData name="Dost, Andreas" userId="b536ff49-3952-41a4-a188-320e38787b44" providerId="ADAL" clId="{819D454C-1E95-4DD8-A2E9-E73037687E0A}" dt="2021-11-15T20:45:49.933" v="2555" actId="2696"/>
          <pc:sldLayoutMkLst>
            <pc:docMk/>
            <pc:sldMasterMk cId="0" sldId="2147483648"/>
            <pc:sldLayoutMk cId="3734493329" sldId="2147483782"/>
          </pc:sldLayoutMkLst>
        </pc:sldLayoutChg>
      </pc:sldMasterChg>
    </pc:docChg>
  </pc:docChgLst>
  <pc:docChgLst>
    <pc:chgData name="O'Sullivan, David" userId="b1f9fe33-7157-48b7-afd4-a0261769d6d0" providerId="ADAL" clId="{90C3733F-DC7E-465C-9FE7-102A4336C32C}"/>
    <pc:docChg chg="custSel modSld">
      <pc:chgData name="O'Sullivan, David" userId="b1f9fe33-7157-48b7-afd4-a0261769d6d0" providerId="ADAL" clId="{90C3733F-DC7E-465C-9FE7-102A4336C32C}" dt="2021-11-17T08:17:09.308" v="155" actId="27636"/>
      <pc:docMkLst>
        <pc:docMk/>
      </pc:docMkLst>
      <pc:sldChg chg="addSp modSp mod">
        <pc:chgData name="O'Sullivan, David" userId="b1f9fe33-7157-48b7-afd4-a0261769d6d0" providerId="ADAL" clId="{90C3733F-DC7E-465C-9FE7-102A4336C32C}" dt="2021-11-17T07:59:41.893" v="154" actId="1076"/>
        <pc:sldMkLst>
          <pc:docMk/>
          <pc:sldMk cId="3691241518" sldId="350"/>
        </pc:sldMkLst>
        <pc:spChg chg="add mod">
          <ac:chgData name="O'Sullivan, David" userId="b1f9fe33-7157-48b7-afd4-a0261769d6d0" providerId="ADAL" clId="{90C3733F-DC7E-465C-9FE7-102A4336C32C}" dt="2021-11-17T07:59:41.893" v="154" actId="1076"/>
          <ac:spMkLst>
            <pc:docMk/>
            <pc:sldMk cId="3691241518" sldId="350"/>
            <ac:spMk id="7" creationId="{3637504A-556F-4634-83AE-7C587CD1A921}"/>
          </ac:spMkLst>
        </pc:spChg>
        <pc:grpChg chg="mod">
          <ac:chgData name="O'Sullivan, David" userId="b1f9fe33-7157-48b7-afd4-a0261769d6d0" providerId="ADAL" clId="{90C3733F-DC7E-465C-9FE7-102A4336C32C}" dt="2021-11-17T07:50:19.448" v="2"/>
          <ac:grpSpMkLst>
            <pc:docMk/>
            <pc:sldMk cId="3691241518" sldId="350"/>
            <ac:grpSpMk id="4" creationId="{1B063DE9-3065-416B-9146-4A434AA8E49C}"/>
          </ac:grpSpMkLst>
        </pc:grpChg>
        <pc:inkChg chg="add mod">
          <ac:chgData name="O'Sullivan, David" userId="b1f9fe33-7157-48b7-afd4-a0261769d6d0" providerId="ADAL" clId="{90C3733F-DC7E-465C-9FE7-102A4336C32C}" dt="2021-11-17T07:50:19.448" v="2"/>
          <ac:inkMkLst>
            <pc:docMk/>
            <pc:sldMk cId="3691241518" sldId="350"/>
            <ac:inkMk id="2" creationId="{35D13BD2-680D-4484-A7ED-1ECA158EA569}"/>
          </ac:inkMkLst>
        </pc:inkChg>
        <pc:inkChg chg="add mod">
          <ac:chgData name="O'Sullivan, David" userId="b1f9fe33-7157-48b7-afd4-a0261769d6d0" providerId="ADAL" clId="{90C3733F-DC7E-465C-9FE7-102A4336C32C}" dt="2021-11-17T07:50:19.448" v="2"/>
          <ac:inkMkLst>
            <pc:docMk/>
            <pc:sldMk cId="3691241518" sldId="350"/>
            <ac:inkMk id="3" creationId="{2293DCDB-D12A-4A32-98A6-963774E173AA}"/>
          </ac:inkMkLst>
        </pc:inkChg>
        <pc:inkChg chg="add">
          <ac:chgData name="O'Sullivan, David" userId="b1f9fe33-7157-48b7-afd4-a0261769d6d0" providerId="ADAL" clId="{90C3733F-DC7E-465C-9FE7-102A4336C32C}" dt="2021-11-17T07:50:26.149" v="3" actId="9405"/>
          <ac:inkMkLst>
            <pc:docMk/>
            <pc:sldMk cId="3691241518" sldId="350"/>
            <ac:inkMk id="5" creationId="{F368F539-EE6D-4438-B9EF-08134851819A}"/>
          </ac:inkMkLst>
        </pc:inkChg>
        <pc:inkChg chg="add">
          <ac:chgData name="O'Sullivan, David" userId="b1f9fe33-7157-48b7-afd4-a0261769d6d0" providerId="ADAL" clId="{90C3733F-DC7E-465C-9FE7-102A4336C32C}" dt="2021-11-17T07:51:31.234" v="4" actId="9405"/>
          <ac:inkMkLst>
            <pc:docMk/>
            <pc:sldMk cId="3691241518" sldId="350"/>
            <ac:inkMk id="6" creationId="{EC232338-AB59-4B2A-BDE2-967FBE75F1DF}"/>
          </ac:inkMkLst>
        </pc:inkChg>
      </pc:sldChg>
      <pc:sldChg chg="modSp mod">
        <pc:chgData name="O'Sullivan, David" userId="b1f9fe33-7157-48b7-afd4-a0261769d6d0" providerId="ADAL" clId="{90C3733F-DC7E-465C-9FE7-102A4336C32C}" dt="2021-11-17T08:17:09.308" v="155" actId="27636"/>
        <pc:sldMkLst>
          <pc:docMk/>
          <pc:sldMk cId="3970351156" sldId="493"/>
        </pc:sldMkLst>
        <pc:spChg chg="mod">
          <ac:chgData name="O'Sullivan, David" userId="b1f9fe33-7157-48b7-afd4-a0261769d6d0" providerId="ADAL" clId="{90C3733F-DC7E-465C-9FE7-102A4336C32C}" dt="2021-11-17T08:17:09.308" v="155" actId="27636"/>
          <ac:spMkLst>
            <pc:docMk/>
            <pc:sldMk cId="3970351156" sldId="493"/>
            <ac:spMk id="5" creationId="{00000000-0000-0000-0000-000000000000}"/>
          </ac:spMkLst>
        </pc:spChg>
      </pc:sldChg>
      <pc:sldChg chg="addSp delSp modSp mod">
        <pc:chgData name="O'Sullivan, David" userId="b1f9fe33-7157-48b7-afd4-a0261769d6d0" providerId="ADAL" clId="{90C3733F-DC7E-465C-9FE7-102A4336C32C}" dt="2021-11-17T07:53:26.545" v="22"/>
        <pc:sldMkLst>
          <pc:docMk/>
          <pc:sldMk cId="2672120967" sldId="2131908019"/>
        </pc:sldMkLst>
        <pc:grpChg chg="del mod">
          <ac:chgData name="O'Sullivan, David" userId="b1f9fe33-7157-48b7-afd4-a0261769d6d0" providerId="ADAL" clId="{90C3733F-DC7E-465C-9FE7-102A4336C32C}" dt="2021-11-17T07:53:23.212" v="20"/>
          <ac:grpSpMkLst>
            <pc:docMk/>
            <pc:sldMk cId="2672120967" sldId="2131908019"/>
            <ac:grpSpMk id="23" creationId="{D6E79086-D869-4D5D-B33B-FF3C943FF791}"/>
          </ac:grpSpMkLst>
        </pc:grpChg>
        <pc:grpChg chg="del mod">
          <ac:chgData name="O'Sullivan, David" userId="b1f9fe33-7157-48b7-afd4-a0261769d6d0" providerId="ADAL" clId="{90C3733F-DC7E-465C-9FE7-102A4336C32C}" dt="2021-11-17T07:53:26.545" v="22"/>
          <ac:grpSpMkLst>
            <pc:docMk/>
            <pc:sldMk cId="2672120967" sldId="2131908019"/>
            <ac:grpSpMk id="25" creationId="{060D387B-AF3D-410D-9734-D64D93D864AD}"/>
          </ac:grpSpMkLst>
        </pc:grpChg>
        <pc:grpChg chg="mod">
          <ac:chgData name="O'Sullivan, David" userId="b1f9fe33-7157-48b7-afd4-a0261769d6d0" providerId="ADAL" clId="{90C3733F-DC7E-465C-9FE7-102A4336C32C}" dt="2021-11-17T07:53:26.545" v="22"/>
          <ac:grpSpMkLst>
            <pc:docMk/>
            <pc:sldMk cId="2672120967" sldId="2131908019"/>
            <ac:grpSpMk id="27" creationId="{A9013D87-4203-4D7D-B534-33668BCA6CAB}"/>
          </ac:grpSpMkLst>
        </pc:grpChg>
        <pc:inkChg chg="add">
          <ac:chgData name="O'Sullivan, David" userId="b1f9fe33-7157-48b7-afd4-a0261769d6d0" providerId="ADAL" clId="{90C3733F-DC7E-465C-9FE7-102A4336C32C}" dt="2021-11-17T07:52:27.207" v="5" actId="9405"/>
          <ac:inkMkLst>
            <pc:docMk/>
            <pc:sldMk cId="2672120967" sldId="2131908019"/>
            <ac:inkMk id="3" creationId="{AACE2446-0DB5-4719-A7DC-3F3F8F139375}"/>
          </ac:inkMkLst>
        </pc:inkChg>
        <pc:inkChg chg="add">
          <ac:chgData name="O'Sullivan, David" userId="b1f9fe33-7157-48b7-afd4-a0261769d6d0" providerId="ADAL" clId="{90C3733F-DC7E-465C-9FE7-102A4336C32C}" dt="2021-11-17T07:52:28.960" v="6" actId="9405"/>
          <ac:inkMkLst>
            <pc:docMk/>
            <pc:sldMk cId="2672120967" sldId="2131908019"/>
            <ac:inkMk id="7" creationId="{839FF027-826D-4110-8634-7840B5E3FA57}"/>
          </ac:inkMkLst>
        </pc:inkChg>
        <pc:inkChg chg="add">
          <ac:chgData name="O'Sullivan, David" userId="b1f9fe33-7157-48b7-afd4-a0261769d6d0" providerId="ADAL" clId="{90C3733F-DC7E-465C-9FE7-102A4336C32C}" dt="2021-11-17T07:52:33.219" v="7" actId="9405"/>
          <ac:inkMkLst>
            <pc:docMk/>
            <pc:sldMk cId="2672120967" sldId="2131908019"/>
            <ac:inkMk id="10" creationId="{E148C75E-784A-4199-A3D0-59728C5765D0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11" creationId="{C68ABD22-391D-4DF6-986D-EC76B2ED5B73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12" creationId="{B7A8B818-3084-4841-95D0-4F82D2970325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13" creationId="{AE3CDC76-1523-4ED1-9D6A-3C84F481553C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16" creationId="{079A17D2-95BC-434E-BB13-50018B16B420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17" creationId="{9416A68F-C56D-427C-AC38-F2EC7453CC30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18" creationId="{4D3823B1-8790-4B91-BC62-5617ADCC0062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19" creationId="{89A39837-00BB-4E41-BFCF-A2FE04B5B1C6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20" creationId="{438701D3-42B7-4214-9E17-240919E8EFD9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21" creationId="{DE84540D-BDE3-41B6-91EF-E892BB8DC757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22" creationId="{D51EC516-9BB3-4279-946D-8CBF32936D07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24" creationId="{2CDBDFF4-B103-4EDC-8C0F-39F64B97BFF3}"/>
          </ac:inkMkLst>
        </pc:inkChg>
        <pc:inkChg chg="add mod">
          <ac:chgData name="O'Sullivan, David" userId="b1f9fe33-7157-48b7-afd4-a0261769d6d0" providerId="ADAL" clId="{90C3733F-DC7E-465C-9FE7-102A4336C32C}" dt="2021-11-17T07:53:26.545" v="22"/>
          <ac:inkMkLst>
            <pc:docMk/>
            <pc:sldMk cId="2672120967" sldId="2131908019"/>
            <ac:inkMk id="26" creationId="{AB901FE9-0D5E-461B-8D04-0D96B39B1FE9}"/>
          </ac:inkMkLst>
        </pc:inkChg>
      </pc:sldChg>
      <pc:sldChg chg="addSp modSp mod">
        <pc:chgData name="O'Sullivan, David" userId="b1f9fe33-7157-48b7-afd4-a0261769d6d0" providerId="ADAL" clId="{90C3733F-DC7E-465C-9FE7-102A4336C32C}" dt="2021-11-17T07:54:12.530" v="35"/>
        <pc:sldMkLst>
          <pc:docMk/>
          <pc:sldMk cId="1783420906" sldId="2131908027"/>
        </pc:sldMkLst>
        <pc:grpChg chg="mod">
          <ac:chgData name="O'Sullivan, David" userId="b1f9fe33-7157-48b7-afd4-a0261769d6d0" providerId="ADAL" clId="{90C3733F-DC7E-465C-9FE7-102A4336C32C}" dt="2021-11-17T07:54:12.530" v="35"/>
          <ac:grpSpMkLst>
            <pc:docMk/>
            <pc:sldMk cId="1783420906" sldId="2131908027"/>
            <ac:grpSpMk id="96" creationId="{058FCC57-F41E-40EB-936A-56A29C9AB6B9}"/>
          </ac:grpSpMkLst>
        </pc:grpChg>
        <pc:grpChg chg="mod">
          <ac:chgData name="O'Sullivan, David" userId="b1f9fe33-7157-48b7-afd4-a0261769d6d0" providerId="ADAL" clId="{90C3733F-DC7E-465C-9FE7-102A4336C32C}" dt="2021-11-17T07:54:12.530" v="35"/>
          <ac:grpSpMkLst>
            <pc:docMk/>
            <pc:sldMk cId="1783420906" sldId="2131908027"/>
            <ac:grpSpMk id="97" creationId="{C3DED951-0B0C-4A70-9319-6C6D45C564B3}"/>
          </ac:grpSpMkLst>
        </pc:grpChg>
        <pc:inkChg chg="add">
          <ac:chgData name="O'Sullivan, David" userId="b1f9fe33-7157-48b7-afd4-a0261769d6d0" providerId="ADAL" clId="{90C3733F-DC7E-465C-9FE7-102A4336C32C}" dt="2021-11-17T07:54:04.792" v="23" actId="9405"/>
          <ac:inkMkLst>
            <pc:docMk/>
            <pc:sldMk cId="1783420906" sldId="2131908027"/>
            <ac:inkMk id="14" creationId="{FA37C018-7A3B-4DB6-A05F-73D256E922F6}"/>
          </ac:inkMkLst>
        </pc:inkChg>
        <pc:inkChg chg="add">
          <ac:chgData name="O'Sullivan, David" userId="b1f9fe33-7157-48b7-afd4-a0261769d6d0" providerId="ADAL" clId="{90C3733F-DC7E-465C-9FE7-102A4336C32C}" dt="2021-11-17T07:54:05.309" v="24" actId="9405"/>
          <ac:inkMkLst>
            <pc:docMk/>
            <pc:sldMk cId="1783420906" sldId="2131908027"/>
            <ac:inkMk id="17" creationId="{FFAB5385-8661-41C6-BD2D-C678B116989F}"/>
          </ac:inkMkLst>
        </pc:inkChg>
        <pc:inkChg chg="add">
          <ac:chgData name="O'Sullivan, David" userId="b1f9fe33-7157-48b7-afd4-a0261769d6d0" providerId="ADAL" clId="{90C3733F-DC7E-465C-9FE7-102A4336C32C}" dt="2021-11-17T07:54:08.063" v="25" actId="9405"/>
          <ac:inkMkLst>
            <pc:docMk/>
            <pc:sldMk cId="1783420906" sldId="2131908027"/>
            <ac:inkMk id="86" creationId="{67D5D523-03D2-4432-AD50-46961BD2774F}"/>
          </ac:inkMkLst>
        </pc:inkChg>
        <pc:inkChg chg="add">
          <ac:chgData name="O'Sullivan, David" userId="b1f9fe33-7157-48b7-afd4-a0261769d6d0" providerId="ADAL" clId="{90C3733F-DC7E-465C-9FE7-102A4336C32C}" dt="2021-11-17T07:54:08.417" v="26" actId="9405"/>
          <ac:inkMkLst>
            <pc:docMk/>
            <pc:sldMk cId="1783420906" sldId="2131908027"/>
            <ac:inkMk id="87" creationId="{E1CBA390-F0B4-4FEF-AD97-734B4D9A88D1}"/>
          </ac:inkMkLst>
        </pc:inkChg>
        <pc:inkChg chg="add">
          <ac:chgData name="O'Sullivan, David" userId="b1f9fe33-7157-48b7-afd4-a0261769d6d0" providerId="ADAL" clId="{90C3733F-DC7E-465C-9FE7-102A4336C32C}" dt="2021-11-17T07:54:08.799" v="27" actId="9405"/>
          <ac:inkMkLst>
            <pc:docMk/>
            <pc:sldMk cId="1783420906" sldId="2131908027"/>
            <ac:inkMk id="88" creationId="{0C714D31-10DE-4C1B-8EA8-65D654095DF9}"/>
          </ac:inkMkLst>
        </pc:inkChg>
        <pc:inkChg chg="add">
          <ac:chgData name="O'Sullivan, David" userId="b1f9fe33-7157-48b7-afd4-a0261769d6d0" providerId="ADAL" clId="{90C3733F-DC7E-465C-9FE7-102A4336C32C}" dt="2021-11-17T07:54:09.136" v="28" actId="9405"/>
          <ac:inkMkLst>
            <pc:docMk/>
            <pc:sldMk cId="1783420906" sldId="2131908027"/>
            <ac:inkMk id="89" creationId="{270E662C-542F-48D7-9E6C-6DF186A49EB0}"/>
          </ac:inkMkLst>
        </pc:inkChg>
        <pc:inkChg chg="add">
          <ac:chgData name="O'Sullivan, David" userId="b1f9fe33-7157-48b7-afd4-a0261769d6d0" providerId="ADAL" clId="{90C3733F-DC7E-465C-9FE7-102A4336C32C}" dt="2021-11-17T07:54:09.717" v="29" actId="9405"/>
          <ac:inkMkLst>
            <pc:docMk/>
            <pc:sldMk cId="1783420906" sldId="2131908027"/>
            <ac:inkMk id="90" creationId="{4A30ABBE-AD84-462F-9F26-0A7BD4B3512C}"/>
          </ac:inkMkLst>
        </pc:inkChg>
        <pc:inkChg chg="add mod">
          <ac:chgData name="O'Sullivan, David" userId="b1f9fe33-7157-48b7-afd4-a0261769d6d0" providerId="ADAL" clId="{90C3733F-DC7E-465C-9FE7-102A4336C32C}" dt="2021-11-17T07:54:12.530" v="35"/>
          <ac:inkMkLst>
            <pc:docMk/>
            <pc:sldMk cId="1783420906" sldId="2131908027"/>
            <ac:inkMk id="91" creationId="{88CD02A5-1DE1-440F-B414-B5B3BD972149}"/>
          </ac:inkMkLst>
        </pc:inkChg>
        <pc:inkChg chg="add mod">
          <ac:chgData name="O'Sullivan, David" userId="b1f9fe33-7157-48b7-afd4-a0261769d6d0" providerId="ADAL" clId="{90C3733F-DC7E-465C-9FE7-102A4336C32C}" dt="2021-11-17T07:54:12.530" v="35"/>
          <ac:inkMkLst>
            <pc:docMk/>
            <pc:sldMk cId="1783420906" sldId="2131908027"/>
            <ac:inkMk id="92" creationId="{F3172D4D-00BF-4BBE-AF2F-49DB7BE2AFD7}"/>
          </ac:inkMkLst>
        </pc:inkChg>
        <pc:inkChg chg="add mod">
          <ac:chgData name="O'Sullivan, David" userId="b1f9fe33-7157-48b7-afd4-a0261769d6d0" providerId="ADAL" clId="{90C3733F-DC7E-465C-9FE7-102A4336C32C}" dt="2021-11-17T07:54:12.530" v="35"/>
          <ac:inkMkLst>
            <pc:docMk/>
            <pc:sldMk cId="1783420906" sldId="2131908027"/>
            <ac:inkMk id="93" creationId="{D4C3F81F-D3B8-4A97-BF0A-3F4CC759229A}"/>
          </ac:inkMkLst>
        </pc:inkChg>
        <pc:inkChg chg="add mod">
          <ac:chgData name="O'Sullivan, David" userId="b1f9fe33-7157-48b7-afd4-a0261769d6d0" providerId="ADAL" clId="{90C3733F-DC7E-465C-9FE7-102A4336C32C}" dt="2021-11-17T07:54:12.530" v="35"/>
          <ac:inkMkLst>
            <pc:docMk/>
            <pc:sldMk cId="1783420906" sldId="2131908027"/>
            <ac:inkMk id="94" creationId="{DE32AE46-1FE3-494A-B71C-BC2797330FD5}"/>
          </ac:inkMkLst>
        </pc:inkChg>
        <pc:inkChg chg="add mod">
          <ac:chgData name="O'Sullivan, David" userId="b1f9fe33-7157-48b7-afd4-a0261769d6d0" providerId="ADAL" clId="{90C3733F-DC7E-465C-9FE7-102A4336C32C}" dt="2021-11-17T07:54:12.530" v="35"/>
          <ac:inkMkLst>
            <pc:docMk/>
            <pc:sldMk cId="1783420906" sldId="2131908027"/>
            <ac:inkMk id="95" creationId="{F020A7D7-FDD2-4E69-B153-FF526F78784D}"/>
          </ac:inkMkLst>
        </pc:inkChg>
      </pc:sldChg>
      <pc:sldChg chg="addSp delSp modSp mod">
        <pc:chgData name="O'Sullivan, David" userId="b1f9fe33-7157-48b7-afd4-a0261769d6d0" providerId="ADAL" clId="{90C3733F-DC7E-465C-9FE7-102A4336C32C}" dt="2021-11-17T07:58:47.899" v="79" actId="1076"/>
        <pc:sldMkLst>
          <pc:docMk/>
          <pc:sldMk cId="4021738676" sldId="2131908067"/>
        </pc:sldMkLst>
        <pc:spChg chg="add del mod">
          <ac:chgData name="O'Sullivan, David" userId="b1f9fe33-7157-48b7-afd4-a0261769d6d0" providerId="ADAL" clId="{90C3733F-DC7E-465C-9FE7-102A4336C32C}" dt="2021-11-17T07:57:25.322" v="58"/>
          <ac:spMkLst>
            <pc:docMk/>
            <pc:sldMk cId="4021738676" sldId="2131908067"/>
            <ac:spMk id="4" creationId="{A56B485B-EFD5-4999-A1E9-017F6FBEFA8D}"/>
          </ac:spMkLst>
        </pc:spChg>
        <pc:spChg chg="add mod">
          <ac:chgData name="O'Sullivan, David" userId="b1f9fe33-7157-48b7-afd4-a0261769d6d0" providerId="ADAL" clId="{90C3733F-DC7E-465C-9FE7-102A4336C32C}" dt="2021-11-17T07:58:35.423" v="74" actId="1076"/>
          <ac:spMkLst>
            <pc:docMk/>
            <pc:sldMk cId="4021738676" sldId="2131908067"/>
            <ac:spMk id="6" creationId="{C9D27510-8F70-4501-9D2C-471C296490F0}"/>
          </ac:spMkLst>
        </pc:spChg>
        <pc:spChg chg="mod">
          <ac:chgData name="O'Sullivan, David" userId="b1f9fe33-7157-48b7-afd4-a0261769d6d0" providerId="ADAL" clId="{90C3733F-DC7E-465C-9FE7-102A4336C32C}" dt="2021-11-17T07:57:06.244" v="55" actId="20577"/>
          <ac:spMkLst>
            <pc:docMk/>
            <pc:sldMk cId="4021738676" sldId="2131908067"/>
            <ac:spMk id="9" creationId="{631474AE-3EA8-4067-A98B-270E90B9570B}"/>
          </ac:spMkLst>
        </pc:spChg>
        <pc:spChg chg="add mod">
          <ac:chgData name="O'Sullivan, David" userId="b1f9fe33-7157-48b7-afd4-a0261769d6d0" providerId="ADAL" clId="{90C3733F-DC7E-465C-9FE7-102A4336C32C}" dt="2021-11-17T07:58:47.899" v="79" actId="1076"/>
          <ac:spMkLst>
            <pc:docMk/>
            <pc:sldMk cId="4021738676" sldId="2131908067"/>
            <ac:spMk id="12" creationId="{1B671E7C-22EB-4C87-AE5A-33F558D3F9C2}"/>
          </ac:spMkLst>
        </pc:spChg>
        <pc:picChg chg="add del mod">
          <ac:chgData name="O'Sullivan, David" userId="b1f9fe33-7157-48b7-afd4-a0261769d6d0" providerId="ADAL" clId="{90C3733F-DC7E-465C-9FE7-102A4336C32C}" dt="2021-11-17T07:57:41.954" v="61" actId="21"/>
          <ac:picMkLst>
            <pc:docMk/>
            <pc:sldMk cId="4021738676" sldId="2131908067"/>
            <ac:picMk id="3" creationId="{3DBD21BE-F379-493E-878B-A71D47C5375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553E8-0470-1349-956C-3CB1869458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7CBD2-00E1-E94C-B4F0-37C39C20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726A-C477-6444-83BF-F1538D69AD1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C31E5-3BC8-F849-AC60-6FCBD80D55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1290B-DD02-C147-B1CC-37C02F331D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DB93-7126-8142-8B95-E87AEC48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07:50:16.8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1 329,'4'-1,"1"1,-1-2,1 1,-1 0,0-1,1 0,-1 0,0 0,5-4,16-7,33-11,190-71,-199 80,0 1,1 3,62-5,-33 6,41-2,-96 9,-2 0,1-1,0-1,-1-1,30-12,-31 10,1 0,1 2,-1 1,1 0,36-2,-20 5,74-14,-111 15,17-2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07:50:18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6,'72'-2,"-48"0,-1 1,1 0,0 2,0 1,0 1,-1 1,30 9,-50-12,0 0,1 0,-1 0,0 1,0 0,0 0,0-1,0 2,0-1,-1 0,1 1,-1-1,1 1,-1-1,0 1,0 0,0 0,-1 0,1 1,-1-1,2 5,-2-2,-1 0,1 0,-2 0,1 0,-1 0,0-1,0 1,0 0,-1 0,0-1,-4 11,-3 5,-3 9,-1 0,-2-2,-17 28,21-40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07:51:31.2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1,'299'13,"14"0,-156-1,-27 0,404-10,-276-4,-235 1,0-1,27-6,29-4,50 11,19-1,-81-10,13 0,96 12,-154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07:52:27.2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07:52:28.9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7T07:52:33.2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6" name="Shape 10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6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4985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99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1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1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3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0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96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50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13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54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4D1EA-AB71-483D-A38D-B3B7B73FDE89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3B183-64CC-4B66-856D-40373337AF1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522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2E257-2A76-E344-863C-0823669A23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1" y="1524000"/>
            <a:ext cx="11010899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A1751-756A-4277-89A8-22853BBB6D43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E81FB-A40F-442D-9F46-93B86A7867F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59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501" y="2139953"/>
            <a:ext cx="11010900" cy="409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BDBCA7-2C63-493A-A58C-D158E3304A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58B0C-7E1E-42D9-BA94-CF95319AC75D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930BE-2EF7-4A27-B574-CC7F56E23EE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821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2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C756FD-D367-4604-947F-678A59EDCA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AFAB4E-A299-44C8-AACE-69AB51C1E61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F3A26-C068-4B72-A83B-34EFCA4E47A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058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1285"/>
            <a:ext cx="5288525" cy="4586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1285"/>
            <a:ext cx="5288525" cy="4586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8EEDD-B39B-424B-A23C-C9AFBEFC8D27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0D2CD-C9BB-4E5B-B736-64EC2EA21620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850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DAF2E6DD-A697-4E26-BA6A-EF0449D7430B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028C5B46-7804-4459-9F82-F56352D0EE54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47F6B19-5E1B-43E2-BA93-7E68A56CB62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DDC13B9-04CD-43E8-B565-A92ABD110A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F999432-84A5-47D5-B81D-D131E93A939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65378F4-C669-453E-AB16-D61CB1EBDA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1" y="1612901"/>
            <a:ext cx="57603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88EEF-DC90-47D1-B68D-DAD1BA7BE42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F12B19-CF53-47D7-9EA3-459DABB1406B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052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403981"/>
            <a:ext cx="5129422" cy="601218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B9BADD-04D4-4686-970E-FB0049CC09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DA4378E-36CA-41C6-8E85-727E1F91A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034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4A5EA-7602-4C8C-B95C-5306CD887FF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35B75-DFD3-4791-ACEA-AF630FFAB9A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55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1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>
            <a:extLst>
              <a:ext uri="{FF2B5EF4-FFF2-40B4-BE49-F238E27FC236}">
                <a16:creationId xmlns:a16="http://schemas.microsoft.com/office/drawing/2014/main" id="{9F7D84C5-5DAC-2A42-8A41-9D307F3BF6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044E1-ECF5-4A18-811C-E48999214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152" y="3513864"/>
            <a:ext cx="11347450" cy="28908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89E3F-4BC9-4A42-9F40-7227194C57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1500" y="1556672"/>
            <a:ext cx="11010900" cy="1788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8EB66-8674-4A4F-B55A-79488DD6B4DC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9E7C7-FA12-4331-A70E-193D07092A46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27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54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550" y="450549"/>
            <a:ext cx="11305062" cy="5956776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AB082-32C5-47FD-9ECB-602F4FA1556E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E4005-6DA6-4443-A120-563FA414CBD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51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C9FC2E-0D67-4420-A61E-1D363937D0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9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11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40376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1637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83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9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5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8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6A53413-DBC6-A349-994F-CB2790ACF8D3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67" r:id="rId2"/>
    <p:sldLayoutId id="2147483756" r:id="rId3"/>
    <p:sldLayoutId id="2147483759" r:id="rId4"/>
    <p:sldLayoutId id="2147483755" r:id="rId5"/>
    <p:sldLayoutId id="2147483722" r:id="rId6"/>
    <p:sldLayoutId id="2147483778" r:id="rId7"/>
    <p:sldLayoutId id="2147483724" r:id="rId8"/>
    <p:sldLayoutId id="2147483751" r:id="rId9"/>
    <p:sldLayoutId id="2147483730" r:id="rId10"/>
    <p:sldLayoutId id="2147483754" r:id="rId11"/>
    <p:sldLayoutId id="2147483761" r:id="rId12"/>
    <p:sldLayoutId id="2147483749" r:id="rId13"/>
    <p:sldLayoutId id="2147483746" r:id="rId14"/>
    <p:sldLayoutId id="2147483747" r:id="rId15"/>
    <p:sldLayoutId id="2147483769" r:id="rId16"/>
    <p:sldLayoutId id="2147483768" r:id="rId17"/>
    <p:sldLayoutId id="2147483723" r:id="rId18"/>
    <p:sldLayoutId id="2147483770" r:id="rId19"/>
    <p:sldLayoutId id="2147483771" r:id="rId20"/>
    <p:sldLayoutId id="2147483772" r:id="rId21"/>
    <p:sldLayoutId id="2147483752" r:id="rId22"/>
    <p:sldLayoutId id="2147483732" r:id="rId23"/>
    <p:sldLayoutId id="2147483758" r:id="rId24"/>
    <p:sldLayoutId id="2147483757" r:id="rId25"/>
    <p:sldLayoutId id="2147483779" r:id="rId26"/>
    <p:sldLayoutId id="2147483753" r:id="rId27"/>
    <p:sldLayoutId id="2147483763" r:id="rId28"/>
    <p:sldLayoutId id="2147483729" r:id="rId29"/>
    <p:sldLayoutId id="2147483760" r:id="rId30"/>
    <p:sldLayoutId id="2147483764" r:id="rId31"/>
    <p:sldLayoutId id="2147483745" r:id="rId32"/>
    <p:sldLayoutId id="2147483780" r:id="rId33"/>
    <p:sldLayoutId id="2147483744" r:id="rId34"/>
    <p:sldLayoutId id="2147483750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>
        <p15:guide id="3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3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66" y="2079391"/>
            <a:ext cx="10957414" cy="1091827"/>
          </a:xfrm>
        </p:spPr>
        <p:txBody>
          <a:bodyPr/>
          <a:lstStyle/>
          <a:p>
            <a:r>
              <a:rPr lang="en-US" sz="4400" dirty="0"/>
              <a:t>Advanced Packaging Solutions</a:t>
            </a:r>
            <a:br>
              <a:rPr lang="en-US" sz="4400" dirty="0"/>
            </a:br>
            <a:r>
              <a:rPr lang="en-US" sz="4400" dirty="0"/>
              <a:t>Emerald Rapid in 2.3D</a:t>
            </a:r>
            <a:br>
              <a:rPr lang="en-US" sz="4400" dirty="0"/>
            </a:br>
            <a:r>
              <a:rPr lang="en-US" sz="4400" dirty="0"/>
              <a:t>The FIVR –PDN Analysis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AF9F9-E88D-44A4-A1B6-BAA2E532B6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Nov 15</a:t>
            </a:r>
            <a:r>
              <a:rPr lang="en-US" baseline="30000" dirty="0"/>
              <a:t>th</a:t>
            </a:r>
            <a:r>
              <a:rPr lang="en-US" dirty="0"/>
              <a:t> 2021  / Andreas Dost </a:t>
            </a:r>
          </a:p>
        </p:txBody>
      </p:sp>
    </p:spTree>
    <p:extLst>
      <p:ext uri="{BB962C8B-B14F-4D97-AF65-F5344CB8AC3E}">
        <p14:creationId xmlns:p14="http://schemas.microsoft.com/office/powerpoint/2010/main" val="20864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51A3-6293-4A04-8605-520E285F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686" y="715254"/>
            <a:ext cx="9303040" cy="1305136"/>
          </a:xfrm>
        </p:spPr>
        <p:txBody>
          <a:bodyPr/>
          <a:lstStyle/>
          <a:p>
            <a:r>
              <a:rPr lang="de-DE" dirty="0"/>
              <a:t>How to deal with this Result?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41A55-FAE3-42B3-8365-CBE2A0B9970A}"/>
              </a:ext>
            </a:extLst>
          </p:cNvPr>
          <p:cNvSpPr txBox="1"/>
          <p:nvPr/>
        </p:nvSpPr>
        <p:spPr>
          <a:xfrm>
            <a:off x="1898469" y="2020390"/>
            <a:ext cx="9303040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solidFill>
                  <a:srgbClr val="FFFFFF"/>
                </a:solidFill>
              </a:rPr>
              <a:t>Rule of thumb calculation for stacked vias by Bernd</a:t>
            </a:r>
          </a:p>
          <a:p>
            <a:pPr marL="342900" indent="-342900" defTabSz="24383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Compare to DC-simulation for the stacked-via set from Cindy  </a:t>
            </a:r>
          </a:p>
          <a:p>
            <a:pPr marL="342900" indent="-342900" defTabSz="24383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Detailed confirmation of simulation condition Cindy/Julio </a:t>
            </a:r>
            <a:r>
              <a:rPr lang="de-DE" sz="2000" dirty="0">
                <a:solidFill>
                  <a:srgbClr val="FFFFFF"/>
                </a:solidFill>
              </a:rPr>
              <a:t>(PVT+stackup+solder joint confirmation)</a:t>
            </a:r>
            <a:r>
              <a:rPr lang="de-DE" dirty="0">
                <a:solidFill>
                  <a:srgbClr val="FFFFFF"/>
                </a:solidFill>
              </a:rPr>
              <a:t>	</a:t>
            </a:r>
          </a:p>
          <a:p>
            <a:pPr marL="342900" indent="-342900" defTabSz="24383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Comparing simulation tools (Ansys Q3D vs </a:t>
            </a:r>
            <a:r>
              <a:rPr lang="en-US" dirty="0"/>
              <a:t> </a:t>
            </a:r>
            <a:r>
              <a:rPr lang="en-US" dirty="0">
                <a:solidFill>
                  <a:schemeClr val="tx1"/>
                </a:solidFill>
              </a:rPr>
              <a:t>Cadence </a:t>
            </a:r>
            <a:r>
              <a:rPr lang="en-US" dirty="0" err="1">
                <a:solidFill>
                  <a:schemeClr val="tx1"/>
                </a:solidFill>
              </a:rPr>
              <a:t>Sigrity</a:t>
            </a:r>
            <a:r>
              <a:rPr lang="en-US" dirty="0">
                <a:solidFill>
                  <a:schemeClr val="tx1"/>
                </a:solidFill>
              </a:rPr>
              <a:t>™</a:t>
            </a:r>
            <a:r>
              <a:rPr lang="de-DE" dirty="0">
                <a:solidFill>
                  <a:srgbClr val="FFFFFF"/>
                </a:solidFill>
              </a:rPr>
              <a:t>)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FFFF"/>
                </a:solidFill>
              </a:rPr>
              <a:t>Julio did re-simulation with Cindy’s DC-simulation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	setup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749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780C-D180-4FED-9898-ED602DB3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Problem: -4% risk in FIVR efficiency</a:t>
            </a:r>
            <a:br>
              <a:rPr lang="de-DE" dirty="0"/>
            </a:br>
            <a:r>
              <a:rPr lang="de-DE" sz="2700" b="1" dirty="0"/>
              <a:t>DC-resistance comparision for one via-stack</a:t>
            </a:r>
            <a:endParaRPr lang="en-US" sz="27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F9E6-2850-4EE1-910E-43FB0D2533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de-DE" sz="2400" dirty="0"/>
              <a:t>Rule of thumb gives 2mOhm </a:t>
            </a:r>
          </a:p>
          <a:p>
            <a:pPr marL="1143000" indent="-1143000">
              <a:buFont typeface="+mj-lt"/>
              <a:buAutoNum type="arabicPeriod"/>
            </a:pPr>
            <a:r>
              <a:rPr lang="de-DE" sz="2400" dirty="0"/>
              <a:t>Cindy‘s sim: 4.6mOhm</a:t>
            </a:r>
          </a:p>
          <a:p>
            <a:pPr marL="1143000" indent="-1143000">
              <a:buFont typeface="+mj-lt"/>
              <a:buAutoNum type="arabicPeriod"/>
            </a:pPr>
            <a:r>
              <a:rPr lang="de-DE" sz="2400" dirty="0"/>
              <a:t>Julio‘s result: 48mOhm 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B633E-7161-48C8-93FE-3E5BCCF58EF4}"/>
              </a:ext>
            </a:extLst>
          </p:cNvPr>
          <p:cNvSpPr txBox="1"/>
          <p:nvPr/>
        </p:nvSpPr>
        <p:spPr>
          <a:xfrm>
            <a:off x="5992427" y="1657213"/>
            <a:ext cx="4261120" cy="276999"/>
          </a:xfrm>
          <a:prstGeom prst="rect">
            <a:avLst/>
          </a:prstGeom>
          <a:noFill/>
          <a:ln w="381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Bernd :Rule-of-thumb result: 2mOhm </a:t>
            </a:r>
            <a:endParaRPr kumimoji="0" lang="en-US" sz="18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3F75C-0E84-4138-98DC-5709CDC5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130" y="216302"/>
            <a:ext cx="1102270" cy="3158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F3BA2-184D-4CA3-BC32-2B4D0794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97" y="2977775"/>
            <a:ext cx="5201376" cy="20862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AE2619-DBB3-4FBD-AB5D-34903D97F8EB}"/>
              </a:ext>
            </a:extLst>
          </p:cNvPr>
          <p:cNvGrpSpPr/>
          <p:nvPr/>
        </p:nvGrpSpPr>
        <p:grpSpPr>
          <a:xfrm>
            <a:off x="6584743" y="2192784"/>
            <a:ext cx="3486637" cy="3972479"/>
            <a:chOff x="6076950" y="2192784"/>
            <a:chExt cx="3486637" cy="39724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FC2EB8-36B0-4D3D-8665-7EA4D5045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6950" y="2192784"/>
              <a:ext cx="3486637" cy="397247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C69510-CD91-4038-BE90-13787E4E93A4}"/>
                </a:ext>
              </a:extLst>
            </p:cNvPr>
            <p:cNvSpPr txBox="1"/>
            <p:nvPr/>
          </p:nvSpPr>
          <p:spPr>
            <a:xfrm>
              <a:off x="6205491" y="2192784"/>
              <a:ext cx="301841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2. </a:t>
              </a:r>
              <a:endParaRPr kumimoji="0" lang="en-US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C27184-7A3D-492D-8C0F-30B7D72A6EE4}"/>
              </a:ext>
            </a:extLst>
          </p:cNvPr>
          <p:cNvSpPr txBox="1">
            <a:spLocks noGrp="1"/>
          </p:cNvSpPr>
          <p:nvPr>
            <p:ph type="body" sz="quarter" idx="29"/>
          </p:nvPr>
        </p:nvSpPr>
        <p:spPr>
          <a:xfrm>
            <a:off x="1326103" y="5265471"/>
            <a:ext cx="2224966" cy="738664"/>
          </a:xfrm>
          <a:prstGeom prst="rect">
            <a:avLst/>
          </a:prstGeom>
          <a:solidFill>
            <a:srgbClr val="FF0000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2"/>
                </a:solidFill>
              </a:rPr>
              <a:t>Clear mismatch: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2"/>
                </a:solidFill>
              </a:rPr>
              <a:t>Resistance ~10x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2"/>
                </a:solidFill>
              </a:rPr>
              <a:t>higher than expected</a:t>
            </a:r>
            <a:endParaRPr kumimoji="0" lang="en-US" sz="1600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381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763B-4F96-491A-A6B7-FA52CB7D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50" y="789633"/>
            <a:ext cx="10460082" cy="8211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Machine generated alternative text:&#10;1 BUMP &#10;Port VCC &#10;Department or Event Name &#10;RDC from &#10;New EM &#10;R vs Fre &#10;Solver &#10;RI &#10;Cindy's RDC Results &#10;Stacku &#10;r•2S •C &#10;Stac ku &#10;stacku 1110 &#10;ISOCTSt &#10;R 4S9mO &#10;S OCT &#10;Under similar setup, the RDC of 1 bump from EM &#10;solver is comparable to Cindy's RDC (Discrepancies &#10;may come from *agKup, conductivity, Solder ball) &#10;Intel Confidential &#10;AC_Resistance Of Several Variations @ 90MHz &#10;intel. ">
            <a:extLst>
              <a:ext uri="{FF2B5EF4-FFF2-40B4-BE49-F238E27FC236}">
                <a16:creationId xmlns:a16="http://schemas.microsoft.com/office/drawing/2014/main" id="{69FDED63-6B5B-4209-9165-451358D4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6" y="747664"/>
            <a:ext cx="11582186" cy="54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A60BDB-ACBF-4732-8DA0-7408615F94C9}"/>
              </a:ext>
            </a:extLst>
          </p:cNvPr>
          <p:cNvSpPr txBox="1"/>
          <p:nvPr/>
        </p:nvSpPr>
        <p:spPr>
          <a:xfrm>
            <a:off x="383698" y="291248"/>
            <a:ext cx="1113951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FFFFFF"/>
                </a:solidFill>
              </a:rPr>
              <a:t>Next: 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Confirm Julio‘s setup with simplified Layout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and new EM-SOLVER   </a:t>
            </a:r>
            <a:endParaRPr kumimoji="0" lang="en-US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B96ECDB-4E60-49D7-B9F6-A0F9110D2E7A}"/>
              </a:ext>
            </a:extLst>
          </p:cNvPr>
          <p:cNvSpPr/>
          <p:nvPr/>
        </p:nvSpPr>
        <p:spPr>
          <a:xfrm rot="571093">
            <a:off x="3270915" y="632414"/>
            <a:ext cx="834359" cy="3387135"/>
          </a:xfrm>
          <a:prstGeom prst="downArrow">
            <a:avLst/>
          </a:prstGeom>
          <a:solidFill>
            <a:schemeClr val="accent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78898-F340-4326-8789-EB1F1504C696}"/>
              </a:ext>
            </a:extLst>
          </p:cNvPr>
          <p:cNvSpPr txBox="1"/>
          <p:nvPr/>
        </p:nvSpPr>
        <p:spPr>
          <a:xfrm>
            <a:off x="7661895" y="5005150"/>
            <a:ext cx="4146407" cy="738664"/>
          </a:xfrm>
          <a:prstGeom prst="rect">
            <a:avLst/>
          </a:prstGeom>
          <a:solidFill>
            <a:srgbClr val="92D050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2"/>
                </a:solidFill>
              </a:rPr>
              <a:t>Now the simulation is matching the simplifed setup</a:t>
            </a:r>
            <a:endParaRPr kumimoji="0" lang="en-US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1A8448-446B-4B4B-BB6A-D987252DEC40}"/>
              </a:ext>
            </a:extLst>
          </p:cNvPr>
          <p:cNvSpPr/>
          <p:nvPr/>
        </p:nvSpPr>
        <p:spPr>
          <a:xfrm rot="20918028">
            <a:off x="3138316" y="4239302"/>
            <a:ext cx="303715" cy="242825"/>
          </a:xfrm>
          <a:prstGeom prst="ellipse">
            <a:avLst/>
          </a:prstGeom>
          <a:noFill/>
          <a:ln w="127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B69248-E511-409B-B7BE-E155A5D1E7A6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3439053" y="3861786"/>
            <a:ext cx="4941467" cy="469001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9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395-9DC2-4820-BFFB-05F663DC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0" y="523784"/>
            <a:ext cx="11320819" cy="585926"/>
          </a:xfrm>
        </p:spPr>
        <p:txBody>
          <a:bodyPr/>
          <a:lstStyle/>
          <a:p>
            <a:r>
              <a:rPr lang="de-DE" sz="3600" dirty="0"/>
              <a:t>New EM-Solver (by Julio): full PDN-Simulation again</a:t>
            </a:r>
            <a:endParaRPr lang="en-US" sz="3600" dirty="0"/>
          </a:p>
        </p:txBody>
      </p:sp>
      <p:pic>
        <p:nvPicPr>
          <p:cNvPr id="3074" name="Picture 2" descr="Machine generated alternative text:&#10;Updated Extraction R (f) &#10;= 90M &#10;New extraction with latest FEM solver engine &#10;This has enhancement meshing capabilities to &#10;capture properly smaller via padstacks &#10;With this the VXBR RDC (VCC+vss of all 8 &#10;bumps) is 1.25mOhm, this is 10mOhm per &#10;bump including VCC+VSS &#10;DPG/PHED/Datacenter Power Solution &#10;Intel Confidential &#10;intel. ">
            <a:extLst>
              <a:ext uri="{FF2B5EF4-FFF2-40B4-BE49-F238E27FC236}">
                <a16:creationId xmlns:a16="http://schemas.microsoft.com/office/drawing/2014/main" id="{E8F77CBE-4D64-4448-A3EB-B0CADB41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7" y="1232509"/>
            <a:ext cx="8607425" cy="48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84B08C-09DE-444F-828B-7DB18FBC01E6}"/>
              </a:ext>
            </a:extLst>
          </p:cNvPr>
          <p:cNvSpPr/>
          <p:nvPr/>
        </p:nvSpPr>
        <p:spPr>
          <a:xfrm>
            <a:off x="4565079" y="2362902"/>
            <a:ext cx="3888419" cy="595035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35342E36-A4EC-4904-9AB8-99497F8F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20403"/>
              </p:ext>
            </p:extLst>
          </p:nvPr>
        </p:nvGraphicFramePr>
        <p:xfrm>
          <a:off x="8934922" y="1232509"/>
          <a:ext cx="2695146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573">
                  <a:extLst>
                    <a:ext uri="{9D8B030D-6E8A-4147-A177-3AD203B41FA5}">
                      <a16:colId xmlns:a16="http://schemas.microsoft.com/office/drawing/2014/main" val="3069537577"/>
                    </a:ext>
                  </a:extLst>
                </a:gridCol>
                <a:gridCol w="1347573">
                  <a:extLst>
                    <a:ext uri="{9D8B030D-6E8A-4147-A177-3AD203B41FA5}">
                      <a16:colId xmlns:a16="http://schemas.microsoft.com/office/drawing/2014/main" val="174554746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Simulation Judgement Table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022694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R-Extraction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C000"/>
                          </a:solidFill>
                        </a:rPr>
                        <a:t>Only slightly higher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171058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L-Extraction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Small effect compared to inductor 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69119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Bode/Phase Diagram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No impact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98337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Impedance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Plot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Ok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41712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Transient Simulation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Ok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2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7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AC1A-FB23-47DA-9269-EB7E762D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Machine generated alternative text:&#10;Efficiency &#10;90.0% &#10;88.0% &#10;86.0% &#10;* 84.0% &#10;82.0% &#10;80.0% &#10;E 78.0% &#10;76.0% &#10;74.0% &#10;72.0% &#10;o &#10;Department or Event Name &#10;6phx @ Vin &#10;2 &#10;= 1.7V, Temp = 90C, Bbdg0ump=140mOhm, Hsw, Corner =TTTT &#10;smatch &#10;87. % &#10;83.9% &#10;-.-spR XCC Co &#10;—.—spR XCC CO + INT C65 &#10;—SPR XCC CO + INT C65 Update &#10;1 &#10;3 &#10;4 &#10;5 &#10;6 &#10;7 &#10;8 &#10;lo (A) &#10;9 &#10;10 &#10;11 &#10;12 &#10;13 &#10;14 &#10;-0.3% efficiency reduction with updated interposer. &#10;Intel Confidential &#10;15 &#10;intel. ">
            <a:extLst>
              <a:ext uri="{FF2B5EF4-FFF2-40B4-BE49-F238E27FC236}">
                <a16:creationId xmlns:a16="http://schemas.microsoft.com/office/drawing/2014/main" id="{81D4F877-7290-43F7-BD35-7B50DA9C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9" y="222392"/>
            <a:ext cx="1110615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E03D3F-06E7-4DDB-9573-70024730C372}"/>
              </a:ext>
            </a:extLst>
          </p:cNvPr>
          <p:cNvSpPr txBox="1">
            <a:spLocks/>
          </p:cNvSpPr>
          <p:nvPr/>
        </p:nvSpPr>
        <p:spPr>
          <a:xfrm>
            <a:off x="3883633" y="368158"/>
            <a:ext cx="5979560" cy="76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de-DE" b="1" dirty="0">
                <a:solidFill>
                  <a:srgbClr val="0068B5"/>
                </a:solidFill>
              </a:rPr>
              <a:t>New EM-Solver (by Julio)</a:t>
            </a:r>
            <a:endParaRPr lang="en-US" b="1" dirty="0">
              <a:solidFill>
                <a:srgbClr val="0068B5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060F1D-6613-4758-B15B-621CEA79DF21}"/>
              </a:ext>
            </a:extLst>
          </p:cNvPr>
          <p:cNvSpPr txBox="1">
            <a:spLocks/>
          </p:cNvSpPr>
          <p:nvPr/>
        </p:nvSpPr>
        <p:spPr>
          <a:xfrm>
            <a:off x="2948234" y="5610595"/>
            <a:ext cx="5538818" cy="40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de-DE" sz="2400" b="1" dirty="0">
                <a:solidFill>
                  <a:srgbClr val="00B050"/>
                </a:solidFill>
              </a:rPr>
              <a:t>87.7%! Show Stopper is removed </a:t>
            </a:r>
          </a:p>
        </p:txBody>
      </p:sp>
    </p:spTree>
    <p:extLst>
      <p:ext uri="{BB962C8B-B14F-4D97-AF65-F5344CB8AC3E}">
        <p14:creationId xmlns:p14="http://schemas.microsoft.com/office/powerpoint/2010/main" val="18718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0ABF3-5DCA-4514-8B9D-EF21115420A5}"/>
              </a:ext>
            </a:extLst>
          </p:cNvPr>
          <p:cNvSpPr txBox="1">
            <a:spLocks/>
          </p:cNvSpPr>
          <p:nvPr/>
        </p:nvSpPr>
        <p:spPr>
          <a:xfrm>
            <a:off x="667820" y="2776817"/>
            <a:ext cx="2702103" cy="1304365"/>
          </a:xfrm>
          <a:prstGeom prst="rect">
            <a:avLst/>
          </a:prstGeom>
        </p:spPr>
        <p:txBody>
          <a:bodyPr/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de-DE" sz="9600" b="1" dirty="0"/>
              <a:t>ONE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321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063DE9-3065-416B-9146-4A434AA8E49C}"/>
              </a:ext>
            </a:extLst>
          </p:cNvPr>
          <p:cNvGrpSpPr/>
          <p:nvPr/>
        </p:nvGrpSpPr>
        <p:grpSpPr>
          <a:xfrm>
            <a:off x="8366040" y="5136192"/>
            <a:ext cx="510120" cy="176760"/>
            <a:chOff x="8366040" y="5136192"/>
            <a:chExt cx="51012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5D13BD2-680D-4484-A7ED-1ECA158EA569}"/>
                    </a:ext>
                  </a:extLst>
                </p14:cNvPr>
                <p14:cNvContentPartPr/>
                <p14:nvPr/>
              </p14:nvContentPartPr>
              <p14:xfrm>
                <a:off x="8366040" y="5194152"/>
                <a:ext cx="485280" cy="118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5D13BD2-680D-4484-A7ED-1ECA158EA5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57040" y="5185152"/>
                  <a:ext cx="502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293DCDB-D12A-4A32-98A6-963774E173AA}"/>
                    </a:ext>
                  </a:extLst>
                </p14:cNvPr>
                <p14:cNvContentPartPr/>
                <p14:nvPr/>
              </p14:nvContentPartPr>
              <p14:xfrm>
                <a:off x="8750160" y="5136192"/>
                <a:ext cx="126000" cy="122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293DCDB-D12A-4A32-98A6-963774E173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41160" y="5127192"/>
                  <a:ext cx="1436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232338-AB59-4B2A-BDE2-967FBE75F1DF}"/>
                  </a:ext>
                </a:extLst>
              </p14:cNvPr>
              <p14:cNvContentPartPr/>
              <p14:nvPr/>
            </p14:nvContentPartPr>
            <p14:xfrm>
              <a:off x="9876810" y="5440584"/>
              <a:ext cx="895680" cy="1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232338-AB59-4B2A-BDE2-967FBE75F1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67814" y="5431584"/>
                <a:ext cx="913313" cy="36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37504A-556F-4634-83AE-7C587CD1A921}"/>
              </a:ext>
            </a:extLst>
          </p:cNvPr>
          <p:cNvSpPr txBox="1"/>
          <p:nvPr/>
        </p:nvSpPr>
        <p:spPr>
          <a:xfrm>
            <a:off x="6096000" y="5693563"/>
            <a:ext cx="491250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BE CAREFUL!!! IS THIS THE LATEST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9F6F37-1815-4E2F-AB1D-315C4357DABB}"/>
              </a:ext>
            </a:extLst>
          </p:cNvPr>
          <p:cNvGrpSpPr/>
          <p:nvPr/>
        </p:nvGrpSpPr>
        <p:grpSpPr>
          <a:xfrm>
            <a:off x="499494" y="270263"/>
            <a:ext cx="11210768" cy="6246453"/>
            <a:chOff x="490616" y="270263"/>
            <a:chExt cx="11210768" cy="62464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2208230-66B1-4970-9859-D00033C3B244}"/>
                </a:ext>
              </a:extLst>
            </p:cNvPr>
            <p:cNvGrpSpPr/>
            <p:nvPr/>
          </p:nvGrpSpPr>
          <p:grpSpPr>
            <a:xfrm>
              <a:off x="490616" y="270263"/>
              <a:ext cx="11210768" cy="6246453"/>
              <a:chOff x="490616" y="305773"/>
              <a:chExt cx="11210768" cy="6246453"/>
            </a:xfrm>
          </p:grpSpPr>
          <p:pic>
            <p:nvPicPr>
              <p:cNvPr id="1026" name="Picture 1" descr="Machine generated alternative text:&#10;2.3D Potential Product Intercept: Emerald Rapids (EmR &#10;• Substrate and Assembly Cost and &#10;Yield concerns with Sapphire Rapids &#10;initiated an Emerald Rapids in 2.3D &#10;back-up plan initiated by DEG/XEG. &#10;• Design and simulation study underway &#10;• Prototype builds for performance &#10;testing planned at product TI Q4'21. &#10;Need DPG committed design resources. &#10;Cost-down is feasible in 3 areas: &#10;• RDL Interposer &lt; Silicon + substrate Yield &#10;• Silicon assembly yield on RDL Int. &gt; EM13 &#10;Substrate layer count reduction &#10;• Emerald 2.3D will leverage data from &#10;the process development and &#10;reliability vehicle Gemini Creek. &#10;• Ix Reticle limited (2.30: 52x34) &#10;Product Enablernent Solutions Group &#10;EmR EMIB POR &#10;D2D Interconnect: 3x EMIB w/ 55um Bump pitch &#10;Substrate Bump pitch: 55um + 1 lour-n Mixed &#10;Substrate: 8-2-8 Stack-up &#10;sub Routing Density: LIS &#10;Intel Confidential &#10;E-mR 2.3D Back-Up &#10;D2D Interconnect: 4L RDL w/ 55um Bump Pitch &#10;Substrate Bump Pitch: 210um (target) &#10;Substrate: 7-2-7 Stack-up (target) &#10;Sub Routing Density. 25/25um LIS (target) &#10;intel ">
                <a:extLst>
                  <a:ext uri="{FF2B5EF4-FFF2-40B4-BE49-F238E27FC236}">
                    <a16:creationId xmlns:a16="http://schemas.microsoft.com/office/drawing/2014/main" id="{D9D41801-16A0-4CA3-9BEA-7B12CD88F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616" y="305773"/>
                <a:ext cx="11210768" cy="6246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435DC6-9D32-4314-B9DC-AF84DDEAB573}"/>
                  </a:ext>
                </a:extLst>
              </p:cNvPr>
              <p:cNvSpPr/>
              <p:nvPr/>
            </p:nvSpPr>
            <p:spPr>
              <a:xfrm>
                <a:off x="5149522" y="5121448"/>
                <a:ext cx="6213895" cy="89664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88E00F-E7E5-4B55-8300-F326A406063F}"/>
                </a:ext>
              </a:extLst>
            </p:cNvPr>
            <p:cNvSpPr txBox="1"/>
            <p:nvPr/>
          </p:nvSpPr>
          <p:spPr>
            <a:xfrm>
              <a:off x="10211484" y="4876656"/>
              <a:ext cx="554292" cy="184666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spc="0" normalizeH="0" baseline="0" dirty="0">
                  <a:ln>
                    <a:noFill/>
                  </a:ln>
                  <a:solidFill>
                    <a:srgbClr val="0068B5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130um</a:t>
              </a:r>
              <a:endPara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68B5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2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5FDF-CEA9-4DB1-B5BE-E7509916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1010901" cy="600351"/>
          </a:xfrm>
        </p:spPr>
        <p:txBody>
          <a:bodyPr/>
          <a:lstStyle/>
          <a:p>
            <a:r>
              <a:rPr lang="de-DE" dirty="0"/>
              <a:t>Common Project 	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D9DDF-9007-44F4-A0BB-B0D97A0022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56599" y="6008191"/>
            <a:ext cx="8944489" cy="438150"/>
          </a:xfrm>
        </p:spPr>
        <p:txBody>
          <a:bodyPr>
            <a:normAutofit fontScale="92500"/>
          </a:bodyPr>
          <a:lstStyle/>
          <a:p>
            <a:r>
              <a:rPr lang="de-DE" dirty="0"/>
              <a:t>Big opportunity to contribute in a common project work	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34EC0-192C-49E7-9C8D-2DFFC4897F9D}"/>
              </a:ext>
            </a:extLst>
          </p:cNvPr>
          <p:cNvGrpSpPr/>
          <p:nvPr/>
        </p:nvGrpSpPr>
        <p:grpSpPr>
          <a:xfrm>
            <a:off x="1923823" y="2263871"/>
            <a:ext cx="8906934" cy="1366364"/>
            <a:chOff x="2092499" y="2618360"/>
            <a:chExt cx="8906934" cy="1366364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508641D6-4154-4CC6-AC1D-8D1CECEC20B2}"/>
                </a:ext>
              </a:extLst>
            </p:cNvPr>
            <p:cNvSpPr/>
            <p:nvPr/>
          </p:nvSpPr>
          <p:spPr>
            <a:xfrm>
              <a:off x="2092499" y="2618360"/>
              <a:ext cx="8842159" cy="1366364"/>
            </a:xfrm>
            <a:prstGeom prst="rightArrow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2DD5F-38A1-4F59-9F53-CED41B1B7F67}"/>
                </a:ext>
              </a:extLst>
            </p:cNvPr>
            <p:cNvSpPr txBox="1"/>
            <p:nvPr/>
          </p:nvSpPr>
          <p:spPr>
            <a:xfrm>
              <a:off x="2287479" y="3080551"/>
              <a:ext cx="8711954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32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Emerald Rapid / EMIB Alternatives in 2.3D </a:t>
              </a:r>
              <a:endParaRPr kumimoji="0" lang="en-US" sz="32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99533A3-1865-4B50-B895-CC0835050FE4}"/>
              </a:ext>
            </a:extLst>
          </p:cNvPr>
          <p:cNvSpPr txBox="1"/>
          <p:nvPr/>
        </p:nvSpPr>
        <p:spPr>
          <a:xfrm>
            <a:off x="676704" y="1550077"/>
            <a:ext cx="5626441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Business Unit: </a:t>
            </a:r>
            <a:r>
              <a:rPr lang="de-DE" dirty="0">
                <a:solidFill>
                  <a:srgbClr val="FFFFFF"/>
                </a:solidFill>
              </a:rPr>
              <a:t>Server Group </a:t>
            </a:r>
            <a:r>
              <a:rPr lang="en-US" sz="2400" dirty="0">
                <a:solidFill>
                  <a:srgbClr val="FFFFFF"/>
                </a:solidFill>
              </a:rPr>
              <a:t>DCG / PHED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FFFFFF"/>
                </a:solidFill>
              </a:rPr>
              <a:t>Ted Burton </a:t>
            </a:r>
            <a:endParaRPr kumimoji="0" lang="en-US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8D4D7-687C-4A39-B09A-E0D0420C848A}"/>
              </a:ext>
            </a:extLst>
          </p:cNvPr>
          <p:cNvSpPr txBox="1"/>
          <p:nvPr/>
        </p:nvSpPr>
        <p:spPr>
          <a:xfrm>
            <a:off x="6800295" y="1534297"/>
            <a:ext cx="3835154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Business Unit: </a:t>
            </a:r>
            <a:r>
              <a:rPr lang="en-US" sz="2400" dirty="0">
                <a:solidFill>
                  <a:srgbClr val="FFFFFF"/>
                </a:solidFill>
              </a:rPr>
              <a:t>DCG / PHED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rgbClr val="FFFFFF"/>
                </a:solidFill>
              </a:rPr>
              <a:t>SI/PI Julio </a:t>
            </a:r>
            <a:r>
              <a:rPr lang="en-US" dirty="0">
                <a:solidFill>
                  <a:srgbClr val="FFFFFF"/>
                </a:solidFill>
              </a:rPr>
              <a:t>Cinco</a:t>
            </a:r>
            <a:r>
              <a:rPr lang="de-DE" dirty="0">
                <a:solidFill>
                  <a:srgbClr val="FFFFFF"/>
                </a:solidFill>
              </a:rPr>
              <a:t> Galicia</a:t>
            </a:r>
            <a:endParaRPr kumimoji="0" lang="en-US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329E0-80D2-4B94-8096-8A26DCF6562D}"/>
              </a:ext>
            </a:extLst>
          </p:cNvPr>
          <p:cNvSpPr txBox="1"/>
          <p:nvPr/>
        </p:nvSpPr>
        <p:spPr>
          <a:xfrm>
            <a:off x="788243" y="3556458"/>
            <a:ext cx="4525697" cy="2234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TEG: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FFFFFF"/>
                </a:solidFill>
              </a:rPr>
              <a:t>Carlton Hanna / ProjectMgr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FFFFFF"/>
                </a:solidFill>
              </a:rPr>
              <a:t>Bernd Waidhas/ SystemArchitect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FFFFFF"/>
                </a:solidFill>
              </a:rPr>
              <a:t>Abdallah Bacha/ Layout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FFFFFF"/>
                </a:solidFill>
              </a:rPr>
              <a:t>StefanReif / DesignSystem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FFFFFF"/>
                </a:solidFill>
              </a:rPr>
              <a:t>Cindy Muir / Simulation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FFFFFF"/>
                </a:solidFill>
              </a:rPr>
              <a:t>Friedrich Rosenbauer / DesignSystem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9884A-6D93-48CA-B30E-821B4131CEEF}"/>
              </a:ext>
            </a:extLst>
          </p:cNvPr>
          <p:cNvSpPr txBox="1"/>
          <p:nvPr/>
        </p:nvSpPr>
        <p:spPr>
          <a:xfrm>
            <a:off x="7713216" y="3633051"/>
            <a:ext cx="4512816" cy="1292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FTE: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FFFFFF"/>
                </a:solidFill>
              </a:rPr>
              <a:t>David O‘Sullivan / PlatformMgr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FFFFFF"/>
                </a:solidFill>
              </a:rPr>
              <a:t>Dwight Lee / ProcessExpert-OSAT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rgbClr val="FFFFFF"/>
                </a:solidFill>
              </a:rPr>
              <a:t>Andreas Dost / Layout </a:t>
            </a:r>
          </a:p>
        </p:txBody>
      </p:sp>
    </p:spTree>
    <p:extLst>
      <p:ext uri="{BB962C8B-B14F-4D97-AF65-F5344CB8AC3E}">
        <p14:creationId xmlns:p14="http://schemas.microsoft.com/office/powerpoint/2010/main" val="33371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508641D6-4154-4CC6-AC1D-8D1CECEC20B2}"/>
              </a:ext>
            </a:extLst>
          </p:cNvPr>
          <p:cNvSpPr/>
          <p:nvPr/>
        </p:nvSpPr>
        <p:spPr>
          <a:xfrm>
            <a:off x="2053701" y="828479"/>
            <a:ext cx="8842159" cy="136636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5FDF-CEA9-4DB1-B5BE-E7509916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11010901" cy="600351"/>
          </a:xfrm>
        </p:spPr>
        <p:txBody>
          <a:bodyPr/>
          <a:lstStyle/>
          <a:p>
            <a:r>
              <a:rPr lang="de-DE" dirty="0"/>
              <a:t>Content of Work	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2DD5F-38A1-4F59-9F53-CED41B1B7F67}"/>
              </a:ext>
            </a:extLst>
          </p:cNvPr>
          <p:cNvSpPr txBox="1"/>
          <p:nvPr/>
        </p:nvSpPr>
        <p:spPr>
          <a:xfrm>
            <a:off x="2223421" y="1265439"/>
            <a:ext cx="8711954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Emerald Rapid / EMIB Alternatives in 2.3D </a:t>
            </a:r>
            <a:endParaRPr kumimoji="0" lang="en-US" sz="3200" b="1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329E0-80D2-4B94-8096-8A26DCF6562D}"/>
              </a:ext>
            </a:extLst>
          </p:cNvPr>
          <p:cNvSpPr txBox="1"/>
          <p:nvPr/>
        </p:nvSpPr>
        <p:spPr>
          <a:xfrm>
            <a:off x="3089429" y="1910607"/>
            <a:ext cx="280342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TEG: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rgbClr val="FFFFFF"/>
                </a:solidFill>
              </a:rPr>
              <a:t>Carlton Hanna /ProjectMgr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rgbClr val="FFFFFF"/>
                </a:solidFill>
              </a:rPr>
              <a:t>Bernd Waidhas/SystemArchitect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rgbClr val="FFFFFF"/>
                </a:solidFill>
              </a:rPr>
              <a:t>Abdallah Bacha/Layout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rgbClr val="FFFFFF"/>
                </a:solidFill>
              </a:rPr>
              <a:t>Cindy Muir/Simulation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9884A-6D93-48CA-B30E-821B4131CEEF}"/>
              </a:ext>
            </a:extLst>
          </p:cNvPr>
          <p:cNvSpPr txBox="1"/>
          <p:nvPr/>
        </p:nvSpPr>
        <p:spPr>
          <a:xfrm>
            <a:off x="6299145" y="1945003"/>
            <a:ext cx="451281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FTE: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rgbClr val="FFFFFF"/>
                </a:solidFill>
              </a:rPr>
              <a:t>Andreas Dost / Layout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4E232-C73F-4EAC-B69C-17D32DC5F089}"/>
              </a:ext>
            </a:extLst>
          </p:cNvPr>
          <p:cNvSpPr txBox="1"/>
          <p:nvPr/>
        </p:nvSpPr>
        <p:spPr>
          <a:xfrm>
            <a:off x="456158" y="3617386"/>
            <a:ext cx="9139997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Layouting the EMIB-Bridge in 2.3D / done </a:t>
            </a:r>
          </a:p>
          <a:p>
            <a:pPr marL="342900" lvl="1" indent="-342900" defTabSz="24383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Signal Integrity-Simulation for EMIB replacement / done / pass</a:t>
            </a:r>
          </a:p>
          <a:p>
            <a:pPr marL="342900" lvl="1" indent="-342900" defTabSz="24383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Layout the 2.3D-PowerDeliveryNetwork for the cores/ done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L="342900" lvl="1" indent="-342900" defTabSz="24383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FFC000"/>
                </a:solidFill>
                <a:highlight>
                  <a:srgbClr val="FC6467"/>
                </a:highlight>
              </a:rPr>
              <a:t>PDN-Analysis for 2.3D-core supply (FIVR-Network) </a:t>
            </a:r>
          </a:p>
          <a:p>
            <a:pPr marL="342900" lvl="1" indent="-342900" defTabSz="24383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50"/>
                </a:solidFill>
              </a:rPr>
              <a:t>Layout EMIB-PDN /</a:t>
            </a:r>
            <a:r>
              <a:rPr lang="de-DE" dirty="0">
                <a:solidFill>
                  <a:srgbClr val="FFFFFF"/>
                </a:solidFill>
              </a:rPr>
              <a:t> Simulate the EMIB-PDN (ongoing) 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endParaRPr kumimoji="0" lang="en-US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E4F3E39-DBE9-4152-A539-9215D66A22F3}"/>
              </a:ext>
            </a:extLst>
          </p:cNvPr>
          <p:cNvSpPr/>
          <p:nvPr/>
        </p:nvSpPr>
        <p:spPr>
          <a:xfrm flipH="1">
            <a:off x="8939813" y="4506645"/>
            <a:ext cx="2246050" cy="815181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>
                <a:solidFill>
                  <a:srgbClr val="FFFFFF"/>
                </a:solidFill>
                <a:highlight>
                  <a:srgbClr val="FC6467"/>
                </a:highlight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>
                <a:solidFill>
                  <a:srgbClr val="FFFFFF"/>
                </a:solidFill>
                <a:highlight>
                  <a:srgbClr val="FC6467"/>
                </a:highlight>
                <a:latin typeface="Helvetica Neue Medium"/>
                <a:ea typeface="Helvetica Neue Medium"/>
                <a:cs typeface="Helvetica Neue Medium"/>
                <a:sym typeface="Helvetica Neue Medium"/>
              </a:rPr>
              <a:t>critical item:  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highlight>
                <a:srgbClr val="FC6467"/>
              </a:highligh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34685-89CD-497B-9032-5C26C4848846}"/>
              </a:ext>
            </a:extLst>
          </p:cNvPr>
          <p:cNvSpPr txBox="1"/>
          <p:nvPr/>
        </p:nvSpPr>
        <p:spPr>
          <a:xfrm>
            <a:off x="349188" y="3180425"/>
            <a:ext cx="438261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Workpackges completed: so far </a:t>
            </a:r>
            <a:endParaRPr kumimoji="0" lang="en-US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899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595C-6862-4DF0-9171-96208439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FIVR: EMIB vs 2.3D Interposer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5AC2E-FC83-43F1-9C47-A3385BF7A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83" y="1191669"/>
            <a:ext cx="9473786" cy="2175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8C858-0243-44DF-BC15-C6CEB850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264" y="964418"/>
            <a:ext cx="2257496" cy="863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899564-5923-461F-B46A-5507361C3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755257"/>
            <a:ext cx="7968849" cy="2258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90803-8D4D-489C-862B-1C77F8BD2CD9}"/>
              </a:ext>
            </a:extLst>
          </p:cNvPr>
          <p:cNvSpPr txBox="1"/>
          <p:nvPr/>
        </p:nvSpPr>
        <p:spPr>
          <a:xfrm>
            <a:off x="9705069" y="1910093"/>
            <a:ext cx="1877117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EMIB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no Interposer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EA0C3D2-BAF4-4398-A79A-A67AD5082169}"/>
              </a:ext>
            </a:extLst>
          </p:cNvPr>
          <p:cNvSpPr/>
          <p:nvPr/>
        </p:nvSpPr>
        <p:spPr>
          <a:xfrm rot="818619" flipH="1">
            <a:off x="8444525" y="4819868"/>
            <a:ext cx="2966346" cy="50948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>
                <a:solidFill>
                  <a:srgbClr val="FFFFFF"/>
                </a:solidFill>
                <a:highlight>
                  <a:srgbClr val="FC6467"/>
                </a:highlight>
                <a:latin typeface="Helvetica Neue Medium"/>
                <a:ea typeface="Helvetica Neue Medium"/>
                <a:cs typeface="Helvetica Neue Medium"/>
                <a:sym typeface="Helvetica Neue Medium"/>
              </a:rPr>
              <a:t>Added resistance to PDN  / Risk  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highlight>
                <a:srgbClr val="FC6467"/>
              </a:highligh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98B6B7A-F2A7-411C-9C86-75A754717203}"/>
              </a:ext>
            </a:extLst>
          </p:cNvPr>
          <p:cNvSpPr/>
          <p:nvPr/>
        </p:nvSpPr>
        <p:spPr>
          <a:xfrm>
            <a:off x="726838" y="4455219"/>
            <a:ext cx="2773087" cy="509488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>
                <a:solidFill>
                  <a:srgbClr val="FFFFFF"/>
                </a:solidFill>
                <a:highlight>
                  <a:srgbClr val="FC6467"/>
                </a:highlight>
                <a:latin typeface="Helvetica Neue Medium"/>
                <a:ea typeface="Helvetica Neue Medium"/>
                <a:cs typeface="Helvetica Neue Medium"/>
                <a:sym typeface="Helvetica Neue Medium"/>
              </a:rPr>
              <a:t>Organic interposer with 4L RDL 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highlight>
                <a:srgbClr val="FC6467"/>
              </a:highligh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DDCE2B-CFE5-4AA8-BA37-963224631A47}"/>
              </a:ext>
            </a:extLst>
          </p:cNvPr>
          <p:cNvSpPr txBox="1">
            <a:spLocks/>
          </p:cNvSpPr>
          <p:nvPr/>
        </p:nvSpPr>
        <p:spPr>
          <a:xfrm>
            <a:off x="571285" y="47717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de-DE" dirty="0"/>
              <a:t>FIVR: Fully Integrated Voltage Regulator	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CE2446-0DB5-4719-A7DC-3F3F8F139375}"/>
                  </a:ext>
                </a:extLst>
              </p14:cNvPr>
              <p14:cNvContentPartPr/>
              <p14:nvPr/>
            </p14:nvContentPartPr>
            <p14:xfrm>
              <a:off x="9071490" y="498794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CE2446-0DB5-4719-A7DC-3F3F8F1393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62490" y="49789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9FF027-826D-4110-8634-7840B5E3FA57}"/>
                  </a:ext>
                </a:extLst>
              </p14:cNvPr>
              <p14:cNvContentPartPr/>
              <p14:nvPr/>
            </p14:nvContentPartPr>
            <p14:xfrm>
              <a:off x="10202610" y="531374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9FF027-826D-4110-8634-7840B5E3FA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93610" y="53047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148C75E-784A-4199-A3D0-59728C5765D0}"/>
                  </a:ext>
                </a:extLst>
              </p14:cNvPr>
              <p14:cNvContentPartPr/>
              <p14:nvPr/>
            </p14:nvContentPartPr>
            <p14:xfrm>
              <a:off x="9062130" y="498794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148C75E-784A-4199-A3D0-59728C5765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53130" y="497894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1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52C2-E455-46C7-B2B1-426350F7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0" y="571500"/>
            <a:ext cx="11010816" cy="573719"/>
          </a:xfrm>
        </p:spPr>
        <p:txBody>
          <a:bodyPr/>
          <a:lstStyle/>
          <a:p>
            <a:r>
              <a:rPr lang="de-DE" dirty="0"/>
              <a:t>Many Cores / several Layout studies in RDL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727BC-7BD5-4250-879D-D7AFD417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7476" y="1456824"/>
            <a:ext cx="2915920" cy="2431104"/>
          </a:xfrm>
          <a:prstGeom prst="rect">
            <a:avLst/>
          </a:prstGeom>
        </p:spPr>
      </p:pic>
      <p:sp>
        <p:nvSpPr>
          <p:cNvPr id="7" name="Action Button: Blank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6C3F9FE-8FFA-4F93-B964-8B59C2C5C777}"/>
              </a:ext>
            </a:extLst>
          </p:cNvPr>
          <p:cNvSpPr/>
          <p:nvPr/>
        </p:nvSpPr>
        <p:spPr>
          <a:xfrm>
            <a:off x="887767" y="1296140"/>
            <a:ext cx="1722268" cy="470516"/>
          </a:xfrm>
          <a:prstGeom prst="actionButtonBlank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AF2DC-DF2F-4065-BBB4-410FF47B8F2C}"/>
              </a:ext>
            </a:extLst>
          </p:cNvPr>
          <p:cNvSpPr txBox="1"/>
          <p:nvPr/>
        </p:nvSpPr>
        <p:spPr>
          <a:xfrm>
            <a:off x="3169328" y="1213009"/>
            <a:ext cx="7066625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To minimize Resistance Path in 2.3D Interposer /  optimizing interposer design  rules design 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Via arrays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Stacked via</a:t>
            </a:r>
            <a:r>
              <a:rPr lang="de-DE" dirty="0">
                <a:solidFill>
                  <a:schemeClr val="tx1">
                    <a:lumMod val="95000"/>
                  </a:schemeClr>
                </a:solidFill>
              </a:rPr>
              <a:t>s / Staggered vias 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Traces/Metal density ...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b="0" i="0" u="none" strike="noStrike" cap="none" spc="0" normalizeH="0" baseline="0" dirty="0" err="1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50A24-E8BE-46BE-8ABB-31B3800422AA}"/>
              </a:ext>
            </a:extLst>
          </p:cNvPr>
          <p:cNvSpPr txBox="1"/>
          <p:nvPr/>
        </p:nvSpPr>
        <p:spPr>
          <a:xfrm>
            <a:off x="432967" y="4102392"/>
            <a:ext cx="226229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Top Level Die</a:t>
            </a:r>
            <a:endParaRPr kumimoji="0" lang="en-US" sz="16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CEB0F7-F1B3-40A9-974C-994AEB93B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532" y="2672375"/>
            <a:ext cx="2556421" cy="3813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47BC3B-BE3D-4565-8292-BE3BFDBAF67C}"/>
              </a:ext>
            </a:extLst>
          </p:cNvPr>
          <p:cNvSpPr txBox="1"/>
          <p:nvPr/>
        </p:nvSpPr>
        <p:spPr>
          <a:xfrm>
            <a:off x="5774938" y="6009501"/>
            <a:ext cx="156934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Output Pattern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52BDA6-02C5-40E5-AE63-FC8FE272A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245" y="3109978"/>
            <a:ext cx="2460066" cy="32185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360B61-DAAE-4B68-B1B4-279E2C86C10E}"/>
              </a:ext>
            </a:extLst>
          </p:cNvPr>
          <p:cNvSpPr/>
          <p:nvPr/>
        </p:nvSpPr>
        <p:spPr>
          <a:xfrm>
            <a:off x="4089183" y="3353255"/>
            <a:ext cx="591530" cy="2596896"/>
          </a:xfrm>
          <a:prstGeom prst="rect">
            <a:avLst/>
          </a:prstGeom>
          <a:noFill/>
          <a:ln w="38100" cap="flat">
            <a:solidFill>
              <a:srgbClr val="FF99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84DE893-5542-4018-B262-D9AC7A7B0697}"/>
              </a:ext>
            </a:extLst>
          </p:cNvPr>
          <p:cNvSpPr/>
          <p:nvPr/>
        </p:nvSpPr>
        <p:spPr>
          <a:xfrm>
            <a:off x="5140742" y="4267655"/>
            <a:ext cx="2370547" cy="721595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068531-141E-4BD0-85CC-EE387A67D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515" y="1930045"/>
            <a:ext cx="1594186" cy="16785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5E91B6-1863-43FD-BD78-EA4135A85307}"/>
              </a:ext>
            </a:extLst>
          </p:cNvPr>
          <p:cNvSpPr txBox="1"/>
          <p:nvPr/>
        </p:nvSpPr>
        <p:spPr>
          <a:xfrm>
            <a:off x="10646457" y="3608611"/>
            <a:ext cx="125532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VXBR Pattern</a:t>
            </a:r>
          </a:p>
        </p:txBody>
      </p:sp>
    </p:spTree>
    <p:extLst>
      <p:ext uri="{BB962C8B-B14F-4D97-AF65-F5344CB8AC3E}">
        <p14:creationId xmlns:p14="http://schemas.microsoft.com/office/powerpoint/2010/main" val="20395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127-6FAB-42FE-B5C3-E9B754F2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0" y="153699"/>
            <a:ext cx="11010816" cy="606160"/>
          </a:xfrm>
        </p:spPr>
        <p:txBody>
          <a:bodyPr/>
          <a:lstStyle/>
          <a:p>
            <a:r>
              <a:rPr lang="en-US" dirty="0"/>
              <a:t>Combined Simulation Die/2.3D/Substrate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1020C1-AE3A-4FAE-8359-521126583734}"/>
              </a:ext>
            </a:extLst>
          </p:cNvPr>
          <p:cNvGrpSpPr/>
          <p:nvPr/>
        </p:nvGrpSpPr>
        <p:grpSpPr>
          <a:xfrm>
            <a:off x="571370" y="1002905"/>
            <a:ext cx="7283049" cy="2976823"/>
            <a:chOff x="1696359" y="885681"/>
            <a:chExt cx="7283049" cy="29768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1F407E-A00A-4B51-BBDE-59FBC6FC9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0674"/>
            <a:stretch/>
          </p:blipFill>
          <p:spPr>
            <a:xfrm>
              <a:off x="1696359" y="885681"/>
              <a:ext cx="7283049" cy="2976823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3016421-0966-4217-8FFC-5292D886B7AB}"/>
                </a:ext>
              </a:extLst>
            </p:cNvPr>
            <p:cNvSpPr/>
            <p:nvPr/>
          </p:nvSpPr>
          <p:spPr>
            <a:xfrm>
              <a:off x="2926080" y="1595317"/>
              <a:ext cx="1819656" cy="359664"/>
            </a:xfrm>
            <a:prstGeom prst="roundRect">
              <a:avLst/>
            </a:prstGeom>
            <a:noFill/>
            <a:ln w="38100" cap="flat">
              <a:solidFill>
                <a:srgbClr val="0000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BCE2313-2D4D-47B8-BAB0-184933AF80E2}"/>
                </a:ext>
              </a:extLst>
            </p:cNvPr>
            <p:cNvSpPr/>
            <p:nvPr/>
          </p:nvSpPr>
          <p:spPr>
            <a:xfrm>
              <a:off x="2926080" y="2194260"/>
              <a:ext cx="1819656" cy="359664"/>
            </a:xfrm>
            <a:prstGeom prst="roundRect">
              <a:avLst/>
            </a:prstGeom>
            <a:noFill/>
            <a:ln w="38100" cap="flat">
              <a:solidFill>
                <a:srgbClr val="0000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C4FD53B-432A-44D4-B1C1-28D30063736D}"/>
                </a:ext>
              </a:extLst>
            </p:cNvPr>
            <p:cNvSpPr/>
            <p:nvPr/>
          </p:nvSpPr>
          <p:spPr>
            <a:xfrm>
              <a:off x="5748528" y="1614653"/>
              <a:ext cx="2956560" cy="359664"/>
            </a:xfrm>
            <a:prstGeom prst="roundRect">
              <a:avLst/>
            </a:prstGeom>
            <a:noFill/>
            <a:ln w="38100" cap="flat">
              <a:solidFill>
                <a:srgbClr val="0000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6C35C56-46A3-459D-9FF5-377667467F48}"/>
                </a:ext>
              </a:extLst>
            </p:cNvPr>
            <p:cNvSpPr/>
            <p:nvPr/>
          </p:nvSpPr>
          <p:spPr>
            <a:xfrm>
              <a:off x="5748528" y="2198558"/>
              <a:ext cx="2956560" cy="359664"/>
            </a:xfrm>
            <a:prstGeom prst="roundRect">
              <a:avLst/>
            </a:prstGeom>
            <a:noFill/>
            <a:ln w="38100" cap="flat">
              <a:solidFill>
                <a:srgbClr val="0000FF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83" name="Action Button: Blank 8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22924A4-51A7-4AC2-AC79-CB3966795872}"/>
              </a:ext>
            </a:extLst>
          </p:cNvPr>
          <p:cNvSpPr/>
          <p:nvPr/>
        </p:nvSpPr>
        <p:spPr>
          <a:xfrm>
            <a:off x="637956" y="4575123"/>
            <a:ext cx="2031405" cy="984885"/>
          </a:xfrm>
          <a:prstGeom prst="actionButtonBlank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rgbClr val="FFFFFF"/>
                </a:solidFill>
              </a:rPr>
              <a:t>Graphics &amp; Data taken from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Julio Cinco  / DCG /PHED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0D4ABC-2D2A-473F-9C02-1447F010FE22}"/>
              </a:ext>
            </a:extLst>
          </p:cNvPr>
          <p:cNvGrpSpPr/>
          <p:nvPr/>
        </p:nvGrpSpPr>
        <p:grpSpPr>
          <a:xfrm>
            <a:off x="4430923" y="4167573"/>
            <a:ext cx="2819015" cy="1899821"/>
            <a:chOff x="8979407" y="2379216"/>
            <a:chExt cx="2819015" cy="189982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891B52A-6F69-487B-9DA2-0B9796CBDA1D}"/>
                </a:ext>
              </a:extLst>
            </p:cNvPr>
            <p:cNvSpPr/>
            <p:nvPr/>
          </p:nvSpPr>
          <p:spPr>
            <a:xfrm>
              <a:off x="8979407" y="2379216"/>
              <a:ext cx="2819015" cy="189982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47F85C6-5D73-4229-B633-34A0155B4658}"/>
                </a:ext>
              </a:extLst>
            </p:cNvPr>
            <p:cNvSpPr txBox="1"/>
            <p:nvPr/>
          </p:nvSpPr>
          <p:spPr>
            <a:xfrm>
              <a:off x="9459799" y="2885433"/>
              <a:ext cx="2215334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BU- Substrate model</a:t>
              </a:r>
              <a:endParaRPr kumimoji="0" lang="en-US" sz="16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12D32D6-148B-4AF3-958C-05C9513BD76A}"/>
                </a:ext>
              </a:extLst>
            </p:cNvPr>
            <p:cNvSpPr txBox="1"/>
            <p:nvPr/>
          </p:nvSpPr>
          <p:spPr>
            <a:xfrm>
              <a:off x="9409110" y="2637011"/>
              <a:ext cx="171635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BU- Die model</a:t>
              </a:r>
              <a:endParaRPr kumimoji="0" lang="en-US" sz="16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8E99626-1739-4B01-B0BD-7874B55FD210}"/>
              </a:ext>
            </a:extLst>
          </p:cNvPr>
          <p:cNvGrpSpPr/>
          <p:nvPr/>
        </p:nvGrpSpPr>
        <p:grpSpPr>
          <a:xfrm>
            <a:off x="4788917" y="5067566"/>
            <a:ext cx="2117953" cy="854112"/>
            <a:chOff x="4788917" y="5067566"/>
            <a:chExt cx="2117953" cy="854112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91ABD92-6805-4A56-AA81-4368D0D9F00E}"/>
                </a:ext>
              </a:extLst>
            </p:cNvPr>
            <p:cNvSpPr/>
            <p:nvPr/>
          </p:nvSpPr>
          <p:spPr>
            <a:xfrm>
              <a:off x="4845612" y="5067566"/>
              <a:ext cx="1989636" cy="85411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8BC8508-ACD4-4911-8481-FEFE2F6A96EB}"/>
                </a:ext>
              </a:extLst>
            </p:cNvPr>
            <p:cNvSpPr txBox="1"/>
            <p:nvPr/>
          </p:nvSpPr>
          <p:spPr>
            <a:xfrm>
              <a:off x="4788917" y="5071299"/>
              <a:ext cx="2117953" cy="738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TEG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2.3D interposer </a:t>
              </a:r>
            </a:p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model</a:t>
              </a:r>
              <a:endParaRPr kumimoji="0" lang="en-US" sz="16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D8C863C8-A218-4CEE-9378-71CB91469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710212"/>
              </p:ext>
            </p:extLst>
          </p:nvPr>
        </p:nvGraphicFramePr>
        <p:xfrm>
          <a:off x="8741657" y="2557874"/>
          <a:ext cx="2688960" cy="3734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1387">
                  <a:extLst>
                    <a:ext uri="{9D8B030D-6E8A-4147-A177-3AD203B41FA5}">
                      <a16:colId xmlns:a16="http://schemas.microsoft.com/office/drawing/2014/main" val="3956039372"/>
                    </a:ext>
                  </a:extLst>
                </a:gridCol>
                <a:gridCol w="1347573">
                  <a:extLst>
                    <a:ext uri="{9D8B030D-6E8A-4147-A177-3AD203B41FA5}">
                      <a16:colId xmlns:a16="http://schemas.microsoft.com/office/drawing/2014/main" val="2400906197"/>
                    </a:ext>
                  </a:extLst>
                </a:gridCol>
              </a:tblGrid>
              <a:tr h="415333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Simulation Judgement Table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038564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R-Extraction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201315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L-Extraction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66767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Bode/Phase Diagram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39029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Impedance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Plot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97318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Transient Simulation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50076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Efficiency 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12831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FFFF"/>
                          </a:solidFill>
                        </a:rPr>
                        <a:t>Imax Current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2650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413336"/>
                  </a:ext>
                </a:extLst>
              </a:tr>
            </a:tbl>
          </a:graphicData>
        </a:graphic>
      </p:graphicFrame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9D9B5431-348E-4DFA-9246-F56129EF04B4}"/>
              </a:ext>
            </a:extLst>
          </p:cNvPr>
          <p:cNvSpPr/>
          <p:nvPr/>
        </p:nvSpPr>
        <p:spPr>
          <a:xfrm>
            <a:off x="7459259" y="4898289"/>
            <a:ext cx="997417" cy="33855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3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DD78-B433-4764-9E9A-DDE7B679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4" y="162610"/>
            <a:ext cx="11010816" cy="598932"/>
          </a:xfrm>
        </p:spPr>
        <p:txBody>
          <a:bodyPr/>
          <a:lstStyle/>
          <a:p>
            <a:r>
              <a:rPr lang="en-US" dirty="0"/>
              <a:t>Findings in Simulation: </a:t>
            </a:r>
            <a:br>
              <a:rPr lang="en-US" dirty="0"/>
            </a:br>
            <a:r>
              <a:rPr lang="en-US" dirty="0"/>
              <a:t> </a:t>
            </a:r>
            <a:r>
              <a:rPr lang="en-US" sz="2000" dirty="0"/>
              <a:t>R Extraction vs Freq of VXBR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F0AB3-DE65-47F5-BB86-A664E05EC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0" r="90" b="49068"/>
          <a:stretch/>
        </p:blipFill>
        <p:spPr>
          <a:xfrm>
            <a:off x="938489" y="1252728"/>
            <a:ext cx="6145571" cy="2440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63863B-B9FA-4901-A066-B8A0A6E1FFA9}"/>
              </a:ext>
            </a:extLst>
          </p:cNvPr>
          <p:cNvSpPr txBox="1"/>
          <p:nvPr/>
        </p:nvSpPr>
        <p:spPr>
          <a:xfrm>
            <a:off x="1591056" y="1534406"/>
            <a:ext cx="107401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 (ohm)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061144-34BD-4577-8ABA-D764B52A84C2}"/>
              </a:ext>
            </a:extLst>
          </p:cNvPr>
          <p:cNvCxnSpPr>
            <a:cxnSpLocks/>
          </p:cNvCxnSpPr>
          <p:nvPr/>
        </p:nvCxnSpPr>
        <p:spPr>
          <a:xfrm flipV="1">
            <a:off x="5107940" y="1362456"/>
            <a:ext cx="0" cy="450494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66CD57-3930-42A0-9077-B0F878FAA45F}"/>
              </a:ext>
            </a:extLst>
          </p:cNvPr>
          <p:cNvSpPr txBox="1"/>
          <p:nvPr/>
        </p:nvSpPr>
        <p:spPr>
          <a:xfrm>
            <a:off x="5177762" y="1520444"/>
            <a:ext cx="17841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Fsw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= 90MHz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CA5DB-88A1-434B-BA61-7999EA7FEB2E}"/>
              </a:ext>
            </a:extLst>
          </p:cNvPr>
          <p:cNvSpPr txBox="1"/>
          <p:nvPr/>
        </p:nvSpPr>
        <p:spPr>
          <a:xfrm>
            <a:off x="884179" y="5423130"/>
            <a:ext cx="6564183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Extra 9-10mOhm of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Rac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@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Fsw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= 90Mhz per VXBR.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This will increase DC/AC losses that contribute to efficiency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 </a:t>
            </a:r>
          </a:p>
        </p:txBody>
      </p:sp>
      <p:sp>
        <p:nvSpPr>
          <p:cNvPr id="11" name="Action Button: Blank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FE22649-4B6C-4649-8B1A-FDF7F2D7DD95}"/>
              </a:ext>
            </a:extLst>
          </p:cNvPr>
          <p:cNvSpPr/>
          <p:nvPr/>
        </p:nvSpPr>
        <p:spPr>
          <a:xfrm rot="1260496">
            <a:off x="9427473" y="231284"/>
            <a:ext cx="2243857" cy="984885"/>
          </a:xfrm>
          <a:prstGeom prst="actionButtonBlank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rgbClr val="FFFFFF"/>
                </a:solidFill>
              </a:rPr>
              <a:t>Graphics &amp; Data taken from </a:t>
            </a: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Julio Cinco  / DCG /PHED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7FA627-808B-4F93-A9B2-C51498DE3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299" y="2312421"/>
            <a:ext cx="1594186" cy="16785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71509F-704D-4D09-91C4-5A37554F3C8E}"/>
              </a:ext>
            </a:extLst>
          </p:cNvPr>
          <p:cNvSpPr txBox="1"/>
          <p:nvPr/>
        </p:nvSpPr>
        <p:spPr>
          <a:xfrm>
            <a:off x="7142451" y="1787697"/>
            <a:ext cx="907795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VXBR Pattern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8D06D64-7FAE-4416-BFDC-7D55A753F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59531"/>
              </p:ext>
            </p:extLst>
          </p:nvPr>
        </p:nvGraphicFramePr>
        <p:xfrm>
          <a:off x="8984202" y="1877793"/>
          <a:ext cx="2681377" cy="27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804">
                  <a:extLst>
                    <a:ext uri="{9D8B030D-6E8A-4147-A177-3AD203B41FA5}">
                      <a16:colId xmlns:a16="http://schemas.microsoft.com/office/drawing/2014/main" val="3069537577"/>
                    </a:ext>
                  </a:extLst>
                </a:gridCol>
                <a:gridCol w="1347573">
                  <a:extLst>
                    <a:ext uri="{9D8B030D-6E8A-4147-A177-3AD203B41FA5}">
                      <a16:colId xmlns:a16="http://schemas.microsoft.com/office/drawing/2014/main" val="1745547468"/>
                    </a:ext>
                  </a:extLst>
                </a:gridCol>
              </a:tblGrid>
              <a:tr h="415333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Simulation Judgement Table1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022694"/>
                  </a:ext>
                </a:extLst>
              </a:tr>
              <a:tr h="519175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L-Extraction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Small effect compared to inductor 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69119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Bode/Phase Diagram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No impact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98337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Impedance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Plot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still ok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41712"/>
                  </a:ext>
                </a:extLst>
              </a:tr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Transient Simulation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Ok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2913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FDAB53-FEE9-4D2C-973A-E99EAC90A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68224"/>
              </p:ext>
            </p:extLst>
          </p:nvPr>
        </p:nvGraphicFramePr>
        <p:xfrm>
          <a:off x="8970433" y="4579126"/>
          <a:ext cx="2695146" cy="415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573">
                  <a:extLst>
                    <a:ext uri="{9D8B030D-6E8A-4147-A177-3AD203B41FA5}">
                      <a16:colId xmlns:a16="http://schemas.microsoft.com/office/drawing/2014/main" val="2860317173"/>
                    </a:ext>
                  </a:extLst>
                </a:gridCol>
                <a:gridCol w="1347573">
                  <a:extLst>
                    <a:ext uri="{9D8B030D-6E8A-4147-A177-3AD203B41FA5}">
                      <a16:colId xmlns:a16="http://schemas.microsoft.com/office/drawing/2014/main" val="3142898435"/>
                    </a:ext>
                  </a:extLst>
                </a:gridCol>
              </a:tblGrid>
              <a:tr h="4153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C000"/>
                          </a:solidFill>
                        </a:rPr>
                        <a:t>R-Extraction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C000"/>
                          </a:solidFill>
                        </a:rPr>
                        <a:t>Higher/ Risk  </a:t>
                      </a:r>
                      <a:endParaRPr lang="en-US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56267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4959A2D4-BCE0-4649-B30E-59BF24D02257}"/>
              </a:ext>
            </a:extLst>
          </p:cNvPr>
          <p:cNvSpPr/>
          <p:nvPr/>
        </p:nvSpPr>
        <p:spPr>
          <a:xfrm>
            <a:off x="4989466" y="2506264"/>
            <a:ext cx="236947" cy="258736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210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AB78-0BCB-48FE-9BD4-917321E9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0" y="480506"/>
            <a:ext cx="11010816" cy="553212"/>
          </a:xfrm>
        </p:spPr>
        <p:txBody>
          <a:bodyPr/>
          <a:lstStyle/>
          <a:p>
            <a:r>
              <a:rPr lang="en-US" dirty="0"/>
              <a:t>Efficiency: Potential Show Stopper for 2.3D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60C13-1ECF-4927-AF25-59F036764BFA}"/>
              </a:ext>
            </a:extLst>
          </p:cNvPr>
          <p:cNvSpPr txBox="1"/>
          <p:nvPr/>
        </p:nvSpPr>
        <p:spPr>
          <a:xfrm>
            <a:off x="646981" y="5545906"/>
            <a:ext cx="9646920" cy="369332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Extra losses of Interposer reduces efficiency by 4%. This is high risk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5435A-5CB0-4408-A9FB-1A4FD7DF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1" y="1207215"/>
            <a:ext cx="8272769" cy="399572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1547C4-6026-4989-836D-9D19487C94C6}"/>
              </a:ext>
            </a:extLst>
          </p:cNvPr>
          <p:cNvCxnSpPr/>
          <p:nvPr/>
        </p:nvCxnSpPr>
        <p:spPr>
          <a:xfrm>
            <a:off x="4251960" y="1655064"/>
            <a:ext cx="0" cy="149047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E9D81DB6-21E7-4572-9C7A-213EE21EE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63041"/>
              </p:ext>
            </p:extLst>
          </p:nvPr>
        </p:nvGraphicFramePr>
        <p:xfrm>
          <a:off x="9230469" y="4002998"/>
          <a:ext cx="1907834" cy="110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3917">
                  <a:extLst>
                    <a:ext uri="{9D8B030D-6E8A-4147-A177-3AD203B41FA5}">
                      <a16:colId xmlns:a16="http://schemas.microsoft.com/office/drawing/2014/main" val="3069537577"/>
                    </a:ext>
                  </a:extLst>
                </a:gridCol>
                <a:gridCol w="953917">
                  <a:extLst>
                    <a:ext uri="{9D8B030D-6E8A-4147-A177-3AD203B41FA5}">
                      <a16:colId xmlns:a16="http://schemas.microsoft.com/office/drawing/2014/main" val="1745547468"/>
                    </a:ext>
                  </a:extLst>
                </a:gridCol>
              </a:tblGrid>
              <a:tr h="59072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Simulation Judgement Table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022694"/>
                  </a:ext>
                </a:extLst>
              </a:tr>
              <a:tr h="51011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Efficiency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-4%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5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Custom 1">
      <a:dk1>
        <a:srgbClr val="FFFFFF"/>
      </a:dk1>
      <a:lt1>
        <a:srgbClr val="000000"/>
      </a:lt1>
      <a:dk2>
        <a:srgbClr val="525252"/>
      </a:dk2>
      <a:lt2>
        <a:srgbClr val="004A86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 _PPT_Template_Final_Blue.pptx" id="{8750B7C5-7717-4CC8-AC27-783A0E1BA29E}" vid="{6C183B76-2606-423B-9002-A64FA49A0906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C0527B9AC5C469D26E30412645DC6" ma:contentTypeVersion="2" ma:contentTypeDescription="Create a new document." ma:contentTypeScope="" ma:versionID="63f7aa581b62ab34cc2b5cb517f3f2c0">
  <xsd:schema xmlns:xsd="http://www.w3.org/2001/XMLSchema" xmlns:xs="http://www.w3.org/2001/XMLSchema" xmlns:p="http://schemas.microsoft.com/office/2006/metadata/properties" xmlns:ns2="80d5b511-a320-4077-87aa-a4ad8abae345" targetNamespace="http://schemas.microsoft.com/office/2006/metadata/properties" ma:root="true" ma:fieldsID="404e6019a862dd79dac3fbe2f643d67b" ns2:_="">
    <xsd:import namespace="80d5b511-a320-4077-87aa-a4ad8abae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5b511-a320-4077-87aa-a4ad8abae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3ED84F-6B91-4310-AFAE-A1F2388C37CA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0d5b511-a320-4077-87aa-a4ad8abae34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3A797E-CC7C-4F3F-BB25-AB24C199DA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DF825-AB7F-4656-AA54-BE0E44C696A6}">
  <ds:schemaRefs>
    <ds:schemaRef ds:uri="80d5b511-a320-4077-87aa-a4ad8abae3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for Keynote Speeches</Template>
  <TotalTime>3757</TotalTime>
  <Words>594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Helvetica</vt:lpstr>
      <vt:lpstr>Helvetica Neue</vt:lpstr>
      <vt:lpstr>Helvetica Neue Medium</vt:lpstr>
      <vt:lpstr>Intel Clear</vt:lpstr>
      <vt:lpstr>Intel Clear Light</vt:lpstr>
      <vt:lpstr>Wingdings</vt:lpstr>
      <vt:lpstr>21_BasicWhite</vt:lpstr>
      <vt:lpstr>Advanced Packaging Solutions Emerald Rapid in 2.3D The FIVR –PDN Analysis </vt:lpstr>
      <vt:lpstr>PowerPoint Presentation</vt:lpstr>
      <vt:lpstr>Common Project  </vt:lpstr>
      <vt:lpstr>Content of Work </vt:lpstr>
      <vt:lpstr>FIVR: EMIB vs 2.3D Interposer </vt:lpstr>
      <vt:lpstr>Many Cores / several Layout studies in RDL </vt:lpstr>
      <vt:lpstr>Combined Simulation Die/2.3D/Substrate</vt:lpstr>
      <vt:lpstr>Findings in Simulation:   R Extraction vs Freq of VXBR</vt:lpstr>
      <vt:lpstr>Efficiency: Potential Show Stopper for 2.3D </vt:lpstr>
      <vt:lpstr>How to deal with this Result?</vt:lpstr>
      <vt:lpstr>Problem: -4% risk in FIVR efficiency DC-resistance comparision for one via-stack</vt:lpstr>
      <vt:lpstr>PowerPoint Presentation</vt:lpstr>
      <vt:lpstr>New EM-Solver (by Julio): full PDN-Simulation again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Text</dc:title>
  <dc:creator>Dost, Andreas</dc:creator>
  <cp:keywords>CTPClassification=CTP_NT</cp:keywords>
  <cp:lastModifiedBy>Dost, Andreas</cp:lastModifiedBy>
  <cp:revision>3</cp:revision>
  <dcterms:created xsi:type="dcterms:W3CDTF">2021-07-05T06:41:22Z</dcterms:created>
  <dcterms:modified xsi:type="dcterms:W3CDTF">2021-11-19T08:20:01Z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974286d5-b26c-40f6-9830-fcc1aeb0e2a3</vt:lpwstr>
  </property>
  <property fmtid="{D5CDD505-2E9C-101B-9397-08002B2CF9AE}" pid="3" name="CTP_TimeStamp">
    <vt:lpwstr>2020-08-18 17:58:45Z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0x010100EBFC0527B9AC5C469D26E30412645DC6</vt:lpwstr>
  </property>
</Properties>
</file>