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57" r:id="rId5"/>
    <p:sldId id="258" r:id="rId6"/>
    <p:sldId id="268" r:id="rId7"/>
    <p:sldId id="260" r:id="rId8"/>
    <p:sldId id="261" r:id="rId9"/>
    <p:sldId id="262" r:id="rId10"/>
    <p:sldId id="267" r:id="rId11"/>
    <p:sldId id="259" r:id="rId12"/>
    <p:sldId id="266" r:id="rId13"/>
    <p:sldId id="263" r:id="rId14"/>
    <p:sldId id="264" r:id="rId15"/>
    <p:sldId id="265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en-US"/>
    </a:defPPr>
    <a:lvl1pPr marL="0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1pPr>
    <a:lvl2pPr marL="55408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2pPr>
    <a:lvl3pPr marL="1108161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3pPr>
    <a:lvl4pPr marL="1662242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4pPr>
    <a:lvl5pPr marL="221632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5pPr>
    <a:lvl6pPr marL="2770403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6pPr>
    <a:lvl7pPr marL="3324484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7pPr>
    <a:lvl8pPr marL="387856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8pPr>
    <a:lvl9pPr marL="4432645" algn="l" defTabSz="1108161" rtl="0" eaLnBrk="1" latinLnBrk="0" hangingPunct="1">
      <a:defRPr sz="218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D2"/>
    <a:srgbClr val="0054B0"/>
    <a:srgbClr val="006FEA"/>
    <a:srgbClr val="0071EE"/>
    <a:srgbClr val="0150ED"/>
    <a:srgbClr val="0E5EFE"/>
    <a:srgbClr val="1E69FE"/>
    <a:srgbClr val="004FEE"/>
    <a:srgbClr val="005ADE"/>
    <a:srgbClr val="0D6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79DA35-7A29-5549-A485-08E1B78A1700}" v="156" dt="2023-07-13T22:07:26.7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76" autoAdjust="0"/>
    <p:restoredTop sz="94660"/>
  </p:normalViewPr>
  <p:slideViewPr>
    <p:cSldViewPr>
      <p:cViewPr varScale="1">
        <p:scale>
          <a:sx n="114" d="100"/>
          <a:sy n="114" d="100"/>
        </p:scale>
        <p:origin x="200" y="3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5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, Derchang" userId="b9148588-e694-4445-9765-2c9aad6149ce" providerId="ADAL" clId="{D079DA35-7A29-5549-A485-08E1B78A1700}"/>
    <pc:docChg chg="undo custSel addSld delSld modSld sldOrd">
      <pc:chgData name="Kau, Derchang" userId="b9148588-e694-4445-9765-2c9aad6149ce" providerId="ADAL" clId="{D079DA35-7A29-5549-A485-08E1B78A1700}" dt="2023-07-13T22:08:35.618" v="2879" actId="20577"/>
      <pc:docMkLst>
        <pc:docMk/>
      </pc:docMkLst>
      <pc:sldChg chg="ord">
        <pc:chgData name="Kau, Derchang" userId="b9148588-e694-4445-9765-2c9aad6149ce" providerId="ADAL" clId="{D079DA35-7A29-5549-A485-08E1B78A1700}" dt="2023-07-06T00:48:01.132" v="374" actId="20578"/>
        <pc:sldMkLst>
          <pc:docMk/>
          <pc:sldMk cId="1217271708" sldId="259"/>
        </pc:sldMkLst>
      </pc:sldChg>
      <pc:sldChg chg="addSp delSp modSp new mod modClrScheme chgLayout">
        <pc:chgData name="Kau, Derchang" userId="b9148588-e694-4445-9765-2c9aad6149ce" providerId="ADAL" clId="{D079DA35-7A29-5549-A485-08E1B78A1700}" dt="2023-07-05T17:26:01.703" v="21" actId="1076"/>
        <pc:sldMkLst>
          <pc:docMk/>
          <pc:sldMk cId="289730116" sldId="260"/>
        </pc:sldMkLst>
        <pc:spChg chg="del">
          <ac:chgData name="Kau, Derchang" userId="b9148588-e694-4445-9765-2c9aad6149ce" providerId="ADAL" clId="{D079DA35-7A29-5549-A485-08E1B78A1700}" dt="2023-07-05T17:25:54.846" v="18" actId="700"/>
          <ac:spMkLst>
            <pc:docMk/>
            <pc:sldMk cId="289730116" sldId="260"/>
            <ac:spMk id="2" creationId="{91C3056E-4744-AE5B-977E-12681B04415D}"/>
          </ac:spMkLst>
        </pc:spChg>
        <pc:picChg chg="add mod">
          <ac:chgData name="Kau, Derchang" userId="b9148588-e694-4445-9765-2c9aad6149ce" providerId="ADAL" clId="{D079DA35-7A29-5549-A485-08E1B78A1700}" dt="2023-07-05T17:25:57.511" v="19" actId="1076"/>
          <ac:picMkLst>
            <pc:docMk/>
            <pc:sldMk cId="289730116" sldId="260"/>
            <ac:picMk id="3" creationId="{C60BB383-405C-078F-C3DC-FF2F383E262B}"/>
          </ac:picMkLst>
        </pc:picChg>
        <pc:picChg chg="add mod">
          <ac:chgData name="Kau, Derchang" userId="b9148588-e694-4445-9765-2c9aad6149ce" providerId="ADAL" clId="{D079DA35-7A29-5549-A485-08E1B78A1700}" dt="2023-07-05T17:25:59.376" v="20" actId="1076"/>
          <ac:picMkLst>
            <pc:docMk/>
            <pc:sldMk cId="289730116" sldId="260"/>
            <ac:picMk id="4" creationId="{FD9D7DBC-00D0-47B0-F173-7C4638BE3DEA}"/>
          </ac:picMkLst>
        </pc:picChg>
        <pc:picChg chg="add mod">
          <ac:chgData name="Kau, Derchang" userId="b9148588-e694-4445-9765-2c9aad6149ce" providerId="ADAL" clId="{D079DA35-7A29-5549-A485-08E1B78A1700}" dt="2023-07-05T17:26:01.703" v="21" actId="1076"/>
          <ac:picMkLst>
            <pc:docMk/>
            <pc:sldMk cId="289730116" sldId="260"/>
            <ac:picMk id="5" creationId="{F83FAABB-41CA-ABFD-635B-BFDA32D1CFB3}"/>
          </ac:picMkLst>
        </pc:picChg>
        <pc:picChg chg="add mod">
          <ac:chgData name="Kau, Derchang" userId="b9148588-e694-4445-9765-2c9aad6149ce" providerId="ADAL" clId="{D079DA35-7A29-5549-A485-08E1B78A1700}" dt="2023-07-05T17:25:40.797" v="17" actId="1076"/>
          <ac:picMkLst>
            <pc:docMk/>
            <pc:sldMk cId="289730116" sldId="260"/>
            <ac:picMk id="6" creationId="{BAF56A15-CC95-98C8-1DCC-43F7258EBA4B}"/>
          </ac:picMkLst>
        </pc:picChg>
      </pc:sldChg>
      <pc:sldChg chg="addSp modSp new mod">
        <pc:chgData name="Kau, Derchang" userId="b9148588-e694-4445-9765-2c9aad6149ce" providerId="ADAL" clId="{D079DA35-7A29-5549-A485-08E1B78A1700}" dt="2023-07-05T20:07:14.845" v="63" actId="1076"/>
        <pc:sldMkLst>
          <pc:docMk/>
          <pc:sldMk cId="1159987886" sldId="261"/>
        </pc:sldMkLst>
        <pc:picChg chg="add mod">
          <ac:chgData name="Kau, Derchang" userId="b9148588-e694-4445-9765-2c9aad6149ce" providerId="ADAL" clId="{D079DA35-7A29-5549-A485-08E1B78A1700}" dt="2023-07-05T20:04:36.712" v="53" actId="1076"/>
          <ac:picMkLst>
            <pc:docMk/>
            <pc:sldMk cId="1159987886" sldId="261"/>
            <ac:picMk id="2" creationId="{9011AA33-D3BA-9E31-3836-DCE77CCCA31E}"/>
          </ac:picMkLst>
        </pc:picChg>
        <pc:picChg chg="add mod">
          <ac:chgData name="Kau, Derchang" userId="b9148588-e694-4445-9765-2c9aad6149ce" providerId="ADAL" clId="{D079DA35-7A29-5549-A485-08E1B78A1700}" dt="2023-07-05T20:04:38.160" v="54" actId="1076"/>
          <ac:picMkLst>
            <pc:docMk/>
            <pc:sldMk cId="1159987886" sldId="261"/>
            <ac:picMk id="3" creationId="{EEEBA8C3-4751-3CCE-F429-EBD3346732B7}"/>
          </ac:picMkLst>
        </pc:picChg>
        <pc:picChg chg="add mod">
          <ac:chgData name="Kau, Derchang" userId="b9148588-e694-4445-9765-2c9aad6149ce" providerId="ADAL" clId="{D079DA35-7A29-5549-A485-08E1B78A1700}" dt="2023-07-05T20:07:14.845" v="63" actId="1076"/>
          <ac:picMkLst>
            <pc:docMk/>
            <pc:sldMk cId="1159987886" sldId="261"/>
            <ac:picMk id="4" creationId="{A119698D-D999-1B1A-1183-DF36E3BA0460}"/>
          </ac:picMkLst>
        </pc:picChg>
        <pc:picChg chg="add mod">
          <ac:chgData name="Kau, Derchang" userId="b9148588-e694-4445-9765-2c9aad6149ce" providerId="ADAL" clId="{D079DA35-7A29-5549-A485-08E1B78A1700}" dt="2023-07-05T20:04:39.444" v="55" actId="1076"/>
          <ac:picMkLst>
            <pc:docMk/>
            <pc:sldMk cId="1159987886" sldId="261"/>
            <ac:picMk id="5" creationId="{4368D58B-B936-4F4F-48C1-C430AA3608F9}"/>
          </ac:picMkLst>
        </pc:picChg>
        <pc:picChg chg="add mod">
          <ac:chgData name="Kau, Derchang" userId="b9148588-e694-4445-9765-2c9aad6149ce" providerId="ADAL" clId="{D079DA35-7A29-5549-A485-08E1B78A1700}" dt="2023-07-05T20:07:06.904" v="59" actId="14100"/>
          <ac:picMkLst>
            <pc:docMk/>
            <pc:sldMk cId="1159987886" sldId="261"/>
            <ac:picMk id="6" creationId="{9FD82A46-7F2A-F5E9-C4B3-B156B11D69A0}"/>
          </ac:picMkLst>
        </pc:picChg>
      </pc:sldChg>
      <pc:sldChg chg="addSp delSp modSp new mod">
        <pc:chgData name="Kau, Derchang" userId="b9148588-e694-4445-9765-2c9aad6149ce" providerId="ADAL" clId="{D079DA35-7A29-5549-A485-08E1B78A1700}" dt="2023-07-05T20:26:38.772" v="121" actId="1076"/>
        <pc:sldMkLst>
          <pc:docMk/>
          <pc:sldMk cId="1542728294" sldId="262"/>
        </pc:sldMkLst>
        <pc:spChg chg="add del mod">
          <ac:chgData name="Kau, Derchang" userId="b9148588-e694-4445-9765-2c9aad6149ce" providerId="ADAL" clId="{D079DA35-7A29-5549-A485-08E1B78A1700}" dt="2023-07-05T20:18:41.825" v="81"/>
          <ac:spMkLst>
            <pc:docMk/>
            <pc:sldMk cId="1542728294" sldId="262"/>
            <ac:spMk id="4" creationId="{645E6C54-2C9C-A8AE-DAEE-7F0D9AF4F6E0}"/>
          </ac:spMkLst>
        </pc:spChg>
        <pc:spChg chg="add mod">
          <ac:chgData name="Kau, Derchang" userId="b9148588-e694-4445-9765-2c9aad6149ce" providerId="ADAL" clId="{D079DA35-7A29-5549-A485-08E1B78A1700}" dt="2023-07-05T20:26:38.772" v="121" actId="1076"/>
          <ac:spMkLst>
            <pc:docMk/>
            <pc:sldMk cId="1542728294" sldId="262"/>
            <ac:spMk id="8" creationId="{8C747D56-5A9F-20E3-25B9-0EABD1EC8B23}"/>
          </ac:spMkLst>
        </pc:spChg>
        <pc:picChg chg="add mod">
          <ac:chgData name="Kau, Derchang" userId="b9148588-e694-4445-9765-2c9aad6149ce" providerId="ADAL" clId="{D079DA35-7A29-5549-A485-08E1B78A1700}" dt="2023-07-05T20:21:58.663" v="110" actId="1076"/>
          <ac:picMkLst>
            <pc:docMk/>
            <pc:sldMk cId="1542728294" sldId="262"/>
            <ac:picMk id="2" creationId="{21C7C5F0-13F3-F063-67E4-76726A9D1297}"/>
          </ac:picMkLst>
        </pc:picChg>
        <pc:picChg chg="add mod">
          <ac:chgData name="Kau, Derchang" userId="b9148588-e694-4445-9765-2c9aad6149ce" providerId="ADAL" clId="{D079DA35-7A29-5549-A485-08E1B78A1700}" dt="2023-07-05T20:21:42.560" v="107" actId="166"/>
          <ac:picMkLst>
            <pc:docMk/>
            <pc:sldMk cId="1542728294" sldId="262"/>
            <ac:picMk id="3" creationId="{5A00B1C5-1FB5-4D18-41D9-F19DE29B8D09}"/>
          </ac:picMkLst>
        </pc:picChg>
        <pc:picChg chg="add del mod">
          <ac:chgData name="Kau, Derchang" userId="b9148588-e694-4445-9765-2c9aad6149ce" providerId="ADAL" clId="{D079DA35-7A29-5549-A485-08E1B78A1700}" dt="2023-07-05T20:18:40.394" v="79" actId="478"/>
          <ac:picMkLst>
            <pc:docMk/>
            <pc:sldMk cId="1542728294" sldId="262"/>
            <ac:picMk id="5" creationId="{500D195F-10F9-3DA0-2112-4FB710193E98}"/>
          </ac:picMkLst>
        </pc:picChg>
        <pc:picChg chg="add mod">
          <ac:chgData name="Kau, Derchang" userId="b9148588-e694-4445-9765-2c9aad6149ce" providerId="ADAL" clId="{D079DA35-7A29-5549-A485-08E1B78A1700}" dt="2023-07-05T20:21:38.100" v="106" actId="14100"/>
          <ac:picMkLst>
            <pc:docMk/>
            <pc:sldMk cId="1542728294" sldId="262"/>
            <ac:picMk id="6" creationId="{B8A43E05-72F2-2961-1246-3F76A8C73FAE}"/>
          </ac:picMkLst>
        </pc:picChg>
        <pc:picChg chg="add mod">
          <ac:chgData name="Kau, Derchang" userId="b9148588-e694-4445-9765-2c9aad6149ce" providerId="ADAL" clId="{D079DA35-7A29-5549-A485-08E1B78A1700}" dt="2023-07-05T20:21:23.236" v="102" actId="1076"/>
          <ac:picMkLst>
            <pc:docMk/>
            <pc:sldMk cId="1542728294" sldId="262"/>
            <ac:picMk id="7" creationId="{B8FC3CC3-B43E-0515-2703-651E69BEF547}"/>
          </ac:picMkLst>
        </pc:picChg>
      </pc:sldChg>
      <pc:sldChg chg="addSp modSp new mod">
        <pc:chgData name="Kau, Derchang" userId="b9148588-e694-4445-9765-2c9aad6149ce" providerId="ADAL" clId="{D079DA35-7A29-5549-A485-08E1B78A1700}" dt="2023-07-10T16:57:04.043" v="2620" actId="1076"/>
        <pc:sldMkLst>
          <pc:docMk/>
          <pc:sldMk cId="4203717576" sldId="263"/>
        </pc:sldMkLst>
        <pc:spChg chg="add mod">
          <ac:chgData name="Kau, Derchang" userId="b9148588-e694-4445-9765-2c9aad6149ce" providerId="ADAL" clId="{D079DA35-7A29-5549-A485-08E1B78A1700}" dt="2023-07-06T00:08:15.503" v="190" actId="1076"/>
          <ac:spMkLst>
            <pc:docMk/>
            <pc:sldMk cId="4203717576" sldId="263"/>
            <ac:spMk id="2" creationId="{FFD6FB79-1641-492D-979A-531CEB542D6B}"/>
          </ac:spMkLst>
        </pc:spChg>
        <pc:picChg chg="add mod">
          <ac:chgData name="Kau, Derchang" userId="b9148588-e694-4445-9765-2c9aad6149ce" providerId="ADAL" clId="{D079DA35-7A29-5549-A485-08E1B78A1700}" dt="2023-07-10T16:57:04.043" v="2620" actId="1076"/>
          <ac:picMkLst>
            <pc:docMk/>
            <pc:sldMk cId="4203717576" sldId="263"/>
            <ac:picMk id="3" creationId="{FD1CA2E1-B45E-C5AC-16FE-5A570FB3B8EF}"/>
          </ac:picMkLst>
        </pc:picChg>
        <pc:picChg chg="add mod">
          <ac:chgData name="Kau, Derchang" userId="b9148588-e694-4445-9765-2c9aad6149ce" providerId="ADAL" clId="{D079DA35-7A29-5549-A485-08E1B78A1700}" dt="2023-07-06T00:08:42.818" v="200" actId="14100"/>
          <ac:picMkLst>
            <pc:docMk/>
            <pc:sldMk cId="4203717576" sldId="263"/>
            <ac:picMk id="4" creationId="{782C2D70-95AF-B3F2-CBB2-1B71D0C2778B}"/>
          </ac:picMkLst>
        </pc:picChg>
      </pc:sldChg>
      <pc:sldChg chg="addSp modSp new mod">
        <pc:chgData name="Kau, Derchang" userId="b9148588-e694-4445-9765-2c9aad6149ce" providerId="ADAL" clId="{D079DA35-7A29-5549-A485-08E1B78A1700}" dt="2023-07-06T00:19:58.770" v="232" actId="1076"/>
        <pc:sldMkLst>
          <pc:docMk/>
          <pc:sldMk cId="2263732589" sldId="264"/>
        </pc:sldMkLst>
        <pc:spChg chg="add mod">
          <ac:chgData name="Kau, Derchang" userId="b9148588-e694-4445-9765-2c9aad6149ce" providerId="ADAL" clId="{D079DA35-7A29-5549-A485-08E1B78A1700}" dt="2023-07-06T00:19:58.770" v="232" actId="1076"/>
          <ac:spMkLst>
            <pc:docMk/>
            <pc:sldMk cId="2263732589" sldId="264"/>
            <ac:spMk id="4" creationId="{D3B47104-695B-D120-DF9C-304C1ACE2B49}"/>
          </ac:spMkLst>
        </pc:spChg>
        <pc:picChg chg="add mod">
          <ac:chgData name="Kau, Derchang" userId="b9148588-e694-4445-9765-2c9aad6149ce" providerId="ADAL" clId="{D079DA35-7A29-5549-A485-08E1B78A1700}" dt="2023-07-06T00:19:56.353" v="231" actId="1076"/>
          <ac:picMkLst>
            <pc:docMk/>
            <pc:sldMk cId="2263732589" sldId="264"/>
            <ac:picMk id="2" creationId="{465AD4ED-80EE-F2C5-9290-41FE00D66B5D}"/>
          </ac:picMkLst>
        </pc:picChg>
        <pc:picChg chg="add mod">
          <ac:chgData name="Kau, Derchang" userId="b9148588-e694-4445-9765-2c9aad6149ce" providerId="ADAL" clId="{D079DA35-7A29-5549-A485-08E1B78A1700}" dt="2023-07-06T00:19:33.193" v="225" actId="1076"/>
          <ac:picMkLst>
            <pc:docMk/>
            <pc:sldMk cId="2263732589" sldId="264"/>
            <ac:picMk id="5" creationId="{EFBAC1E3-4DD6-3A3B-1B4D-58A73959AE20}"/>
          </ac:picMkLst>
        </pc:picChg>
        <pc:picChg chg="add mod">
          <ac:chgData name="Kau, Derchang" userId="b9148588-e694-4445-9765-2c9aad6149ce" providerId="ADAL" clId="{D079DA35-7A29-5549-A485-08E1B78A1700}" dt="2023-07-06T00:19:41.253" v="228" actId="1076"/>
          <ac:picMkLst>
            <pc:docMk/>
            <pc:sldMk cId="2263732589" sldId="264"/>
            <ac:picMk id="6" creationId="{67A6D2B2-6EDA-1472-A0BF-AC3AFF0B8615}"/>
          </ac:picMkLst>
        </pc:picChg>
        <pc:picChg chg="add mod">
          <ac:chgData name="Kau, Derchang" userId="b9148588-e694-4445-9765-2c9aad6149ce" providerId="ADAL" clId="{D079DA35-7A29-5549-A485-08E1B78A1700}" dt="2023-07-06T00:19:40.101" v="227" actId="14100"/>
          <ac:picMkLst>
            <pc:docMk/>
            <pc:sldMk cId="2263732589" sldId="264"/>
            <ac:picMk id="7" creationId="{62E849F7-0E84-7399-E9A8-BDB7D9362683}"/>
          </ac:picMkLst>
        </pc:picChg>
      </pc:sldChg>
      <pc:sldChg chg="addSp modSp new mod ord">
        <pc:chgData name="Kau, Derchang" userId="b9148588-e694-4445-9765-2c9aad6149ce" providerId="ADAL" clId="{D079DA35-7A29-5549-A485-08E1B78A1700}" dt="2023-07-06T00:49:38.383" v="389" actId="20578"/>
        <pc:sldMkLst>
          <pc:docMk/>
          <pc:sldMk cId="915033285" sldId="265"/>
        </pc:sldMkLst>
        <pc:spChg chg="add mod">
          <ac:chgData name="Kau, Derchang" userId="b9148588-e694-4445-9765-2c9aad6149ce" providerId="ADAL" clId="{D079DA35-7A29-5549-A485-08E1B78A1700}" dt="2023-07-06T00:32:43.331" v="311" actId="20577"/>
          <ac:spMkLst>
            <pc:docMk/>
            <pc:sldMk cId="915033285" sldId="265"/>
            <ac:spMk id="2" creationId="{0FB590A4-0489-082E-458C-033B1378ECF0}"/>
          </ac:spMkLst>
        </pc:spChg>
        <pc:grpChg chg="add mod">
          <ac:chgData name="Kau, Derchang" userId="b9148588-e694-4445-9765-2c9aad6149ce" providerId="ADAL" clId="{D079DA35-7A29-5549-A485-08E1B78A1700}" dt="2023-07-06T00:33:30.355" v="313" actId="14100"/>
          <ac:grpSpMkLst>
            <pc:docMk/>
            <pc:sldMk cId="915033285" sldId="265"/>
            <ac:grpSpMk id="7" creationId="{3CBCF7D0-1F67-BA11-C3D4-BFD14F66168A}"/>
          </ac:grpSpMkLst>
        </pc:grpChg>
        <pc:picChg chg="add mod">
          <ac:chgData name="Kau, Derchang" userId="b9148588-e694-4445-9765-2c9aad6149ce" providerId="ADAL" clId="{D079DA35-7A29-5549-A485-08E1B78A1700}" dt="2023-07-06T00:25:23.535" v="267" actId="1076"/>
          <ac:picMkLst>
            <pc:docMk/>
            <pc:sldMk cId="915033285" sldId="265"/>
            <ac:picMk id="3" creationId="{E4E1F201-D176-B278-5854-9D3893F174E0}"/>
          </ac:picMkLst>
        </pc:picChg>
        <pc:picChg chg="add mod">
          <ac:chgData name="Kau, Derchang" userId="b9148588-e694-4445-9765-2c9aad6149ce" providerId="ADAL" clId="{D079DA35-7A29-5549-A485-08E1B78A1700}" dt="2023-07-06T00:25:17.328" v="265" actId="1076"/>
          <ac:picMkLst>
            <pc:docMk/>
            <pc:sldMk cId="915033285" sldId="265"/>
            <ac:picMk id="4" creationId="{4EA8A343-F185-9F10-0D56-F09F122564A1}"/>
          </ac:picMkLst>
        </pc:picChg>
        <pc:picChg chg="add mod">
          <ac:chgData name="Kau, Derchang" userId="b9148588-e694-4445-9765-2c9aad6149ce" providerId="ADAL" clId="{D079DA35-7A29-5549-A485-08E1B78A1700}" dt="2023-07-06T00:27:10.523" v="270" actId="1076"/>
          <ac:picMkLst>
            <pc:docMk/>
            <pc:sldMk cId="915033285" sldId="265"/>
            <ac:picMk id="5" creationId="{E29C1EA4-E57F-E422-E3C2-0B146B45E6CE}"/>
          </ac:picMkLst>
        </pc:picChg>
        <pc:picChg chg="add mod">
          <ac:chgData name="Kau, Derchang" userId="b9148588-e694-4445-9765-2c9aad6149ce" providerId="ADAL" clId="{D079DA35-7A29-5549-A485-08E1B78A1700}" dt="2023-07-06T00:29:59.112" v="273" actId="1076"/>
          <ac:picMkLst>
            <pc:docMk/>
            <pc:sldMk cId="915033285" sldId="265"/>
            <ac:picMk id="6" creationId="{03967933-4EFA-C92C-7E74-A4A2C7C70009}"/>
          </ac:picMkLst>
        </pc:picChg>
        <pc:picChg chg="add mod">
          <ac:chgData name="Kau, Derchang" userId="b9148588-e694-4445-9765-2c9aad6149ce" providerId="ADAL" clId="{D079DA35-7A29-5549-A485-08E1B78A1700}" dt="2023-07-06T00:33:26.913" v="312" actId="1076"/>
          <ac:picMkLst>
            <pc:docMk/>
            <pc:sldMk cId="915033285" sldId="265"/>
            <ac:picMk id="8" creationId="{2A409EF7-B2D9-5FEA-FC86-8BEFD1AB14D3}"/>
          </ac:picMkLst>
        </pc:picChg>
      </pc:sldChg>
      <pc:sldChg chg="addSp modSp new mod ord">
        <pc:chgData name="Kau, Derchang" userId="b9148588-e694-4445-9765-2c9aad6149ce" providerId="ADAL" clId="{D079DA35-7A29-5549-A485-08E1B78A1700}" dt="2023-07-06T00:49:43.929" v="390" actId="20578"/>
        <pc:sldMkLst>
          <pc:docMk/>
          <pc:sldMk cId="2621596689" sldId="266"/>
        </pc:sldMkLst>
        <pc:spChg chg="add mod">
          <ac:chgData name="Kau, Derchang" userId="b9148588-e694-4445-9765-2c9aad6149ce" providerId="ADAL" clId="{D079DA35-7A29-5549-A485-08E1B78A1700}" dt="2023-07-06T00:39:12.281" v="319" actId="20577"/>
          <ac:spMkLst>
            <pc:docMk/>
            <pc:sldMk cId="2621596689" sldId="266"/>
            <ac:spMk id="2" creationId="{957C1953-9B74-4B12-239D-024E40D97370}"/>
          </ac:spMkLst>
        </pc:spChg>
        <pc:spChg chg="add mod">
          <ac:chgData name="Kau, Derchang" userId="b9148588-e694-4445-9765-2c9aad6149ce" providerId="ADAL" clId="{D079DA35-7A29-5549-A485-08E1B78A1700}" dt="2023-07-06T00:46:42.987" v="372" actId="1076"/>
          <ac:spMkLst>
            <pc:docMk/>
            <pc:sldMk cId="2621596689" sldId="266"/>
            <ac:spMk id="5" creationId="{68BB77F6-ED0A-B3AD-CF33-BA3971EB0B4A}"/>
          </ac:spMkLst>
        </pc:spChg>
        <pc:spChg chg="add mod">
          <ac:chgData name="Kau, Derchang" userId="b9148588-e694-4445-9765-2c9aad6149ce" providerId="ADAL" clId="{D079DA35-7A29-5549-A485-08E1B78A1700}" dt="2023-07-06T00:46:46.730" v="373" actId="1076"/>
          <ac:spMkLst>
            <pc:docMk/>
            <pc:sldMk cId="2621596689" sldId="266"/>
            <ac:spMk id="6" creationId="{D7387ED3-F255-DCB0-3A9A-120E1A0D24D6}"/>
          </ac:spMkLst>
        </pc:spChg>
        <pc:picChg chg="add mod">
          <ac:chgData name="Kau, Derchang" userId="b9148588-e694-4445-9765-2c9aad6149ce" providerId="ADAL" clId="{D079DA35-7A29-5549-A485-08E1B78A1700}" dt="2023-07-06T00:46:23.430" v="368" actId="1076"/>
          <ac:picMkLst>
            <pc:docMk/>
            <pc:sldMk cId="2621596689" sldId="266"/>
            <ac:picMk id="3" creationId="{DCB94C07-7B33-7117-55F3-73CC8AAD20DF}"/>
          </ac:picMkLst>
        </pc:picChg>
        <pc:picChg chg="add mod">
          <ac:chgData name="Kau, Derchang" userId="b9148588-e694-4445-9765-2c9aad6149ce" providerId="ADAL" clId="{D079DA35-7A29-5549-A485-08E1B78A1700}" dt="2023-07-06T00:46:26.609" v="369" actId="1076"/>
          <ac:picMkLst>
            <pc:docMk/>
            <pc:sldMk cId="2621596689" sldId="266"/>
            <ac:picMk id="4" creationId="{FE416C24-2A05-F951-0FA6-7DAB59400EB8}"/>
          </ac:picMkLst>
        </pc:picChg>
      </pc:sldChg>
      <pc:sldChg chg="addSp modSp new mod modClrScheme chgLayout">
        <pc:chgData name="Kau, Derchang" userId="b9148588-e694-4445-9765-2c9aad6149ce" providerId="ADAL" clId="{D079DA35-7A29-5549-A485-08E1B78A1700}" dt="2023-07-06T00:48:22.202" v="387" actId="20577"/>
        <pc:sldMkLst>
          <pc:docMk/>
          <pc:sldMk cId="2491677736" sldId="267"/>
        </pc:sldMkLst>
        <pc:spChg chg="add mod">
          <ac:chgData name="Kau, Derchang" userId="b9148588-e694-4445-9765-2c9aad6149ce" providerId="ADAL" clId="{D079DA35-7A29-5549-A485-08E1B78A1700}" dt="2023-07-06T00:48:22.202" v="387" actId="20577"/>
          <ac:spMkLst>
            <pc:docMk/>
            <pc:sldMk cId="2491677736" sldId="267"/>
            <ac:spMk id="2" creationId="{929E3FE7-658B-9DD8-F981-FE6FF4323DD8}"/>
          </ac:spMkLst>
        </pc:spChg>
        <pc:spChg chg="add mod">
          <ac:chgData name="Kau, Derchang" userId="b9148588-e694-4445-9765-2c9aad6149ce" providerId="ADAL" clId="{D079DA35-7A29-5549-A485-08E1B78A1700}" dt="2023-07-06T00:48:16.392" v="376" actId="700"/>
          <ac:spMkLst>
            <pc:docMk/>
            <pc:sldMk cId="2491677736" sldId="267"/>
            <ac:spMk id="3" creationId="{9D85E498-7F8E-5D99-D9F4-E06A99ADFF95}"/>
          </ac:spMkLst>
        </pc:spChg>
      </pc:sldChg>
      <pc:sldChg chg="modSp add mod">
        <pc:chgData name="Kau, Derchang" userId="b9148588-e694-4445-9765-2c9aad6149ce" providerId="ADAL" clId="{D079DA35-7A29-5549-A485-08E1B78A1700}" dt="2023-07-06T05:05:28.160" v="448" actId="20577"/>
        <pc:sldMkLst>
          <pc:docMk/>
          <pc:sldMk cId="3444824479" sldId="268"/>
        </pc:sldMkLst>
        <pc:spChg chg="mod">
          <ac:chgData name="Kau, Derchang" userId="b9148588-e694-4445-9765-2c9aad6149ce" providerId="ADAL" clId="{D079DA35-7A29-5549-A485-08E1B78A1700}" dt="2023-07-06T05:05:28.160" v="448" actId="20577"/>
          <ac:spMkLst>
            <pc:docMk/>
            <pc:sldMk cId="3444824479" sldId="268"/>
            <ac:spMk id="2" creationId="{929E3FE7-658B-9DD8-F981-FE6FF4323DD8}"/>
          </ac:spMkLst>
        </pc:spChg>
      </pc:sldChg>
      <pc:sldChg chg="modSp add mod">
        <pc:chgData name="Kau, Derchang" userId="b9148588-e694-4445-9765-2c9aad6149ce" providerId="ADAL" clId="{D079DA35-7A29-5549-A485-08E1B78A1700}" dt="2023-07-06T05:07:33.709" v="495" actId="20577"/>
        <pc:sldMkLst>
          <pc:docMk/>
          <pc:sldMk cId="1282070159" sldId="269"/>
        </pc:sldMkLst>
        <pc:spChg chg="mod">
          <ac:chgData name="Kau, Derchang" userId="b9148588-e694-4445-9765-2c9aad6149ce" providerId="ADAL" clId="{D079DA35-7A29-5549-A485-08E1B78A1700}" dt="2023-07-06T05:07:33.709" v="495" actId="20577"/>
          <ac:spMkLst>
            <pc:docMk/>
            <pc:sldMk cId="1282070159" sldId="269"/>
            <ac:spMk id="2" creationId="{929E3FE7-658B-9DD8-F981-FE6FF4323DD8}"/>
          </ac:spMkLst>
        </pc:spChg>
      </pc:sldChg>
      <pc:sldChg chg="addSp delSp modSp new mod">
        <pc:chgData name="Kau, Derchang" userId="b9148588-e694-4445-9765-2c9aad6149ce" providerId="ADAL" clId="{D079DA35-7A29-5549-A485-08E1B78A1700}" dt="2023-07-10T20:01:18.910" v="2622"/>
        <pc:sldMkLst>
          <pc:docMk/>
          <pc:sldMk cId="3938859003" sldId="270"/>
        </pc:sldMkLst>
        <pc:spChg chg="add mod">
          <ac:chgData name="Kau, Derchang" userId="b9148588-e694-4445-9765-2c9aad6149ce" providerId="ADAL" clId="{D079DA35-7A29-5549-A485-08E1B78A1700}" dt="2023-07-07T15:32:15.168" v="585" actId="1076"/>
          <ac:spMkLst>
            <pc:docMk/>
            <pc:sldMk cId="3938859003" sldId="270"/>
            <ac:spMk id="2" creationId="{85AB5CA1-31B7-3B02-7AEC-7A0DDAC84DEE}"/>
          </ac:spMkLst>
        </pc:spChg>
        <pc:picChg chg="add mod">
          <ac:chgData name="Kau, Derchang" userId="b9148588-e694-4445-9765-2c9aad6149ce" providerId="ADAL" clId="{D079DA35-7A29-5549-A485-08E1B78A1700}" dt="2023-07-07T15:33:38.440" v="600" actId="1076"/>
          <ac:picMkLst>
            <pc:docMk/>
            <pc:sldMk cId="3938859003" sldId="270"/>
            <ac:picMk id="3" creationId="{E05CDB27-4423-98F6-B7C7-97F032620FDA}"/>
          </ac:picMkLst>
        </pc:picChg>
        <pc:picChg chg="add mod">
          <ac:chgData name="Kau, Derchang" userId="b9148588-e694-4445-9765-2c9aad6149ce" providerId="ADAL" clId="{D079DA35-7A29-5549-A485-08E1B78A1700}" dt="2023-07-07T15:54:40.893" v="665" actId="14100"/>
          <ac:picMkLst>
            <pc:docMk/>
            <pc:sldMk cId="3938859003" sldId="270"/>
            <ac:picMk id="4" creationId="{ABA7B89A-C860-EDA8-A2DC-77ECF22FC95E}"/>
          </ac:picMkLst>
        </pc:picChg>
        <pc:picChg chg="add mod">
          <ac:chgData name="Kau, Derchang" userId="b9148588-e694-4445-9765-2c9aad6149ce" providerId="ADAL" clId="{D079DA35-7A29-5549-A485-08E1B78A1700}" dt="2023-07-07T15:32:21.245" v="588" actId="1076"/>
          <ac:picMkLst>
            <pc:docMk/>
            <pc:sldMk cId="3938859003" sldId="270"/>
            <ac:picMk id="5" creationId="{8FE2FF8D-EFD9-5436-87D2-242476850F23}"/>
          </ac:picMkLst>
        </pc:picChg>
        <pc:picChg chg="add mod">
          <ac:chgData name="Kau, Derchang" userId="b9148588-e694-4445-9765-2c9aad6149ce" providerId="ADAL" clId="{D079DA35-7A29-5549-A485-08E1B78A1700}" dt="2023-07-07T15:32:34.085" v="594" actId="1076"/>
          <ac:picMkLst>
            <pc:docMk/>
            <pc:sldMk cId="3938859003" sldId="270"/>
            <ac:picMk id="6" creationId="{7BC7879E-9CD3-203D-E924-B9F86DEFE958}"/>
          </ac:picMkLst>
        </pc:picChg>
        <pc:picChg chg="add mod">
          <ac:chgData name="Kau, Derchang" userId="b9148588-e694-4445-9765-2c9aad6149ce" providerId="ADAL" clId="{D079DA35-7A29-5549-A485-08E1B78A1700}" dt="2023-07-07T15:32:32.934" v="593" actId="1076"/>
          <ac:picMkLst>
            <pc:docMk/>
            <pc:sldMk cId="3938859003" sldId="270"/>
            <ac:picMk id="7" creationId="{DDA10B8D-26CA-1AE7-2745-CD010D5DDB88}"/>
          </ac:picMkLst>
        </pc:picChg>
        <pc:picChg chg="add mod">
          <ac:chgData name="Kau, Derchang" userId="b9148588-e694-4445-9765-2c9aad6149ce" providerId="ADAL" clId="{D079DA35-7A29-5549-A485-08E1B78A1700}" dt="2023-07-07T15:33:27.475" v="598" actId="1076"/>
          <ac:picMkLst>
            <pc:docMk/>
            <pc:sldMk cId="3938859003" sldId="270"/>
            <ac:picMk id="8" creationId="{64B970B5-5A7F-5146-6E68-D4303FC8D045}"/>
          </ac:picMkLst>
        </pc:picChg>
        <pc:picChg chg="add del mod">
          <ac:chgData name="Kau, Derchang" userId="b9148588-e694-4445-9765-2c9aad6149ce" providerId="ADAL" clId="{D079DA35-7A29-5549-A485-08E1B78A1700}" dt="2023-07-10T20:01:18.910" v="2622"/>
          <ac:picMkLst>
            <pc:docMk/>
            <pc:sldMk cId="3938859003" sldId="270"/>
            <ac:picMk id="9" creationId="{DA492461-96D2-0093-AF29-2D9A4F357DA7}"/>
          </ac:picMkLst>
        </pc:picChg>
      </pc:sldChg>
      <pc:sldChg chg="addSp delSp modSp new mod">
        <pc:chgData name="Kau, Derchang" userId="b9148588-e694-4445-9765-2c9aad6149ce" providerId="ADAL" clId="{D079DA35-7A29-5549-A485-08E1B78A1700}" dt="2023-07-10T20:03:39.951" v="2625"/>
        <pc:sldMkLst>
          <pc:docMk/>
          <pc:sldMk cId="4139952542" sldId="271"/>
        </pc:sldMkLst>
        <pc:spChg chg="add mod">
          <ac:chgData name="Kau, Derchang" userId="b9148588-e694-4445-9765-2c9aad6149ce" providerId="ADAL" clId="{D079DA35-7A29-5549-A485-08E1B78A1700}" dt="2023-07-10T20:02:32.204" v="2623" actId="1076"/>
          <ac:spMkLst>
            <pc:docMk/>
            <pc:sldMk cId="4139952542" sldId="271"/>
            <ac:spMk id="2" creationId="{8710A61E-4E69-2AD0-B1AF-54396B5833C0}"/>
          </ac:spMkLst>
        </pc:spChg>
        <pc:picChg chg="add mod">
          <ac:chgData name="Kau, Derchang" userId="b9148588-e694-4445-9765-2c9aad6149ce" providerId="ADAL" clId="{D079DA35-7A29-5549-A485-08E1B78A1700}" dt="2023-07-07T16:06:06.847" v="717" actId="1076"/>
          <ac:picMkLst>
            <pc:docMk/>
            <pc:sldMk cId="4139952542" sldId="271"/>
            <ac:picMk id="3" creationId="{32ED5F89-D6B9-6283-02AB-FB715E85BB93}"/>
          </ac:picMkLst>
        </pc:picChg>
        <pc:picChg chg="add mod">
          <ac:chgData name="Kau, Derchang" userId="b9148588-e694-4445-9765-2c9aad6149ce" providerId="ADAL" clId="{D079DA35-7A29-5549-A485-08E1B78A1700}" dt="2023-07-07T16:06:02.143" v="714" actId="1076"/>
          <ac:picMkLst>
            <pc:docMk/>
            <pc:sldMk cId="4139952542" sldId="271"/>
            <ac:picMk id="4" creationId="{691BF546-26D6-B9E6-DC82-A3CB0BC35970}"/>
          </ac:picMkLst>
        </pc:picChg>
        <pc:picChg chg="add mod">
          <ac:chgData name="Kau, Derchang" userId="b9148588-e694-4445-9765-2c9aad6149ce" providerId="ADAL" clId="{D079DA35-7A29-5549-A485-08E1B78A1700}" dt="2023-07-07T16:06:00.953" v="713" actId="1076"/>
          <ac:picMkLst>
            <pc:docMk/>
            <pc:sldMk cId="4139952542" sldId="271"/>
            <ac:picMk id="5" creationId="{4878C3B4-C813-C356-1B7E-0C6D32E48239}"/>
          </ac:picMkLst>
        </pc:picChg>
        <pc:picChg chg="add del mod">
          <ac:chgData name="Kau, Derchang" userId="b9148588-e694-4445-9765-2c9aad6149ce" providerId="ADAL" clId="{D079DA35-7A29-5549-A485-08E1B78A1700}" dt="2023-07-10T20:03:39.951" v="2625"/>
          <ac:picMkLst>
            <pc:docMk/>
            <pc:sldMk cId="4139952542" sldId="271"/>
            <ac:picMk id="6" creationId="{16DE0698-6274-987E-4128-90CA19C9E305}"/>
          </ac:picMkLst>
        </pc:picChg>
      </pc:sldChg>
      <pc:sldChg chg="addSp delSp modSp new mod">
        <pc:chgData name="Kau, Derchang" userId="b9148588-e694-4445-9765-2c9aad6149ce" providerId="ADAL" clId="{D079DA35-7A29-5549-A485-08E1B78A1700}" dt="2023-07-10T20:10:57.083" v="2627"/>
        <pc:sldMkLst>
          <pc:docMk/>
          <pc:sldMk cId="344643117" sldId="272"/>
        </pc:sldMkLst>
        <pc:spChg chg="add mod">
          <ac:chgData name="Kau, Derchang" userId="b9148588-e694-4445-9765-2c9aad6149ce" providerId="ADAL" clId="{D079DA35-7A29-5549-A485-08E1B78A1700}" dt="2023-07-07T19:32:04.910" v="1196" actId="20577"/>
          <ac:spMkLst>
            <pc:docMk/>
            <pc:sldMk cId="344643117" sldId="272"/>
            <ac:spMk id="2" creationId="{DB873958-3C5B-A518-E568-80547BF8C48B}"/>
          </ac:spMkLst>
        </pc:spChg>
        <pc:spChg chg="add del mod">
          <ac:chgData name="Kau, Derchang" userId="b9148588-e694-4445-9765-2c9aad6149ce" providerId="ADAL" clId="{D079DA35-7A29-5549-A485-08E1B78A1700}" dt="2023-07-07T16:15:06.377" v="788"/>
          <ac:spMkLst>
            <pc:docMk/>
            <pc:sldMk cId="344643117" sldId="272"/>
            <ac:spMk id="7" creationId="{F075DD18-ECDE-5107-2210-D1157833CEEA}"/>
          </ac:spMkLst>
        </pc:spChg>
        <pc:spChg chg="add del mod">
          <ac:chgData name="Kau, Derchang" userId="b9148588-e694-4445-9765-2c9aad6149ce" providerId="ADAL" clId="{D079DA35-7A29-5549-A485-08E1B78A1700}" dt="2023-07-07T16:28:28.259" v="880"/>
          <ac:spMkLst>
            <pc:docMk/>
            <pc:sldMk cId="344643117" sldId="272"/>
            <ac:spMk id="13" creationId="{F421432A-F6E4-3984-49F2-97CCF6BD7D5C}"/>
          </ac:spMkLst>
        </pc:spChg>
        <pc:picChg chg="add mod">
          <ac:chgData name="Kau, Derchang" userId="b9148588-e694-4445-9765-2c9aad6149ce" providerId="ADAL" clId="{D079DA35-7A29-5549-A485-08E1B78A1700}" dt="2023-07-07T16:26:43.642" v="859" actId="1076"/>
          <ac:picMkLst>
            <pc:docMk/>
            <pc:sldMk cId="344643117" sldId="272"/>
            <ac:picMk id="3" creationId="{291CF84A-8130-C2FB-8FE2-547C27E3E418}"/>
          </ac:picMkLst>
        </pc:picChg>
        <pc:picChg chg="add mod">
          <ac:chgData name="Kau, Derchang" userId="b9148588-e694-4445-9765-2c9aad6149ce" providerId="ADAL" clId="{D079DA35-7A29-5549-A485-08E1B78A1700}" dt="2023-07-07T16:30:32.541" v="915" actId="1076"/>
          <ac:picMkLst>
            <pc:docMk/>
            <pc:sldMk cId="344643117" sldId="272"/>
            <ac:picMk id="4" creationId="{2B0A0ACD-02B1-8448-2C8C-53036798266E}"/>
          </ac:picMkLst>
        </pc:picChg>
        <pc:picChg chg="add mod">
          <ac:chgData name="Kau, Derchang" userId="b9148588-e694-4445-9765-2c9aad6149ce" providerId="ADAL" clId="{D079DA35-7A29-5549-A485-08E1B78A1700}" dt="2023-07-07T16:29:09.227" v="900" actId="1076"/>
          <ac:picMkLst>
            <pc:docMk/>
            <pc:sldMk cId="344643117" sldId="272"/>
            <ac:picMk id="5" creationId="{0E1B790E-41C8-CF2F-2BF8-11CEF0EACAC2}"/>
          </ac:picMkLst>
        </pc:picChg>
        <pc:picChg chg="add mod">
          <ac:chgData name="Kau, Derchang" userId="b9148588-e694-4445-9765-2c9aad6149ce" providerId="ADAL" clId="{D079DA35-7A29-5549-A485-08E1B78A1700}" dt="2023-07-07T16:29:02.647" v="897" actId="14100"/>
          <ac:picMkLst>
            <pc:docMk/>
            <pc:sldMk cId="344643117" sldId="272"/>
            <ac:picMk id="6" creationId="{FE898699-60F8-085E-051D-E94C45B86959}"/>
          </ac:picMkLst>
        </pc:picChg>
        <pc:picChg chg="add del mod">
          <ac:chgData name="Kau, Derchang" userId="b9148588-e694-4445-9765-2c9aad6149ce" providerId="ADAL" clId="{D079DA35-7A29-5549-A485-08E1B78A1700}" dt="2023-07-10T20:10:57.083" v="2627"/>
          <ac:picMkLst>
            <pc:docMk/>
            <pc:sldMk cId="344643117" sldId="272"/>
            <ac:picMk id="7" creationId="{34DBF0F8-0524-AAB6-B3C3-6F7FB46C9C1D}"/>
          </ac:picMkLst>
        </pc:picChg>
        <pc:picChg chg="add mod">
          <ac:chgData name="Kau, Derchang" userId="b9148588-e694-4445-9765-2c9aad6149ce" providerId="ADAL" clId="{D079DA35-7A29-5549-A485-08E1B78A1700}" dt="2023-07-07T16:30:13.350" v="907" actId="1076"/>
          <ac:picMkLst>
            <pc:docMk/>
            <pc:sldMk cId="344643117" sldId="272"/>
            <ac:picMk id="8" creationId="{D248C9F6-688C-C29B-CEFA-070E9013D652}"/>
          </ac:picMkLst>
        </pc:picChg>
        <pc:picChg chg="add del mod">
          <ac:chgData name="Kau, Derchang" userId="b9148588-e694-4445-9765-2c9aad6149ce" providerId="ADAL" clId="{D079DA35-7A29-5549-A485-08E1B78A1700}" dt="2023-07-07T16:28:26.154" v="878" actId="478"/>
          <ac:picMkLst>
            <pc:docMk/>
            <pc:sldMk cId="344643117" sldId="272"/>
            <ac:picMk id="9" creationId="{BC889A77-D950-6052-F15E-9ED5300D8C97}"/>
          </ac:picMkLst>
        </pc:picChg>
        <pc:picChg chg="add mod">
          <ac:chgData name="Kau, Derchang" userId="b9148588-e694-4445-9765-2c9aad6149ce" providerId="ADAL" clId="{D079DA35-7A29-5549-A485-08E1B78A1700}" dt="2023-07-07T16:30:17.668" v="909" actId="1076"/>
          <ac:picMkLst>
            <pc:docMk/>
            <pc:sldMk cId="344643117" sldId="272"/>
            <ac:picMk id="10" creationId="{D3862AE7-AF87-EE6B-CE46-E284535E3AA1}"/>
          </ac:picMkLst>
        </pc:picChg>
        <pc:picChg chg="add mod">
          <ac:chgData name="Kau, Derchang" userId="b9148588-e694-4445-9765-2c9aad6149ce" providerId="ADAL" clId="{D079DA35-7A29-5549-A485-08E1B78A1700}" dt="2023-07-07T16:30:22.446" v="912" actId="1076"/>
          <ac:picMkLst>
            <pc:docMk/>
            <pc:sldMk cId="344643117" sldId="272"/>
            <ac:picMk id="11" creationId="{EF376135-A0E6-582C-98AE-D50CD6EDF383}"/>
          </ac:picMkLst>
        </pc:picChg>
        <pc:picChg chg="add mod">
          <ac:chgData name="Kau, Derchang" userId="b9148588-e694-4445-9765-2c9aad6149ce" providerId="ADAL" clId="{D079DA35-7A29-5549-A485-08E1B78A1700}" dt="2023-07-07T16:30:06.794" v="905" actId="1076"/>
          <ac:picMkLst>
            <pc:docMk/>
            <pc:sldMk cId="344643117" sldId="272"/>
            <ac:picMk id="12" creationId="{C8CCDB97-3584-049C-3548-2217CF413669}"/>
          </ac:picMkLst>
        </pc:picChg>
        <pc:picChg chg="add mod">
          <ac:chgData name="Kau, Derchang" userId="b9148588-e694-4445-9765-2c9aad6149ce" providerId="ADAL" clId="{D079DA35-7A29-5549-A485-08E1B78A1700}" dt="2023-07-07T16:30:10.045" v="906" actId="1076"/>
          <ac:picMkLst>
            <pc:docMk/>
            <pc:sldMk cId="344643117" sldId="272"/>
            <ac:picMk id="14" creationId="{481E8ABE-BEAB-7459-9780-1C536A08A59C}"/>
          </ac:picMkLst>
        </pc:picChg>
        <pc:picChg chg="add mod">
          <ac:chgData name="Kau, Derchang" userId="b9148588-e694-4445-9765-2c9aad6149ce" providerId="ADAL" clId="{D079DA35-7A29-5549-A485-08E1B78A1700}" dt="2023-07-07T16:29:56.847" v="904" actId="1076"/>
          <ac:picMkLst>
            <pc:docMk/>
            <pc:sldMk cId="344643117" sldId="272"/>
            <ac:picMk id="15" creationId="{EE28B215-1FAE-C6C2-C8F5-97A00C765372}"/>
          </ac:picMkLst>
        </pc:picChg>
      </pc:sldChg>
      <pc:sldChg chg="addSp delSp modSp new mod">
        <pc:chgData name="Kau, Derchang" userId="b9148588-e694-4445-9765-2c9aad6149ce" providerId="ADAL" clId="{D079DA35-7A29-5549-A485-08E1B78A1700}" dt="2023-07-07T20:15:29.880" v="1409" actId="20577"/>
        <pc:sldMkLst>
          <pc:docMk/>
          <pc:sldMk cId="975853776" sldId="273"/>
        </pc:sldMkLst>
        <pc:spChg chg="add mod">
          <ac:chgData name="Kau, Derchang" userId="b9148588-e694-4445-9765-2c9aad6149ce" providerId="ADAL" clId="{D079DA35-7A29-5549-A485-08E1B78A1700}" dt="2023-07-07T20:15:29.880" v="1409" actId="20577"/>
          <ac:spMkLst>
            <pc:docMk/>
            <pc:sldMk cId="975853776" sldId="273"/>
            <ac:spMk id="2" creationId="{6F3DFFC2-337C-817E-3AA6-A6B99FF60AC1}"/>
          </ac:spMkLst>
        </pc:spChg>
        <pc:spChg chg="add mod topLvl">
          <ac:chgData name="Kau, Derchang" userId="b9148588-e694-4445-9765-2c9aad6149ce" providerId="ADAL" clId="{D079DA35-7A29-5549-A485-08E1B78A1700}" dt="2023-07-07T17:26:32.127" v="1044" actId="165"/>
          <ac:spMkLst>
            <pc:docMk/>
            <pc:sldMk cId="975853776" sldId="273"/>
            <ac:spMk id="7" creationId="{DFB191B0-5678-7916-321F-D0B74785D8CB}"/>
          </ac:spMkLst>
        </pc:spChg>
        <pc:spChg chg="add mod">
          <ac:chgData name="Kau, Derchang" userId="b9148588-e694-4445-9765-2c9aad6149ce" providerId="ADAL" clId="{D079DA35-7A29-5549-A485-08E1B78A1700}" dt="2023-07-07T17:37:32.161" v="1071" actId="20577"/>
          <ac:spMkLst>
            <pc:docMk/>
            <pc:sldMk cId="975853776" sldId="273"/>
            <ac:spMk id="9" creationId="{63A1B730-ED58-84B3-0A7B-F3F76D7C7599}"/>
          </ac:spMkLst>
        </pc:spChg>
        <pc:spChg chg="add mod">
          <ac:chgData name="Kau, Derchang" userId="b9148588-e694-4445-9765-2c9aad6149ce" providerId="ADAL" clId="{D079DA35-7A29-5549-A485-08E1B78A1700}" dt="2023-07-07T17:42:02.479" v="1097" actId="404"/>
          <ac:spMkLst>
            <pc:docMk/>
            <pc:sldMk cId="975853776" sldId="273"/>
            <ac:spMk id="13" creationId="{F9DC26EC-F600-351D-DC27-608D35E7DA6C}"/>
          </ac:spMkLst>
        </pc:spChg>
        <pc:grpChg chg="add del mod">
          <ac:chgData name="Kau, Derchang" userId="b9148588-e694-4445-9765-2c9aad6149ce" providerId="ADAL" clId="{D079DA35-7A29-5549-A485-08E1B78A1700}" dt="2023-07-07T17:26:32.127" v="1044" actId="165"/>
          <ac:grpSpMkLst>
            <pc:docMk/>
            <pc:sldMk cId="975853776" sldId="273"/>
            <ac:grpSpMk id="8" creationId="{A6E8657D-FC20-D541-86C3-175DFAE9677E}"/>
          </ac:grpSpMkLst>
        </pc:grpChg>
        <pc:grpChg chg="add mod">
          <ac:chgData name="Kau, Derchang" userId="b9148588-e694-4445-9765-2c9aad6149ce" providerId="ADAL" clId="{D079DA35-7A29-5549-A485-08E1B78A1700}" dt="2023-07-07T17:27:28.921" v="1059" actId="14100"/>
          <ac:grpSpMkLst>
            <pc:docMk/>
            <pc:sldMk cId="975853776" sldId="273"/>
            <ac:grpSpMk id="10" creationId="{1E950F6C-6D7E-432C-C16A-A8CF652395B0}"/>
          </ac:grpSpMkLst>
        </pc:grpChg>
        <pc:picChg chg="add mod">
          <ac:chgData name="Kau, Derchang" userId="b9148588-e694-4445-9765-2c9aad6149ce" providerId="ADAL" clId="{D079DA35-7A29-5549-A485-08E1B78A1700}" dt="2023-07-07T17:15:08.667" v="984" actId="1076"/>
          <ac:picMkLst>
            <pc:docMk/>
            <pc:sldMk cId="975853776" sldId="273"/>
            <ac:picMk id="3" creationId="{1AF56862-AB1F-3079-2709-B4D0F77FD07E}"/>
          </ac:picMkLst>
        </pc:picChg>
        <pc:picChg chg="add del mod">
          <ac:chgData name="Kau, Derchang" userId="b9148588-e694-4445-9765-2c9aad6149ce" providerId="ADAL" clId="{D079DA35-7A29-5549-A485-08E1B78A1700}" dt="2023-07-07T17:21:14.914" v="1022"/>
          <ac:picMkLst>
            <pc:docMk/>
            <pc:sldMk cId="975853776" sldId="273"/>
            <ac:picMk id="4" creationId="{EBC14372-4545-D3F0-2190-BDAAEA0F341B}"/>
          </ac:picMkLst>
        </pc:picChg>
        <pc:picChg chg="add mod">
          <ac:chgData name="Kau, Derchang" userId="b9148588-e694-4445-9765-2c9aad6149ce" providerId="ADAL" clId="{D079DA35-7A29-5549-A485-08E1B78A1700}" dt="2023-07-07T17:21:45.576" v="1025" actId="14100"/>
          <ac:picMkLst>
            <pc:docMk/>
            <pc:sldMk cId="975853776" sldId="273"/>
            <ac:picMk id="5" creationId="{815182D2-6E3D-1A94-FBFF-D026CEB5B144}"/>
          </ac:picMkLst>
        </pc:picChg>
        <pc:picChg chg="add mod topLvl">
          <ac:chgData name="Kau, Derchang" userId="b9148588-e694-4445-9765-2c9aad6149ce" providerId="ADAL" clId="{D079DA35-7A29-5549-A485-08E1B78A1700}" dt="2023-07-07T17:26:32.127" v="1044" actId="165"/>
          <ac:picMkLst>
            <pc:docMk/>
            <pc:sldMk cId="975853776" sldId="273"/>
            <ac:picMk id="6" creationId="{2998E71F-4F35-87A4-15B5-69F2EBE3E209}"/>
          </ac:picMkLst>
        </pc:picChg>
        <pc:picChg chg="add mod">
          <ac:chgData name="Kau, Derchang" userId="b9148588-e694-4445-9765-2c9aad6149ce" providerId="ADAL" clId="{D079DA35-7A29-5549-A485-08E1B78A1700}" dt="2023-07-07T17:39:37.037" v="1075" actId="1076"/>
          <ac:picMkLst>
            <pc:docMk/>
            <pc:sldMk cId="975853776" sldId="273"/>
            <ac:picMk id="11" creationId="{24FD7522-6DDF-D7FE-891F-16FD2D1653DD}"/>
          </ac:picMkLst>
        </pc:picChg>
        <pc:picChg chg="add mod">
          <ac:chgData name="Kau, Derchang" userId="b9148588-e694-4445-9765-2c9aad6149ce" providerId="ADAL" clId="{D079DA35-7A29-5549-A485-08E1B78A1700}" dt="2023-07-07T18:25:31.068" v="1117" actId="1076"/>
          <ac:picMkLst>
            <pc:docMk/>
            <pc:sldMk cId="975853776" sldId="273"/>
            <ac:picMk id="12" creationId="{4B334793-B285-B610-35A0-24B11C4B9AE8}"/>
          </ac:picMkLst>
        </pc:picChg>
        <pc:picChg chg="add mod">
          <ac:chgData name="Kau, Derchang" userId="b9148588-e694-4445-9765-2c9aad6149ce" providerId="ADAL" clId="{D079DA35-7A29-5549-A485-08E1B78A1700}" dt="2023-07-07T18:25:32.454" v="1118" actId="1076"/>
          <ac:picMkLst>
            <pc:docMk/>
            <pc:sldMk cId="975853776" sldId="273"/>
            <ac:picMk id="14" creationId="{D837C863-D439-4B64-53DB-EDB71CFD8C0B}"/>
          </ac:picMkLst>
        </pc:picChg>
        <pc:picChg chg="add mod">
          <ac:chgData name="Kau, Derchang" userId="b9148588-e694-4445-9765-2c9aad6149ce" providerId="ADAL" clId="{D079DA35-7A29-5549-A485-08E1B78A1700}" dt="2023-07-07T18:25:34.004" v="1119" actId="1076"/>
          <ac:picMkLst>
            <pc:docMk/>
            <pc:sldMk cId="975853776" sldId="273"/>
            <ac:picMk id="15" creationId="{0C3EDC71-6FEB-5B91-02E0-183B395FCB4E}"/>
          </ac:picMkLst>
        </pc:picChg>
        <pc:picChg chg="add mod">
          <ac:chgData name="Kau, Derchang" userId="b9148588-e694-4445-9765-2c9aad6149ce" providerId="ADAL" clId="{D079DA35-7A29-5549-A485-08E1B78A1700}" dt="2023-07-07T18:25:39.381" v="1122" actId="1076"/>
          <ac:picMkLst>
            <pc:docMk/>
            <pc:sldMk cId="975853776" sldId="273"/>
            <ac:picMk id="16" creationId="{C0159BBC-64DD-5766-E1A0-08B4C3F0FC08}"/>
          </ac:picMkLst>
        </pc:picChg>
      </pc:sldChg>
      <pc:sldChg chg="addSp modSp new mod">
        <pc:chgData name="Kau, Derchang" userId="b9148588-e694-4445-9765-2c9aad6149ce" providerId="ADAL" clId="{D079DA35-7A29-5549-A485-08E1B78A1700}" dt="2023-07-07T19:29:38.417" v="1193"/>
        <pc:sldMkLst>
          <pc:docMk/>
          <pc:sldMk cId="744673799" sldId="274"/>
        </pc:sldMkLst>
        <pc:spChg chg="add mod">
          <ac:chgData name="Kau, Derchang" userId="b9148588-e694-4445-9765-2c9aad6149ce" providerId="ADAL" clId="{D079DA35-7A29-5549-A485-08E1B78A1700}" dt="2023-07-07T19:08:32.089" v="1192" actId="1076"/>
          <ac:spMkLst>
            <pc:docMk/>
            <pc:sldMk cId="744673799" sldId="274"/>
            <ac:spMk id="2" creationId="{EA175877-9D70-8971-79ED-975916C34A4A}"/>
          </ac:spMkLst>
        </pc:spChg>
        <pc:picChg chg="add mod">
          <ac:chgData name="Kau, Derchang" userId="b9148588-e694-4445-9765-2c9aad6149ce" providerId="ADAL" clId="{D079DA35-7A29-5549-A485-08E1B78A1700}" dt="2023-07-07T19:29:38.417" v="1193"/>
          <ac:picMkLst>
            <pc:docMk/>
            <pc:sldMk cId="744673799" sldId="274"/>
            <ac:picMk id="3" creationId="{35321B0F-63F0-FA0F-57D0-A26B9214B276}"/>
          </ac:picMkLst>
        </pc:picChg>
      </pc:sldChg>
      <pc:sldChg chg="addSp delSp modSp new mod">
        <pc:chgData name="Kau, Derchang" userId="b9148588-e694-4445-9765-2c9aad6149ce" providerId="ADAL" clId="{D079DA35-7A29-5549-A485-08E1B78A1700}" dt="2023-07-07T19:57:31.645" v="1359" actId="20577"/>
        <pc:sldMkLst>
          <pc:docMk/>
          <pc:sldMk cId="2941762190" sldId="275"/>
        </pc:sldMkLst>
        <pc:spChg chg="add mod">
          <ac:chgData name="Kau, Derchang" userId="b9148588-e694-4445-9765-2c9aad6149ce" providerId="ADAL" clId="{D079DA35-7A29-5549-A485-08E1B78A1700}" dt="2023-07-07T19:57:31.645" v="1359" actId="20577"/>
          <ac:spMkLst>
            <pc:docMk/>
            <pc:sldMk cId="2941762190" sldId="275"/>
            <ac:spMk id="2" creationId="{B8FC9240-186A-E6D1-458A-B4C36F5BCCFB}"/>
          </ac:spMkLst>
        </pc:spChg>
        <pc:picChg chg="add mod">
          <ac:chgData name="Kau, Derchang" userId="b9148588-e694-4445-9765-2c9aad6149ce" providerId="ADAL" clId="{D079DA35-7A29-5549-A485-08E1B78A1700}" dt="2023-07-07T19:52:21.849" v="1303" actId="1076"/>
          <ac:picMkLst>
            <pc:docMk/>
            <pc:sldMk cId="2941762190" sldId="275"/>
            <ac:picMk id="3" creationId="{D584581B-24D3-3453-D4E0-28D4B209B6F4}"/>
          </ac:picMkLst>
        </pc:picChg>
        <pc:picChg chg="add del mod">
          <ac:chgData name="Kau, Derchang" userId="b9148588-e694-4445-9765-2c9aad6149ce" providerId="ADAL" clId="{D079DA35-7A29-5549-A485-08E1B78A1700}" dt="2023-07-07T19:48:46.517" v="1268" actId="478"/>
          <ac:picMkLst>
            <pc:docMk/>
            <pc:sldMk cId="2941762190" sldId="275"/>
            <ac:picMk id="4" creationId="{B3364F52-1F5C-3FE1-B2D2-15F6FDD4625B}"/>
          </ac:picMkLst>
        </pc:picChg>
        <pc:picChg chg="add mod">
          <ac:chgData name="Kau, Derchang" userId="b9148588-e694-4445-9765-2c9aad6149ce" providerId="ADAL" clId="{D079DA35-7A29-5549-A485-08E1B78A1700}" dt="2023-07-07T19:52:28.760" v="1305" actId="1076"/>
          <ac:picMkLst>
            <pc:docMk/>
            <pc:sldMk cId="2941762190" sldId="275"/>
            <ac:picMk id="5" creationId="{E9A08CFA-75F7-D3F9-1434-C462586F091E}"/>
          </ac:picMkLst>
        </pc:picChg>
        <pc:picChg chg="add mod">
          <ac:chgData name="Kau, Derchang" userId="b9148588-e694-4445-9765-2c9aad6149ce" providerId="ADAL" clId="{D079DA35-7A29-5549-A485-08E1B78A1700}" dt="2023-07-07T19:52:25.778" v="1304" actId="1076"/>
          <ac:picMkLst>
            <pc:docMk/>
            <pc:sldMk cId="2941762190" sldId="275"/>
            <ac:picMk id="6" creationId="{ED714645-2680-CBF9-51CD-55AF78234B9B}"/>
          </ac:picMkLst>
        </pc:picChg>
      </pc:sldChg>
      <pc:sldChg chg="addSp modSp new mod">
        <pc:chgData name="Kau, Derchang" userId="b9148588-e694-4445-9765-2c9aad6149ce" providerId="ADAL" clId="{D079DA35-7A29-5549-A485-08E1B78A1700}" dt="2023-07-07T20:14:31.300" v="1398" actId="1076"/>
        <pc:sldMkLst>
          <pc:docMk/>
          <pc:sldMk cId="1319894739" sldId="276"/>
        </pc:sldMkLst>
        <pc:spChg chg="add mod">
          <ac:chgData name="Kau, Derchang" userId="b9148588-e694-4445-9765-2c9aad6149ce" providerId="ADAL" clId="{D079DA35-7A29-5549-A485-08E1B78A1700}" dt="2023-07-07T20:06:06.830" v="1371" actId="20577"/>
          <ac:spMkLst>
            <pc:docMk/>
            <pc:sldMk cId="1319894739" sldId="276"/>
            <ac:spMk id="2" creationId="{6EEE6919-7047-2EC6-0BD2-A676A3F059A8}"/>
          </ac:spMkLst>
        </pc:spChg>
        <pc:picChg chg="add mod">
          <ac:chgData name="Kau, Derchang" userId="b9148588-e694-4445-9765-2c9aad6149ce" providerId="ADAL" clId="{D079DA35-7A29-5549-A485-08E1B78A1700}" dt="2023-07-07T19:58:08.875" v="1364" actId="14100"/>
          <ac:picMkLst>
            <pc:docMk/>
            <pc:sldMk cId="1319894739" sldId="276"/>
            <ac:picMk id="3" creationId="{9A527F74-F8FD-FB76-DC4F-9FA2FF7FEA93}"/>
          </ac:picMkLst>
        </pc:picChg>
        <pc:picChg chg="add mod">
          <ac:chgData name="Kau, Derchang" userId="b9148588-e694-4445-9765-2c9aad6149ce" providerId="ADAL" clId="{D079DA35-7A29-5549-A485-08E1B78A1700}" dt="2023-07-07T20:09:19.064" v="1382" actId="1076"/>
          <ac:picMkLst>
            <pc:docMk/>
            <pc:sldMk cId="1319894739" sldId="276"/>
            <ac:picMk id="4" creationId="{615E7B8E-8FF8-D2AD-2859-3C1198E4FEDA}"/>
          </ac:picMkLst>
        </pc:picChg>
        <pc:picChg chg="add mod">
          <ac:chgData name="Kau, Derchang" userId="b9148588-e694-4445-9765-2c9aad6149ce" providerId="ADAL" clId="{D079DA35-7A29-5549-A485-08E1B78A1700}" dt="2023-07-07T20:09:21.766" v="1383" actId="1076"/>
          <ac:picMkLst>
            <pc:docMk/>
            <pc:sldMk cId="1319894739" sldId="276"/>
            <ac:picMk id="5" creationId="{6780432E-3E19-EF67-B75F-03623CFED001}"/>
          </ac:picMkLst>
        </pc:picChg>
        <pc:picChg chg="add mod">
          <ac:chgData name="Kau, Derchang" userId="b9148588-e694-4445-9765-2c9aad6149ce" providerId="ADAL" clId="{D079DA35-7A29-5549-A485-08E1B78A1700}" dt="2023-07-07T20:10:46.874" v="1389" actId="1076"/>
          <ac:picMkLst>
            <pc:docMk/>
            <pc:sldMk cId="1319894739" sldId="276"/>
            <ac:picMk id="6" creationId="{5BE818E5-5AA8-E3C6-1A53-D52DB3F68D3E}"/>
          </ac:picMkLst>
        </pc:picChg>
        <pc:picChg chg="add mod">
          <ac:chgData name="Kau, Derchang" userId="b9148588-e694-4445-9765-2c9aad6149ce" providerId="ADAL" clId="{D079DA35-7A29-5549-A485-08E1B78A1700}" dt="2023-07-07T20:14:31.300" v="1398" actId="1076"/>
          <ac:picMkLst>
            <pc:docMk/>
            <pc:sldMk cId="1319894739" sldId="276"/>
            <ac:picMk id="7" creationId="{3FEA1339-2AF4-F59E-9677-89E16EACEAEE}"/>
          </ac:picMkLst>
        </pc:picChg>
        <pc:picChg chg="add mod">
          <ac:chgData name="Kau, Derchang" userId="b9148588-e694-4445-9765-2c9aad6149ce" providerId="ADAL" clId="{D079DA35-7A29-5549-A485-08E1B78A1700}" dt="2023-07-07T20:14:29.353" v="1397" actId="1076"/>
          <ac:picMkLst>
            <pc:docMk/>
            <pc:sldMk cId="1319894739" sldId="276"/>
            <ac:picMk id="8" creationId="{2DFCE171-C1CE-E70D-33BC-8DFBFB35A3E9}"/>
          </ac:picMkLst>
        </pc:picChg>
      </pc:sldChg>
      <pc:sldChg chg="addSp modSp new mod">
        <pc:chgData name="Kau, Derchang" userId="b9148588-e694-4445-9765-2c9aad6149ce" providerId="ADAL" clId="{D079DA35-7A29-5549-A485-08E1B78A1700}" dt="2023-07-10T21:50:37.102" v="2629" actId="1076"/>
        <pc:sldMkLst>
          <pc:docMk/>
          <pc:sldMk cId="176161068" sldId="277"/>
        </pc:sldMkLst>
        <pc:spChg chg="add mod">
          <ac:chgData name="Kau, Derchang" userId="b9148588-e694-4445-9765-2c9aad6149ce" providerId="ADAL" clId="{D079DA35-7A29-5549-A485-08E1B78A1700}" dt="2023-07-07T20:40:10.110" v="1595" actId="1076"/>
          <ac:spMkLst>
            <pc:docMk/>
            <pc:sldMk cId="176161068" sldId="277"/>
            <ac:spMk id="2" creationId="{2FC2EA2B-234C-D80C-0BE4-A4590A353CA8}"/>
          </ac:spMkLst>
        </pc:spChg>
        <pc:picChg chg="add mod">
          <ac:chgData name="Kau, Derchang" userId="b9148588-e694-4445-9765-2c9aad6149ce" providerId="ADAL" clId="{D079DA35-7A29-5549-A485-08E1B78A1700}" dt="2023-07-07T20:29:38.739" v="1507" actId="1076"/>
          <ac:picMkLst>
            <pc:docMk/>
            <pc:sldMk cId="176161068" sldId="277"/>
            <ac:picMk id="3" creationId="{09E3C724-D0E9-8DD7-3F4D-1CC9595B36D9}"/>
          </ac:picMkLst>
        </pc:picChg>
        <pc:picChg chg="add mod">
          <ac:chgData name="Kau, Derchang" userId="b9148588-e694-4445-9765-2c9aad6149ce" providerId="ADAL" clId="{D079DA35-7A29-5549-A485-08E1B78A1700}" dt="2023-07-07T20:39:39.638" v="1586" actId="1076"/>
          <ac:picMkLst>
            <pc:docMk/>
            <pc:sldMk cId="176161068" sldId="277"/>
            <ac:picMk id="4" creationId="{16452DC3-F2EB-BAFF-D15A-C47CDC62D292}"/>
          </ac:picMkLst>
        </pc:picChg>
        <pc:picChg chg="add mod">
          <ac:chgData name="Kau, Derchang" userId="b9148588-e694-4445-9765-2c9aad6149ce" providerId="ADAL" clId="{D079DA35-7A29-5549-A485-08E1B78A1700}" dt="2023-07-10T21:50:37.102" v="2629" actId="1076"/>
          <ac:picMkLst>
            <pc:docMk/>
            <pc:sldMk cId="176161068" sldId="277"/>
            <ac:picMk id="5" creationId="{4DBA4208-C2BE-A712-E860-FED01E28B85C}"/>
          </ac:picMkLst>
        </pc:picChg>
        <pc:picChg chg="add mod">
          <ac:chgData name="Kau, Derchang" userId="b9148588-e694-4445-9765-2c9aad6149ce" providerId="ADAL" clId="{D079DA35-7A29-5549-A485-08E1B78A1700}" dt="2023-07-07T20:43:39.988" v="1610" actId="1036"/>
          <ac:picMkLst>
            <pc:docMk/>
            <pc:sldMk cId="176161068" sldId="277"/>
            <ac:picMk id="6" creationId="{1BB527A3-5B8B-A2AE-4329-A6AFF7BB67EC}"/>
          </ac:picMkLst>
        </pc:picChg>
      </pc:sldChg>
      <pc:sldChg chg="addSp modSp new mod">
        <pc:chgData name="Kau, Derchang" userId="b9148588-e694-4445-9765-2c9aad6149ce" providerId="ADAL" clId="{D079DA35-7A29-5549-A485-08E1B78A1700}" dt="2023-07-10T22:11:39.163" v="2630" actId="1076"/>
        <pc:sldMkLst>
          <pc:docMk/>
          <pc:sldMk cId="40960099" sldId="278"/>
        </pc:sldMkLst>
        <pc:spChg chg="add mod">
          <ac:chgData name="Kau, Derchang" userId="b9148588-e694-4445-9765-2c9aad6149ce" providerId="ADAL" clId="{D079DA35-7A29-5549-A485-08E1B78A1700}" dt="2023-07-07T23:19:19.960" v="1660" actId="1076"/>
          <ac:spMkLst>
            <pc:docMk/>
            <pc:sldMk cId="40960099" sldId="278"/>
            <ac:spMk id="2" creationId="{26005609-EEA4-5C12-AA55-6362D3CF63D2}"/>
          </ac:spMkLst>
        </pc:spChg>
        <pc:picChg chg="add mod">
          <ac:chgData name="Kau, Derchang" userId="b9148588-e694-4445-9765-2c9aad6149ce" providerId="ADAL" clId="{D079DA35-7A29-5549-A485-08E1B78A1700}" dt="2023-07-10T22:11:39.163" v="2630" actId="1076"/>
          <ac:picMkLst>
            <pc:docMk/>
            <pc:sldMk cId="40960099" sldId="278"/>
            <ac:picMk id="3" creationId="{502B4698-4D76-81EE-4B08-A1E1733EC0DE}"/>
          </ac:picMkLst>
        </pc:picChg>
        <pc:picChg chg="add mod">
          <ac:chgData name="Kau, Derchang" userId="b9148588-e694-4445-9765-2c9aad6149ce" providerId="ADAL" clId="{D079DA35-7A29-5549-A485-08E1B78A1700}" dt="2023-07-07T20:56:45.706" v="1640" actId="1076"/>
          <ac:picMkLst>
            <pc:docMk/>
            <pc:sldMk cId="40960099" sldId="278"/>
            <ac:picMk id="4" creationId="{C32E51A9-6B24-6469-8FA7-D80B18CFD112}"/>
          </ac:picMkLst>
        </pc:picChg>
        <pc:picChg chg="add mod">
          <ac:chgData name="Kau, Derchang" userId="b9148588-e694-4445-9765-2c9aad6149ce" providerId="ADAL" clId="{D079DA35-7A29-5549-A485-08E1B78A1700}" dt="2023-07-07T20:59:40.002" v="1649" actId="1076"/>
          <ac:picMkLst>
            <pc:docMk/>
            <pc:sldMk cId="40960099" sldId="278"/>
            <ac:picMk id="5" creationId="{F26F5533-411C-779C-696C-ECB1DE468737}"/>
          </ac:picMkLst>
        </pc:picChg>
        <pc:picChg chg="add mod">
          <ac:chgData name="Kau, Derchang" userId="b9148588-e694-4445-9765-2c9aad6149ce" providerId="ADAL" clId="{D079DA35-7A29-5549-A485-08E1B78A1700}" dt="2023-07-07T20:59:41.226" v="1650" actId="1076"/>
          <ac:picMkLst>
            <pc:docMk/>
            <pc:sldMk cId="40960099" sldId="278"/>
            <ac:picMk id="6" creationId="{8F4F4EA1-DD6F-89C3-FFDD-F26AF39F8643}"/>
          </ac:picMkLst>
        </pc:picChg>
        <pc:picChg chg="add mod">
          <ac:chgData name="Kau, Derchang" userId="b9148588-e694-4445-9765-2c9aad6149ce" providerId="ADAL" clId="{D079DA35-7A29-5549-A485-08E1B78A1700}" dt="2023-07-07T23:08:21.644" v="1654" actId="1076"/>
          <ac:picMkLst>
            <pc:docMk/>
            <pc:sldMk cId="40960099" sldId="278"/>
            <ac:picMk id="7" creationId="{A3D5B588-7E98-3667-963F-93F931996B75}"/>
          </ac:picMkLst>
        </pc:picChg>
      </pc:sldChg>
      <pc:sldChg chg="add del">
        <pc:chgData name="Kau, Derchang" userId="b9148588-e694-4445-9765-2c9aad6149ce" providerId="ADAL" clId="{D079DA35-7A29-5549-A485-08E1B78A1700}" dt="2023-07-07T20:48:59.717" v="1613"/>
        <pc:sldMkLst>
          <pc:docMk/>
          <pc:sldMk cId="1844503192" sldId="279"/>
        </pc:sldMkLst>
      </pc:sldChg>
      <pc:sldChg chg="addSp delSp modSp new mod">
        <pc:chgData name="Kau, Derchang" userId="b9148588-e694-4445-9765-2c9aad6149ce" providerId="ADAL" clId="{D079DA35-7A29-5549-A485-08E1B78A1700}" dt="2023-07-07T23:57:58.832" v="1877" actId="20577"/>
        <pc:sldMkLst>
          <pc:docMk/>
          <pc:sldMk cId="3490043645" sldId="279"/>
        </pc:sldMkLst>
        <pc:spChg chg="add mod">
          <ac:chgData name="Kau, Derchang" userId="b9148588-e694-4445-9765-2c9aad6149ce" providerId="ADAL" clId="{D079DA35-7A29-5549-A485-08E1B78A1700}" dt="2023-07-07T23:57:58.832" v="1877" actId="20577"/>
          <ac:spMkLst>
            <pc:docMk/>
            <pc:sldMk cId="3490043645" sldId="279"/>
            <ac:spMk id="2" creationId="{79E98A06-3FF4-D78F-3A38-0C3F7E3E8229}"/>
          </ac:spMkLst>
        </pc:spChg>
        <pc:picChg chg="add del mod">
          <ac:chgData name="Kau, Derchang" userId="b9148588-e694-4445-9765-2c9aad6149ce" providerId="ADAL" clId="{D079DA35-7A29-5549-A485-08E1B78A1700}" dt="2023-07-07T23:54:52.990" v="1747" actId="478"/>
          <ac:picMkLst>
            <pc:docMk/>
            <pc:sldMk cId="3490043645" sldId="279"/>
            <ac:picMk id="3" creationId="{DBF6F2D9-CB1D-C5C5-9D3E-F1904E54F40E}"/>
          </ac:picMkLst>
        </pc:picChg>
        <pc:picChg chg="add del mod">
          <ac:chgData name="Kau, Derchang" userId="b9148588-e694-4445-9765-2c9aad6149ce" providerId="ADAL" clId="{D079DA35-7A29-5549-A485-08E1B78A1700}" dt="2023-07-07T23:50:29.720" v="1740" actId="478"/>
          <ac:picMkLst>
            <pc:docMk/>
            <pc:sldMk cId="3490043645" sldId="279"/>
            <ac:picMk id="4" creationId="{32F1D4D0-7D90-1A27-B508-4E7D35D5766D}"/>
          </ac:picMkLst>
        </pc:picChg>
        <pc:picChg chg="add mod">
          <ac:chgData name="Kau, Derchang" userId="b9148588-e694-4445-9765-2c9aad6149ce" providerId="ADAL" clId="{D079DA35-7A29-5549-A485-08E1B78A1700}" dt="2023-07-07T23:50:37.544" v="1743" actId="1076"/>
          <ac:picMkLst>
            <pc:docMk/>
            <pc:sldMk cId="3490043645" sldId="279"/>
            <ac:picMk id="5" creationId="{7594DA41-4B12-CE7B-B484-72F210418A2E}"/>
          </ac:picMkLst>
        </pc:picChg>
        <pc:picChg chg="add mod">
          <ac:chgData name="Kau, Derchang" userId="b9148588-e694-4445-9765-2c9aad6149ce" providerId="ADAL" clId="{D079DA35-7A29-5549-A485-08E1B78A1700}" dt="2023-07-07T23:54:56.076" v="1748" actId="1076"/>
          <ac:picMkLst>
            <pc:docMk/>
            <pc:sldMk cId="3490043645" sldId="279"/>
            <ac:picMk id="6" creationId="{829B4EDB-8DEB-6F9B-01EA-EDD6A37481B5}"/>
          </ac:picMkLst>
        </pc:picChg>
      </pc:sldChg>
      <pc:sldChg chg="addSp modSp new mod">
        <pc:chgData name="Kau, Derchang" userId="b9148588-e694-4445-9765-2c9aad6149ce" providerId="ADAL" clId="{D079DA35-7A29-5549-A485-08E1B78A1700}" dt="2023-07-09T22:47:45.092" v="2591" actId="1076"/>
        <pc:sldMkLst>
          <pc:docMk/>
          <pc:sldMk cId="1253031437" sldId="280"/>
        </pc:sldMkLst>
        <pc:spChg chg="add mod">
          <ac:chgData name="Kau, Derchang" userId="b9148588-e694-4445-9765-2c9aad6149ce" providerId="ADAL" clId="{D079DA35-7A29-5549-A485-08E1B78A1700}" dt="2023-07-08T00:00:43.102" v="1904" actId="20577"/>
          <ac:spMkLst>
            <pc:docMk/>
            <pc:sldMk cId="1253031437" sldId="280"/>
            <ac:spMk id="2" creationId="{FB91C041-9108-40E8-66CB-5714D7024C28}"/>
          </ac:spMkLst>
        </pc:spChg>
        <pc:spChg chg="add mod">
          <ac:chgData name="Kau, Derchang" userId="b9148588-e694-4445-9765-2c9aad6149ce" providerId="ADAL" clId="{D079DA35-7A29-5549-A485-08E1B78A1700}" dt="2023-07-08T00:35:04.516" v="2340" actId="20577"/>
          <ac:spMkLst>
            <pc:docMk/>
            <pc:sldMk cId="1253031437" sldId="280"/>
            <ac:spMk id="3" creationId="{5E1E12BE-B2A1-9D21-B873-C752E4EB5052}"/>
          </ac:spMkLst>
        </pc:spChg>
        <pc:picChg chg="add mod">
          <ac:chgData name="Kau, Derchang" userId="b9148588-e694-4445-9765-2c9aad6149ce" providerId="ADAL" clId="{D079DA35-7A29-5549-A485-08E1B78A1700}" dt="2023-07-09T22:47:45.092" v="2591" actId="1076"/>
          <ac:picMkLst>
            <pc:docMk/>
            <pc:sldMk cId="1253031437" sldId="280"/>
            <ac:picMk id="4" creationId="{36E7AEB8-75A0-6788-75A8-E1ADB72B46DA}"/>
          </ac:picMkLst>
        </pc:picChg>
        <pc:picChg chg="add mod">
          <ac:chgData name="Kau, Derchang" userId="b9148588-e694-4445-9765-2c9aad6149ce" providerId="ADAL" clId="{D079DA35-7A29-5549-A485-08E1B78A1700}" dt="2023-07-08T00:35:19.612" v="2341" actId="1076"/>
          <ac:picMkLst>
            <pc:docMk/>
            <pc:sldMk cId="1253031437" sldId="280"/>
            <ac:picMk id="5" creationId="{743E92B2-AC56-B8E8-313B-18882E413402}"/>
          </ac:picMkLst>
        </pc:picChg>
      </pc:sldChg>
      <pc:sldChg chg="addSp modSp new mod">
        <pc:chgData name="Kau, Derchang" userId="b9148588-e694-4445-9765-2c9aad6149ce" providerId="ADAL" clId="{D079DA35-7A29-5549-A485-08E1B78A1700}" dt="2023-07-09T22:04:26.091" v="2436" actId="1076"/>
        <pc:sldMkLst>
          <pc:docMk/>
          <pc:sldMk cId="3902953378" sldId="281"/>
        </pc:sldMkLst>
        <pc:spChg chg="add mod">
          <ac:chgData name="Kau, Derchang" userId="b9148588-e694-4445-9765-2c9aad6149ce" providerId="ADAL" clId="{D079DA35-7A29-5549-A485-08E1B78A1700}" dt="2023-07-09T21:41:07.366" v="2389" actId="1076"/>
          <ac:spMkLst>
            <pc:docMk/>
            <pc:sldMk cId="3902953378" sldId="281"/>
            <ac:spMk id="2" creationId="{2FE88222-12E0-1E6F-0BDD-7E81E2468913}"/>
          </ac:spMkLst>
        </pc:spChg>
        <pc:picChg chg="add mod">
          <ac:chgData name="Kau, Derchang" userId="b9148588-e694-4445-9765-2c9aad6149ce" providerId="ADAL" clId="{D079DA35-7A29-5549-A485-08E1B78A1700}" dt="2023-07-09T22:03:03.783" v="2412" actId="14100"/>
          <ac:picMkLst>
            <pc:docMk/>
            <pc:sldMk cId="3902953378" sldId="281"/>
            <ac:picMk id="3" creationId="{D63EA89B-0D46-8F16-28AC-25E04E03AB13}"/>
          </ac:picMkLst>
        </pc:picChg>
        <pc:picChg chg="add mod">
          <ac:chgData name="Kau, Derchang" userId="b9148588-e694-4445-9765-2c9aad6149ce" providerId="ADAL" clId="{D079DA35-7A29-5549-A485-08E1B78A1700}" dt="2023-07-09T22:04:12.358" v="2431" actId="1076"/>
          <ac:picMkLst>
            <pc:docMk/>
            <pc:sldMk cId="3902953378" sldId="281"/>
            <ac:picMk id="4" creationId="{D93C26E1-A439-AF47-67FA-EB3248C2A047}"/>
          </ac:picMkLst>
        </pc:picChg>
        <pc:picChg chg="add mod">
          <ac:chgData name="Kau, Derchang" userId="b9148588-e694-4445-9765-2c9aad6149ce" providerId="ADAL" clId="{D079DA35-7A29-5549-A485-08E1B78A1700}" dt="2023-07-09T22:03:04.937" v="2413" actId="1076"/>
          <ac:picMkLst>
            <pc:docMk/>
            <pc:sldMk cId="3902953378" sldId="281"/>
            <ac:picMk id="5" creationId="{AB71F31D-6497-5891-6847-ECCBD058BB3E}"/>
          </ac:picMkLst>
        </pc:picChg>
        <pc:picChg chg="add mod">
          <ac:chgData name="Kau, Derchang" userId="b9148588-e694-4445-9765-2c9aad6149ce" providerId="ADAL" clId="{D079DA35-7A29-5549-A485-08E1B78A1700}" dt="2023-07-09T22:04:26.091" v="2436" actId="1076"/>
          <ac:picMkLst>
            <pc:docMk/>
            <pc:sldMk cId="3902953378" sldId="281"/>
            <ac:picMk id="6" creationId="{8FDB3AD4-6509-0FFE-914A-7A153CC32411}"/>
          </ac:picMkLst>
        </pc:picChg>
        <pc:picChg chg="add mod">
          <ac:chgData name="Kau, Derchang" userId="b9148588-e694-4445-9765-2c9aad6149ce" providerId="ADAL" clId="{D079DA35-7A29-5549-A485-08E1B78A1700}" dt="2023-07-09T22:04:21.807" v="2433" actId="1076"/>
          <ac:picMkLst>
            <pc:docMk/>
            <pc:sldMk cId="3902953378" sldId="281"/>
            <ac:picMk id="7" creationId="{F4737F82-2D4B-F0AB-A459-81DA5061082A}"/>
          </ac:picMkLst>
        </pc:picChg>
      </pc:sldChg>
      <pc:sldChg chg="addSp modSp new mod">
        <pc:chgData name="Kau, Derchang" userId="b9148588-e694-4445-9765-2c9aad6149ce" providerId="ADAL" clId="{D079DA35-7A29-5549-A485-08E1B78A1700}" dt="2023-07-09T22:24:44.813" v="2498" actId="1076"/>
        <pc:sldMkLst>
          <pc:docMk/>
          <pc:sldMk cId="969940890" sldId="282"/>
        </pc:sldMkLst>
        <pc:spChg chg="add mod">
          <ac:chgData name="Kau, Derchang" userId="b9148588-e694-4445-9765-2c9aad6149ce" providerId="ADAL" clId="{D079DA35-7A29-5549-A485-08E1B78A1700}" dt="2023-07-09T22:05:33.644" v="2462" actId="20577"/>
          <ac:spMkLst>
            <pc:docMk/>
            <pc:sldMk cId="969940890" sldId="282"/>
            <ac:spMk id="2" creationId="{124305D0-6A56-646A-E9BE-DD96BDA76D55}"/>
          </ac:spMkLst>
        </pc:spChg>
        <pc:picChg chg="add mod">
          <ac:chgData name="Kau, Derchang" userId="b9148588-e694-4445-9765-2c9aad6149ce" providerId="ADAL" clId="{D079DA35-7A29-5549-A485-08E1B78A1700}" dt="2023-07-09T22:12:55.427" v="2467" actId="1076"/>
          <ac:picMkLst>
            <pc:docMk/>
            <pc:sldMk cId="969940890" sldId="282"/>
            <ac:picMk id="3" creationId="{EB9B2319-6B51-A2E3-7970-191D7B0803D4}"/>
          </ac:picMkLst>
        </pc:picChg>
        <pc:picChg chg="add mod">
          <ac:chgData name="Kau, Derchang" userId="b9148588-e694-4445-9765-2c9aad6149ce" providerId="ADAL" clId="{D079DA35-7A29-5549-A485-08E1B78A1700}" dt="2023-07-09T22:13:09.721" v="2473" actId="14100"/>
          <ac:picMkLst>
            <pc:docMk/>
            <pc:sldMk cId="969940890" sldId="282"/>
            <ac:picMk id="4" creationId="{A337DF0E-02C6-2D68-BC46-A47CB42345A5}"/>
          </ac:picMkLst>
        </pc:picChg>
        <pc:picChg chg="add mod">
          <ac:chgData name="Kau, Derchang" userId="b9148588-e694-4445-9765-2c9aad6149ce" providerId="ADAL" clId="{D079DA35-7A29-5549-A485-08E1B78A1700}" dt="2023-07-09T22:24:40.546" v="2497" actId="1076"/>
          <ac:picMkLst>
            <pc:docMk/>
            <pc:sldMk cId="969940890" sldId="282"/>
            <ac:picMk id="5" creationId="{898E6E34-7EFC-8C2A-74B8-13BFA19C6A34}"/>
          </ac:picMkLst>
        </pc:picChg>
        <pc:picChg chg="add mod">
          <ac:chgData name="Kau, Derchang" userId="b9148588-e694-4445-9765-2c9aad6149ce" providerId="ADAL" clId="{D079DA35-7A29-5549-A485-08E1B78A1700}" dt="2023-07-09T22:24:44.813" v="2498" actId="1076"/>
          <ac:picMkLst>
            <pc:docMk/>
            <pc:sldMk cId="969940890" sldId="282"/>
            <ac:picMk id="6" creationId="{43FE9999-60A7-C47E-BCBC-129F5F55889C}"/>
          </ac:picMkLst>
        </pc:picChg>
        <pc:picChg chg="add mod">
          <ac:chgData name="Kau, Derchang" userId="b9148588-e694-4445-9765-2c9aad6149ce" providerId="ADAL" clId="{D079DA35-7A29-5549-A485-08E1B78A1700}" dt="2023-07-09T22:24:36.946" v="2496" actId="1076"/>
          <ac:picMkLst>
            <pc:docMk/>
            <pc:sldMk cId="969940890" sldId="282"/>
            <ac:picMk id="7" creationId="{E205B00F-D08A-80D9-A91C-A339903E6ACD}"/>
          </ac:picMkLst>
        </pc:picChg>
      </pc:sldChg>
      <pc:sldChg chg="addSp delSp modSp new mod">
        <pc:chgData name="Kau, Derchang" userId="b9148588-e694-4445-9765-2c9aad6149ce" providerId="ADAL" clId="{D079DA35-7A29-5549-A485-08E1B78A1700}" dt="2023-07-10T21:44:18.895" v="2628" actId="1076"/>
        <pc:sldMkLst>
          <pc:docMk/>
          <pc:sldMk cId="1745543107" sldId="283"/>
        </pc:sldMkLst>
        <pc:spChg chg="add mod">
          <ac:chgData name="Kau, Derchang" userId="b9148588-e694-4445-9765-2c9aad6149ce" providerId="ADAL" clId="{D079DA35-7A29-5549-A485-08E1B78A1700}" dt="2023-07-09T22:54:09.400" v="2618" actId="20577"/>
          <ac:spMkLst>
            <pc:docMk/>
            <pc:sldMk cId="1745543107" sldId="283"/>
            <ac:spMk id="2" creationId="{16831931-B593-4BBA-D80E-20BE472BC5F5}"/>
          </ac:spMkLst>
        </pc:spChg>
        <pc:picChg chg="add mod">
          <ac:chgData name="Kau, Derchang" userId="b9148588-e694-4445-9765-2c9aad6149ce" providerId="ADAL" clId="{D079DA35-7A29-5549-A485-08E1B78A1700}" dt="2023-07-09T22:51:41.176" v="2606" actId="14100"/>
          <ac:picMkLst>
            <pc:docMk/>
            <pc:sldMk cId="1745543107" sldId="283"/>
            <ac:picMk id="3" creationId="{DD60CDE3-BEC1-6B96-9432-EA71A9395D1F}"/>
          </ac:picMkLst>
        </pc:picChg>
        <pc:picChg chg="add mod">
          <ac:chgData name="Kau, Derchang" userId="b9148588-e694-4445-9765-2c9aad6149ce" providerId="ADAL" clId="{D079DA35-7A29-5549-A485-08E1B78A1700}" dt="2023-07-09T22:51:52.285" v="2611" actId="1076"/>
          <ac:picMkLst>
            <pc:docMk/>
            <pc:sldMk cId="1745543107" sldId="283"/>
            <ac:picMk id="4" creationId="{E57F6856-BA77-D98A-3217-B9E880352B06}"/>
          </ac:picMkLst>
        </pc:picChg>
        <pc:picChg chg="add del mod">
          <ac:chgData name="Kau, Derchang" userId="b9148588-e694-4445-9765-2c9aad6149ce" providerId="ADAL" clId="{D079DA35-7A29-5549-A485-08E1B78A1700}" dt="2023-07-09T22:51:17.635" v="2602"/>
          <ac:picMkLst>
            <pc:docMk/>
            <pc:sldMk cId="1745543107" sldId="283"/>
            <ac:picMk id="5" creationId="{66D3AB49-8E44-D5E1-3410-C2941D4BFB5A}"/>
          </ac:picMkLst>
        </pc:picChg>
        <pc:picChg chg="add mod">
          <ac:chgData name="Kau, Derchang" userId="b9148588-e694-4445-9765-2c9aad6149ce" providerId="ADAL" clId="{D079DA35-7A29-5549-A485-08E1B78A1700}" dt="2023-07-10T21:44:18.895" v="2628" actId="1076"/>
          <ac:picMkLst>
            <pc:docMk/>
            <pc:sldMk cId="1745543107" sldId="283"/>
            <ac:picMk id="6" creationId="{496A96CA-DF97-6BF4-BFCA-5DBE2050E9F5}"/>
          </ac:picMkLst>
        </pc:picChg>
        <pc:picChg chg="add mod">
          <ac:chgData name="Kau, Derchang" userId="b9148588-e694-4445-9765-2c9aad6149ce" providerId="ADAL" clId="{D079DA35-7A29-5549-A485-08E1B78A1700}" dt="2023-07-09T22:52:10.943" v="2615" actId="1076"/>
          <ac:picMkLst>
            <pc:docMk/>
            <pc:sldMk cId="1745543107" sldId="283"/>
            <ac:picMk id="7" creationId="{D5555969-3785-5D13-4FAD-D1E1FEAB5E37}"/>
          </ac:picMkLst>
        </pc:picChg>
      </pc:sldChg>
      <pc:sldChg chg="addSp modSp new mod">
        <pc:chgData name="Kau, Derchang" userId="b9148588-e694-4445-9765-2c9aad6149ce" providerId="ADAL" clId="{D079DA35-7A29-5549-A485-08E1B78A1700}" dt="2023-07-11T16:18:58.879" v="2632" actId="20577"/>
        <pc:sldMkLst>
          <pc:docMk/>
          <pc:sldMk cId="1263819494" sldId="284"/>
        </pc:sldMkLst>
        <pc:spChg chg="add mod">
          <ac:chgData name="Kau, Derchang" userId="b9148588-e694-4445-9765-2c9aad6149ce" providerId="ADAL" clId="{D079DA35-7A29-5549-A485-08E1B78A1700}" dt="2023-07-11T16:18:58.879" v="2632" actId="20577"/>
          <ac:spMkLst>
            <pc:docMk/>
            <pc:sldMk cId="1263819494" sldId="284"/>
            <ac:spMk id="2" creationId="{B65038D9-3F0F-A52F-561F-37E5034956C6}"/>
          </ac:spMkLst>
        </pc:spChg>
      </pc:sldChg>
      <pc:sldChg chg="addSp delSp modSp new mod">
        <pc:chgData name="Kau, Derchang" userId="b9148588-e694-4445-9765-2c9aad6149ce" providerId="ADAL" clId="{D079DA35-7A29-5549-A485-08E1B78A1700}" dt="2023-07-13T21:55:45.981" v="2815" actId="20577"/>
        <pc:sldMkLst>
          <pc:docMk/>
          <pc:sldMk cId="3775095826" sldId="285"/>
        </pc:sldMkLst>
        <pc:spChg chg="add mod">
          <ac:chgData name="Kau, Derchang" userId="b9148588-e694-4445-9765-2c9aad6149ce" providerId="ADAL" clId="{D079DA35-7A29-5549-A485-08E1B78A1700}" dt="2023-07-13T21:55:45.981" v="2815" actId="20577"/>
          <ac:spMkLst>
            <pc:docMk/>
            <pc:sldMk cId="3775095826" sldId="285"/>
            <ac:spMk id="2" creationId="{9F133B53-CB69-93BE-18DE-E97E0AB33C8F}"/>
          </ac:spMkLst>
        </pc:spChg>
        <pc:spChg chg="add mod">
          <ac:chgData name="Kau, Derchang" userId="b9148588-e694-4445-9765-2c9aad6149ce" providerId="ADAL" clId="{D079DA35-7A29-5549-A485-08E1B78A1700}" dt="2023-07-13T21:41:07.263" v="2733" actId="1076"/>
          <ac:spMkLst>
            <pc:docMk/>
            <pc:sldMk cId="3775095826" sldId="285"/>
            <ac:spMk id="7" creationId="{6F081CF7-BB4E-676A-9441-34F1D9A75727}"/>
          </ac:spMkLst>
        </pc:spChg>
        <pc:spChg chg="add mod">
          <ac:chgData name="Kau, Derchang" userId="b9148588-e694-4445-9765-2c9aad6149ce" providerId="ADAL" clId="{D079DA35-7A29-5549-A485-08E1B78A1700}" dt="2023-07-13T21:44:25.575" v="2767" actId="20577"/>
          <ac:spMkLst>
            <pc:docMk/>
            <pc:sldMk cId="3775095826" sldId="285"/>
            <ac:spMk id="8" creationId="{4A1A50E8-61BA-7C42-858E-F037E77ACDC2}"/>
          </ac:spMkLst>
        </pc:spChg>
        <pc:picChg chg="add mod">
          <ac:chgData name="Kau, Derchang" userId="b9148588-e694-4445-9765-2c9aad6149ce" providerId="ADAL" clId="{D079DA35-7A29-5549-A485-08E1B78A1700}" dt="2023-07-13T21:23:33.389" v="2688" actId="14100"/>
          <ac:picMkLst>
            <pc:docMk/>
            <pc:sldMk cId="3775095826" sldId="285"/>
            <ac:picMk id="3" creationId="{F8AC06E6-B5EA-2E42-4FE8-FDAE6F2D86D3}"/>
          </ac:picMkLst>
        </pc:picChg>
        <pc:picChg chg="add mod">
          <ac:chgData name="Kau, Derchang" userId="b9148588-e694-4445-9765-2c9aad6149ce" providerId="ADAL" clId="{D079DA35-7A29-5549-A485-08E1B78A1700}" dt="2023-07-13T21:23:38.264" v="2691" actId="1076"/>
          <ac:picMkLst>
            <pc:docMk/>
            <pc:sldMk cId="3775095826" sldId="285"/>
            <ac:picMk id="4" creationId="{197C6C1E-98BB-51B4-9F35-748A9CC9BE8B}"/>
          </ac:picMkLst>
        </pc:picChg>
        <pc:picChg chg="add mod">
          <ac:chgData name="Kau, Derchang" userId="b9148588-e694-4445-9765-2c9aad6149ce" providerId="ADAL" clId="{D079DA35-7A29-5549-A485-08E1B78A1700}" dt="2023-07-13T21:26:28.639" v="2694" actId="14100"/>
          <ac:picMkLst>
            <pc:docMk/>
            <pc:sldMk cId="3775095826" sldId="285"/>
            <ac:picMk id="5" creationId="{83FAFD16-82C5-74F1-725E-9FC29CD7BE09}"/>
          </ac:picMkLst>
        </pc:picChg>
        <pc:picChg chg="add mod">
          <ac:chgData name="Kau, Derchang" userId="b9148588-e694-4445-9765-2c9aad6149ce" providerId="ADAL" clId="{D079DA35-7A29-5549-A485-08E1B78A1700}" dt="2023-07-13T21:40:22.918" v="2704" actId="1076"/>
          <ac:picMkLst>
            <pc:docMk/>
            <pc:sldMk cId="3775095826" sldId="285"/>
            <ac:picMk id="6" creationId="{685AE5D2-B6ED-3C1A-A533-D5E9D88AD314}"/>
          </ac:picMkLst>
        </pc:picChg>
        <pc:picChg chg="add mod">
          <ac:chgData name="Kau, Derchang" userId="b9148588-e694-4445-9765-2c9aad6149ce" providerId="ADAL" clId="{D079DA35-7A29-5549-A485-08E1B78A1700}" dt="2023-07-13T21:45:27.658" v="2771" actId="14100"/>
          <ac:picMkLst>
            <pc:docMk/>
            <pc:sldMk cId="3775095826" sldId="285"/>
            <ac:picMk id="9" creationId="{F05327EE-3D3D-470B-A484-4ACD1F4D445C}"/>
          </ac:picMkLst>
        </pc:picChg>
        <pc:picChg chg="add mod">
          <ac:chgData name="Kau, Derchang" userId="b9148588-e694-4445-9765-2c9aad6149ce" providerId="ADAL" clId="{D079DA35-7A29-5549-A485-08E1B78A1700}" dt="2023-07-13T21:53:45.852" v="2774" actId="1076"/>
          <ac:picMkLst>
            <pc:docMk/>
            <pc:sldMk cId="3775095826" sldId="285"/>
            <ac:picMk id="10" creationId="{4A7EE4DB-049B-405A-4617-46927A5269AC}"/>
          </ac:picMkLst>
        </pc:picChg>
        <pc:picChg chg="add del mod">
          <ac:chgData name="Kau, Derchang" userId="b9148588-e694-4445-9765-2c9aad6149ce" providerId="ADAL" clId="{D079DA35-7A29-5549-A485-08E1B78A1700}" dt="2023-07-13T21:45:20.846" v="2768" actId="478"/>
          <ac:picMkLst>
            <pc:docMk/>
            <pc:sldMk cId="3775095826" sldId="285"/>
            <ac:picMk id="1026" creationId="{2CB722B5-D814-F539-F415-974E9644DF91}"/>
          </ac:picMkLst>
        </pc:picChg>
      </pc:sldChg>
      <pc:sldChg chg="addSp modSp new mod">
        <pc:chgData name="Kau, Derchang" userId="b9148588-e694-4445-9765-2c9aad6149ce" providerId="ADAL" clId="{D079DA35-7A29-5549-A485-08E1B78A1700}" dt="2023-07-13T22:08:35.618" v="2879" actId="20577"/>
        <pc:sldMkLst>
          <pc:docMk/>
          <pc:sldMk cId="84161438" sldId="286"/>
        </pc:sldMkLst>
        <pc:spChg chg="add mod">
          <ac:chgData name="Kau, Derchang" userId="b9148588-e694-4445-9765-2c9aad6149ce" providerId="ADAL" clId="{D079DA35-7A29-5549-A485-08E1B78A1700}" dt="2023-07-13T22:08:35.618" v="2879" actId="20577"/>
          <ac:spMkLst>
            <pc:docMk/>
            <pc:sldMk cId="84161438" sldId="286"/>
            <ac:spMk id="3" creationId="{C1814131-7AD6-040C-51A6-3F5CE2FA31D3}"/>
          </ac:spMkLst>
        </pc:spChg>
        <pc:picChg chg="add mod">
          <ac:chgData name="Kau, Derchang" userId="b9148588-e694-4445-9765-2c9aad6149ce" providerId="ADAL" clId="{D079DA35-7A29-5549-A485-08E1B78A1700}" dt="2023-07-13T22:07:20.330" v="2817"/>
          <ac:picMkLst>
            <pc:docMk/>
            <pc:sldMk cId="84161438" sldId="286"/>
            <ac:picMk id="2" creationId="{DF1BA6DE-DEE6-F66D-70CD-630C38FA81E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EC177-E2E5-4455-82C1-178BA1878C75}" type="datetimeFigureOut">
              <a:rPr lang="en-US" smtClean="0"/>
              <a:t>7/13/23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04A1C-D9A7-450B-9BF6-70A1F0BFB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3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379"/>
            <a:ext cx="10363200" cy="1012825"/>
          </a:xfrm>
        </p:spPr>
        <p:txBody>
          <a:bodyPr/>
          <a:lstStyle>
            <a:lvl1pPr>
              <a:defRPr sz="48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1371600"/>
            <a:ext cx="8534400" cy="533401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908" b="1"/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914400" y="2133600"/>
            <a:ext cx="10363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2"/>
          </a:xfrm>
        </p:spPr>
        <p:txBody>
          <a:bodyPr/>
          <a:lstStyle>
            <a:lvl1pPr>
              <a:defRPr sz="3878"/>
            </a:lvl1pPr>
            <a:lvl2pPr>
              <a:defRPr sz="3393"/>
            </a:lvl2pPr>
            <a:lvl3pPr>
              <a:defRPr sz="2908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8"/>
            </a:lvl1pPr>
            <a:lvl2pPr marL="554035" indent="0">
              <a:buNone/>
              <a:defRPr sz="3393"/>
            </a:lvl2pPr>
            <a:lvl3pPr marL="1108070" indent="0">
              <a:buNone/>
              <a:defRPr sz="2908"/>
            </a:lvl3pPr>
            <a:lvl4pPr marL="1662105" indent="0">
              <a:buNone/>
              <a:defRPr sz="2424"/>
            </a:lvl4pPr>
            <a:lvl5pPr marL="2216140" indent="0">
              <a:buNone/>
              <a:defRPr sz="2424"/>
            </a:lvl5pPr>
            <a:lvl6pPr marL="2770175" indent="0">
              <a:buNone/>
              <a:defRPr sz="2424"/>
            </a:lvl6pPr>
            <a:lvl7pPr marL="3324210" indent="0">
              <a:buNone/>
              <a:defRPr sz="2424"/>
            </a:lvl7pPr>
            <a:lvl8pPr marL="3878245" indent="0">
              <a:buNone/>
              <a:defRPr sz="2424"/>
            </a:lvl8pPr>
            <a:lvl9pPr marL="4432280" indent="0">
              <a:buNone/>
              <a:defRPr sz="24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697"/>
            </a:lvl1pPr>
            <a:lvl2pPr marL="554035" indent="0">
              <a:buNone/>
              <a:defRPr sz="1454"/>
            </a:lvl2pPr>
            <a:lvl3pPr marL="1108070" indent="0">
              <a:buNone/>
              <a:defRPr sz="1212"/>
            </a:lvl3pPr>
            <a:lvl4pPr marL="1662105" indent="0">
              <a:buNone/>
              <a:defRPr sz="1091"/>
            </a:lvl4pPr>
            <a:lvl5pPr marL="2216140" indent="0">
              <a:buNone/>
              <a:defRPr sz="1091"/>
            </a:lvl5pPr>
            <a:lvl6pPr marL="2770175" indent="0">
              <a:buNone/>
              <a:defRPr sz="1091"/>
            </a:lvl6pPr>
            <a:lvl7pPr marL="3324210" indent="0">
              <a:buNone/>
              <a:defRPr sz="1091"/>
            </a:lvl7pPr>
            <a:lvl8pPr marL="3878245" indent="0">
              <a:buNone/>
              <a:defRPr sz="1091"/>
            </a:lvl8pPr>
            <a:lvl9pPr marL="4432280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399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399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120073" y="776330"/>
            <a:ext cx="108712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 dirty="0">
                <a:latin typeface="Calibri" pitchFamily="34" charset="0"/>
                <a:cs typeface="Calibri" pitchFamily="34" charset="0"/>
              </a:rPr>
              <a:t>Phases:</a:t>
            </a:r>
            <a:r>
              <a:rPr lang="en-US" sz="1454" dirty="0">
                <a:latin typeface="Calibri" pitchFamily="34" charset="0"/>
                <a:cs typeface="Calibri" pitchFamily="34" charset="0"/>
              </a:rPr>
              <a:t>                        </a:t>
            </a:r>
            <a:r>
              <a:rPr lang="en-US" sz="1212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1-Assumption 2-Symptom 3-Speculation</a:t>
            </a:r>
            <a:r>
              <a:rPr lang="en-US" sz="1212" i="1" baseline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with limited data 4-Segmentation 5-ID’d 6-Containment deployed 7-Root cause validated</a:t>
            </a:r>
            <a:endParaRPr lang="en-US" sz="1454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364" y="62728"/>
            <a:ext cx="9882909" cy="457200"/>
          </a:xfrm>
        </p:spPr>
        <p:txBody>
          <a:bodyPr/>
          <a:lstStyle>
            <a:lvl1pPr algn="l">
              <a:defRPr sz="3393" baseline="0"/>
            </a:lvl1pPr>
          </a:lstStyle>
          <a:p>
            <a:r>
              <a:rPr lang="en-US" dirty="0"/>
              <a:t>(Enter Heading for Topic or Problem Statement)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20073" y="519928"/>
            <a:ext cx="8534400" cy="31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54" b="1" u="sng" dirty="0">
                <a:latin typeface="Calibri" pitchFamily="34" charset="0"/>
                <a:cs typeface="Calibri" pitchFamily="34" charset="0"/>
              </a:rPr>
              <a:t>Risk:</a:t>
            </a:r>
            <a:r>
              <a:rPr lang="en-US" sz="1454" b="0" u="none" baseline="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1454" b="0" u="none" baseline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454" b="0" u="none" baseline="0" dirty="0"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1212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1-Showstopper 1.5-High Risk/No Data 2-High Risk</a:t>
            </a:r>
            <a:r>
              <a:rPr lang="en-US" sz="1212" i="1" baseline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12" i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2.5-No Data 3-Med Risk 4-Low</a:t>
            </a:r>
            <a:r>
              <a:rPr lang="en-US" sz="1212" i="1" baseline="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Calibri" pitchFamily="34" charset="0"/>
              </a:rPr>
              <a:t> risk 5-cert.</a:t>
            </a:r>
            <a:endParaRPr lang="en-US" sz="1454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20" hasCustomPrompt="1"/>
          </p:nvPr>
        </p:nvSpPr>
        <p:spPr>
          <a:xfrm>
            <a:off x="757382" y="566531"/>
            <a:ext cx="812800" cy="239797"/>
          </a:xfrm>
        </p:spPr>
        <p:txBody>
          <a:bodyPr anchor="ctr" anchorCtr="0"/>
          <a:lstStyle>
            <a:lvl1pPr marL="0" indent="0" algn="l">
              <a:buFont typeface="Arial" pitchFamily="34" charset="0"/>
              <a:buNone/>
              <a:defRPr sz="1454" b="1" baseline="0">
                <a:solidFill>
                  <a:srgbClr val="FF0000"/>
                </a:solidFill>
              </a:defRPr>
            </a:lvl1pPr>
            <a:lvl2pPr marL="0" indent="0" algn="ctr">
              <a:buNone/>
              <a:defRPr sz="3878" baseline="30000"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pPr lvl="0"/>
            <a:r>
              <a:rPr lang="en-US" dirty="0"/>
              <a:t>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57382" y="776331"/>
            <a:ext cx="812800" cy="244752"/>
          </a:xfrm>
        </p:spPr>
        <p:txBody>
          <a:bodyPr anchor="t" anchorCtr="0"/>
          <a:lstStyle>
            <a:lvl1pPr marL="0" indent="0" algn="l">
              <a:buNone/>
              <a:defRPr sz="1454" b="1" baseline="0">
                <a:solidFill>
                  <a:srgbClr val="FF0000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Stage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9652001" y="573668"/>
            <a:ext cx="2435412" cy="281922"/>
          </a:xfrm>
        </p:spPr>
        <p:txBody>
          <a:bodyPr anchor="b"/>
          <a:lstStyle>
            <a:lvl1pPr marL="0" indent="0" algn="r">
              <a:buNone/>
              <a:defRPr sz="1454" b="1" baseline="0">
                <a:solidFill>
                  <a:schemeClr val="accent2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Date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9605818" y="12505"/>
            <a:ext cx="2493818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dirty="0">
                <a:solidFill>
                  <a:srgbClr val="FF0000"/>
                </a:solidFill>
                <a:latin typeface="Neo Sans Intel Medium" pitchFamily="34" charset="0"/>
              </a:rPr>
              <a:t>Intel Confidential</a:t>
            </a:r>
          </a:p>
        </p:txBody>
      </p:sp>
      <p:sp>
        <p:nvSpPr>
          <p:cNvPr id="28" name="Rectangle 5"/>
          <p:cNvSpPr>
            <a:spLocks noChangeArrowheads="1"/>
          </p:cNvSpPr>
          <p:nvPr userDrawn="1"/>
        </p:nvSpPr>
        <p:spPr bwMode="auto">
          <a:xfrm>
            <a:off x="10714182" y="843545"/>
            <a:ext cx="1246909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r>
              <a:rPr lang="en-US" sz="1454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Slide </a:t>
            </a:r>
            <a:fld id="{3CBE715E-4167-445E-8F25-69DFD044E05F}" type="slidenum">
              <a:rPr lang="en-US" sz="1454" b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pPr algn="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 dirty="0">
              <a:solidFill>
                <a:schemeClr val="accent2"/>
              </a:solidFill>
              <a:latin typeface="Neo Sans Inte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2364" y="6463641"/>
            <a:ext cx="12007273" cy="38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3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41656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128000" y="133667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5"/>
          </p:nvPr>
        </p:nvSpPr>
        <p:spPr>
          <a:xfrm>
            <a:off x="2032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41656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8128000" y="4240398"/>
            <a:ext cx="3860800" cy="2580942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140433" indent="-140433">
              <a:defRPr sz="1454"/>
            </a:lvl1pPr>
            <a:lvl2pPr marL="282789" indent="-142356">
              <a:defRPr sz="1454"/>
            </a:lvl2pPr>
            <a:lvl3pPr marL="413603" indent="-130814">
              <a:defRPr sz="1454"/>
            </a:lvl3pPr>
            <a:lvl4pPr marL="554035" indent="-140433">
              <a:defRPr sz="1454"/>
            </a:lvl4pPr>
            <a:lvl5pPr marL="694468" indent="-140433">
              <a:defRPr sz="1454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4182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Goal vs. Gap)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4525818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Model)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8497454" y="1066801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Supporting Results)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8497454" y="3983026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Plan and Projection)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4525818" y="3970522"/>
            <a:ext cx="3140364" cy="26987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Strategy)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554182" y="3970522"/>
            <a:ext cx="3140364" cy="265363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marL="0" indent="0" algn="ctr">
              <a:buNone/>
              <a:defRPr sz="1454" b="1" u="sng" baseline="0">
                <a:solidFill>
                  <a:schemeClr val="bg1"/>
                </a:solidFill>
              </a:defRPr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 dirty="0"/>
              <a:t>(Enter title: Owners &amp; Status)</a:t>
            </a:r>
          </a:p>
        </p:txBody>
      </p:sp>
    </p:spTree>
    <p:extLst>
      <p:ext uri="{BB962C8B-B14F-4D97-AF65-F5344CB8AC3E}">
        <p14:creationId xmlns:p14="http://schemas.microsoft.com/office/powerpoint/2010/main" val="246883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54035" indent="0" algn="ctr">
              <a:buNone/>
              <a:defRPr/>
            </a:lvl2pPr>
            <a:lvl3pPr marL="1108070" indent="0" algn="ctr">
              <a:buNone/>
              <a:defRPr/>
            </a:lvl3pPr>
            <a:lvl4pPr marL="1662105" indent="0" algn="ctr">
              <a:buNone/>
              <a:defRPr/>
            </a:lvl4pPr>
            <a:lvl5pPr marL="2216140" indent="0" algn="ctr">
              <a:buNone/>
              <a:defRPr/>
            </a:lvl5pPr>
            <a:lvl6pPr marL="2770175" indent="0" algn="ctr">
              <a:buNone/>
              <a:defRPr/>
            </a:lvl6pPr>
            <a:lvl7pPr marL="3324210" indent="0" algn="ctr">
              <a:buNone/>
              <a:defRPr/>
            </a:lvl7pPr>
            <a:lvl8pPr marL="3878245" indent="0" algn="ctr">
              <a:buNone/>
              <a:defRPr/>
            </a:lvl8pPr>
            <a:lvl9pPr marL="443228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847" b="1" cap="sm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035" indent="0">
              <a:buNone/>
              <a:defRPr sz="2181"/>
            </a:lvl2pPr>
            <a:lvl3pPr marL="1108070" indent="0">
              <a:buNone/>
              <a:defRPr sz="1939"/>
            </a:lvl3pPr>
            <a:lvl4pPr marL="1662105" indent="0">
              <a:buNone/>
              <a:defRPr sz="1697"/>
            </a:lvl4pPr>
            <a:lvl5pPr marL="2216140" indent="0">
              <a:buNone/>
              <a:defRPr sz="1697"/>
            </a:lvl5pPr>
            <a:lvl6pPr marL="2770175" indent="0">
              <a:buNone/>
              <a:defRPr sz="1697"/>
            </a:lvl6pPr>
            <a:lvl7pPr marL="3324210" indent="0">
              <a:buNone/>
              <a:defRPr sz="1697"/>
            </a:lvl7pPr>
            <a:lvl8pPr marL="3878245" indent="0">
              <a:buNone/>
              <a:defRPr sz="1697"/>
            </a:lvl8pPr>
            <a:lvl9pPr marL="4432280" indent="0">
              <a:buNone/>
              <a:defRPr sz="16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3393"/>
            </a:lvl1pPr>
            <a:lvl2pPr>
              <a:defRPr sz="2908"/>
            </a:lvl2pPr>
            <a:lvl3pPr>
              <a:defRPr sz="2424"/>
            </a:lvl3pPr>
            <a:lvl4pPr>
              <a:defRPr sz="2181"/>
            </a:lvl4pPr>
            <a:lvl5pPr>
              <a:defRPr sz="2181"/>
            </a:lvl5pPr>
            <a:lvl6pPr>
              <a:defRPr sz="2181"/>
            </a:lvl6pPr>
            <a:lvl7pPr>
              <a:defRPr sz="2181"/>
            </a:lvl7pPr>
            <a:lvl8pPr>
              <a:defRPr sz="2181"/>
            </a:lvl8pPr>
            <a:lvl9pPr>
              <a:defRPr sz="21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8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3"/>
          </a:xfrm>
        </p:spPr>
        <p:txBody>
          <a:bodyPr anchor="b"/>
          <a:lstStyle>
            <a:lvl1pPr marL="0" indent="0">
              <a:buNone/>
              <a:defRPr sz="2908" b="1"/>
            </a:lvl1pPr>
            <a:lvl2pPr marL="554035" indent="0">
              <a:buNone/>
              <a:defRPr sz="2424" b="1"/>
            </a:lvl2pPr>
            <a:lvl3pPr marL="1108070" indent="0">
              <a:buNone/>
              <a:defRPr sz="2181" b="1"/>
            </a:lvl3pPr>
            <a:lvl4pPr marL="1662105" indent="0">
              <a:buNone/>
              <a:defRPr sz="1939" b="1"/>
            </a:lvl4pPr>
            <a:lvl5pPr marL="2216140" indent="0">
              <a:buNone/>
              <a:defRPr sz="1939" b="1"/>
            </a:lvl5pPr>
            <a:lvl6pPr marL="2770175" indent="0">
              <a:buNone/>
              <a:defRPr sz="1939" b="1"/>
            </a:lvl6pPr>
            <a:lvl7pPr marL="3324210" indent="0">
              <a:buNone/>
              <a:defRPr sz="1939" b="1"/>
            </a:lvl7pPr>
            <a:lvl8pPr marL="3878245" indent="0">
              <a:buNone/>
              <a:defRPr sz="1939" b="1"/>
            </a:lvl8pPr>
            <a:lvl9pPr marL="4432280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4"/>
            <a:ext cx="5389034" cy="3951289"/>
          </a:xfrm>
        </p:spPr>
        <p:txBody>
          <a:bodyPr/>
          <a:lstStyle>
            <a:lvl1pPr>
              <a:defRPr sz="2908"/>
            </a:lvl1pPr>
            <a:lvl2pPr>
              <a:defRPr sz="2424"/>
            </a:lvl2pPr>
            <a:lvl3pPr>
              <a:defRPr sz="2181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0000" y="6621722"/>
            <a:ext cx="2133600" cy="22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  <a:tabLst>
                <a:tab pos="4432280" algn="ctr"/>
                <a:tab pos="9839892" algn="r"/>
              </a:tabLst>
            </a:pPr>
            <a:fld id="{3CBE715E-4167-445E-8F25-69DFD044E05F}" type="slidenum">
              <a:rPr lang="en-US" sz="1454" b="0" smtClean="0">
                <a:latin typeface="Calibri" pitchFamily="34" charset="0"/>
                <a:cs typeface="Calibri" pitchFamily="34" charset="0"/>
              </a:rPr>
              <a:pPr algn="ctr" eaLnBrk="0" hangingPunct="0">
                <a:spcBef>
                  <a:spcPct val="50000"/>
                </a:spcBef>
                <a:tabLst>
                  <a:tab pos="4432280" algn="ctr"/>
                  <a:tab pos="9839892" algn="r"/>
                </a:tabLst>
              </a:pPr>
              <a:t>‹#›</a:t>
            </a:fld>
            <a:endParaRPr lang="en-US" sz="1454" b="1" dirty="0">
              <a:latin typeface="Neo Sans Inte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6534554"/>
            <a:ext cx="4013201" cy="31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54" baseline="0" dirty="0">
                <a:latin typeface="Calibri" pitchFamily="34" charset="0"/>
                <a:cs typeface="Calibri" pitchFamily="34" charset="0"/>
              </a:rPr>
              <a:t>CPG/GEMS/FTE</a:t>
            </a:r>
            <a:endParaRPr lang="en-US" sz="1454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413164" y="6471760"/>
            <a:ext cx="2701636" cy="37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697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Intel Confidential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C0D8DB6-018E-4C46-9743-E54E47130D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2" y="6541964"/>
            <a:ext cx="593437" cy="233418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7C0EAF90-6C3A-A949-8A66-3D3F1E06B9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24600" y="6576057"/>
            <a:ext cx="3733800" cy="28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11575" tIns="55788" rIns="111575" bIns="55788">
            <a:spAutoFit/>
          </a:bodyPr>
          <a:lstStyle/>
          <a:p>
            <a:pPr algn="ctr" eaLnBrk="0" hangingPunct="0">
              <a:defRPr/>
            </a:pPr>
            <a:r>
              <a:rPr lang="en-US" sz="11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Contains or derived from supplier Confidential 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3" r:id="rId3"/>
    <p:sldLayoutId id="214748366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5pPr>
      <a:lvl6pPr marL="55403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6pPr>
      <a:lvl7pPr marL="110807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7pPr>
      <a:lvl8pPr marL="1662105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8pPr>
      <a:lvl9pPr marL="2216140" algn="ctr" rtl="0" eaLnBrk="1" fontAlgn="base" hangingPunct="1">
        <a:spcBef>
          <a:spcPct val="0"/>
        </a:spcBef>
        <a:spcAft>
          <a:spcPct val="0"/>
        </a:spcAft>
        <a:defRPr sz="4847" b="1">
          <a:solidFill>
            <a:schemeClr val="accent2"/>
          </a:solidFill>
          <a:latin typeface="Neo Sans Intel Medium" pitchFamily="34" charset="0"/>
        </a:defRPr>
      </a:lvl9pPr>
    </p:titleStyle>
    <p:bodyStyle>
      <a:lvl1pPr marL="415526" indent="-415526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•"/>
        <a:defRPr sz="3878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0307" indent="-346272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3878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8508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•"/>
        <a:defRPr sz="3393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939122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–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493157" indent="-277017" algn="l" rtl="0" eaLnBrk="1" fontAlgn="base" hangingPunct="1">
        <a:spcBef>
          <a:spcPts val="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304719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6pPr>
      <a:lvl7pPr marL="360122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7pPr>
      <a:lvl8pPr marL="4155262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8pPr>
      <a:lvl9pPr marL="4709297" indent="-277017" algn="l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Char char="»"/>
        <a:defRPr sz="290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1pPr>
      <a:lvl2pPr marL="55403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2pPr>
      <a:lvl3pPr marL="110807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3pPr>
      <a:lvl4pPr marL="166210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4pPr>
      <a:lvl5pPr marL="221614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5pPr>
      <a:lvl6pPr marL="277017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6pPr>
      <a:lvl7pPr marL="332421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7pPr>
      <a:lvl8pPr marL="3878245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8pPr>
      <a:lvl9pPr marL="4432280" algn="l" defTabSz="1108070" rtl="0" eaLnBrk="1" latinLnBrk="0" hangingPunct="1">
        <a:defRPr sz="21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C7EB-82EA-2F44-9CE6-85D3359A9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DCBA4-DD72-584F-A76E-6BB7A0CFAF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877467-4947-834F-B23F-CD8D4BF05E0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99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6FB79-1641-492D-979A-531CEB542D6B}"/>
              </a:ext>
            </a:extLst>
          </p:cNvPr>
          <p:cNvSpPr txBox="1"/>
          <p:nvPr/>
        </p:nvSpPr>
        <p:spPr>
          <a:xfrm>
            <a:off x="1079265" y="685800"/>
            <a:ext cx="3527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T3-1 Samsung 8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Gen 1Tb 3D NAND QLC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CA2E1-B45E-C5AC-16FE-5A570FB3B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0"/>
            <a:ext cx="8873264" cy="4629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2C2D70-95AF-B3F2-CBB2-1B71D0C27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433" y="0"/>
            <a:ext cx="4714567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17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AD4ED-80EE-F2C5-9290-41FE00D6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850" y="579946"/>
            <a:ext cx="3657600" cy="1125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47104-695B-D120-DF9C-304C1ACE2B49}"/>
              </a:ext>
            </a:extLst>
          </p:cNvPr>
          <p:cNvSpPr txBox="1"/>
          <p:nvPr/>
        </p:nvSpPr>
        <p:spPr>
          <a:xfrm>
            <a:off x="838200" y="990600"/>
            <a:ext cx="915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T3-2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AC1E3-4DD6-3A3B-1B4D-58A73959A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362200"/>
            <a:ext cx="6816533" cy="346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6D2B2-6EDA-1472-A0BF-AC3AFF0B8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737" y="239019"/>
            <a:ext cx="4083063" cy="333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849F7-0E84-7399-E9A8-BDB7D9362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366" y="3572819"/>
            <a:ext cx="4884014" cy="237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32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B590A4-0489-082E-458C-033B1378ECF0}"/>
              </a:ext>
            </a:extLst>
          </p:cNvPr>
          <p:cNvSpPr txBox="1"/>
          <p:nvPr/>
        </p:nvSpPr>
        <p:spPr>
          <a:xfrm>
            <a:off x="1079265" y="685800"/>
            <a:ext cx="2911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T3-3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Kioxia’s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Recovery Anneal on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7-bits/cell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Flash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CBCF7D0-1F67-BA11-C3D4-BFD14F66168A}"/>
              </a:ext>
            </a:extLst>
          </p:cNvPr>
          <p:cNvGrpSpPr/>
          <p:nvPr/>
        </p:nvGrpSpPr>
        <p:grpSpPr>
          <a:xfrm>
            <a:off x="762000" y="2209801"/>
            <a:ext cx="7391400" cy="3785276"/>
            <a:chOff x="609600" y="1768635"/>
            <a:chExt cx="10820400" cy="4689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E1F201-D176-B278-5854-9D3893F17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7400" y="1768635"/>
              <a:ext cx="7772400" cy="17826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A8A343-F185-9F10-0D56-F09F12256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3551295"/>
              <a:ext cx="2654300" cy="262906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9C1EA4-E57F-E422-E3C2-0B146B45E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400" y="3551295"/>
              <a:ext cx="3733800" cy="29064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967933-4EFA-C92C-7E74-A4A2C7C70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6200" y="3641513"/>
              <a:ext cx="3733800" cy="254157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A409EF7-B2D9-5FEA-FC86-8BEFD1AB1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381000"/>
            <a:ext cx="4378817" cy="28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33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3FE7-658B-9DD8-F981-FE6FF432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Ferroelectricity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5E498-7F8E-5D99-D9F4-E06A99AD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70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B5CA1-31B7-3B02-7AEC-7A0DDAC84DEE}"/>
              </a:ext>
            </a:extLst>
          </p:cNvPr>
          <p:cNvSpPr txBox="1"/>
          <p:nvPr/>
        </p:nvSpPr>
        <p:spPr>
          <a:xfrm>
            <a:off x="766359" y="528768"/>
            <a:ext cx="4102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T5-1 KAIST/KIST on 3D FE-FET orientation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charx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CDB27-4423-98F6-B7C7-97F03262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36" y="990600"/>
            <a:ext cx="4267200" cy="2013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A7B89A-C860-EDA8-A2DC-77ECF22FC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26" y="3810000"/>
            <a:ext cx="4607200" cy="2013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E2FF8D-EFD9-5436-87D2-242476850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71395"/>
            <a:ext cx="6164364" cy="2569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7879E-9CD3-203D-E924-B9F86DEFE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180" y="2765069"/>
            <a:ext cx="3032231" cy="1327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A10B8D-26CA-1AE7-2745-CD010D5DD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920" y="2861955"/>
            <a:ext cx="3745206" cy="1267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970B5-5A7F-5146-6E68-D4303FC8D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256" y="4314461"/>
            <a:ext cx="5029200" cy="233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5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0A61E-4E69-2AD0-B1AF-54396B5833C0}"/>
              </a:ext>
            </a:extLst>
          </p:cNvPr>
          <p:cNvSpPr txBox="1"/>
          <p:nvPr/>
        </p:nvSpPr>
        <p:spPr>
          <a:xfrm>
            <a:off x="609600" y="484414"/>
            <a:ext cx="5343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T5-2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Tokyo on T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HZO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Characterization and Cycling Endurance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D5F89-D6B9-6283-02AB-FB715E85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63" y="2590800"/>
            <a:ext cx="5486400" cy="2415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BF546-26D6-B9E6-DC82-A3CB0BC35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457200"/>
            <a:ext cx="2754999" cy="24125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8C3B4-C813-C356-1B7E-0C6D32E4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458936"/>
            <a:ext cx="5018758" cy="254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5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CF84A-8130-C2FB-8FE2-547C27E3E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882" y="146304"/>
            <a:ext cx="1661038" cy="1113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0A0ACD-02B1-8448-2C8C-530367982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28314"/>
            <a:ext cx="4029401" cy="2079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B790E-41C8-CF2F-2BF8-11CEF0EA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073571"/>
            <a:ext cx="4580172" cy="1987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898699-60F8-085E-051D-E94C45B86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672" y="3004927"/>
            <a:ext cx="1427328" cy="1427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48C9F6-688C-C29B-CEFA-070E9013D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337" y="3067071"/>
            <a:ext cx="1573526" cy="15503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73958-3C5B-A518-E568-80547BF8C48B}"/>
              </a:ext>
            </a:extLst>
          </p:cNvPr>
          <p:cNvSpPr txBox="1"/>
          <p:nvPr/>
        </p:nvSpPr>
        <p:spPr>
          <a:xfrm>
            <a:off x="693599" y="440661"/>
            <a:ext cx="2658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T5-3 N. Taiwan U on NS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FeFET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862AE7-AF87-EE6B-CE46-E284535E3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9124" y="2275518"/>
            <a:ext cx="3429244" cy="1803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76135-A0E6-582C-98AE-D50CD6EDF3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800" y="2313663"/>
            <a:ext cx="3415250" cy="1769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CCDB97-3584-049C-3548-2217CF413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798" y="4663939"/>
            <a:ext cx="2446572" cy="1905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1E8ABE-BEAB-7459-9780-1C536A08A5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1200" y="4432255"/>
            <a:ext cx="6058241" cy="20600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28B215-1FAE-C6C2-C8F5-97A00C765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071" y="4723789"/>
            <a:ext cx="2209500" cy="18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3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3DFFC2-337C-817E-3AA6-A6B99FF60AC1}"/>
              </a:ext>
            </a:extLst>
          </p:cNvPr>
          <p:cNvSpPr txBox="1"/>
          <p:nvPr/>
        </p:nvSpPr>
        <p:spPr>
          <a:xfrm>
            <a:off x="253854" y="457200"/>
            <a:ext cx="4890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T5-4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Singapore on M-I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-M-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FinFET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@50nm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NVM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F56862-AB1F-3079-2709-B4D0F77F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64" y="990600"/>
            <a:ext cx="4812632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182D2-6E3D-1A94-FBFF-D026CEB5B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" y="2736660"/>
            <a:ext cx="4812632" cy="18276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950F6C-6D7E-432C-C16A-A8CF652395B0}"/>
              </a:ext>
            </a:extLst>
          </p:cNvPr>
          <p:cNvGrpSpPr/>
          <p:nvPr/>
        </p:nvGrpSpPr>
        <p:grpSpPr>
          <a:xfrm>
            <a:off x="2895599" y="3429000"/>
            <a:ext cx="867809" cy="616140"/>
            <a:chOff x="8382000" y="3810000"/>
            <a:chExt cx="781050" cy="6161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98E71F-4F35-87A4-15B5-69F2EBE3E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8382000" y="3810000"/>
              <a:ext cx="781050" cy="61614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B191B0-5678-7916-321F-D0B74785D8CB}"/>
                </a:ext>
              </a:extLst>
            </p:cNvPr>
            <p:cNvSpPr/>
            <p:nvPr/>
          </p:nvSpPr>
          <p:spPr>
            <a:xfrm>
              <a:off x="9074172" y="3942726"/>
              <a:ext cx="88878" cy="58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A1B730-ED58-84B3-0A7B-F3F76D7C7599}"/>
                </a:ext>
              </a:extLst>
            </p:cNvPr>
            <p:cNvSpPr txBox="1"/>
            <p:nvPr/>
          </p:nvSpPr>
          <p:spPr>
            <a:xfrm>
              <a:off x="8382000" y="3862674"/>
              <a:ext cx="40396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OR W⇩︎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4FD7522-6DDF-D7FE-891F-16FD2D165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11" y="4752721"/>
            <a:ext cx="5072189" cy="13271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334793-B285-B610-35A0-24B11C4B9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373123"/>
            <a:ext cx="4419600" cy="19261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DC26EC-F600-351D-DC27-608D35E7DA6C}"/>
              </a:ext>
            </a:extLst>
          </p:cNvPr>
          <p:cNvSpPr txBox="1"/>
          <p:nvPr/>
        </p:nvSpPr>
        <p:spPr>
          <a:xfrm>
            <a:off x="8001000" y="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Slide 18-27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37C863-D439-4B64-53DB-EDB71CFD8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455" y="2418081"/>
            <a:ext cx="2056878" cy="1501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3EDC71-6FEB-5B91-02E0-183B395FC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6913" y="2418081"/>
            <a:ext cx="1828171" cy="1552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59BBC-64DD-5766-E1A0-08B4C3F0FC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9160" y="4045141"/>
            <a:ext cx="4906736" cy="25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53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175877-9D70-8971-79ED-975916C34A4A}"/>
              </a:ext>
            </a:extLst>
          </p:cNvPr>
          <p:cNvSpPr txBox="1"/>
          <p:nvPr/>
        </p:nvSpPr>
        <p:spPr>
          <a:xfrm>
            <a:off x="381000" y="457200"/>
            <a:ext cx="5452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T10-1 Chinese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AoS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 Design Methodology of 128Kb 1T1C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FeRAM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21B0F-63F0-FA0F-57D0-A26B9214B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66514"/>
            <a:ext cx="7772400" cy="39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73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FC9240-186A-E6D1-458A-B4C36F5BCCFB}"/>
              </a:ext>
            </a:extLst>
          </p:cNvPr>
          <p:cNvSpPr txBox="1"/>
          <p:nvPr/>
        </p:nvSpPr>
        <p:spPr>
          <a:xfrm>
            <a:off x="-16486" y="381000"/>
            <a:ext cx="5235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T10-2 GSAT, N Taiwan U on stackable vertical Bilayer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FTJ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4581B-24D3-3453-D4E0-28D4B209B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956406"/>
            <a:ext cx="6563409" cy="2102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A08CFA-75F7-D3F9-1434-C462586F0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444024"/>
            <a:ext cx="6006572" cy="3032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714645-2680-CBF9-51CD-55AF78234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77" y="866492"/>
            <a:ext cx="4343400" cy="22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62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5FCF-924B-7344-AB14-C3AE7FB8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F78F-1058-1847-9F55-02ADB27E2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05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EE6919-7047-2EC6-0BD2-A676A3F059A8}"/>
              </a:ext>
            </a:extLst>
          </p:cNvPr>
          <p:cNvSpPr txBox="1"/>
          <p:nvPr/>
        </p:nvSpPr>
        <p:spPr>
          <a:xfrm>
            <a:off x="953337" y="381000"/>
            <a:ext cx="3296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T10-3 KAIST on Bilayer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MiS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FTJ (MFIS)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27F74-F8FD-FB76-DC4F-9FA2FF7F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1"/>
            <a:ext cx="5755780" cy="289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E7B8E-8FF8-D2AD-2859-3C1198E4F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962400"/>
            <a:ext cx="3918317" cy="2243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80432E-3E19-EF67-B75F-03623CFED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407" y="4038600"/>
            <a:ext cx="2142593" cy="2243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818E5-5AA8-E3C6-1A53-D52DB3F68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998976"/>
            <a:ext cx="4951844" cy="2332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A1339-2AF4-F59E-9677-89E16EACE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768" y="510455"/>
            <a:ext cx="4648200" cy="607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FCE171-C1CE-E70D-33BC-8DFBFB35A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1250982"/>
            <a:ext cx="4965638" cy="248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94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C2EA2B-234C-D80C-0BE4-A4590A353CA8}"/>
              </a:ext>
            </a:extLst>
          </p:cNvPr>
          <p:cNvSpPr txBox="1"/>
          <p:nvPr/>
        </p:nvSpPr>
        <p:spPr>
          <a:xfrm>
            <a:off x="307268" y="451104"/>
            <a:ext cx="5274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T10-4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Singapore on Back-Gated FE-FET+ Schottky 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3C724-D0E9-8DD7-3F4D-1CC9595B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25" y="1143000"/>
            <a:ext cx="4497917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452DC3-F2EB-BAFF-D15A-C47CDC62D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3452055"/>
            <a:ext cx="5029200" cy="2954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A4208-C2BE-A712-E860-FED01E28B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616" y="513543"/>
            <a:ext cx="3866895" cy="2954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527A3-5B8B-A2AE-4329-A6AFF7BB6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616" y="3581400"/>
            <a:ext cx="389370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1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005609-EEA4-5C12-AA55-6362D3CF63D2}"/>
              </a:ext>
            </a:extLst>
          </p:cNvPr>
          <p:cNvSpPr txBox="1"/>
          <p:nvPr/>
        </p:nvSpPr>
        <p:spPr>
          <a:xfrm>
            <a:off x="26417" y="475836"/>
            <a:ext cx="5503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T12-2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NUo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Singapore on M-I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-M-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FinFET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@41nm L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HZO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AFeFET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B4698-4D76-81EE-4B08-A1E1733EC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23781"/>
            <a:ext cx="4993969" cy="2605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2E51A9-6B24-6469-8FA7-D80B18CFD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7" y="3581400"/>
            <a:ext cx="5348552" cy="2631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F5533-411C-779C-696C-ECB1DE468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81000"/>
            <a:ext cx="2706116" cy="2034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F4EA1-DD6F-89C3-FFDD-F26AF39F8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381000"/>
            <a:ext cx="2308747" cy="229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D5B588-7E98-3667-963F-93F931996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703" y="3622052"/>
            <a:ext cx="5710080" cy="27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98A06-3FF4-D78F-3A38-0C3F7E3E8229}"/>
              </a:ext>
            </a:extLst>
          </p:cNvPr>
          <p:cNvSpPr txBox="1"/>
          <p:nvPr/>
        </p:nvSpPr>
        <p:spPr>
          <a:xfrm>
            <a:off x="672366" y="475836"/>
            <a:ext cx="4211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T12-3 UC Berkeley on High Gm HZH superlattice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Replacement gate flow HKMG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FTe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4DA41-4B12-CE7B-B484-72F21041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4305179" cy="2348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B4EDB-8DEB-6F9B-01EA-EDD6A374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752600"/>
            <a:ext cx="2467771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43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91C041-9108-40E8-66CB-5714D7024C28}"/>
              </a:ext>
            </a:extLst>
          </p:cNvPr>
          <p:cNvSpPr txBox="1"/>
          <p:nvPr/>
        </p:nvSpPr>
        <p:spPr>
          <a:xfrm>
            <a:off x="1199265" y="381000"/>
            <a:ext cx="280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T12-4 N Taiwan U on Epi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FeHZO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E12BE-B2A1-9D21-B873-C752E4EB5052}"/>
              </a:ext>
            </a:extLst>
          </p:cNvPr>
          <p:cNvSpPr txBox="1"/>
          <p:nvPr/>
        </p:nvSpPr>
        <p:spPr>
          <a:xfrm>
            <a:off x="1199265" y="838200"/>
            <a:ext cx="10687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Background – </a:t>
            </a:r>
          </a:p>
          <a:p>
            <a:r>
              <a:rPr lang="en-US" sz="1800" dirty="0"/>
              <a:t>Theoretical limit of 2Pr (remanent polarization) of piezoelectric material is in the range of 1000s µC/cm</a:t>
            </a:r>
            <a:r>
              <a:rPr lang="en-US" sz="1800" baseline="30000" dirty="0"/>
              <a:t>2</a:t>
            </a:r>
            <a:endParaRPr lang="en-US" sz="1800" dirty="0"/>
          </a:p>
          <a:p>
            <a:r>
              <a:rPr lang="en-US" sz="1800" dirty="0"/>
              <a:t>PZT (Lead Zirconate Titanate) and BaTiO3 (Barium Titanate) reported 2Pr from 100s to 1000s µC/cm²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7AEB8-75A0-6788-75A8-E1ADB72B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550390"/>
            <a:ext cx="5029200" cy="2546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3E92B2-AC56-B8E8-313B-18882E413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438400"/>
            <a:ext cx="4980740" cy="275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31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E88222-12E0-1E6F-0BDD-7E81E2468913}"/>
              </a:ext>
            </a:extLst>
          </p:cNvPr>
          <p:cNvSpPr txBox="1"/>
          <p:nvPr/>
        </p:nvSpPr>
        <p:spPr>
          <a:xfrm>
            <a:off x="533400" y="533400"/>
            <a:ext cx="4249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T7-1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Kioxia’s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MILC for 14µm/300 layers 3D NAND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EA89B-0D46-8F16-28AC-25E04E03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28" y="1292944"/>
            <a:ext cx="3408472" cy="1732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C26E1-A439-AF47-67FA-EB3248C2A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20408"/>
            <a:ext cx="3696389" cy="2026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71F31D-6497-5891-6847-ECCBD058B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2" y="3343283"/>
            <a:ext cx="3534519" cy="2077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DB3AD4-6509-0FFE-914A-7A153CC32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200400"/>
            <a:ext cx="5192187" cy="2926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737F82-2D4B-F0AB-A459-81DA50610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468" y="963331"/>
            <a:ext cx="3858066" cy="19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53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4305D0-6A56-646A-E9BE-DD96BDA76D55}"/>
              </a:ext>
            </a:extLst>
          </p:cNvPr>
          <p:cNvSpPr txBox="1"/>
          <p:nvPr/>
        </p:nvSpPr>
        <p:spPr>
          <a:xfrm>
            <a:off x="533400" y="533400"/>
            <a:ext cx="2595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T7-2 Hynix’s QLC 3D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FeNAND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B2319-6B51-A2E3-7970-191D7B08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46" y="990600"/>
            <a:ext cx="3886199" cy="2240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7DF0E-02C6-2D68-BC46-A47CB423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46" y="3350004"/>
            <a:ext cx="3963935" cy="2745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FE9999-60A7-C47E-BCBC-129F5F558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81400"/>
            <a:ext cx="3771618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05B00F-D08A-80D9-A91C-A339903E6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301" y="152400"/>
            <a:ext cx="4424843" cy="250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E6E34-7EFC-8C2A-74B8-13BFA19C6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897" y="2275267"/>
            <a:ext cx="3761406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40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31931-B593-4BBA-D80E-20BE472BC5F5}"/>
              </a:ext>
            </a:extLst>
          </p:cNvPr>
          <p:cNvSpPr txBox="1"/>
          <p:nvPr/>
        </p:nvSpPr>
        <p:spPr>
          <a:xfrm>
            <a:off x="620947" y="381000"/>
            <a:ext cx="39608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T7-3 Stanford’s record remanent polarization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﻿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First Observation of Ultra-high Polarization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(~ 108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C/cm2) in Nanometer Scaled High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Performance Ferroelectric HZO Capacitors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Mo Electrodes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0CDE3-BEC1-6B96-9432-EA71A939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3321524"/>
            <a:ext cx="3352800" cy="1616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7F6856-BA77-D98A-3217-B9E880352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8600"/>
            <a:ext cx="4800600" cy="2310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A96CA-DF97-6BF4-BFCA-5DBE2050E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838" y="3612384"/>
            <a:ext cx="1524000" cy="1275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55969-3785-5D13-4FAD-D1E1FEAB5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013" y="2971800"/>
            <a:ext cx="52903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3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5038D9-3F0F-A52F-561F-37E5034956C6}"/>
              </a:ext>
            </a:extLst>
          </p:cNvPr>
          <p:cNvSpPr txBox="1"/>
          <p:nvPr/>
        </p:nvSpPr>
        <p:spPr>
          <a:xfrm>
            <a:off x="4953000" y="1524000"/>
            <a:ext cx="463588" cy="427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➡︎</a:t>
            </a:r>
          </a:p>
        </p:txBody>
      </p:sp>
    </p:spTree>
    <p:extLst>
      <p:ext uri="{BB962C8B-B14F-4D97-AF65-F5344CB8AC3E}">
        <p14:creationId xmlns:p14="http://schemas.microsoft.com/office/powerpoint/2010/main" val="1263819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33B53-CB69-93BE-18DE-E97E0AB33C8F}"/>
              </a:ext>
            </a:extLst>
          </p:cNvPr>
          <p:cNvSpPr txBox="1"/>
          <p:nvPr/>
        </p:nvSpPr>
        <p:spPr>
          <a:xfrm>
            <a:off x="889186" y="368469"/>
            <a:ext cx="3017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T18-4 Samsung on 14nm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eMRAM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scaling in sub 10nm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C06E6-B5EA-2E42-4FE8-FDAE6F2D8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5181600" cy="1666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7C6C1E-98BB-51B4-9F35-748A9CC9B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3" y="3114567"/>
            <a:ext cx="5625108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FAFD16-82C5-74F1-725E-9FC29CD7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857" y="3205723"/>
            <a:ext cx="3574143" cy="2423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AE5D2-B6ED-3C1A-A533-D5E9D88AD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623" y="455341"/>
            <a:ext cx="3124200" cy="2505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81CF7-BB4E-676A-9441-34F1D9A75727}"/>
              </a:ext>
            </a:extLst>
          </p:cNvPr>
          <p:cNvSpPr txBox="1"/>
          <p:nvPr/>
        </p:nvSpPr>
        <p:spPr>
          <a:xfrm>
            <a:off x="4031525" y="132014"/>
            <a:ext cx="3362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‘20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iedm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11.4 TSMC on 16nm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eMRAM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1A50E8-61BA-7C42-858E-F037E77ACDC2}"/>
              </a:ext>
            </a:extLst>
          </p:cNvPr>
          <p:cNvSpPr txBox="1"/>
          <p:nvPr/>
        </p:nvSpPr>
        <p:spPr>
          <a:xfrm>
            <a:off x="7844473" y="132222"/>
            <a:ext cx="3218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‘19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isscc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13.3 Intel on 22nm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eMRAM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327EE-3D3D-470B-A484-4ACD1F4D4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524" y="476012"/>
            <a:ext cx="4528275" cy="2257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7EE4DB-049B-405A-4617-46927A526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4823" y="4539584"/>
            <a:ext cx="4724400" cy="18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5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3FE7-658B-9DD8-F981-FE6FF432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Memory Direction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5E498-7F8E-5D99-D9F4-E06A99AD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24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1BA6DE-DEE6-F66D-70CD-630C38FA8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31430"/>
            <a:ext cx="7772400" cy="4995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814131-7AD6-040C-51A6-3F5CE2FA31D3}"/>
              </a:ext>
            </a:extLst>
          </p:cNvPr>
          <p:cNvSpPr txBox="1"/>
          <p:nvPr/>
        </p:nvSpPr>
        <p:spPr>
          <a:xfrm>
            <a:off x="760947" y="368469"/>
            <a:ext cx="3273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T18-4 ﻿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交通大學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on Unipolar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MRAM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0BB383-405C-078F-C3DC-FF2F383E2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0" y="2286000"/>
            <a:ext cx="5942980" cy="403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D7DBC-00D0-47B0-F173-7C4638BE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0928"/>
            <a:ext cx="39624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FAABB-41CA-ABFD-635B-BFDA32D1C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00" y="3657600"/>
            <a:ext cx="3784600" cy="2565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F56A15-CC95-98C8-1DCC-43F7258EB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9614"/>
            <a:ext cx="5791200" cy="12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0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11AA33-D3BA-9E31-3836-DCE77CCCA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92" y="103392"/>
            <a:ext cx="3429000" cy="1591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EBA8C3-4751-3CCE-F429-EBD334673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5000"/>
            <a:ext cx="4191000" cy="209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19698D-D999-1B1A-1183-DF36E3BA0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002" y="275795"/>
            <a:ext cx="6544797" cy="2838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8D58B-B936-4F4F-48C1-C430AA360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92" y="4210480"/>
            <a:ext cx="4191000" cy="214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82A46-7F2A-F5E9-C4B3-B156B11D6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752" y="3124200"/>
            <a:ext cx="6451047" cy="33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7C5F0-13F3-F063-67E4-76726A9D1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34729"/>
            <a:ext cx="4616845" cy="2285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43E05-72F2-2961-1246-3F76A8C73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693" y="2938894"/>
            <a:ext cx="5830532" cy="3080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FC3CC3-B43E-0515-2703-651E69BEF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28633"/>
            <a:ext cx="4810434" cy="24688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0B1C5-1FB5-4D18-41D9-F19DE29B8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667000"/>
            <a:ext cx="6371924" cy="3439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747D56-5A9F-20E3-25B9-0EABD1EC8B23}"/>
              </a:ext>
            </a:extLst>
          </p:cNvPr>
          <p:cNvSpPr txBox="1"/>
          <p:nvPr/>
        </p:nvSpPr>
        <p:spPr>
          <a:xfrm>
            <a:off x="180916" y="914400"/>
            <a:ext cx="741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TFS1-4</a:t>
            </a:r>
          </a:p>
        </p:txBody>
      </p:sp>
    </p:spTree>
    <p:extLst>
      <p:ext uri="{BB962C8B-B14F-4D97-AF65-F5344CB8AC3E}">
        <p14:creationId xmlns:p14="http://schemas.microsoft.com/office/powerpoint/2010/main" val="1542728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3FE7-658B-9DD8-F981-FE6FF432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NAND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5E498-7F8E-5D99-D9F4-E06A99AD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77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D7B29A-C597-2D56-F36B-6D4EB576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Micron 3D-NAND  176-layer 19nm 512Gb QLC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A98A70-26FF-7CC1-9B94-725F4F321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5160194" cy="4565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38306F-1E6B-5590-3F73-16256F826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396" y="2057400"/>
            <a:ext cx="5702603" cy="34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71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7C1953-9B74-4B12-239D-024E40D97370}"/>
              </a:ext>
            </a:extLst>
          </p:cNvPr>
          <p:cNvSpPr txBox="1"/>
          <p:nvPr/>
        </p:nvSpPr>
        <p:spPr>
          <a:xfrm>
            <a:off x="1079265" y="685800"/>
            <a:ext cx="3527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T3-4 Samsung 7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Gen 1Tb 3D NAND QLC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94C07-7B33-7117-55F3-73CC8AAD2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7772400" cy="3949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416C24-2A05-F951-0FA6-7DAB59400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28600"/>
            <a:ext cx="5293018" cy="1922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B77F6-ED0A-B3AD-CF33-BA3971EB0B4A}"/>
              </a:ext>
            </a:extLst>
          </p:cNvPr>
          <p:cNvSpPr txBox="1"/>
          <p:nvPr/>
        </p:nvSpPr>
        <p:spPr>
          <a:xfrm>
            <a:off x="2682063" y="5777824"/>
            <a:ext cx="961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92 Layers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 deck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387ED3-F255-DCB0-3A9A-120E1A0D24D6}"/>
              </a:ext>
            </a:extLst>
          </p:cNvPr>
          <p:cNvSpPr txBox="1"/>
          <p:nvPr/>
        </p:nvSpPr>
        <p:spPr>
          <a:xfrm>
            <a:off x="3624943" y="5777824"/>
            <a:ext cx="1112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176 Layers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 decks</a:t>
            </a:r>
          </a:p>
        </p:txBody>
      </p:sp>
    </p:spTree>
    <p:extLst>
      <p:ext uri="{BB962C8B-B14F-4D97-AF65-F5344CB8AC3E}">
        <p14:creationId xmlns:p14="http://schemas.microsoft.com/office/powerpoint/2010/main" val="262159668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C00000"/>
      </a:hlink>
      <a:folHlink>
        <a:srgbClr val="0066FF"/>
      </a:folHlink>
    </a:clrScheme>
    <a:fontScheme name="Analog Elements Learning">
      <a:majorFont>
        <a:latin typeface="Neo Sans Intel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alog Elements Lear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alog Elements Lear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alog Elements Lear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CE47CDF4-E903-5740-8B7A-37FE3D2FD544}" vid="{82FDEB5B-D09A-2F40-BE21-7BE94F973D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 xmlns="90b7a245-a7c3-4504-88b2-cf85318e6b78">SD for Rev 7</Agenda>
    <Date xmlns="90b7a245-a7c3-4504-88b2-cf85318e6b78">2016-03-15T00:00:00-07:00</Date>
    <Presenter xmlns="90b7a245-a7c3-4504-88b2-cf85318e6b78">DerChang Kau</Present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C1F46DCE9E2F4F9C406A5B31F187EA" ma:contentTypeVersion="3" ma:contentTypeDescription="Create a new document." ma:contentTypeScope="" ma:versionID="04459668d14e26c729f944268f7885eb">
  <xsd:schema xmlns:xsd="http://www.w3.org/2001/XMLSchema" xmlns:xs="http://www.w3.org/2001/XMLSchema" xmlns:p="http://schemas.microsoft.com/office/2006/metadata/properties" xmlns:ns2="90b7a245-a7c3-4504-88b2-cf85318e6b78" targetNamespace="http://schemas.microsoft.com/office/2006/metadata/properties" ma:root="true" ma:fieldsID="2d0c6bccf2654138a3d8763ce5403cee" ns2:_="">
    <xsd:import namespace="90b7a245-a7c3-4504-88b2-cf85318e6b78"/>
    <xsd:element name="properties">
      <xsd:complexType>
        <xsd:sequence>
          <xsd:element name="documentManagement">
            <xsd:complexType>
              <xsd:all>
                <xsd:element ref="ns2:Date"/>
                <xsd:element ref="ns2:Agenda"/>
                <xsd:element ref="ns2:Present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b7a245-a7c3-4504-88b2-cf85318e6b78" elementFormDefault="qualified">
    <xsd:import namespace="http://schemas.microsoft.com/office/2006/documentManagement/types"/>
    <xsd:import namespace="http://schemas.microsoft.com/office/infopath/2007/PartnerControls"/>
    <xsd:element name="Date" ma:index="8" ma:displayName="Meeting Date" ma:format="DateOnly" ma:internalName="Date">
      <xsd:simpleType>
        <xsd:restriction base="dms:DateTime"/>
      </xsd:simpleType>
    </xsd:element>
    <xsd:element name="Agenda" ma:index="9" ma:displayName="Agenda Topic" ma:internalName="Agenda">
      <xsd:simpleType>
        <xsd:restriction base="dms:Text">
          <xsd:maxLength value="255"/>
        </xsd:restriction>
      </xsd:simpleType>
    </xsd:element>
    <xsd:element name="Presenter" ma:index="10" ma:displayName="Presenter" ma:internalName="Present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23BD8A-0332-458A-BADF-7C67442761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9757D6-16EA-49DF-BF94-FEF25FAF8351}">
  <ds:schemaRefs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90b7a245-a7c3-4504-88b2-cf85318e6b78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B8EBDB-013A-44C4-B714-038C8F2517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b7a245-a7c3-4504-88b2-cf85318e6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16202</TotalTime>
  <Words>275</Words>
  <Application>Microsoft Macintosh PowerPoint</Application>
  <PresentationFormat>Widescreen</PresentationFormat>
  <Paragraphs>45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Neo Sans Intel</vt:lpstr>
      <vt:lpstr>Neo Sans Intel Medium</vt:lpstr>
      <vt:lpstr>Arial</vt:lpstr>
      <vt:lpstr>Calibri</vt:lpstr>
      <vt:lpstr>blank</vt:lpstr>
      <vt:lpstr>PowerPoint Presentation</vt:lpstr>
      <vt:lpstr>PowerPoint Presentation</vt:lpstr>
      <vt:lpstr>Future Memory Direction</vt:lpstr>
      <vt:lpstr>PowerPoint Presentation</vt:lpstr>
      <vt:lpstr>PowerPoint Presentation</vt:lpstr>
      <vt:lpstr>PowerPoint Presentation</vt:lpstr>
      <vt:lpstr>3D NAND</vt:lpstr>
      <vt:lpstr>Micron 3D-NAND  176-layer 19nm 512Gb QLC</vt:lpstr>
      <vt:lpstr>PowerPoint Presentation</vt:lpstr>
      <vt:lpstr>PowerPoint Presentation</vt:lpstr>
      <vt:lpstr>PowerPoint Presentation</vt:lpstr>
      <vt:lpstr>PowerPoint Presentation</vt:lpstr>
      <vt:lpstr>Ferroelectricity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Kau, Derchang</dc:creator>
  <cp:keywords>CTPClassification=CTP_NT</cp:keywords>
  <cp:lastModifiedBy>Kau, Derchang</cp:lastModifiedBy>
  <cp:revision>1</cp:revision>
  <dcterms:created xsi:type="dcterms:W3CDTF">2023-06-23T14:44:45Z</dcterms:created>
  <dcterms:modified xsi:type="dcterms:W3CDTF">2023-07-13T22:08:45Z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0x01010056C1F46DCE9E2F4F9C406A5B31F187EA</vt:lpwstr>
  </property>
  <property fmtid="{D5CDD505-2E9C-101B-9397-08002B2CF9AE}" pid="3" name="TitusGUID">
    <vt:lpwstr>18736c36-3ecb-425e-9f87-88ac498b04cd</vt:lpwstr>
  </property>
  <property fmtid="{D5CDD505-2E9C-101B-9397-08002B2CF9AE}" pid="4" name="CTP_TimeStamp">
    <vt:lpwstr>2018-08-10 06:13:33Z</vt:lpwstr>
  </property>
  <property fmtid="{D5CDD505-2E9C-101B-9397-08002B2CF9AE}" pid="5" name="CTP_BU">
    <vt:lpwstr>NA</vt:lpwstr>
  </property>
  <property fmtid="{D5CDD505-2E9C-101B-9397-08002B2CF9AE}" pid="6" name="CTP_IDSID">
    <vt:lpwstr>NA</vt:lpwstr>
  </property>
  <property fmtid="{D5CDD505-2E9C-101B-9397-08002B2CF9AE}" pid="7" name="CTP_WWID">
    <vt:lpwstr>NA</vt:lpwstr>
  </property>
  <property fmtid="{D5CDD505-2E9C-101B-9397-08002B2CF9AE}" pid="8" name="CTPClassification">
    <vt:lpwstr>CTP_NT</vt:lpwstr>
  </property>
</Properties>
</file>