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9"/>
  </p:notesMasterIdLst>
  <p:sldIdLst>
    <p:sldId id="267" r:id="rId6"/>
    <p:sldId id="265" r:id="rId7"/>
    <p:sldId id="258" r:id="rId8"/>
    <p:sldId id="259" r:id="rId9"/>
    <p:sldId id="260" r:id="rId10"/>
    <p:sldId id="275" r:id="rId11"/>
    <p:sldId id="269" r:id="rId12"/>
    <p:sldId id="270" r:id="rId13"/>
    <p:sldId id="271" r:id="rId14"/>
    <p:sldId id="276" r:id="rId15"/>
    <p:sldId id="268" r:id="rId16"/>
    <p:sldId id="273" r:id="rId17"/>
    <p:sldId id="266" r:id="rId18"/>
    <p:sldId id="261" r:id="rId19"/>
    <p:sldId id="262" r:id="rId20"/>
    <p:sldId id="263" r:id="rId21"/>
    <p:sldId id="264" r:id="rId22"/>
    <p:sldId id="279" r:id="rId23"/>
    <p:sldId id="280" r:id="rId24"/>
    <p:sldId id="2147308132" r:id="rId25"/>
    <p:sldId id="277" r:id="rId26"/>
    <p:sldId id="2147308133" r:id="rId27"/>
    <p:sldId id="274" r:id="rId28"/>
  </p:sldIdLst>
  <p:sldSz cx="12192000" cy="6858000"/>
  <p:notesSz cx="6858000" cy="9144000"/>
  <p:defaultTextStyle>
    <a:defPPr>
      <a:defRPr lang="en-US"/>
    </a:defPPr>
    <a:lvl1pPr marL="0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1pPr>
    <a:lvl2pPr marL="55408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2pPr>
    <a:lvl3pPr marL="110816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3pPr>
    <a:lvl4pPr marL="1662242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4pPr>
    <a:lvl5pPr marL="221632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5pPr>
    <a:lvl6pPr marL="277040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6pPr>
    <a:lvl7pPr marL="3324484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7pPr>
    <a:lvl8pPr marL="387856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8pPr>
    <a:lvl9pPr marL="443264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D2"/>
    <a:srgbClr val="0054B0"/>
    <a:srgbClr val="006FEA"/>
    <a:srgbClr val="0071EE"/>
    <a:srgbClr val="0150ED"/>
    <a:srgbClr val="0E5EFE"/>
    <a:srgbClr val="1E69FE"/>
    <a:srgbClr val="004FEE"/>
    <a:srgbClr val="005ADE"/>
    <a:srgbClr val="0D6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16ED74-4ABB-4F97-8379-B94F8BC668A2}" v="725" dt="2023-07-17T20:44:45.708"/>
    <p1510:client id="{30741D4A-FABF-6642-9B84-86FEBE8BD0C3}" v="479" dt="2023-07-17T16:36:45.192"/>
    <p1510:client id="{493DCC00-4724-42AE-8BE7-8A824BFA070E}" v="506" dt="2023-07-14T23:00:18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1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Hank" userId="7697329f-de7d-43b8-b996-5c4a8f032619" providerId="ADAL" clId="{1516ED74-4ABB-4F97-8379-B94F8BC668A2}"/>
    <pc:docChg chg="undo redo custSel modSld">
      <pc:chgData name="Wang, Hank" userId="7697329f-de7d-43b8-b996-5c4a8f032619" providerId="ADAL" clId="{1516ED74-4ABB-4F97-8379-B94F8BC668A2}" dt="2023-07-17T20:44:45.708" v="709" actId="14100"/>
      <pc:docMkLst>
        <pc:docMk/>
      </pc:docMkLst>
      <pc:sldChg chg="addSp delSp modSp mod">
        <pc:chgData name="Wang, Hank" userId="7697329f-de7d-43b8-b996-5c4a8f032619" providerId="ADAL" clId="{1516ED74-4ABB-4F97-8379-B94F8BC668A2}" dt="2023-07-17T20:44:45.708" v="709" actId="14100"/>
        <pc:sldMkLst>
          <pc:docMk/>
          <pc:sldMk cId="798677134" sldId="279"/>
        </pc:sldMkLst>
        <pc:spChg chg="mod">
          <ac:chgData name="Wang, Hank" userId="7697329f-de7d-43b8-b996-5c4a8f032619" providerId="ADAL" clId="{1516ED74-4ABB-4F97-8379-B94F8BC668A2}" dt="2023-07-14T21:33:09.446" v="2" actId="20577"/>
          <ac:spMkLst>
            <pc:docMk/>
            <pc:sldMk cId="798677134" sldId="279"/>
            <ac:spMk id="2" creationId="{B106AC40-FD4C-EF6C-C5DE-789527932C1A}"/>
          </ac:spMkLst>
        </pc:spChg>
        <pc:spChg chg="mod">
          <ac:chgData name="Wang, Hank" userId="7697329f-de7d-43b8-b996-5c4a8f032619" providerId="ADAL" clId="{1516ED74-4ABB-4F97-8379-B94F8BC668A2}" dt="2023-07-17T20:44:38.844" v="708" actId="14100"/>
          <ac:spMkLst>
            <pc:docMk/>
            <pc:sldMk cId="798677134" sldId="279"/>
            <ac:spMk id="4" creationId="{FCA482C1-CC72-3DDE-B880-50962642D3A5}"/>
          </ac:spMkLst>
        </pc:spChg>
        <pc:spChg chg="add del mod">
          <ac:chgData name="Wang, Hank" userId="7697329f-de7d-43b8-b996-5c4a8f032619" providerId="ADAL" clId="{1516ED74-4ABB-4F97-8379-B94F8BC668A2}" dt="2023-07-14T21:44:17.968" v="104"/>
          <ac:spMkLst>
            <pc:docMk/>
            <pc:sldMk cId="798677134" sldId="279"/>
            <ac:spMk id="6" creationId="{DCF52322-4154-90F1-10A5-D3D34A81DDB0}"/>
          </ac:spMkLst>
        </pc:spChg>
        <pc:spChg chg="add del mod ord">
          <ac:chgData name="Wang, Hank" userId="7697329f-de7d-43b8-b996-5c4a8f032619" providerId="ADAL" clId="{1516ED74-4ABB-4F97-8379-B94F8BC668A2}" dt="2023-07-17T20:42:24.339" v="685" actId="167"/>
          <ac:spMkLst>
            <pc:docMk/>
            <pc:sldMk cId="798677134" sldId="279"/>
            <ac:spMk id="7" creationId="{E73303E5-FD9E-4883-DD23-A87DCAE5F6DF}"/>
          </ac:spMkLst>
        </pc:spChg>
        <pc:spChg chg="add mod">
          <ac:chgData name="Wang, Hank" userId="7697329f-de7d-43b8-b996-5c4a8f032619" providerId="ADAL" clId="{1516ED74-4ABB-4F97-8379-B94F8BC668A2}" dt="2023-07-17T18:39:00.256" v="604" actId="113"/>
          <ac:spMkLst>
            <pc:docMk/>
            <pc:sldMk cId="798677134" sldId="279"/>
            <ac:spMk id="8" creationId="{8C8D139D-3616-E7E5-70AE-FDF5DF741689}"/>
          </ac:spMkLst>
        </pc:spChg>
        <pc:spChg chg="mod">
          <ac:chgData name="Wang, Hank" userId="7697329f-de7d-43b8-b996-5c4a8f032619" providerId="ADAL" clId="{1516ED74-4ABB-4F97-8379-B94F8BC668A2}" dt="2023-07-17T20:38:29.275" v="682" actId="20577"/>
          <ac:spMkLst>
            <pc:docMk/>
            <pc:sldMk cId="798677134" sldId="279"/>
            <ac:spMk id="9" creationId="{D7BB32B8-B779-9D4A-704B-0033D64CB2E0}"/>
          </ac:spMkLst>
        </pc:spChg>
        <pc:spChg chg="mod">
          <ac:chgData name="Wang, Hank" userId="7697329f-de7d-43b8-b996-5c4a8f032619" providerId="ADAL" clId="{1516ED74-4ABB-4F97-8379-B94F8BC668A2}" dt="2023-07-17T18:55:25.151" v="645" actId="20577"/>
          <ac:spMkLst>
            <pc:docMk/>
            <pc:sldMk cId="798677134" sldId="279"/>
            <ac:spMk id="10" creationId="{A900BC8B-95F5-C5B4-8D82-43335F603C4A}"/>
          </ac:spMkLst>
        </pc:spChg>
        <pc:grpChg chg="add mod">
          <ac:chgData name="Wang, Hank" userId="7697329f-de7d-43b8-b996-5c4a8f032619" providerId="ADAL" clId="{1516ED74-4ABB-4F97-8379-B94F8BC668A2}" dt="2023-07-17T20:44:45.708" v="709" actId="14100"/>
          <ac:grpSpMkLst>
            <pc:docMk/>
            <pc:sldMk cId="798677134" sldId="279"/>
            <ac:grpSpMk id="11" creationId="{CC93486B-5A4B-8A1E-3E4D-29F3D1B928C3}"/>
          </ac:grpSpMkLst>
        </pc:grpChg>
        <pc:picChg chg="add mod modCrop">
          <ac:chgData name="Wang, Hank" userId="7697329f-de7d-43b8-b996-5c4a8f032619" providerId="ADAL" clId="{1516ED74-4ABB-4F97-8379-B94F8BC668A2}" dt="2023-07-17T20:37:20.492" v="676" actId="732"/>
          <ac:picMkLst>
            <pc:docMk/>
            <pc:sldMk cId="798677134" sldId="279"/>
            <ac:picMk id="5" creationId="{E6A721D3-A256-CE58-11CE-6D9C456A942A}"/>
          </ac:picMkLst>
        </pc:picChg>
        <pc:picChg chg="add mod">
          <ac:chgData name="Wang, Hank" userId="7697329f-de7d-43b8-b996-5c4a8f032619" providerId="ADAL" clId="{1516ED74-4ABB-4F97-8379-B94F8BC668A2}" dt="2023-07-17T20:44:32.187" v="707" actId="1036"/>
          <ac:picMkLst>
            <pc:docMk/>
            <pc:sldMk cId="798677134" sldId="279"/>
            <ac:picMk id="6" creationId="{9969CED0-5D80-DDC6-0634-03AE6D404A8C}"/>
          </ac:picMkLst>
        </pc:picChg>
        <pc:picChg chg="mod">
          <ac:chgData name="Wang, Hank" userId="7697329f-de7d-43b8-b996-5c4a8f032619" providerId="ADAL" clId="{1516ED74-4ABB-4F97-8379-B94F8BC668A2}" dt="2023-07-14T21:41:43.886" v="5" actId="1076"/>
          <ac:picMkLst>
            <pc:docMk/>
            <pc:sldMk cId="798677134" sldId="279"/>
            <ac:picMk id="12" creationId="{8D8766AE-8AC1-58B5-EAD9-013FE64FF8AE}"/>
          </ac:picMkLst>
        </pc:picChg>
        <pc:picChg chg="mod">
          <ac:chgData name="Wang, Hank" userId="7697329f-de7d-43b8-b996-5c4a8f032619" providerId="ADAL" clId="{1516ED74-4ABB-4F97-8379-B94F8BC668A2}" dt="2023-07-17T20:44:32.187" v="707" actId="1036"/>
          <ac:picMkLst>
            <pc:docMk/>
            <pc:sldMk cId="798677134" sldId="279"/>
            <ac:picMk id="15" creationId="{A115E45C-BAE5-3632-6ECD-48847C9F7ECE}"/>
          </ac:picMkLst>
        </pc:picChg>
        <pc:picChg chg="mod">
          <ac:chgData name="Wang, Hank" userId="7697329f-de7d-43b8-b996-5c4a8f032619" providerId="ADAL" clId="{1516ED74-4ABB-4F97-8379-B94F8BC668A2}" dt="2023-07-14T21:41:45.061" v="6" actId="1076"/>
          <ac:picMkLst>
            <pc:docMk/>
            <pc:sldMk cId="798677134" sldId="279"/>
            <ac:picMk id="16" creationId="{986A0EBB-D79B-5A11-E6A6-19B49DC23E3E}"/>
          </ac:picMkLst>
        </pc:picChg>
        <pc:picChg chg="mod">
          <ac:chgData name="Wang, Hank" userId="7697329f-de7d-43b8-b996-5c4a8f032619" providerId="ADAL" clId="{1516ED74-4ABB-4F97-8379-B94F8BC668A2}" dt="2023-07-17T20:44:32.187" v="707" actId="1036"/>
          <ac:picMkLst>
            <pc:docMk/>
            <pc:sldMk cId="798677134" sldId="279"/>
            <ac:picMk id="23" creationId="{EC4CDC4C-65CF-2C6E-C440-A2E604C6580F}"/>
          </ac:picMkLst>
        </pc:picChg>
        <pc:picChg chg="mod">
          <ac:chgData name="Wang, Hank" userId="7697329f-de7d-43b8-b996-5c4a8f032619" providerId="ADAL" clId="{1516ED74-4ABB-4F97-8379-B94F8BC668A2}" dt="2023-07-14T21:43:06.087" v="89" actId="1076"/>
          <ac:picMkLst>
            <pc:docMk/>
            <pc:sldMk cId="798677134" sldId="279"/>
            <ac:picMk id="25" creationId="{D4F38DA7-8D67-3815-507D-52FB5DB82BB5}"/>
          </ac:picMkLst>
        </pc:picChg>
      </pc:sldChg>
      <pc:sldChg chg="addSp modSp mod modNotesTx">
        <pc:chgData name="Wang, Hank" userId="7697329f-de7d-43b8-b996-5c4a8f032619" providerId="ADAL" clId="{1516ED74-4ABB-4F97-8379-B94F8BC668A2}" dt="2023-07-17T20:37:22.782" v="680" actId="6549"/>
        <pc:sldMkLst>
          <pc:docMk/>
          <pc:sldMk cId="357869481" sldId="280"/>
        </pc:sldMkLst>
        <pc:spChg chg="mod">
          <ac:chgData name="Wang, Hank" userId="7697329f-de7d-43b8-b996-5c4a8f032619" providerId="ADAL" clId="{1516ED74-4ABB-4F97-8379-B94F8BC668A2}" dt="2023-07-17T20:37:22.782" v="680" actId="6549"/>
          <ac:spMkLst>
            <pc:docMk/>
            <pc:sldMk cId="357869481" sldId="280"/>
            <ac:spMk id="3" creationId="{F6BB577B-05D2-45C1-C8EB-6C61067678BB}"/>
          </ac:spMkLst>
        </pc:spChg>
        <pc:spChg chg="mod">
          <ac:chgData name="Wang, Hank" userId="7697329f-de7d-43b8-b996-5c4a8f032619" providerId="ADAL" clId="{1516ED74-4ABB-4F97-8379-B94F8BC668A2}" dt="2023-07-17T18:55:16.419" v="643" actId="20577"/>
          <ac:spMkLst>
            <pc:docMk/>
            <pc:sldMk cId="357869481" sldId="280"/>
            <ac:spMk id="4" creationId="{FCA482C1-CC72-3DDE-B880-50962642D3A5}"/>
          </ac:spMkLst>
        </pc:spChg>
        <pc:spChg chg="add mod">
          <ac:chgData name="Wang, Hank" userId="7697329f-de7d-43b8-b996-5c4a8f032619" providerId="ADAL" clId="{1516ED74-4ABB-4F97-8379-B94F8BC668A2}" dt="2023-07-17T18:46:24.550" v="614" actId="207"/>
          <ac:spMkLst>
            <pc:docMk/>
            <pc:sldMk cId="357869481" sldId="280"/>
            <ac:spMk id="5" creationId="{E007B3C4-86D1-DFB1-B9DA-6F8E45DAF038}"/>
          </ac:spMkLst>
        </pc:spChg>
        <pc:picChg chg="mod">
          <ac:chgData name="Wang, Hank" userId="7697329f-de7d-43b8-b996-5c4a8f032619" providerId="ADAL" clId="{1516ED74-4ABB-4F97-8379-B94F8BC668A2}" dt="2023-07-14T22:05:21.225" v="141" actId="1076"/>
          <ac:picMkLst>
            <pc:docMk/>
            <pc:sldMk cId="357869481" sldId="280"/>
            <ac:picMk id="22" creationId="{088F725D-D154-596C-C6F5-F4F22C524120}"/>
          </ac:picMkLst>
        </pc:picChg>
      </pc:sldChg>
    </pc:docChg>
  </pc:docChgLst>
  <pc:docChgLst>
    <pc:chgData name="Kau, Derchang" userId="b9148588-e694-4445-9765-2c9aad6149ce" providerId="ADAL" clId="{30741D4A-FABF-6642-9B84-86FEBE8BD0C3}"/>
    <pc:docChg chg="undo redo custSel addSld delSld modSld modMainMaster">
      <pc:chgData name="Kau, Derchang" userId="b9148588-e694-4445-9765-2c9aad6149ce" providerId="ADAL" clId="{30741D4A-FABF-6642-9B84-86FEBE8BD0C3}" dt="2023-07-17T16:36:45.192" v="2364" actId="1076"/>
      <pc:docMkLst>
        <pc:docMk/>
      </pc:docMkLst>
      <pc:sldChg chg="addSp modSp mod">
        <pc:chgData name="Kau, Derchang" userId="b9148588-e694-4445-9765-2c9aad6149ce" providerId="ADAL" clId="{30741D4A-FABF-6642-9B84-86FEBE8BD0C3}" dt="2023-07-14T17:13:09.645" v="1712" actId="1076"/>
        <pc:sldMkLst>
          <pc:docMk/>
          <pc:sldMk cId="3634505535" sldId="258"/>
        </pc:sldMkLst>
        <pc:spChg chg="add mod">
          <ac:chgData name="Kau, Derchang" userId="b9148588-e694-4445-9765-2c9aad6149ce" providerId="ADAL" clId="{30741D4A-FABF-6642-9B84-86FEBE8BD0C3}" dt="2023-07-14T17:12:52.285" v="1711" actId="1076"/>
          <ac:spMkLst>
            <pc:docMk/>
            <pc:sldMk cId="3634505535" sldId="258"/>
            <ac:spMk id="3" creationId="{1A481426-09A6-3BDB-E8D7-9ACB0CBF215F}"/>
          </ac:spMkLst>
        </pc:spChg>
        <pc:spChg chg="mod">
          <ac:chgData name="Kau, Derchang" userId="b9148588-e694-4445-9765-2c9aad6149ce" providerId="ADAL" clId="{30741D4A-FABF-6642-9B84-86FEBE8BD0C3}" dt="2023-07-14T17:12:25.741" v="1705" actId="14100"/>
          <ac:spMkLst>
            <pc:docMk/>
            <pc:sldMk cId="3634505535" sldId="258"/>
            <ac:spMk id="6" creationId="{1E49EA7B-B3D5-E7E7-937B-2CCBF4065EB3}"/>
          </ac:spMkLst>
        </pc:spChg>
        <pc:picChg chg="add mod">
          <ac:chgData name="Kau, Derchang" userId="b9148588-e694-4445-9765-2c9aad6149ce" providerId="ADAL" clId="{30741D4A-FABF-6642-9B84-86FEBE8BD0C3}" dt="2023-07-14T17:13:09.645" v="1712" actId="1076"/>
          <ac:picMkLst>
            <pc:docMk/>
            <pc:sldMk cId="3634505535" sldId="258"/>
            <ac:picMk id="4" creationId="{93FACFA0-FB01-938C-D08B-7F64EBC45EEF}"/>
          </ac:picMkLst>
        </pc:picChg>
        <pc:picChg chg="mod">
          <ac:chgData name="Kau, Derchang" userId="b9148588-e694-4445-9765-2c9aad6149ce" providerId="ADAL" clId="{30741D4A-FABF-6642-9B84-86FEBE8BD0C3}" dt="2023-07-14T17:12:47.323" v="1710" actId="1076"/>
          <ac:picMkLst>
            <pc:docMk/>
            <pc:sldMk cId="3634505535" sldId="258"/>
            <ac:picMk id="1030" creationId="{CA577FA6-CE07-ABF5-1916-028A7B89DBD0}"/>
          </ac:picMkLst>
        </pc:picChg>
      </pc:sldChg>
      <pc:sldChg chg="modSp mod">
        <pc:chgData name="Kau, Derchang" userId="b9148588-e694-4445-9765-2c9aad6149ce" providerId="ADAL" clId="{30741D4A-FABF-6642-9B84-86FEBE8BD0C3}" dt="2023-07-14T22:06:23.474" v="2226" actId="1076"/>
        <pc:sldMkLst>
          <pc:docMk/>
          <pc:sldMk cId="3748021953" sldId="259"/>
        </pc:sldMkLst>
        <pc:spChg chg="mod">
          <ac:chgData name="Kau, Derchang" userId="b9148588-e694-4445-9765-2c9aad6149ce" providerId="ADAL" clId="{30741D4A-FABF-6642-9B84-86FEBE8BD0C3}" dt="2023-07-14T03:00:36.448" v="1158" actId="20577"/>
          <ac:spMkLst>
            <pc:docMk/>
            <pc:sldMk cId="3748021953" sldId="259"/>
            <ac:spMk id="2" creationId="{6D1EA202-3174-BAEF-266E-0EE4852FCACD}"/>
          </ac:spMkLst>
        </pc:spChg>
        <pc:picChg chg="mod">
          <ac:chgData name="Kau, Derchang" userId="b9148588-e694-4445-9765-2c9aad6149ce" providerId="ADAL" clId="{30741D4A-FABF-6642-9B84-86FEBE8BD0C3}" dt="2023-07-14T22:06:23.474" v="2226" actId="1076"/>
          <ac:picMkLst>
            <pc:docMk/>
            <pc:sldMk cId="3748021953" sldId="259"/>
            <ac:picMk id="5" creationId="{B419D5AF-7585-F883-0D32-DEA4B1D9D84E}"/>
          </ac:picMkLst>
        </pc:picChg>
      </pc:sldChg>
      <pc:sldChg chg="modSp mod">
        <pc:chgData name="Kau, Derchang" userId="b9148588-e694-4445-9765-2c9aad6149ce" providerId="ADAL" clId="{30741D4A-FABF-6642-9B84-86FEBE8BD0C3}" dt="2023-07-14T03:00:51.381" v="1159" actId="20577"/>
        <pc:sldMkLst>
          <pc:docMk/>
          <pc:sldMk cId="2911299646" sldId="260"/>
        </pc:sldMkLst>
        <pc:spChg chg="mod">
          <ac:chgData name="Kau, Derchang" userId="b9148588-e694-4445-9765-2c9aad6149ce" providerId="ADAL" clId="{30741D4A-FABF-6642-9B84-86FEBE8BD0C3}" dt="2023-07-14T03:00:51.381" v="1159" actId="20577"/>
          <ac:spMkLst>
            <pc:docMk/>
            <pc:sldMk cId="2911299646" sldId="260"/>
            <ac:spMk id="2" creationId="{4F5DED43-793A-85A4-808F-9F227EB6D956}"/>
          </ac:spMkLst>
        </pc:spChg>
      </pc:sldChg>
      <pc:sldChg chg="modSp mod">
        <pc:chgData name="Kau, Derchang" userId="b9148588-e694-4445-9765-2c9aad6149ce" providerId="ADAL" clId="{30741D4A-FABF-6642-9B84-86FEBE8BD0C3}" dt="2023-07-14T08:16:26.155" v="1592" actId="20577"/>
        <pc:sldMkLst>
          <pc:docMk/>
          <pc:sldMk cId="3776165525" sldId="261"/>
        </pc:sldMkLst>
        <pc:spChg chg="mod">
          <ac:chgData name="Kau, Derchang" userId="b9148588-e694-4445-9765-2c9aad6149ce" providerId="ADAL" clId="{30741D4A-FABF-6642-9B84-86FEBE8BD0C3}" dt="2023-07-14T03:01:25.096" v="1160" actId="20577"/>
          <ac:spMkLst>
            <pc:docMk/>
            <pc:sldMk cId="3776165525" sldId="261"/>
            <ac:spMk id="2" creationId="{B106AC40-FD4C-EF6C-C5DE-789527932C1A}"/>
          </ac:spMkLst>
        </pc:spChg>
        <pc:spChg chg="mod">
          <ac:chgData name="Kau, Derchang" userId="b9148588-e694-4445-9765-2c9aad6149ce" providerId="ADAL" clId="{30741D4A-FABF-6642-9B84-86FEBE8BD0C3}" dt="2023-07-14T08:16:26.155" v="1592" actId="20577"/>
          <ac:spMkLst>
            <pc:docMk/>
            <pc:sldMk cId="3776165525" sldId="261"/>
            <ac:spMk id="3" creationId="{F6BB577B-05D2-45C1-C8EB-6C61067678BB}"/>
          </ac:spMkLst>
        </pc:spChg>
        <pc:spChg chg="mod">
          <ac:chgData name="Kau, Derchang" userId="b9148588-e694-4445-9765-2c9aad6149ce" providerId="ADAL" clId="{30741D4A-FABF-6642-9B84-86FEBE8BD0C3}" dt="2023-07-14T08:15:29.519" v="1571" actId="179"/>
          <ac:spMkLst>
            <pc:docMk/>
            <pc:sldMk cId="3776165525" sldId="261"/>
            <ac:spMk id="4" creationId="{FCA482C1-CC72-3DDE-B880-50962642D3A5}"/>
          </ac:spMkLst>
        </pc:spChg>
        <pc:picChg chg="mod modCrop">
          <ac:chgData name="Kau, Derchang" userId="b9148588-e694-4445-9765-2c9aad6149ce" providerId="ADAL" clId="{30741D4A-FABF-6642-9B84-86FEBE8BD0C3}" dt="2023-07-14T08:15:16.970" v="1568" actId="14100"/>
          <ac:picMkLst>
            <pc:docMk/>
            <pc:sldMk cId="3776165525" sldId="261"/>
            <ac:picMk id="9" creationId="{CBA42256-EF9E-3B1C-1C24-A524F2F3FB5D}"/>
          </ac:picMkLst>
        </pc:picChg>
        <pc:picChg chg="mod">
          <ac:chgData name="Kau, Derchang" userId="b9148588-e694-4445-9765-2c9aad6149ce" providerId="ADAL" clId="{30741D4A-FABF-6642-9B84-86FEBE8BD0C3}" dt="2023-07-14T08:14:37.995" v="1567" actId="14100"/>
          <ac:picMkLst>
            <pc:docMk/>
            <pc:sldMk cId="3776165525" sldId="261"/>
            <ac:picMk id="10" creationId="{EE9EC515-88F6-F66C-1092-A761A8001E1D}"/>
          </ac:picMkLst>
        </pc:picChg>
      </pc:sldChg>
      <pc:sldChg chg="modSp mod">
        <pc:chgData name="Kau, Derchang" userId="b9148588-e694-4445-9765-2c9aad6149ce" providerId="ADAL" clId="{30741D4A-FABF-6642-9B84-86FEBE8BD0C3}" dt="2023-07-14T03:01:31.074" v="1161" actId="20577"/>
        <pc:sldMkLst>
          <pc:docMk/>
          <pc:sldMk cId="3416776290" sldId="262"/>
        </pc:sldMkLst>
        <pc:spChg chg="mod">
          <ac:chgData name="Kau, Derchang" userId="b9148588-e694-4445-9765-2c9aad6149ce" providerId="ADAL" clId="{30741D4A-FABF-6642-9B84-86FEBE8BD0C3}" dt="2023-07-14T03:01:31.074" v="1161" actId="20577"/>
          <ac:spMkLst>
            <pc:docMk/>
            <pc:sldMk cId="3416776290" sldId="262"/>
            <ac:spMk id="2" creationId="{DE463FFC-C9EC-1073-B887-F1BB6A1484D4}"/>
          </ac:spMkLst>
        </pc:spChg>
      </pc:sldChg>
      <pc:sldChg chg="modSp mod">
        <pc:chgData name="Kau, Derchang" userId="b9148588-e694-4445-9765-2c9aad6149ce" providerId="ADAL" clId="{30741D4A-FABF-6642-9B84-86FEBE8BD0C3}" dt="2023-07-14T03:01:41.047" v="1164" actId="20577"/>
        <pc:sldMkLst>
          <pc:docMk/>
          <pc:sldMk cId="220321389" sldId="263"/>
        </pc:sldMkLst>
        <pc:spChg chg="mod">
          <ac:chgData name="Kau, Derchang" userId="b9148588-e694-4445-9765-2c9aad6149ce" providerId="ADAL" clId="{30741D4A-FABF-6642-9B84-86FEBE8BD0C3}" dt="2023-07-14T03:01:41.047" v="1164" actId="20577"/>
          <ac:spMkLst>
            <pc:docMk/>
            <pc:sldMk cId="220321389" sldId="263"/>
            <ac:spMk id="2" creationId="{F6389927-F09A-D2A5-7882-FD7B7457E733}"/>
          </ac:spMkLst>
        </pc:spChg>
      </pc:sldChg>
      <pc:sldChg chg="modSp mod">
        <pc:chgData name="Kau, Derchang" userId="b9148588-e694-4445-9765-2c9aad6149ce" providerId="ADAL" clId="{30741D4A-FABF-6642-9B84-86FEBE8BD0C3}" dt="2023-07-14T03:01:51.388" v="1165" actId="20577"/>
        <pc:sldMkLst>
          <pc:docMk/>
          <pc:sldMk cId="125635578" sldId="264"/>
        </pc:sldMkLst>
        <pc:spChg chg="mod">
          <ac:chgData name="Kau, Derchang" userId="b9148588-e694-4445-9765-2c9aad6149ce" providerId="ADAL" clId="{30741D4A-FABF-6642-9B84-86FEBE8BD0C3}" dt="2023-07-14T03:01:51.388" v="1165" actId="20577"/>
          <ac:spMkLst>
            <pc:docMk/>
            <pc:sldMk cId="125635578" sldId="264"/>
            <ac:spMk id="2" creationId="{287EC41C-C821-EFFE-5A39-43D9DB93D88F}"/>
          </ac:spMkLst>
        </pc:spChg>
      </pc:sldChg>
      <pc:sldChg chg="modSp mod">
        <pc:chgData name="Kau, Derchang" userId="b9148588-e694-4445-9765-2c9aad6149ce" providerId="ADAL" clId="{30741D4A-FABF-6642-9B84-86FEBE8BD0C3}" dt="2023-07-14T08:07:56.329" v="1503" actId="20577"/>
        <pc:sldMkLst>
          <pc:docMk/>
          <pc:sldMk cId="3178787509" sldId="266"/>
        </pc:sldMkLst>
        <pc:spChg chg="mod">
          <ac:chgData name="Kau, Derchang" userId="b9148588-e694-4445-9765-2c9aad6149ce" providerId="ADAL" clId="{30741D4A-FABF-6642-9B84-86FEBE8BD0C3}" dt="2023-07-14T08:07:56.329" v="1503" actId="20577"/>
          <ac:spMkLst>
            <pc:docMk/>
            <pc:sldMk cId="3178787509" sldId="266"/>
            <ac:spMk id="2" creationId="{3C021E0F-F296-5615-AAC9-FC6BD4F03D63}"/>
          </ac:spMkLst>
        </pc:spChg>
        <pc:spChg chg="mod">
          <ac:chgData name="Kau, Derchang" userId="b9148588-e694-4445-9765-2c9aad6149ce" providerId="ADAL" clId="{30741D4A-FABF-6642-9B84-86FEBE8BD0C3}" dt="2023-07-13T23:37:56.709" v="1018" actId="20577"/>
          <ac:spMkLst>
            <pc:docMk/>
            <pc:sldMk cId="3178787509" sldId="266"/>
            <ac:spMk id="3" creationId="{C25AF94C-598A-8116-3D13-FF67479F07A1}"/>
          </ac:spMkLst>
        </pc:spChg>
      </pc:sldChg>
      <pc:sldChg chg="addSp delSp modSp mod">
        <pc:chgData name="Kau, Derchang" userId="b9148588-e694-4445-9765-2c9aad6149ce" providerId="ADAL" clId="{30741D4A-FABF-6642-9B84-86FEBE8BD0C3}" dt="2023-07-14T18:09:54.305" v="1989" actId="164"/>
        <pc:sldMkLst>
          <pc:docMk/>
          <pc:sldMk cId="1595517549" sldId="267"/>
        </pc:sldMkLst>
        <pc:spChg chg="mod">
          <ac:chgData name="Kau, Derchang" userId="b9148588-e694-4445-9765-2c9aad6149ce" providerId="ADAL" clId="{30741D4A-FABF-6642-9B84-86FEBE8BD0C3}" dt="2023-07-14T02:59:38.079" v="1145" actId="20577"/>
          <ac:spMkLst>
            <pc:docMk/>
            <pc:sldMk cId="1595517549" sldId="267"/>
            <ac:spMk id="2" creationId="{9B586437-127D-A486-DC35-4B9B0D69D664}"/>
          </ac:spMkLst>
        </pc:spChg>
        <pc:spChg chg="mod">
          <ac:chgData name="Kau, Derchang" userId="b9148588-e694-4445-9765-2c9aad6149ce" providerId="ADAL" clId="{30741D4A-FABF-6642-9B84-86FEBE8BD0C3}" dt="2023-07-13T18:57:13.192" v="504" actId="1035"/>
          <ac:spMkLst>
            <pc:docMk/>
            <pc:sldMk cId="1595517549" sldId="267"/>
            <ac:spMk id="3" creationId="{03346A08-14AF-5D06-91AC-9519E8AE821B}"/>
          </ac:spMkLst>
        </pc:spChg>
        <pc:spChg chg="mod">
          <ac:chgData name="Kau, Derchang" userId="b9148588-e694-4445-9765-2c9aad6149ce" providerId="ADAL" clId="{30741D4A-FABF-6642-9B84-86FEBE8BD0C3}" dt="2023-07-14T18:06:43.322" v="1964" actId="1076"/>
          <ac:spMkLst>
            <pc:docMk/>
            <pc:sldMk cId="1595517549" sldId="267"/>
            <ac:spMk id="4" creationId="{718B1E38-DADF-2608-BAB4-5B9BC10D5C0F}"/>
          </ac:spMkLst>
        </pc:spChg>
        <pc:spChg chg="add del mod">
          <ac:chgData name="Kau, Derchang" userId="b9148588-e694-4445-9765-2c9aad6149ce" providerId="ADAL" clId="{30741D4A-FABF-6642-9B84-86FEBE8BD0C3}" dt="2023-07-14T16:58:39.334" v="1672" actId="478"/>
          <ac:spMkLst>
            <pc:docMk/>
            <pc:sldMk cId="1595517549" sldId="267"/>
            <ac:spMk id="5" creationId="{F4BF50A3-2296-66CF-63C4-FFB4E6F32D0B}"/>
          </ac:spMkLst>
        </pc:spChg>
        <pc:spChg chg="del mod">
          <ac:chgData name="Kau, Derchang" userId="b9148588-e694-4445-9765-2c9aad6149ce" providerId="ADAL" clId="{30741D4A-FABF-6642-9B84-86FEBE8BD0C3}" dt="2023-07-13T18:33:27.546" v="279" actId="478"/>
          <ac:spMkLst>
            <pc:docMk/>
            <pc:sldMk cId="1595517549" sldId="267"/>
            <ac:spMk id="7" creationId="{282DA7D2-0CCD-B460-1535-B891BB39FA34}"/>
          </ac:spMkLst>
        </pc:spChg>
        <pc:spChg chg="add mod">
          <ac:chgData name="Kau, Derchang" userId="b9148588-e694-4445-9765-2c9aad6149ce" providerId="ADAL" clId="{30741D4A-FABF-6642-9B84-86FEBE8BD0C3}" dt="2023-07-14T16:56:31.016" v="1644" actId="571"/>
          <ac:spMkLst>
            <pc:docMk/>
            <pc:sldMk cId="1595517549" sldId="267"/>
            <ac:spMk id="7" creationId="{51DBD299-D2BC-7E6B-2E61-6B2F378BBB07}"/>
          </ac:spMkLst>
        </pc:spChg>
        <pc:spChg chg="add mod">
          <ac:chgData name="Kau, Derchang" userId="b9148588-e694-4445-9765-2c9aad6149ce" providerId="ADAL" clId="{30741D4A-FABF-6642-9B84-86FEBE8BD0C3}" dt="2023-07-14T18:04:24.536" v="1962" actId="20577"/>
          <ac:spMkLst>
            <pc:docMk/>
            <pc:sldMk cId="1595517549" sldId="267"/>
            <ac:spMk id="8" creationId="{6EF7A360-9C04-881E-C0D5-6C3A819C45A4}"/>
          </ac:spMkLst>
        </pc:spChg>
        <pc:spChg chg="del mod topLvl">
          <ac:chgData name="Kau, Derchang" userId="b9148588-e694-4445-9765-2c9aad6149ce" providerId="ADAL" clId="{30741D4A-FABF-6642-9B84-86FEBE8BD0C3}" dt="2023-07-13T18:33:31.683" v="280" actId="478"/>
          <ac:spMkLst>
            <pc:docMk/>
            <pc:sldMk cId="1595517549" sldId="267"/>
            <ac:spMk id="8" creationId="{80DD0E16-93B1-E2B7-273D-B03E542ED32C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20" creationId="{99CEC85A-BB5C-AB94-F6ED-3DD6DA125E51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21" creationId="{2E963C02-E533-0722-580D-98C8EA8252A2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22" creationId="{6F5812F7-F137-F269-6A46-982D058F970A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23" creationId="{F85DD421-9E78-47A8-3B7C-142D90DED635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25" creationId="{A3391D88-70D2-5A09-CFD8-EBF2909FAC37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26" creationId="{1C945851-F37F-A2AC-682E-595D36E81713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27" creationId="{5D593FE4-27FE-CF5B-A774-5C7541042901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28" creationId="{9E5BC217-EC5A-A802-26AB-5D9B17433E80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29" creationId="{513B4F52-6173-8A7D-502D-9537A114D631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0" creationId="{EA973B18-72B1-1E03-FB6A-E96C5838EB8A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1" creationId="{3B7DAF54-1BF1-C25F-65EE-88C6D42AE67D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2" creationId="{803690D4-65ED-DF95-4DFD-F1841065387F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3" creationId="{374669E3-931F-5382-A263-B19E6440F677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4" creationId="{B665CADD-A8A0-9C50-59EF-BA6C8F91ABA0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5" creationId="{472F44ED-AB4E-4CC0-6D45-B27E133C6CC9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6" creationId="{B08F3642-06FF-45D1-53FA-00638DC5CCB4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7" creationId="{4A6BC96A-3012-496A-5C96-6DC878B135D7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8" creationId="{BC5DE94A-0AF7-36B9-16F1-DEC366F02F6C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39" creationId="{BE62EF66-4E0A-1D2F-212F-BFE65BBEAAB6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0" creationId="{DCCA93E6-36BF-60CD-D787-A595A2ECC98E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1" creationId="{B768C2F3-4001-BDA2-E944-203AE702648F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2" creationId="{B531141E-9968-DC5D-6FB0-AB5CE8E20BA9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3" creationId="{6F421FAC-C9E2-64DF-B031-62D95CB51EF7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4" creationId="{ECDD75FF-4B92-6195-BE88-498D35C099A5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5" creationId="{D42F971C-AB61-A15E-4F16-D2A21139EE09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6" creationId="{D73AB3AD-1D23-5F96-C1AB-E16C6E0BC822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7" creationId="{A5EC09C4-8C27-CEF8-CBB1-72E9348C8E27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8" creationId="{3E866C3F-A8E2-7C9B-ACAE-0B44FA8FD7C9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49" creationId="{7042E4FD-51DA-FCCB-DF8B-9C6589525558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0" creationId="{B3A71C87-D626-E660-359A-00A659B715DA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1" creationId="{808AA2F8-0B36-3518-AC8E-CF162DC2A539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2" creationId="{C723A5A3-8510-995F-44FD-12D7CDE11ED9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3" creationId="{EFDFF5D7-63A5-ECBB-078D-AFD652964392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4" creationId="{D5705ABF-C73F-59FE-70D6-373E31790053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5" creationId="{C33B9D12-5C1B-7E24-3519-DBF45B113D14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6" creationId="{881AFD4C-A9FF-ADF5-85A6-B26817C1A823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7" creationId="{00B4D3CA-DB30-AAA1-879F-ADDE0B5C9438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8" creationId="{E09EFFA3-ECBF-E960-BE14-AE9E907FF476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59" creationId="{37CF4C15-843D-3938-D5A6-C52104B6E36D}"/>
          </ac:spMkLst>
        </pc:spChg>
        <pc:spChg chg="mod">
          <ac:chgData name="Kau, Derchang" userId="b9148588-e694-4445-9765-2c9aad6149ce" providerId="ADAL" clId="{30741D4A-FABF-6642-9B84-86FEBE8BD0C3}" dt="2023-07-13T18:32:13.801" v="240"/>
          <ac:spMkLst>
            <pc:docMk/>
            <pc:sldMk cId="1595517549" sldId="267"/>
            <ac:spMk id="60" creationId="{8DED4036-E817-26F8-371B-1940D9EEB137}"/>
          </ac:spMkLst>
        </pc:spChg>
        <pc:spChg chg="add mod topLvl">
          <ac:chgData name="Kau, Derchang" userId="b9148588-e694-4445-9765-2c9aad6149ce" providerId="ADAL" clId="{30741D4A-FABF-6642-9B84-86FEBE8BD0C3}" dt="2023-07-14T18:09:37.055" v="1987" actId="165"/>
          <ac:spMkLst>
            <pc:docMk/>
            <pc:sldMk cId="1595517549" sldId="267"/>
            <ac:spMk id="63" creationId="{C2AFFD99-3FDE-FD5D-8CA8-804D3F2B3BD7}"/>
          </ac:spMkLst>
        </pc:spChg>
        <pc:spChg chg="add mod topLvl">
          <ac:chgData name="Kau, Derchang" userId="b9148588-e694-4445-9765-2c9aad6149ce" providerId="ADAL" clId="{30741D4A-FABF-6642-9B84-86FEBE8BD0C3}" dt="2023-07-14T18:09:37.055" v="1987" actId="165"/>
          <ac:spMkLst>
            <pc:docMk/>
            <pc:sldMk cId="1595517549" sldId="267"/>
            <ac:spMk id="64" creationId="{8FF59406-D8B3-1796-829F-F019FCE64383}"/>
          </ac:spMkLst>
        </pc:spChg>
        <pc:spChg chg="add del mod">
          <ac:chgData name="Kau, Derchang" userId="b9148588-e694-4445-9765-2c9aad6149ce" providerId="ADAL" clId="{30741D4A-FABF-6642-9B84-86FEBE8BD0C3}" dt="2023-07-14T17:00:01.981" v="1685" actId="478"/>
          <ac:spMkLst>
            <pc:docMk/>
            <pc:sldMk cId="1595517549" sldId="267"/>
            <ac:spMk id="80" creationId="{625703D6-7D38-9624-EA35-8AC5AEA3EEE0}"/>
          </ac:spMkLst>
        </pc:spChg>
        <pc:grpChg chg="add del mod">
          <ac:chgData name="Kau, Derchang" userId="b9148588-e694-4445-9765-2c9aad6149ce" providerId="ADAL" clId="{30741D4A-FABF-6642-9B84-86FEBE8BD0C3}" dt="2023-07-13T18:33:31.683" v="280" actId="478"/>
          <ac:grpSpMkLst>
            <pc:docMk/>
            <pc:sldMk cId="1595517549" sldId="267"/>
            <ac:grpSpMk id="5" creationId="{5C67A0DD-2542-2162-4B8C-D9BAD49E2E28}"/>
          </ac:grpSpMkLst>
        </pc:grpChg>
        <pc:grpChg chg="mod topLvl">
          <ac:chgData name="Kau, Derchang" userId="b9148588-e694-4445-9765-2c9aad6149ce" providerId="ADAL" clId="{30741D4A-FABF-6642-9B84-86FEBE8BD0C3}" dt="2023-07-14T18:09:37.055" v="1987" actId="165"/>
          <ac:grpSpMkLst>
            <pc:docMk/>
            <pc:sldMk cId="1595517549" sldId="267"/>
            <ac:grpSpMk id="6" creationId="{A6AF57EA-847D-0982-B729-669895711BAB}"/>
          </ac:grpSpMkLst>
        </pc:grpChg>
        <pc:grpChg chg="mod">
          <ac:chgData name="Kau, Derchang" userId="b9148588-e694-4445-9765-2c9aad6149ce" providerId="ADAL" clId="{30741D4A-FABF-6642-9B84-86FEBE8BD0C3}" dt="2023-07-13T18:32:13.801" v="240"/>
          <ac:grpSpMkLst>
            <pc:docMk/>
            <pc:sldMk cId="1595517549" sldId="267"/>
            <ac:grpSpMk id="9" creationId="{A7F61C17-FD59-6F26-3FFF-58652DA67D1D}"/>
          </ac:grpSpMkLst>
        </pc:grpChg>
        <pc:grpChg chg="mod">
          <ac:chgData name="Kau, Derchang" userId="b9148588-e694-4445-9765-2c9aad6149ce" providerId="ADAL" clId="{30741D4A-FABF-6642-9B84-86FEBE8BD0C3}" dt="2023-07-13T18:32:13.801" v="240"/>
          <ac:grpSpMkLst>
            <pc:docMk/>
            <pc:sldMk cId="1595517549" sldId="267"/>
            <ac:grpSpMk id="10" creationId="{C694713F-5251-5BAB-E82B-98D289E9A38D}"/>
          </ac:grpSpMkLst>
        </pc:grpChg>
        <pc:grpChg chg="mod">
          <ac:chgData name="Kau, Derchang" userId="b9148588-e694-4445-9765-2c9aad6149ce" providerId="ADAL" clId="{30741D4A-FABF-6642-9B84-86FEBE8BD0C3}" dt="2023-07-13T18:32:13.801" v="240"/>
          <ac:grpSpMkLst>
            <pc:docMk/>
            <pc:sldMk cId="1595517549" sldId="267"/>
            <ac:grpSpMk id="11" creationId="{B3BF8398-C5A6-6203-3BDD-F8F08235087F}"/>
          </ac:grpSpMkLst>
        </pc:grpChg>
        <pc:grpChg chg="mod">
          <ac:chgData name="Kau, Derchang" userId="b9148588-e694-4445-9765-2c9aad6149ce" providerId="ADAL" clId="{30741D4A-FABF-6642-9B84-86FEBE8BD0C3}" dt="2023-07-13T18:32:13.801" v="240"/>
          <ac:grpSpMkLst>
            <pc:docMk/>
            <pc:sldMk cId="1595517549" sldId="267"/>
            <ac:grpSpMk id="14" creationId="{DB40D5FE-FBB0-6DF1-470C-40ED315D58AE}"/>
          </ac:grpSpMkLst>
        </pc:grpChg>
        <pc:grpChg chg="mod">
          <ac:chgData name="Kau, Derchang" userId="b9148588-e694-4445-9765-2c9aad6149ce" providerId="ADAL" clId="{30741D4A-FABF-6642-9B84-86FEBE8BD0C3}" dt="2023-07-13T18:32:13.801" v="240"/>
          <ac:grpSpMkLst>
            <pc:docMk/>
            <pc:sldMk cId="1595517549" sldId="267"/>
            <ac:grpSpMk id="16" creationId="{F310DDEB-4505-5B22-F859-B581AD828CD0}"/>
          </ac:grpSpMkLst>
        </pc:grpChg>
        <pc:grpChg chg="mod">
          <ac:chgData name="Kau, Derchang" userId="b9148588-e694-4445-9765-2c9aad6149ce" providerId="ADAL" clId="{30741D4A-FABF-6642-9B84-86FEBE8BD0C3}" dt="2023-07-13T18:32:13.801" v="240"/>
          <ac:grpSpMkLst>
            <pc:docMk/>
            <pc:sldMk cId="1595517549" sldId="267"/>
            <ac:grpSpMk id="18" creationId="{1CC3ADBF-B8D7-43A6-9FD9-96EE85B5AB3B}"/>
          </ac:grpSpMkLst>
        </pc:grpChg>
        <pc:grpChg chg="add">
          <ac:chgData name="Kau, Derchang" userId="b9148588-e694-4445-9765-2c9aad6149ce" providerId="ADAL" clId="{30741D4A-FABF-6642-9B84-86FEBE8BD0C3}" dt="2023-07-14T18:09:54.305" v="1989" actId="164"/>
          <ac:grpSpMkLst>
            <pc:docMk/>
            <pc:sldMk cId="1595517549" sldId="267"/>
            <ac:grpSpMk id="66" creationId="{C3364761-9D57-144A-A85F-BCE57F76C95B}"/>
          </ac:grpSpMkLst>
        </pc:grpChg>
        <pc:grpChg chg="add del mod">
          <ac:chgData name="Kau, Derchang" userId="b9148588-e694-4445-9765-2c9aad6149ce" providerId="ADAL" clId="{30741D4A-FABF-6642-9B84-86FEBE8BD0C3}" dt="2023-07-14T18:09:37.055" v="1987" actId="165"/>
          <ac:grpSpMkLst>
            <pc:docMk/>
            <pc:sldMk cId="1595517549" sldId="267"/>
            <ac:grpSpMk id="81" creationId="{444F42F9-965C-45F4-A198-BC172D67A08F}"/>
          </ac:grpSpMkLst>
        </pc:grpChg>
        <pc:picChg chg="mod">
          <ac:chgData name="Kau, Derchang" userId="b9148588-e694-4445-9765-2c9aad6149ce" providerId="ADAL" clId="{30741D4A-FABF-6642-9B84-86FEBE8BD0C3}" dt="2023-07-13T18:32:13.801" v="240"/>
          <ac:picMkLst>
            <pc:docMk/>
            <pc:sldMk cId="1595517549" sldId="267"/>
            <ac:picMk id="12" creationId="{8BAADCAC-2DFB-7F6C-ADCD-1D0C2D93251C}"/>
          </ac:picMkLst>
        </pc:picChg>
        <pc:picChg chg="mod">
          <ac:chgData name="Kau, Derchang" userId="b9148588-e694-4445-9765-2c9aad6149ce" providerId="ADAL" clId="{30741D4A-FABF-6642-9B84-86FEBE8BD0C3}" dt="2023-07-13T18:32:13.801" v="240"/>
          <ac:picMkLst>
            <pc:docMk/>
            <pc:sldMk cId="1595517549" sldId="267"/>
            <ac:picMk id="13" creationId="{FAFE37C7-7B6E-B28A-E83C-F9327ABCDBA9}"/>
          </ac:picMkLst>
        </pc:picChg>
        <pc:picChg chg="mod">
          <ac:chgData name="Kau, Derchang" userId="b9148588-e694-4445-9765-2c9aad6149ce" providerId="ADAL" clId="{30741D4A-FABF-6642-9B84-86FEBE8BD0C3}" dt="2023-07-13T18:32:13.801" v="240"/>
          <ac:picMkLst>
            <pc:docMk/>
            <pc:sldMk cId="1595517549" sldId="267"/>
            <ac:picMk id="15" creationId="{DD48CEE0-BCAC-187B-2351-2341F6AAEAEF}"/>
          </ac:picMkLst>
        </pc:picChg>
        <pc:picChg chg="mod">
          <ac:chgData name="Kau, Derchang" userId="b9148588-e694-4445-9765-2c9aad6149ce" providerId="ADAL" clId="{30741D4A-FABF-6642-9B84-86FEBE8BD0C3}" dt="2023-07-13T18:32:13.801" v="240"/>
          <ac:picMkLst>
            <pc:docMk/>
            <pc:sldMk cId="1595517549" sldId="267"/>
            <ac:picMk id="17" creationId="{A2C10B28-FC12-0AAB-D058-A9664D272DBF}"/>
          </ac:picMkLst>
        </pc:picChg>
        <pc:picChg chg="mod">
          <ac:chgData name="Kau, Derchang" userId="b9148588-e694-4445-9765-2c9aad6149ce" providerId="ADAL" clId="{30741D4A-FABF-6642-9B84-86FEBE8BD0C3}" dt="2023-07-13T18:32:13.801" v="240"/>
          <ac:picMkLst>
            <pc:docMk/>
            <pc:sldMk cId="1595517549" sldId="267"/>
            <ac:picMk id="19" creationId="{6A0A4206-5835-8264-1F82-5BDBEA171E3B}"/>
          </ac:picMkLst>
        </pc:picChg>
        <pc:picChg chg="mod">
          <ac:chgData name="Kau, Derchang" userId="b9148588-e694-4445-9765-2c9aad6149ce" providerId="ADAL" clId="{30741D4A-FABF-6642-9B84-86FEBE8BD0C3}" dt="2023-07-13T18:32:13.801" v="240"/>
          <ac:picMkLst>
            <pc:docMk/>
            <pc:sldMk cId="1595517549" sldId="267"/>
            <ac:picMk id="24" creationId="{280449F7-92EB-7194-FAF2-1F48C2AD34E9}"/>
          </ac:picMkLst>
        </pc:picChg>
        <pc:cxnChg chg="add mod topLvl">
          <ac:chgData name="Kau, Derchang" userId="b9148588-e694-4445-9765-2c9aad6149ce" providerId="ADAL" clId="{30741D4A-FABF-6642-9B84-86FEBE8BD0C3}" dt="2023-07-14T18:09:37.055" v="1987" actId="165"/>
          <ac:cxnSpMkLst>
            <pc:docMk/>
            <pc:sldMk cId="1595517549" sldId="267"/>
            <ac:cxnSpMk id="61" creationId="{8E5F4E47-6AAB-26EB-D2D1-AD773A26299B}"/>
          </ac:cxnSpMkLst>
        </pc:cxnChg>
        <pc:cxnChg chg="add del mod topLvl">
          <ac:chgData name="Kau, Derchang" userId="b9148588-e694-4445-9765-2c9aad6149ce" providerId="ADAL" clId="{30741D4A-FABF-6642-9B84-86FEBE8BD0C3}" dt="2023-07-14T18:09:44.135" v="1988" actId="14100"/>
          <ac:cxnSpMkLst>
            <pc:docMk/>
            <pc:sldMk cId="1595517549" sldId="267"/>
            <ac:cxnSpMk id="62" creationId="{99FB3C5E-6041-7241-029F-391224290A2C}"/>
          </ac:cxnSpMkLst>
        </pc:cxnChg>
      </pc:sldChg>
      <pc:sldChg chg="modSp mod">
        <pc:chgData name="Kau, Derchang" userId="b9148588-e694-4445-9765-2c9aad6149ce" providerId="ADAL" clId="{30741D4A-FABF-6642-9B84-86FEBE8BD0C3}" dt="2023-07-14T22:33:01.025" v="2227" actId="1036"/>
        <pc:sldMkLst>
          <pc:docMk/>
          <pc:sldMk cId="1137580367" sldId="271"/>
        </pc:sldMkLst>
        <pc:spChg chg="mod">
          <ac:chgData name="Kau, Derchang" userId="b9148588-e694-4445-9765-2c9aad6149ce" providerId="ADAL" clId="{30741D4A-FABF-6642-9B84-86FEBE8BD0C3}" dt="2023-07-14T22:33:01.025" v="2227" actId="1036"/>
          <ac:spMkLst>
            <pc:docMk/>
            <pc:sldMk cId="1137580367" sldId="271"/>
            <ac:spMk id="5" creationId="{2AFD3EE3-A136-D2EF-AB08-EB5FA5A32DBD}"/>
          </ac:spMkLst>
        </pc:spChg>
      </pc:sldChg>
      <pc:sldChg chg="addSp delSp modSp new mod">
        <pc:chgData name="Kau, Derchang" userId="b9148588-e694-4445-9765-2c9aad6149ce" providerId="ADAL" clId="{30741D4A-FABF-6642-9B84-86FEBE8BD0C3}" dt="2023-07-14T21:44:44.185" v="2158" actId="20577"/>
        <pc:sldMkLst>
          <pc:docMk/>
          <pc:sldMk cId="2711251568" sldId="273"/>
        </pc:sldMkLst>
        <pc:spChg chg="add mod">
          <ac:chgData name="Kau, Derchang" userId="b9148588-e694-4445-9765-2c9aad6149ce" providerId="ADAL" clId="{30741D4A-FABF-6642-9B84-86FEBE8BD0C3}" dt="2023-07-13T22:59:39.041" v="701" actId="20577"/>
          <ac:spMkLst>
            <pc:docMk/>
            <pc:sldMk cId="2711251568" sldId="273"/>
            <ac:spMk id="2" creationId="{11DA16FD-826E-16B3-8B9D-E576279C61B6}"/>
          </ac:spMkLst>
        </pc:spChg>
        <pc:spChg chg="add mod">
          <ac:chgData name="Kau, Derchang" userId="b9148588-e694-4445-9765-2c9aad6149ce" providerId="ADAL" clId="{30741D4A-FABF-6642-9B84-86FEBE8BD0C3}" dt="2023-07-13T23:07:49.740" v="764" actId="1076"/>
          <ac:spMkLst>
            <pc:docMk/>
            <pc:sldMk cId="2711251568" sldId="273"/>
            <ac:spMk id="4" creationId="{203A9CFA-D5E6-E167-07DD-86E51F0ABBF4}"/>
          </ac:spMkLst>
        </pc:spChg>
        <pc:spChg chg="add mod">
          <ac:chgData name="Kau, Derchang" userId="b9148588-e694-4445-9765-2c9aad6149ce" providerId="ADAL" clId="{30741D4A-FABF-6642-9B84-86FEBE8BD0C3}" dt="2023-07-13T23:27:46.828" v="891" actId="1076"/>
          <ac:spMkLst>
            <pc:docMk/>
            <pc:sldMk cId="2711251568" sldId="273"/>
            <ac:spMk id="6" creationId="{B0171032-C432-2280-AE36-2A8C32B21067}"/>
          </ac:spMkLst>
        </pc:spChg>
        <pc:spChg chg="add del mod">
          <ac:chgData name="Kau, Derchang" userId="b9148588-e694-4445-9765-2c9aad6149ce" providerId="ADAL" clId="{30741D4A-FABF-6642-9B84-86FEBE8BD0C3}" dt="2023-07-13T23:20:21.165" v="846" actId="478"/>
          <ac:spMkLst>
            <pc:docMk/>
            <pc:sldMk cId="2711251568" sldId="273"/>
            <ac:spMk id="9" creationId="{26C56C81-A41E-28D4-98EC-5CD21B6E56F8}"/>
          </ac:spMkLst>
        </pc:spChg>
        <pc:spChg chg="add del mod">
          <ac:chgData name="Kau, Derchang" userId="b9148588-e694-4445-9765-2c9aad6149ce" providerId="ADAL" clId="{30741D4A-FABF-6642-9B84-86FEBE8BD0C3}" dt="2023-07-13T23:27:10.088" v="866"/>
          <ac:spMkLst>
            <pc:docMk/>
            <pc:sldMk cId="2711251568" sldId="273"/>
            <ac:spMk id="10" creationId="{C9D244FD-ADF2-2FE6-FF6A-02D7CEFFE417}"/>
          </ac:spMkLst>
        </pc:spChg>
        <pc:spChg chg="add del mod">
          <ac:chgData name="Kau, Derchang" userId="b9148588-e694-4445-9765-2c9aad6149ce" providerId="ADAL" clId="{30741D4A-FABF-6642-9B84-86FEBE8BD0C3}" dt="2023-07-13T23:27:09.790" v="865"/>
          <ac:spMkLst>
            <pc:docMk/>
            <pc:sldMk cId="2711251568" sldId="273"/>
            <ac:spMk id="11" creationId="{C0DF334B-36BB-B591-0B09-DB800C0E5742}"/>
          </ac:spMkLst>
        </pc:spChg>
        <pc:spChg chg="add mod">
          <ac:chgData name="Kau, Derchang" userId="b9148588-e694-4445-9765-2c9aad6149ce" providerId="ADAL" clId="{30741D4A-FABF-6642-9B84-86FEBE8BD0C3}" dt="2023-07-13T23:27:39.087" v="887" actId="20577"/>
          <ac:spMkLst>
            <pc:docMk/>
            <pc:sldMk cId="2711251568" sldId="273"/>
            <ac:spMk id="12" creationId="{04B7FC3D-A4EE-8E20-D66F-F8FC7E301D81}"/>
          </ac:spMkLst>
        </pc:spChg>
        <pc:spChg chg="add del mod">
          <ac:chgData name="Kau, Derchang" userId="b9148588-e694-4445-9765-2c9aad6149ce" providerId="ADAL" clId="{30741D4A-FABF-6642-9B84-86FEBE8BD0C3}" dt="2023-07-13T23:28:27.793" v="895"/>
          <ac:spMkLst>
            <pc:docMk/>
            <pc:sldMk cId="2711251568" sldId="273"/>
            <ac:spMk id="13" creationId="{9D8BBC67-67DE-E513-275A-1A47BFF01A32}"/>
          </ac:spMkLst>
        </pc:spChg>
        <pc:spChg chg="add mod">
          <ac:chgData name="Kau, Derchang" userId="b9148588-e694-4445-9765-2c9aad6149ce" providerId="ADAL" clId="{30741D4A-FABF-6642-9B84-86FEBE8BD0C3}" dt="2023-07-14T02:55:13.247" v="1097" actId="5793"/>
          <ac:spMkLst>
            <pc:docMk/>
            <pc:sldMk cId="2711251568" sldId="273"/>
            <ac:spMk id="14" creationId="{A9380E26-E035-736A-5D08-493A9FC146F8}"/>
          </ac:spMkLst>
        </pc:spChg>
        <pc:spChg chg="add mod">
          <ac:chgData name="Kau, Derchang" userId="b9148588-e694-4445-9765-2c9aad6149ce" providerId="ADAL" clId="{30741D4A-FABF-6642-9B84-86FEBE8BD0C3}" dt="2023-07-14T20:21:22.109" v="2149" actId="1076"/>
          <ac:spMkLst>
            <pc:docMk/>
            <pc:sldMk cId="2711251568" sldId="273"/>
            <ac:spMk id="17" creationId="{9BF6687D-5380-F1B1-5FF5-F47A6B59C701}"/>
          </ac:spMkLst>
        </pc:spChg>
        <pc:spChg chg="add mod">
          <ac:chgData name="Kau, Derchang" userId="b9148588-e694-4445-9765-2c9aad6149ce" providerId="ADAL" clId="{30741D4A-FABF-6642-9B84-86FEBE8BD0C3}" dt="2023-07-14T21:44:44.185" v="2158" actId="20577"/>
          <ac:spMkLst>
            <pc:docMk/>
            <pc:sldMk cId="2711251568" sldId="273"/>
            <ac:spMk id="18" creationId="{4C269A2D-5E19-EBB4-2BC2-EC426A2C9620}"/>
          </ac:spMkLst>
        </pc:spChg>
        <pc:spChg chg="add mod">
          <ac:chgData name="Kau, Derchang" userId="b9148588-e694-4445-9765-2c9aad6149ce" providerId="ADAL" clId="{30741D4A-FABF-6642-9B84-86FEBE8BD0C3}" dt="2023-07-14T20:18:23.642" v="2118" actId="404"/>
          <ac:spMkLst>
            <pc:docMk/>
            <pc:sldMk cId="2711251568" sldId="273"/>
            <ac:spMk id="20" creationId="{DF4A9EFE-F7AD-C73A-167A-DE0DC4D131C3}"/>
          </ac:spMkLst>
        </pc:spChg>
        <pc:grpChg chg="add mod">
          <ac:chgData name="Kau, Derchang" userId="b9148588-e694-4445-9765-2c9aad6149ce" providerId="ADAL" clId="{30741D4A-FABF-6642-9B84-86FEBE8BD0C3}" dt="2023-07-14T20:21:31.963" v="2155" actId="1038"/>
          <ac:grpSpMkLst>
            <pc:docMk/>
            <pc:sldMk cId="2711251568" sldId="273"/>
            <ac:grpSpMk id="8" creationId="{282DD05A-0E98-703B-7A0A-7A339B3D2C82}"/>
          </ac:grpSpMkLst>
        </pc:grpChg>
        <pc:grpChg chg="add mod">
          <ac:chgData name="Kau, Derchang" userId="b9148588-e694-4445-9765-2c9aad6149ce" providerId="ADAL" clId="{30741D4A-FABF-6642-9B84-86FEBE8BD0C3}" dt="2023-07-14T20:18:11.287" v="2113" actId="1076"/>
          <ac:grpSpMkLst>
            <pc:docMk/>
            <pc:sldMk cId="2711251568" sldId="273"/>
            <ac:grpSpMk id="21" creationId="{F400DA95-DFDB-30BB-AC34-E31C03EC15D2}"/>
          </ac:grpSpMkLst>
        </pc:grpChg>
        <pc:picChg chg="add mod modCrop">
          <ac:chgData name="Kau, Derchang" userId="b9148588-e694-4445-9765-2c9aad6149ce" providerId="ADAL" clId="{30741D4A-FABF-6642-9B84-86FEBE8BD0C3}" dt="2023-07-13T23:01:59.232" v="703" actId="732"/>
          <ac:picMkLst>
            <pc:docMk/>
            <pc:sldMk cId="2711251568" sldId="273"/>
            <ac:picMk id="3" creationId="{7BC8F28D-4E95-2165-BBCE-4089CF39450F}"/>
          </ac:picMkLst>
        </pc:picChg>
        <pc:picChg chg="add mod">
          <ac:chgData name="Kau, Derchang" userId="b9148588-e694-4445-9765-2c9aad6149ce" providerId="ADAL" clId="{30741D4A-FABF-6642-9B84-86FEBE8BD0C3}" dt="2023-07-13T23:27:49.556" v="893" actId="1076"/>
          <ac:picMkLst>
            <pc:docMk/>
            <pc:sldMk cId="2711251568" sldId="273"/>
            <ac:picMk id="5" creationId="{5EC16C05-4CB8-4009-1BF9-E15746D2C4F8}"/>
          </ac:picMkLst>
        </pc:picChg>
        <pc:picChg chg="add mod">
          <ac:chgData name="Kau, Derchang" userId="b9148588-e694-4445-9765-2c9aad6149ce" providerId="ADAL" clId="{30741D4A-FABF-6642-9B84-86FEBE8BD0C3}" dt="2023-07-14T20:21:38.744" v="2156" actId="14100"/>
          <ac:picMkLst>
            <pc:docMk/>
            <pc:sldMk cId="2711251568" sldId="273"/>
            <ac:picMk id="7" creationId="{D49526A7-A2CF-D9B3-35FF-86ADD7E66B6D}"/>
          </ac:picMkLst>
        </pc:picChg>
        <pc:picChg chg="add del mod">
          <ac:chgData name="Kau, Derchang" userId="b9148588-e694-4445-9765-2c9aad6149ce" providerId="ADAL" clId="{30741D4A-FABF-6642-9B84-86FEBE8BD0C3}" dt="2023-07-13T23:18:59.592" v="825"/>
          <ac:picMkLst>
            <pc:docMk/>
            <pc:sldMk cId="2711251568" sldId="273"/>
            <ac:picMk id="7" creationId="{E78AFB3A-3E5D-8E0B-5B70-AEF674093AE5}"/>
          </ac:picMkLst>
        </pc:picChg>
        <pc:picChg chg="add del mod">
          <ac:chgData name="Kau, Derchang" userId="b9148588-e694-4445-9765-2c9aad6149ce" providerId="ADAL" clId="{30741D4A-FABF-6642-9B84-86FEBE8BD0C3}" dt="2023-07-13T23:26:50.874" v="860" actId="478"/>
          <ac:picMkLst>
            <pc:docMk/>
            <pc:sldMk cId="2711251568" sldId="273"/>
            <ac:picMk id="8" creationId="{68B9C235-8552-6780-5616-CC3FD7878F1B}"/>
          </ac:picMkLst>
        </pc:picChg>
        <pc:picChg chg="add mod modCrop">
          <ac:chgData name="Kau, Derchang" userId="b9148588-e694-4445-9765-2c9aad6149ce" providerId="ADAL" clId="{30741D4A-FABF-6642-9B84-86FEBE8BD0C3}" dt="2023-07-13T23:29:11.073" v="900" actId="732"/>
          <ac:picMkLst>
            <pc:docMk/>
            <pc:sldMk cId="2711251568" sldId="273"/>
            <ac:picMk id="15" creationId="{9B85253C-C0EB-C4B3-DCD5-08B32B54F7DE}"/>
          </ac:picMkLst>
        </pc:picChg>
        <pc:picChg chg="add mod">
          <ac:chgData name="Kau, Derchang" userId="b9148588-e694-4445-9765-2c9aad6149ce" providerId="ADAL" clId="{30741D4A-FABF-6642-9B84-86FEBE8BD0C3}" dt="2023-07-14T20:21:17.135" v="2148" actId="1076"/>
          <ac:picMkLst>
            <pc:docMk/>
            <pc:sldMk cId="2711251568" sldId="273"/>
            <ac:picMk id="16" creationId="{9F292841-F6D9-4967-8CC7-4681A37C933F}"/>
          </ac:picMkLst>
        </pc:picChg>
        <pc:picChg chg="add mod modCrop">
          <ac:chgData name="Kau, Derchang" userId="b9148588-e694-4445-9765-2c9aad6149ce" providerId="ADAL" clId="{30741D4A-FABF-6642-9B84-86FEBE8BD0C3}" dt="2023-07-13T23:35:26.736" v="987" actId="732"/>
          <ac:picMkLst>
            <pc:docMk/>
            <pc:sldMk cId="2711251568" sldId="273"/>
            <ac:picMk id="19" creationId="{8FD75EF9-5556-966F-52F2-38B352340EB3}"/>
          </ac:picMkLst>
        </pc:picChg>
        <pc:picChg chg="add mod modCrop">
          <ac:chgData name="Kau, Derchang" userId="b9148588-e694-4445-9765-2c9aad6149ce" providerId="ADAL" clId="{30741D4A-FABF-6642-9B84-86FEBE8BD0C3}" dt="2023-07-14T20:18:11.287" v="2113" actId="1076"/>
          <ac:picMkLst>
            <pc:docMk/>
            <pc:sldMk cId="2711251568" sldId="273"/>
            <ac:picMk id="22" creationId="{E9685B3D-0D0B-2858-7872-2C87D8BE8439}"/>
          </ac:picMkLst>
        </pc:picChg>
        <pc:picChg chg="add mod">
          <ac:chgData name="Kau, Derchang" userId="b9148588-e694-4445-9765-2c9aad6149ce" providerId="ADAL" clId="{30741D4A-FABF-6642-9B84-86FEBE8BD0C3}" dt="2023-07-14T20:18:29.864" v="2121" actId="1076"/>
          <ac:picMkLst>
            <pc:docMk/>
            <pc:sldMk cId="2711251568" sldId="273"/>
            <ac:picMk id="23" creationId="{D7252051-98E4-1443-5EFE-02547CE08776}"/>
          </ac:picMkLst>
        </pc:picChg>
        <pc:picChg chg="add del">
          <ac:chgData name="Kau, Derchang" userId="b9148588-e694-4445-9765-2c9aad6149ce" providerId="ADAL" clId="{30741D4A-FABF-6642-9B84-86FEBE8BD0C3}" dt="2023-07-13T23:16:14.207" v="817"/>
          <ac:picMkLst>
            <pc:docMk/>
            <pc:sldMk cId="2711251568" sldId="273"/>
            <ac:picMk id="1026" creationId="{E6C869B5-2442-BFB8-BF9C-2C16F43421DD}"/>
          </ac:picMkLst>
        </pc:picChg>
        <pc:picChg chg="add mod">
          <ac:chgData name="Kau, Derchang" userId="b9148588-e694-4445-9765-2c9aad6149ce" providerId="ADAL" clId="{30741D4A-FABF-6642-9B84-86FEBE8BD0C3}" dt="2023-07-13T23:27:41.186" v="888" actId="1076"/>
          <ac:picMkLst>
            <pc:docMk/>
            <pc:sldMk cId="2711251568" sldId="273"/>
            <ac:picMk id="1028" creationId="{9BD9DF77-8C5D-CFB2-28F2-B84E005BE21C}"/>
          </ac:picMkLst>
        </pc:picChg>
      </pc:sldChg>
      <pc:sldChg chg="addSp delSp modSp new mod modClrScheme chgLayout">
        <pc:chgData name="Kau, Derchang" userId="b9148588-e694-4445-9765-2c9aad6149ce" providerId="ADAL" clId="{30741D4A-FABF-6642-9B84-86FEBE8BD0C3}" dt="2023-07-14T23:21:23.543" v="2229" actId="1076"/>
        <pc:sldMkLst>
          <pc:docMk/>
          <pc:sldMk cId="279629487" sldId="274"/>
        </pc:sldMkLst>
        <pc:spChg chg="mod ord">
          <ac:chgData name="Kau, Derchang" userId="b9148588-e694-4445-9765-2c9aad6149ce" providerId="ADAL" clId="{30741D4A-FABF-6642-9B84-86FEBE8BD0C3}" dt="2023-07-14T03:09:42.097" v="1201" actId="1076"/>
          <ac:spMkLst>
            <pc:docMk/>
            <pc:sldMk cId="279629487" sldId="274"/>
            <ac:spMk id="2" creationId="{6C2380A2-26FC-053A-1638-21375B5B9A48}"/>
          </ac:spMkLst>
        </pc:spChg>
        <pc:spChg chg="del">
          <ac:chgData name="Kau, Derchang" userId="b9148588-e694-4445-9765-2c9aad6149ce" providerId="ADAL" clId="{30741D4A-FABF-6642-9B84-86FEBE8BD0C3}" dt="2023-07-13T23:47:46.899" v="1044" actId="700"/>
          <ac:spMkLst>
            <pc:docMk/>
            <pc:sldMk cId="279629487" sldId="274"/>
            <ac:spMk id="3" creationId="{2FE864B3-9727-67D9-36C4-13C2CDD7F0FD}"/>
          </ac:spMkLst>
        </pc:spChg>
        <pc:spChg chg="add mod">
          <ac:chgData name="Kau, Derchang" userId="b9148588-e694-4445-9765-2c9aad6149ce" providerId="ADAL" clId="{30741D4A-FABF-6642-9B84-86FEBE8BD0C3}" dt="2023-07-14T08:21:18.937" v="1600" actId="14100"/>
          <ac:spMkLst>
            <pc:docMk/>
            <pc:sldMk cId="279629487" sldId="274"/>
            <ac:spMk id="3" creationId="{CB981FE3-18B3-75A2-1B22-FB6653E6FA45}"/>
          </ac:spMkLst>
        </pc:spChg>
        <pc:spChg chg="del">
          <ac:chgData name="Kau, Derchang" userId="b9148588-e694-4445-9765-2c9aad6149ce" providerId="ADAL" clId="{30741D4A-FABF-6642-9B84-86FEBE8BD0C3}" dt="2023-07-13T23:47:46.899" v="1044" actId="700"/>
          <ac:spMkLst>
            <pc:docMk/>
            <pc:sldMk cId="279629487" sldId="274"/>
            <ac:spMk id="4" creationId="{75DE94A8-F0E9-66F3-0724-282ABBD2F5DD}"/>
          </ac:spMkLst>
        </pc:spChg>
        <pc:spChg chg="add mod">
          <ac:chgData name="Kau, Derchang" userId="b9148588-e694-4445-9765-2c9aad6149ce" providerId="ADAL" clId="{30741D4A-FABF-6642-9B84-86FEBE8BD0C3}" dt="2023-07-14T03:11:19.694" v="1234" actId="1076"/>
          <ac:spMkLst>
            <pc:docMk/>
            <pc:sldMk cId="279629487" sldId="274"/>
            <ac:spMk id="5" creationId="{7AC05EFB-C905-8A9D-EDBB-BDEBA5087335}"/>
          </ac:spMkLst>
        </pc:spChg>
        <pc:spChg chg="add mod">
          <ac:chgData name="Kau, Derchang" userId="b9148588-e694-4445-9765-2c9aad6149ce" providerId="ADAL" clId="{30741D4A-FABF-6642-9B84-86FEBE8BD0C3}" dt="2023-07-14T03:09:38.836" v="1199" actId="14100"/>
          <ac:spMkLst>
            <pc:docMk/>
            <pc:sldMk cId="279629487" sldId="274"/>
            <ac:spMk id="11" creationId="{5F210DB5-E900-6712-1D2B-32482208D151}"/>
          </ac:spMkLst>
        </pc:spChg>
        <pc:spChg chg="add del mod">
          <ac:chgData name="Kau, Derchang" userId="b9148588-e694-4445-9765-2c9aad6149ce" providerId="ADAL" clId="{30741D4A-FABF-6642-9B84-86FEBE8BD0C3}" dt="2023-07-14T03:17:05.545" v="1242"/>
          <ac:spMkLst>
            <pc:docMk/>
            <pc:sldMk cId="279629487" sldId="274"/>
            <ac:spMk id="16" creationId="{0E1277D0-0864-3B86-8539-2E4DDCB52D1B}"/>
          </ac:spMkLst>
        </pc:spChg>
        <pc:spChg chg="add mod">
          <ac:chgData name="Kau, Derchang" userId="b9148588-e694-4445-9765-2c9aad6149ce" providerId="ADAL" clId="{30741D4A-FABF-6642-9B84-86FEBE8BD0C3}" dt="2023-07-14T03:18:41.518" v="1253" actId="207"/>
          <ac:spMkLst>
            <pc:docMk/>
            <pc:sldMk cId="279629487" sldId="274"/>
            <ac:spMk id="18" creationId="{90090F35-1841-70D9-88C9-332B0113E75D}"/>
          </ac:spMkLst>
        </pc:spChg>
        <pc:spChg chg="add mod">
          <ac:chgData name="Kau, Derchang" userId="b9148588-e694-4445-9765-2c9aad6149ce" providerId="ADAL" clId="{30741D4A-FABF-6642-9B84-86FEBE8BD0C3}" dt="2023-07-14T03:18:54.398" v="1257" actId="14100"/>
          <ac:spMkLst>
            <pc:docMk/>
            <pc:sldMk cId="279629487" sldId="274"/>
            <ac:spMk id="19" creationId="{4197FC49-7192-4B08-6658-117AAC652660}"/>
          </ac:spMkLst>
        </pc:spChg>
        <pc:spChg chg="add mod">
          <ac:chgData name="Kau, Derchang" userId="b9148588-e694-4445-9765-2c9aad6149ce" providerId="ADAL" clId="{30741D4A-FABF-6642-9B84-86FEBE8BD0C3}" dt="2023-07-14T03:19:31.576" v="1263" actId="207"/>
          <ac:spMkLst>
            <pc:docMk/>
            <pc:sldMk cId="279629487" sldId="274"/>
            <ac:spMk id="20" creationId="{9E871641-1072-60F4-D0A2-09ABDD4AF8AC}"/>
          </ac:spMkLst>
        </pc:spChg>
        <pc:spChg chg="add mod">
          <ac:chgData name="Kau, Derchang" userId="b9148588-e694-4445-9765-2c9aad6149ce" providerId="ADAL" clId="{30741D4A-FABF-6642-9B84-86FEBE8BD0C3}" dt="2023-07-14T03:20:12.871" v="1270" actId="1076"/>
          <ac:spMkLst>
            <pc:docMk/>
            <pc:sldMk cId="279629487" sldId="274"/>
            <ac:spMk id="23" creationId="{C46C30A4-1BA5-BFC1-4484-CF29E290191D}"/>
          </ac:spMkLst>
        </pc:spChg>
        <pc:grpChg chg="add mod">
          <ac:chgData name="Kau, Derchang" userId="b9148588-e694-4445-9765-2c9aad6149ce" providerId="ADAL" clId="{30741D4A-FABF-6642-9B84-86FEBE8BD0C3}" dt="2023-07-14T08:21:30.645" v="1602" actId="1076"/>
          <ac:grpSpMkLst>
            <pc:docMk/>
            <pc:sldMk cId="279629487" sldId="274"/>
            <ac:grpSpMk id="4" creationId="{C72DBC71-ECC1-B2D8-35D8-138CBF42AE67}"/>
          </ac:grpSpMkLst>
        </pc:grpChg>
        <pc:grpChg chg="add mod">
          <ac:chgData name="Kau, Derchang" userId="b9148588-e694-4445-9765-2c9aad6149ce" providerId="ADAL" clId="{30741D4A-FABF-6642-9B84-86FEBE8BD0C3}" dt="2023-07-14T03:17:28.275" v="1248" actId="1076"/>
          <ac:grpSpMkLst>
            <pc:docMk/>
            <pc:sldMk cId="279629487" sldId="274"/>
            <ac:grpSpMk id="12" creationId="{BE70CA36-0DC5-9508-8CC9-2A847851FE8C}"/>
          </ac:grpSpMkLst>
        </pc:grpChg>
        <pc:grpChg chg="add mod">
          <ac:chgData name="Kau, Derchang" userId="b9148588-e694-4445-9765-2c9aad6149ce" providerId="ADAL" clId="{30741D4A-FABF-6642-9B84-86FEBE8BD0C3}" dt="2023-07-14T03:11:04.550" v="1231" actId="1038"/>
          <ac:grpSpMkLst>
            <pc:docMk/>
            <pc:sldMk cId="279629487" sldId="274"/>
            <ac:grpSpMk id="13" creationId="{348A1BAE-9D56-4C7D-55BF-B5DF05CE5055}"/>
          </ac:grpSpMkLst>
        </pc:grpChg>
        <pc:grpChg chg="add mod">
          <ac:chgData name="Kau, Derchang" userId="b9148588-e694-4445-9765-2c9aad6149ce" providerId="ADAL" clId="{30741D4A-FABF-6642-9B84-86FEBE8BD0C3}" dt="2023-07-14T03:11:19.694" v="1234" actId="1076"/>
          <ac:grpSpMkLst>
            <pc:docMk/>
            <pc:sldMk cId="279629487" sldId="274"/>
            <ac:grpSpMk id="14" creationId="{679D286C-46C6-8C95-9580-7B15F65C1439}"/>
          </ac:grpSpMkLst>
        </pc:grpChg>
        <pc:grpChg chg="add mod">
          <ac:chgData name="Kau, Derchang" userId="b9148588-e694-4445-9765-2c9aad6149ce" providerId="ADAL" clId="{30741D4A-FABF-6642-9B84-86FEBE8BD0C3}" dt="2023-07-14T23:21:23.543" v="2229" actId="1076"/>
          <ac:grpSpMkLst>
            <pc:docMk/>
            <pc:sldMk cId="279629487" sldId="274"/>
            <ac:grpSpMk id="21" creationId="{44E832B3-026D-0F13-BC31-367709F64196}"/>
          </ac:grpSpMkLst>
        </pc:grpChg>
        <pc:grpChg chg="add mod">
          <ac:chgData name="Kau, Derchang" userId="b9148588-e694-4445-9765-2c9aad6149ce" providerId="ADAL" clId="{30741D4A-FABF-6642-9B84-86FEBE8BD0C3}" dt="2023-07-14T03:19:53.263" v="1266" actId="1076"/>
          <ac:grpSpMkLst>
            <pc:docMk/>
            <pc:sldMk cId="279629487" sldId="274"/>
            <ac:grpSpMk id="22" creationId="{404F5A21-9E58-2B89-891E-91E5FA170B80}"/>
          </ac:grpSpMkLst>
        </pc:grpChg>
        <pc:picChg chg="add del mod">
          <ac:chgData name="Kau, Derchang" userId="b9148588-e694-4445-9765-2c9aad6149ce" providerId="ADAL" clId="{30741D4A-FABF-6642-9B84-86FEBE8BD0C3}" dt="2023-07-14T03:04:51.987" v="1174" actId="478"/>
          <ac:picMkLst>
            <pc:docMk/>
            <pc:sldMk cId="279629487" sldId="274"/>
            <ac:picMk id="6" creationId="{80170C5B-27D8-EA2D-E9B8-F173637F8117}"/>
          </ac:picMkLst>
        </pc:picChg>
        <pc:picChg chg="add mod">
          <ac:chgData name="Kau, Derchang" userId="b9148588-e694-4445-9765-2c9aad6149ce" providerId="ADAL" clId="{30741D4A-FABF-6642-9B84-86FEBE8BD0C3}" dt="2023-07-14T03:11:09.436" v="1232" actId="1076"/>
          <ac:picMkLst>
            <pc:docMk/>
            <pc:sldMk cId="279629487" sldId="274"/>
            <ac:picMk id="7" creationId="{C89C08E8-5C3E-9F90-152B-384ABB4372B1}"/>
          </ac:picMkLst>
        </pc:picChg>
        <pc:picChg chg="add mod">
          <ac:chgData name="Kau, Derchang" userId="b9148588-e694-4445-9765-2c9aad6149ce" providerId="ADAL" clId="{30741D4A-FABF-6642-9B84-86FEBE8BD0C3}" dt="2023-07-14T03:18:22.793" v="1250" actId="208"/>
          <ac:picMkLst>
            <pc:docMk/>
            <pc:sldMk cId="279629487" sldId="274"/>
            <ac:picMk id="8" creationId="{05CD9C17-2815-C061-44C6-63C2ECC77FC3}"/>
          </ac:picMkLst>
        </pc:picChg>
        <pc:picChg chg="add mod">
          <ac:chgData name="Kau, Derchang" userId="b9148588-e694-4445-9765-2c9aad6149ce" providerId="ADAL" clId="{30741D4A-FABF-6642-9B84-86FEBE8BD0C3}" dt="2023-07-14T03:18:22.793" v="1250" actId="208"/>
          <ac:picMkLst>
            <pc:docMk/>
            <pc:sldMk cId="279629487" sldId="274"/>
            <ac:picMk id="9" creationId="{6011B036-475F-92A2-A900-5203EF7A88E3}"/>
          </ac:picMkLst>
        </pc:picChg>
        <pc:picChg chg="add mod">
          <ac:chgData name="Kau, Derchang" userId="b9148588-e694-4445-9765-2c9aad6149ce" providerId="ADAL" clId="{30741D4A-FABF-6642-9B84-86FEBE8BD0C3}" dt="2023-07-14T03:09:18.414" v="1195" actId="1076"/>
          <ac:picMkLst>
            <pc:docMk/>
            <pc:sldMk cId="279629487" sldId="274"/>
            <ac:picMk id="10" creationId="{1C789509-942E-F119-49CD-D1C2568C8C1F}"/>
          </ac:picMkLst>
        </pc:picChg>
        <pc:picChg chg="add mod modCrop">
          <ac:chgData name="Kau, Derchang" userId="b9148588-e694-4445-9765-2c9aad6149ce" providerId="ADAL" clId="{30741D4A-FABF-6642-9B84-86FEBE8BD0C3}" dt="2023-07-14T08:20:55.752" v="1596" actId="208"/>
          <ac:picMkLst>
            <pc:docMk/>
            <pc:sldMk cId="279629487" sldId="274"/>
            <ac:picMk id="15" creationId="{B66CE00E-2B90-6EB0-3D1E-F63085AFA243}"/>
          </ac:picMkLst>
        </pc:picChg>
        <pc:picChg chg="add mod">
          <ac:chgData name="Kau, Derchang" userId="b9148588-e694-4445-9765-2c9aad6149ce" providerId="ADAL" clId="{30741D4A-FABF-6642-9B84-86FEBE8BD0C3}" dt="2023-07-14T03:17:24.413" v="1247" actId="1076"/>
          <ac:picMkLst>
            <pc:docMk/>
            <pc:sldMk cId="279629487" sldId="274"/>
            <ac:picMk id="17" creationId="{A8A488D8-6A97-7479-AB48-5A4AF7DB0C81}"/>
          </ac:picMkLst>
        </pc:picChg>
        <pc:picChg chg="add mod">
          <ac:chgData name="Kau, Derchang" userId="b9148588-e694-4445-9765-2c9aad6149ce" providerId="ADAL" clId="{30741D4A-FABF-6642-9B84-86FEBE8BD0C3}" dt="2023-07-14T03:11:19.694" v="1234" actId="1076"/>
          <ac:picMkLst>
            <pc:docMk/>
            <pc:sldMk cId="279629487" sldId="274"/>
            <ac:picMk id="2050" creationId="{8A24ED9D-51AF-D216-342B-2D0979E5C1E9}"/>
          </ac:picMkLst>
        </pc:picChg>
      </pc:sldChg>
      <pc:sldChg chg="del">
        <pc:chgData name="Kau, Derchang" userId="b9148588-e694-4445-9765-2c9aad6149ce" providerId="ADAL" clId="{30741D4A-FABF-6642-9B84-86FEBE8BD0C3}" dt="2023-07-13T22:58:43.098" v="675" actId="2696"/>
        <pc:sldMkLst>
          <pc:docMk/>
          <pc:sldMk cId="823136738" sldId="274"/>
        </pc:sldMkLst>
      </pc:sldChg>
      <pc:sldChg chg="addSp delSp modSp mod">
        <pc:chgData name="Kau, Derchang" userId="b9148588-e694-4445-9765-2c9aad6149ce" providerId="ADAL" clId="{30741D4A-FABF-6642-9B84-86FEBE8BD0C3}" dt="2023-07-14T18:55:51.459" v="1995" actId="1076"/>
        <pc:sldMkLst>
          <pc:docMk/>
          <pc:sldMk cId="1578961599" sldId="275"/>
        </pc:sldMkLst>
        <pc:spChg chg="add del">
          <ac:chgData name="Kau, Derchang" userId="b9148588-e694-4445-9765-2c9aad6149ce" providerId="ADAL" clId="{30741D4A-FABF-6642-9B84-86FEBE8BD0C3}" dt="2023-07-14T17:42:19.189" v="1728"/>
          <ac:spMkLst>
            <pc:docMk/>
            <pc:sldMk cId="1578961599" sldId="275"/>
            <ac:spMk id="4" creationId="{19AA20A5-1D27-97BC-EFAB-839D5F69880C}"/>
          </ac:spMkLst>
        </pc:spChg>
        <pc:spChg chg="mod">
          <ac:chgData name="Kau, Derchang" userId="b9148588-e694-4445-9765-2c9aad6149ce" providerId="ADAL" clId="{30741D4A-FABF-6642-9B84-86FEBE8BD0C3}" dt="2023-07-14T17:54:31" v="1881" actId="1076"/>
          <ac:spMkLst>
            <pc:docMk/>
            <pc:sldMk cId="1578961599" sldId="275"/>
            <ac:spMk id="5" creationId="{0583B9B7-D221-5352-C64E-35B0505AB816}"/>
          </ac:spMkLst>
        </pc:spChg>
        <pc:spChg chg="add mod">
          <ac:chgData name="Kau, Derchang" userId="b9148588-e694-4445-9765-2c9aad6149ce" providerId="ADAL" clId="{30741D4A-FABF-6642-9B84-86FEBE8BD0C3}" dt="2023-07-14T17:54:13.799" v="1874" actId="1076"/>
          <ac:spMkLst>
            <pc:docMk/>
            <pc:sldMk cId="1578961599" sldId="275"/>
            <ac:spMk id="15" creationId="{28ADD835-8839-D98D-E849-E9FF3579CA72}"/>
          </ac:spMkLst>
        </pc:spChg>
        <pc:spChg chg="mod topLvl">
          <ac:chgData name="Kau, Derchang" userId="b9148588-e694-4445-9765-2c9aad6149ce" providerId="ADAL" clId="{30741D4A-FABF-6642-9B84-86FEBE8BD0C3}" dt="2023-07-14T18:55:17.597" v="1992" actId="1582"/>
          <ac:spMkLst>
            <pc:docMk/>
            <pc:sldMk cId="1578961599" sldId="275"/>
            <ac:spMk id="16" creationId="{213A9D08-52A4-0715-FAE8-3321999BE76C}"/>
          </ac:spMkLst>
        </pc:spChg>
        <pc:spChg chg="del mod topLvl">
          <ac:chgData name="Kau, Derchang" userId="b9148588-e694-4445-9765-2c9aad6149ce" providerId="ADAL" clId="{30741D4A-FABF-6642-9B84-86FEBE8BD0C3}" dt="2023-07-14T17:45:50.504" v="1776" actId="478"/>
          <ac:spMkLst>
            <pc:docMk/>
            <pc:sldMk cId="1578961599" sldId="275"/>
            <ac:spMk id="17" creationId="{436E9411-F33A-9E5A-1873-706A2CA7BC70}"/>
          </ac:spMkLst>
        </pc:spChg>
        <pc:spChg chg="del mod topLvl">
          <ac:chgData name="Kau, Derchang" userId="b9148588-e694-4445-9765-2c9aad6149ce" providerId="ADAL" clId="{30741D4A-FABF-6642-9B84-86FEBE8BD0C3}" dt="2023-07-14T17:45:41.809" v="1775" actId="478"/>
          <ac:spMkLst>
            <pc:docMk/>
            <pc:sldMk cId="1578961599" sldId="275"/>
            <ac:spMk id="18" creationId="{2B70001C-742F-7D02-9C4D-4DBA27666D35}"/>
          </ac:spMkLst>
        </pc:spChg>
        <pc:spChg chg="add mod">
          <ac:chgData name="Kau, Derchang" userId="b9148588-e694-4445-9765-2c9aad6149ce" providerId="ADAL" clId="{30741D4A-FABF-6642-9B84-86FEBE8BD0C3}" dt="2023-07-14T17:57:04.677" v="1950" actId="1076"/>
          <ac:spMkLst>
            <pc:docMk/>
            <pc:sldMk cId="1578961599" sldId="275"/>
            <ac:spMk id="20" creationId="{E4C98637-7279-4AD9-F3D0-BA7AF2089D63}"/>
          </ac:spMkLst>
        </pc:spChg>
        <pc:spChg chg="add mod">
          <ac:chgData name="Kau, Derchang" userId="b9148588-e694-4445-9765-2c9aad6149ce" providerId="ADAL" clId="{30741D4A-FABF-6642-9B84-86FEBE8BD0C3}" dt="2023-07-14T17:57:35.781" v="1960" actId="1076"/>
          <ac:spMkLst>
            <pc:docMk/>
            <pc:sldMk cId="1578961599" sldId="275"/>
            <ac:spMk id="23" creationId="{07ED2195-33F6-88BD-25B0-31E35DE3CCB5}"/>
          </ac:spMkLst>
        </pc:spChg>
        <pc:grpChg chg="add del mod">
          <ac:chgData name="Kau, Derchang" userId="b9148588-e694-4445-9765-2c9aad6149ce" providerId="ADAL" clId="{30741D4A-FABF-6642-9B84-86FEBE8BD0C3}" dt="2023-07-14T17:45:37.504" v="1774" actId="165"/>
          <ac:grpSpMkLst>
            <pc:docMk/>
            <pc:sldMk cId="1578961599" sldId="275"/>
            <ac:grpSpMk id="2" creationId="{FEC1F7C8-3AD3-F38B-7856-D01B13A6953D}"/>
          </ac:grpSpMkLst>
        </pc:grpChg>
        <pc:grpChg chg="mod topLvl">
          <ac:chgData name="Kau, Derchang" userId="b9148588-e694-4445-9765-2c9aad6149ce" providerId="ADAL" clId="{30741D4A-FABF-6642-9B84-86FEBE8BD0C3}" dt="2023-07-14T17:54:20.898" v="1879" actId="1036"/>
          <ac:grpSpMkLst>
            <pc:docMk/>
            <pc:sldMk cId="1578961599" sldId="275"/>
            <ac:grpSpMk id="6" creationId="{385100C9-674E-CC19-5915-FDE83BCF94B1}"/>
          </ac:grpSpMkLst>
        </pc:grpChg>
        <pc:picChg chg="add mod">
          <ac:chgData name="Kau, Derchang" userId="b9148588-e694-4445-9765-2c9aad6149ce" providerId="ADAL" clId="{30741D4A-FABF-6642-9B84-86FEBE8BD0C3}" dt="2023-07-14T17:57:13.186" v="1954" actId="1076"/>
          <ac:picMkLst>
            <pc:docMk/>
            <pc:sldMk cId="1578961599" sldId="275"/>
            <ac:picMk id="3" creationId="{CE421E46-120F-0785-6862-22E166AE914D}"/>
          </ac:picMkLst>
        </pc:picChg>
        <pc:picChg chg="add mod">
          <ac:chgData name="Kau, Derchang" userId="b9148588-e694-4445-9765-2c9aad6149ce" providerId="ADAL" clId="{30741D4A-FABF-6642-9B84-86FEBE8BD0C3}" dt="2023-07-14T17:57:41.922" v="1961" actId="14100"/>
          <ac:picMkLst>
            <pc:docMk/>
            <pc:sldMk cId="1578961599" sldId="275"/>
            <ac:picMk id="21" creationId="{20A10B87-8F09-7C24-3750-1AE770DA3730}"/>
          </ac:picMkLst>
        </pc:picChg>
        <pc:picChg chg="add mod">
          <ac:chgData name="Kau, Derchang" userId="b9148588-e694-4445-9765-2c9aad6149ce" providerId="ADAL" clId="{30741D4A-FABF-6642-9B84-86FEBE8BD0C3}" dt="2023-07-14T18:55:51.459" v="1995" actId="1076"/>
          <ac:picMkLst>
            <pc:docMk/>
            <pc:sldMk cId="1578961599" sldId="275"/>
            <ac:picMk id="22" creationId="{ABA6F7A8-29C6-0886-FB76-4234A3736E48}"/>
          </ac:picMkLst>
        </pc:picChg>
        <pc:picChg chg="add mod">
          <ac:chgData name="Kau, Derchang" userId="b9148588-e694-4445-9765-2c9aad6149ce" providerId="ADAL" clId="{30741D4A-FABF-6642-9B84-86FEBE8BD0C3}" dt="2023-07-14T17:57:09.045" v="1952" actId="14100"/>
          <ac:picMkLst>
            <pc:docMk/>
            <pc:sldMk cId="1578961599" sldId="275"/>
            <ac:picMk id="1028" creationId="{BE4543FE-3155-FB0B-D0A8-E97F03BA67F9}"/>
          </ac:picMkLst>
        </pc:picChg>
        <pc:cxnChg chg="mod topLvl">
          <ac:chgData name="Kau, Derchang" userId="b9148588-e694-4445-9765-2c9aad6149ce" providerId="ADAL" clId="{30741D4A-FABF-6642-9B84-86FEBE8BD0C3}" dt="2023-07-14T17:54:45.426" v="1883" actId="1076"/>
          <ac:cxnSpMkLst>
            <pc:docMk/>
            <pc:sldMk cId="1578961599" sldId="275"/>
            <ac:cxnSpMk id="10" creationId="{6513336A-6C3F-B986-5D44-CECE1F54A943}"/>
          </ac:cxnSpMkLst>
        </pc:cxnChg>
        <pc:cxnChg chg="mod topLvl">
          <ac:chgData name="Kau, Derchang" userId="b9148588-e694-4445-9765-2c9aad6149ce" providerId="ADAL" clId="{30741D4A-FABF-6642-9B84-86FEBE8BD0C3}" dt="2023-07-14T17:55:00.639" v="1886" actId="1035"/>
          <ac:cxnSpMkLst>
            <pc:docMk/>
            <pc:sldMk cId="1578961599" sldId="275"/>
            <ac:cxnSpMk id="11" creationId="{9E6CCACA-9B7A-671E-8C78-918C42ACE499}"/>
          </ac:cxnSpMkLst>
        </pc:cxnChg>
        <pc:cxnChg chg="mod topLvl">
          <ac:chgData name="Kau, Derchang" userId="b9148588-e694-4445-9765-2c9aad6149ce" providerId="ADAL" clId="{30741D4A-FABF-6642-9B84-86FEBE8BD0C3}" dt="2023-07-14T17:54:56.011" v="1885" actId="1076"/>
          <ac:cxnSpMkLst>
            <pc:docMk/>
            <pc:sldMk cId="1578961599" sldId="275"/>
            <ac:cxnSpMk id="14" creationId="{F4C37349-07A1-DE7A-3374-2D9901D3325A}"/>
          </ac:cxnSpMkLst>
        </pc:cxnChg>
      </pc:sldChg>
      <pc:sldChg chg="addSp delSp modSp add mod">
        <pc:chgData name="Kau, Derchang" userId="b9148588-e694-4445-9765-2c9aad6149ce" providerId="ADAL" clId="{30741D4A-FABF-6642-9B84-86FEBE8BD0C3}" dt="2023-07-17T16:36:45.192" v="2364" actId="1076"/>
        <pc:sldMkLst>
          <pc:docMk/>
          <pc:sldMk cId="426348410" sldId="2147308132"/>
        </pc:sldMkLst>
        <pc:spChg chg="mod">
          <ac:chgData name="Kau, Derchang" userId="b9148588-e694-4445-9765-2c9aad6149ce" providerId="ADAL" clId="{30741D4A-FABF-6642-9B84-86FEBE8BD0C3}" dt="2023-07-14T21:57:06.680" v="2225" actId="1035"/>
          <ac:spMkLst>
            <pc:docMk/>
            <pc:sldMk cId="426348410" sldId="2147308132"/>
            <ac:spMk id="2" creationId="{EDC458B5-BFC3-D0C5-5AAE-C13DC2B4B2B8}"/>
          </ac:spMkLst>
        </pc:spChg>
        <pc:spChg chg="del">
          <ac:chgData name="Kau, Derchang" userId="b9148588-e694-4445-9765-2c9aad6149ce" providerId="ADAL" clId="{30741D4A-FABF-6642-9B84-86FEBE8BD0C3}" dt="2023-07-14T21:50:50.140" v="2177" actId="478"/>
          <ac:spMkLst>
            <pc:docMk/>
            <pc:sldMk cId="426348410" sldId="2147308132"/>
            <ac:spMk id="3" creationId="{60D3D673-009F-B1F7-DE60-60FD7FEA8895}"/>
          </ac:spMkLst>
        </pc:spChg>
        <pc:spChg chg="add del mod">
          <ac:chgData name="Kau, Derchang" userId="b9148588-e694-4445-9765-2c9aad6149ce" providerId="ADAL" clId="{30741D4A-FABF-6642-9B84-86FEBE8BD0C3}" dt="2023-07-14T21:48:47.594" v="2166"/>
          <ac:spMkLst>
            <pc:docMk/>
            <pc:sldMk cId="426348410" sldId="2147308132"/>
            <ac:spMk id="4" creationId="{822B9247-AF19-750A-92E4-C3D22FEE9DB4}"/>
          </ac:spMkLst>
        </pc:spChg>
        <pc:spChg chg="mod">
          <ac:chgData name="Kau, Derchang" userId="b9148588-e694-4445-9765-2c9aad6149ce" providerId="ADAL" clId="{30741D4A-FABF-6642-9B84-86FEBE8BD0C3}" dt="2023-07-17T16:35:16.092" v="2359" actId="1076"/>
          <ac:spMkLst>
            <pc:docMk/>
            <pc:sldMk cId="426348410" sldId="2147308132"/>
            <ac:spMk id="5" creationId="{FEECE88B-9134-40E1-8EE1-0730ADB379A9}"/>
          </ac:spMkLst>
        </pc:spChg>
        <pc:spChg chg="add mod">
          <ac:chgData name="Kau, Derchang" userId="b9148588-e694-4445-9765-2c9aad6149ce" providerId="ADAL" clId="{30741D4A-FABF-6642-9B84-86FEBE8BD0C3}" dt="2023-07-17T16:34:45.889" v="2355" actId="14100"/>
          <ac:spMkLst>
            <pc:docMk/>
            <pc:sldMk cId="426348410" sldId="2147308132"/>
            <ac:spMk id="10" creationId="{15078080-CB32-39B2-BB2D-F65D9D20D80D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11" creationId="{E286CFFA-192D-3C48-4EFF-3ED417736D59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13" creationId="{56ECECFF-1D56-C1D8-2646-DE00ABA2D37E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15" creationId="{670D0AFF-8D26-7E05-9D16-919C6EB03F96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17" creationId="{37AB3156-FEC7-819C-0AC1-2DAC40A89CC2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18" creationId="{03756AEB-0111-7A42-9C6A-B627F9B980B5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19" creationId="{652FE957-7677-85CD-5D6C-10288822A8C7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20" creationId="{27F55BDE-1D8B-BB2E-D77C-79207074F84F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21" creationId="{60025701-4203-92F9-03B8-CD0227266509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23" creationId="{B90F305C-9B5F-CF00-1AEA-C30279F78977}"/>
          </ac:spMkLst>
        </pc:spChg>
        <pc:spChg chg="mod">
          <ac:chgData name="Kau, Derchang" userId="b9148588-e694-4445-9765-2c9aad6149ce" providerId="ADAL" clId="{30741D4A-FABF-6642-9B84-86FEBE8BD0C3}" dt="2023-07-14T21:54:58.489" v="2197" actId="14100"/>
          <ac:spMkLst>
            <pc:docMk/>
            <pc:sldMk cId="426348410" sldId="2147308132"/>
            <ac:spMk id="26" creationId="{BF809D0D-B28B-D97B-6EA0-7BB5BF28E18E}"/>
          </ac:spMkLst>
        </pc:spChg>
        <pc:spChg chg="mod">
          <ac:chgData name="Kau, Derchang" userId="b9148588-e694-4445-9765-2c9aad6149ce" providerId="ADAL" clId="{30741D4A-FABF-6642-9B84-86FEBE8BD0C3}" dt="2023-07-17T16:33:08.465" v="2257" actId="14100"/>
          <ac:spMkLst>
            <pc:docMk/>
            <pc:sldMk cId="426348410" sldId="2147308132"/>
            <ac:spMk id="28" creationId="{28DA7B94-3DA1-FA23-4C8C-6180E60715F7}"/>
          </ac:spMkLst>
        </pc:spChg>
        <pc:spChg chg="del mod">
          <ac:chgData name="Kau, Derchang" userId="b9148588-e694-4445-9765-2c9aad6149ce" providerId="ADAL" clId="{30741D4A-FABF-6642-9B84-86FEBE8BD0C3}" dt="2023-07-14T21:54:20.978" v="2190" actId="478"/>
          <ac:spMkLst>
            <pc:docMk/>
            <pc:sldMk cId="426348410" sldId="2147308132"/>
            <ac:spMk id="30" creationId="{A6E2E041-3C87-2119-F7EA-162AD2BA767E}"/>
          </ac:spMkLst>
        </pc:spChg>
        <pc:spChg chg="del mod topLvl">
          <ac:chgData name="Kau, Derchang" userId="b9148588-e694-4445-9765-2c9aad6149ce" providerId="ADAL" clId="{30741D4A-FABF-6642-9B84-86FEBE8BD0C3}" dt="2023-07-14T21:55:57.776" v="2201" actId="478"/>
          <ac:spMkLst>
            <pc:docMk/>
            <pc:sldMk cId="426348410" sldId="2147308132"/>
            <ac:spMk id="33" creationId="{2B1E749C-14C1-B9D2-78F0-013B544778ED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46" creationId="{EF44B7FE-FEEA-E966-E8E8-669ACFF6B1AE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47" creationId="{763940A8-86AC-0A36-4147-38C5332ECA2E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65" creationId="{313DD9FA-A37E-9DAC-58B8-7D1DDAEB7FF5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66" creationId="{FF4BC87A-F7F6-D676-A013-014F7437DE9A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69" creationId="{AB07F2D5-903A-B33E-D8DE-77ADF4010F71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70" creationId="{D49AA330-4C2C-E531-0F51-E330D7E99EF1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74" creationId="{D85B94E1-91CB-5A9B-3924-83FDFE1C850F}"/>
          </ac:spMkLst>
        </pc:spChg>
        <pc:spChg chg="mod">
          <ac:chgData name="Kau, Derchang" userId="b9148588-e694-4445-9765-2c9aad6149ce" providerId="ADAL" clId="{30741D4A-FABF-6642-9B84-86FEBE8BD0C3}" dt="2023-07-14T21:56:16.861" v="2204" actId="14100"/>
          <ac:spMkLst>
            <pc:docMk/>
            <pc:sldMk cId="426348410" sldId="2147308132"/>
            <ac:spMk id="75" creationId="{07DA0A0A-4F49-664D-4312-2AC65DF8DBFB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82" creationId="{EF2C0760-230C-B3E2-6679-CE0BF2BC8FAD}"/>
          </ac:spMkLst>
        </pc:spChg>
        <pc:spChg chg="mod">
          <ac:chgData name="Kau, Derchang" userId="b9148588-e694-4445-9765-2c9aad6149ce" providerId="ADAL" clId="{30741D4A-FABF-6642-9B84-86FEBE8BD0C3}" dt="2023-07-14T21:47:45.116" v="2160" actId="207"/>
          <ac:spMkLst>
            <pc:docMk/>
            <pc:sldMk cId="426348410" sldId="2147308132"/>
            <ac:spMk id="83" creationId="{A26875C0-CE47-431E-6E38-1438A5DCE309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85" creationId="{63620094-E808-5D07-F406-2976DF59B7CA}"/>
          </ac:spMkLst>
        </pc:spChg>
        <pc:spChg chg="mod">
          <ac:chgData name="Kau, Derchang" userId="b9148588-e694-4445-9765-2c9aad6149ce" providerId="ADAL" clId="{30741D4A-FABF-6642-9B84-86FEBE8BD0C3}" dt="2023-07-17T16:35:06.481" v="2356" actId="1076"/>
          <ac:spMkLst>
            <pc:docMk/>
            <pc:sldMk cId="426348410" sldId="2147308132"/>
            <ac:spMk id="86" creationId="{084D141F-C13D-C7B5-A8CD-A4B489FABBEA}"/>
          </ac:spMkLst>
        </pc:spChg>
        <pc:spChg chg="mod">
          <ac:chgData name="Kau, Derchang" userId="b9148588-e694-4445-9765-2c9aad6149ce" providerId="ADAL" clId="{30741D4A-FABF-6642-9B84-86FEBE8BD0C3}" dt="2023-07-17T16:35:35.284" v="2363" actId="1076"/>
          <ac:spMkLst>
            <pc:docMk/>
            <pc:sldMk cId="426348410" sldId="2147308132"/>
            <ac:spMk id="87" creationId="{BE40A55A-B417-2BBA-F5BC-42BBA09B0350}"/>
          </ac:spMkLst>
        </pc:spChg>
        <pc:spChg chg="mod">
          <ac:chgData name="Kau, Derchang" userId="b9148588-e694-4445-9765-2c9aad6149ce" providerId="ADAL" clId="{30741D4A-FABF-6642-9B84-86FEBE8BD0C3}" dt="2023-07-17T16:35:11.930" v="2357" actId="1076"/>
          <ac:spMkLst>
            <pc:docMk/>
            <pc:sldMk cId="426348410" sldId="2147308132"/>
            <ac:spMk id="88" creationId="{DCAE53E9-F20A-6990-7E4D-7913D4D16913}"/>
          </ac:spMkLst>
        </pc:spChg>
        <pc:spChg chg="mod">
          <ac:chgData name="Kau, Derchang" userId="b9148588-e694-4445-9765-2c9aad6149ce" providerId="ADAL" clId="{30741D4A-FABF-6642-9B84-86FEBE8BD0C3}" dt="2023-07-17T16:35:32.031" v="2362" actId="1076"/>
          <ac:spMkLst>
            <pc:docMk/>
            <pc:sldMk cId="426348410" sldId="2147308132"/>
            <ac:spMk id="91" creationId="{E45A972C-07E2-936C-4A70-C35C66BC0EAF}"/>
          </ac:spMkLst>
        </pc:spChg>
        <pc:spChg chg="mod">
          <ac:chgData name="Kau, Derchang" userId="b9148588-e694-4445-9765-2c9aad6149ce" providerId="ADAL" clId="{30741D4A-FABF-6642-9B84-86FEBE8BD0C3}" dt="2023-07-17T16:35:21.080" v="2360" actId="1076"/>
          <ac:spMkLst>
            <pc:docMk/>
            <pc:sldMk cId="426348410" sldId="2147308132"/>
            <ac:spMk id="92" creationId="{B627B27F-F52D-19C2-7262-E1DDE537D938}"/>
          </ac:spMkLst>
        </pc:spChg>
        <pc:spChg chg="mod">
          <ac:chgData name="Kau, Derchang" userId="b9148588-e694-4445-9765-2c9aad6149ce" providerId="ADAL" clId="{30741D4A-FABF-6642-9B84-86FEBE8BD0C3}" dt="2023-07-17T16:35:27.480" v="2361" actId="1076"/>
          <ac:spMkLst>
            <pc:docMk/>
            <pc:sldMk cId="426348410" sldId="2147308132"/>
            <ac:spMk id="93" creationId="{8DA56A39-E622-0755-48BB-E98D71DDE1FF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94" creationId="{CC55F95E-E84E-EC3E-B99F-80067E05E616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95" creationId="{0E100ABE-4231-9ADA-7566-02FBA8D7B4BC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96" creationId="{3A3C1AED-058F-7671-3EFE-B068A02AA22C}"/>
          </ac:spMkLst>
        </pc:spChg>
        <pc:spChg chg="mod">
          <ac:chgData name="Kau, Derchang" userId="b9148588-e694-4445-9765-2c9aad6149ce" providerId="ADAL" clId="{30741D4A-FABF-6642-9B84-86FEBE8BD0C3}" dt="2023-07-17T16:36:45.192" v="2364" actId="1076"/>
          <ac:spMkLst>
            <pc:docMk/>
            <pc:sldMk cId="426348410" sldId="2147308132"/>
            <ac:spMk id="97" creationId="{BB046ABF-F0E0-5C21-A997-62D086C4DF26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98" creationId="{04E8E964-9A9E-4019-AED5-3C79578FCED7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99" creationId="{2654FB90-0F88-C1C1-FCA8-BA2B73EA527E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100" creationId="{F608793F-884E-2A6A-BF5B-5BE9A0DD11A6}"/>
          </ac:spMkLst>
        </pc:spChg>
        <pc:spChg chg="mod">
          <ac:chgData name="Kau, Derchang" userId="b9148588-e694-4445-9765-2c9aad6149ce" providerId="ADAL" clId="{30741D4A-FABF-6642-9B84-86FEBE8BD0C3}" dt="2023-07-17T16:34:35.288" v="2352" actId="1036"/>
          <ac:spMkLst>
            <pc:docMk/>
            <pc:sldMk cId="426348410" sldId="2147308132"/>
            <ac:spMk id="101" creationId="{039B0BCF-486E-ADD2-4D35-E863355CAA21}"/>
          </ac:spMkLst>
        </pc:spChg>
        <pc:grpChg chg="mod">
          <ac:chgData name="Kau, Derchang" userId="b9148588-e694-4445-9765-2c9aad6149ce" providerId="ADAL" clId="{30741D4A-FABF-6642-9B84-86FEBE8BD0C3}" dt="2023-07-17T16:34:35.288" v="2352" actId="1036"/>
          <ac:grpSpMkLst>
            <pc:docMk/>
            <pc:sldMk cId="426348410" sldId="2147308132"/>
            <ac:grpSpMk id="6" creationId="{390DAAAD-7215-D0D9-6CE0-42046D864982}"/>
          </ac:grpSpMkLst>
        </pc:grpChg>
        <pc:grpChg chg="mod">
          <ac:chgData name="Kau, Derchang" userId="b9148588-e694-4445-9765-2c9aad6149ce" providerId="ADAL" clId="{30741D4A-FABF-6642-9B84-86FEBE8BD0C3}" dt="2023-07-17T16:34:35.288" v="2352" actId="1036"/>
          <ac:grpSpMkLst>
            <pc:docMk/>
            <pc:sldMk cId="426348410" sldId="2147308132"/>
            <ac:grpSpMk id="12" creationId="{E2CAF402-44FF-0647-CE31-26F27D3A95D7}"/>
          </ac:grpSpMkLst>
        </pc:grpChg>
        <pc:grpChg chg="add mod">
          <ac:chgData name="Kau, Derchang" userId="b9148588-e694-4445-9765-2c9aad6149ce" providerId="ADAL" clId="{30741D4A-FABF-6642-9B84-86FEBE8BD0C3}" dt="2023-07-17T16:34:35.288" v="2352" actId="1036"/>
          <ac:grpSpMkLst>
            <pc:docMk/>
            <pc:sldMk cId="426348410" sldId="2147308132"/>
            <ac:grpSpMk id="22" creationId="{783A9A45-AAEB-D912-E23A-CDA83125A5D6}"/>
          </ac:grpSpMkLst>
        </pc:grpChg>
        <pc:grpChg chg="mod">
          <ac:chgData name="Kau, Derchang" userId="b9148588-e694-4445-9765-2c9aad6149ce" providerId="ADAL" clId="{30741D4A-FABF-6642-9B84-86FEBE8BD0C3}" dt="2023-07-17T16:34:35.288" v="2352" actId="1036"/>
          <ac:grpSpMkLst>
            <pc:docMk/>
            <pc:sldMk cId="426348410" sldId="2147308132"/>
            <ac:grpSpMk id="25" creationId="{8C92ECBA-C076-CADF-25BD-B070E715434A}"/>
          </ac:grpSpMkLst>
        </pc:grpChg>
        <pc:grpChg chg="add del mod">
          <ac:chgData name="Kau, Derchang" userId="b9148588-e694-4445-9765-2c9aad6149ce" providerId="ADAL" clId="{30741D4A-FABF-6642-9B84-86FEBE8BD0C3}" dt="2023-07-14T21:55:57.776" v="2201" actId="478"/>
          <ac:grpSpMkLst>
            <pc:docMk/>
            <pc:sldMk cId="426348410" sldId="2147308132"/>
            <ac:grpSpMk id="31" creationId="{6E06911A-EA85-9A04-2542-39C9F5480712}"/>
          </ac:grpSpMkLst>
        </pc:grpChg>
        <pc:grpChg chg="add mod">
          <ac:chgData name="Kau, Derchang" userId="b9148588-e694-4445-9765-2c9aad6149ce" providerId="ADAL" clId="{30741D4A-FABF-6642-9B84-86FEBE8BD0C3}" dt="2023-07-17T16:34:35.288" v="2352" actId="1036"/>
          <ac:grpSpMkLst>
            <pc:docMk/>
            <pc:sldMk cId="426348410" sldId="2147308132"/>
            <ac:grpSpMk id="34" creationId="{DD520221-9BF4-9872-4844-2902AB854631}"/>
          </ac:grpSpMkLst>
        </pc:grpChg>
        <pc:grpChg chg="mod">
          <ac:chgData name="Kau, Derchang" userId="b9148588-e694-4445-9765-2c9aad6149ce" providerId="ADAL" clId="{30741D4A-FABF-6642-9B84-86FEBE8BD0C3}" dt="2023-07-17T16:34:35.288" v="2352" actId="1036"/>
          <ac:grpSpMkLst>
            <pc:docMk/>
            <pc:sldMk cId="426348410" sldId="2147308132"/>
            <ac:grpSpMk id="44" creationId="{C9B9AC6F-E893-3164-90AF-F76AC7EA8B48}"/>
          </ac:grpSpMkLst>
        </pc:grpChg>
        <pc:grpChg chg="mod">
          <ac:chgData name="Kau, Derchang" userId="b9148588-e694-4445-9765-2c9aad6149ce" providerId="ADAL" clId="{30741D4A-FABF-6642-9B84-86FEBE8BD0C3}" dt="2023-07-17T16:34:35.288" v="2352" actId="1036"/>
          <ac:grpSpMkLst>
            <pc:docMk/>
            <pc:sldMk cId="426348410" sldId="2147308132"/>
            <ac:grpSpMk id="67" creationId="{CA45DAD2-4423-5686-B456-8C75BDB11AAE}"/>
          </ac:grpSpMkLst>
        </pc:grpChg>
        <pc:grpChg chg="mod">
          <ac:chgData name="Kau, Derchang" userId="b9148588-e694-4445-9765-2c9aad6149ce" providerId="ADAL" clId="{30741D4A-FABF-6642-9B84-86FEBE8BD0C3}" dt="2023-07-17T16:34:35.288" v="2352" actId="1036"/>
          <ac:grpSpMkLst>
            <pc:docMk/>
            <pc:sldMk cId="426348410" sldId="2147308132"/>
            <ac:grpSpMk id="78" creationId="{5AF25E78-6FB6-E6B7-4392-BE37CF250B6B}"/>
          </ac:grpSpMkLst>
        </pc:grpChg>
        <pc:grpChg chg="mod">
          <ac:chgData name="Kau, Derchang" userId="b9148588-e694-4445-9765-2c9aad6149ce" providerId="ADAL" clId="{30741D4A-FABF-6642-9B84-86FEBE8BD0C3}" dt="2023-07-17T16:34:35.288" v="2352" actId="1036"/>
          <ac:grpSpMkLst>
            <pc:docMk/>
            <pc:sldMk cId="426348410" sldId="2147308132"/>
            <ac:grpSpMk id="90" creationId="{C6CDE3D7-B39D-5C8D-85BE-26A559B5384E}"/>
          </ac:grpSpMkLst>
        </pc:grpChg>
        <pc:picChg chg="del mod">
          <ac:chgData name="Kau, Derchang" userId="b9148588-e694-4445-9765-2c9aad6149ce" providerId="ADAL" clId="{30741D4A-FABF-6642-9B84-86FEBE8BD0C3}" dt="2023-07-14T21:54:05.503" v="2186" actId="478"/>
          <ac:picMkLst>
            <pc:docMk/>
            <pc:sldMk cId="426348410" sldId="2147308132"/>
            <ac:picMk id="24" creationId="{0D2EF3E5-3443-4538-A1FB-4591F29E76EE}"/>
          </ac:picMkLst>
        </pc:picChg>
        <pc:picChg chg="mod">
          <ac:chgData name="Kau, Derchang" userId="b9148588-e694-4445-9765-2c9aad6149ce" providerId="ADAL" clId="{30741D4A-FABF-6642-9B84-86FEBE8BD0C3}" dt="2023-07-14T21:53:47.124" v="2184"/>
          <ac:picMkLst>
            <pc:docMk/>
            <pc:sldMk cId="426348410" sldId="2147308132"/>
            <ac:picMk id="27" creationId="{C8348678-57FB-02D2-3468-A3F073A00E71}"/>
          </ac:picMkLst>
        </pc:picChg>
        <pc:picChg chg="mod">
          <ac:chgData name="Kau, Derchang" userId="b9148588-e694-4445-9765-2c9aad6149ce" providerId="ADAL" clId="{30741D4A-FABF-6642-9B84-86FEBE8BD0C3}" dt="2023-07-14T21:53:47.124" v="2184"/>
          <ac:picMkLst>
            <pc:docMk/>
            <pc:sldMk cId="426348410" sldId="2147308132"/>
            <ac:picMk id="29" creationId="{3706D693-8C85-50D5-74E5-92EE0834D75D}"/>
          </ac:picMkLst>
        </pc:picChg>
        <pc:picChg chg="mod topLvl">
          <ac:chgData name="Kau, Derchang" userId="b9148588-e694-4445-9765-2c9aad6149ce" providerId="ADAL" clId="{30741D4A-FABF-6642-9B84-86FEBE8BD0C3}" dt="2023-07-14T21:56:05.812" v="2203" actId="1076"/>
          <ac:picMkLst>
            <pc:docMk/>
            <pc:sldMk cId="426348410" sldId="2147308132"/>
            <ac:picMk id="32" creationId="{11197D49-5D61-EBBF-0C73-ACD0174C3E4C}"/>
          </ac:picMkLst>
        </pc:picChg>
      </pc:sldChg>
      <pc:sldMasterChg chg="delSp mod">
        <pc:chgData name="Kau, Derchang" userId="b9148588-e694-4445-9765-2c9aad6149ce" providerId="ADAL" clId="{30741D4A-FABF-6642-9B84-86FEBE8BD0C3}" dt="2023-07-14T21:03:33.137" v="2157" actId="478"/>
        <pc:sldMasterMkLst>
          <pc:docMk/>
          <pc:sldMasterMk cId="0" sldId="2147483660"/>
        </pc:sldMasterMkLst>
        <pc:spChg chg="del">
          <ac:chgData name="Kau, Derchang" userId="b9148588-e694-4445-9765-2c9aad6149ce" providerId="ADAL" clId="{30741D4A-FABF-6642-9B84-86FEBE8BD0C3}" dt="2023-07-14T21:03:33.137" v="2157" actId="478"/>
          <ac:spMkLst>
            <pc:docMk/>
            <pc:sldMasterMk cId="0" sldId="2147483660"/>
            <ac:spMk id="9" creationId="{7C0EAF90-6C3A-A949-8A66-3D3F1E06B986}"/>
          </ac:spMkLst>
        </pc:spChg>
      </pc:sldMasterChg>
      <pc:sldMasterChg chg="delSp mod modSldLayout">
        <pc:chgData name="Kau, Derchang" userId="b9148588-e694-4445-9765-2c9aad6149ce" providerId="ADAL" clId="{30741D4A-FABF-6642-9B84-86FEBE8BD0C3}" dt="2023-07-14T21:52:40.891" v="2182" actId="21"/>
        <pc:sldMasterMkLst>
          <pc:docMk/>
          <pc:sldMasterMk cId="1010599628" sldId="2147483674"/>
        </pc:sldMasterMkLst>
        <pc:spChg chg="del">
          <ac:chgData name="Kau, Derchang" userId="b9148588-e694-4445-9765-2c9aad6149ce" providerId="ADAL" clId="{30741D4A-FABF-6642-9B84-86FEBE8BD0C3}" dt="2023-07-14T21:52:40.891" v="2182" actId="21"/>
          <ac:spMkLst>
            <pc:docMk/>
            <pc:sldMasterMk cId="1010599628" sldId="2147483674"/>
            <ac:spMk id="9" creationId="{7C0EAF90-6C3A-A949-8A66-3D3F1E06B986}"/>
          </ac:spMkLst>
        </pc:spChg>
        <pc:sldLayoutChg chg="delSp modSp mod">
          <pc:chgData name="Kau, Derchang" userId="b9148588-e694-4445-9765-2c9aad6149ce" providerId="ADAL" clId="{30741D4A-FABF-6642-9B84-86FEBE8BD0C3}" dt="2023-07-14T21:52:08.541" v="2181" actId="478"/>
          <pc:sldLayoutMkLst>
            <pc:docMk/>
            <pc:sldMasterMk cId="1010599628" sldId="2147483674"/>
            <pc:sldLayoutMk cId="2539194201" sldId="2147483688"/>
          </pc:sldLayoutMkLst>
          <pc:spChg chg="del">
            <ac:chgData name="Kau, Derchang" userId="b9148588-e694-4445-9765-2c9aad6149ce" providerId="ADAL" clId="{30741D4A-FABF-6642-9B84-86FEBE8BD0C3}" dt="2023-07-14T21:52:08.541" v="2181" actId="478"/>
            <ac:spMkLst>
              <pc:docMk/>
              <pc:sldMasterMk cId="1010599628" sldId="2147483674"/>
              <pc:sldLayoutMk cId="2539194201" sldId="2147483688"/>
              <ac:spMk id="5" creationId="{00000000-0000-0000-0000-000000000000}"/>
            </ac:spMkLst>
          </pc:spChg>
          <pc:spChg chg="del mod">
            <ac:chgData name="Kau, Derchang" userId="b9148588-e694-4445-9765-2c9aad6149ce" providerId="ADAL" clId="{30741D4A-FABF-6642-9B84-86FEBE8BD0C3}" dt="2023-07-14T21:52:02.220" v="2179" actId="478"/>
            <ac:spMkLst>
              <pc:docMk/>
              <pc:sldMasterMk cId="1010599628" sldId="2147483674"/>
              <pc:sldLayoutMk cId="2539194201" sldId="2147483688"/>
              <ac:spMk id="13" creationId="{470313AE-05FF-7B49-9001-E0202E4F08DA}"/>
            </ac:spMkLst>
          </pc:spChg>
          <pc:grpChg chg="del">
            <ac:chgData name="Kau, Derchang" userId="b9148588-e694-4445-9765-2c9aad6149ce" providerId="ADAL" clId="{30741D4A-FABF-6642-9B84-86FEBE8BD0C3}" dt="2023-07-14T21:52:04.393" v="2180" actId="478"/>
            <ac:grpSpMkLst>
              <pc:docMk/>
              <pc:sldMasterMk cId="1010599628" sldId="2147483674"/>
              <pc:sldLayoutMk cId="2539194201" sldId="2147483688"/>
              <ac:grpSpMk id="4" creationId="{668C7AB3-2C27-A94E-B234-71886FA82219}"/>
            </ac:grpSpMkLst>
          </pc:grpChg>
        </pc:sldLayoutChg>
      </pc:sldMasterChg>
    </pc:docChg>
  </pc:docChgLst>
  <pc:docChgLst>
    <pc:chgData name="Ly-Gagnon, Dany-Sebastien" userId="S::dany-sebastien.ly-gagnon@intel.com::183818ef-bccc-4ca0-a298-874a7f62c2f1" providerId="AD" clId="Web-{A22C2D93-6569-B1E2-5A7A-F84503A8010F}"/>
    <pc:docChg chg="addSld">
      <pc:chgData name="Ly-Gagnon, Dany-Sebastien" userId="S::dany-sebastien.ly-gagnon@intel.com::183818ef-bccc-4ca0-a298-874a7f62c2f1" providerId="AD" clId="Web-{A22C2D93-6569-B1E2-5A7A-F84503A8010F}" dt="2023-07-12T06:39:09.595" v="0"/>
      <pc:docMkLst>
        <pc:docMk/>
      </pc:docMkLst>
      <pc:sldChg chg="new">
        <pc:chgData name="Ly-Gagnon, Dany-Sebastien" userId="S::dany-sebastien.ly-gagnon@intel.com::183818ef-bccc-4ca0-a298-874a7f62c2f1" providerId="AD" clId="Web-{A22C2D93-6569-B1E2-5A7A-F84503A8010F}" dt="2023-07-12T06:39:09.595" v="0"/>
        <pc:sldMkLst>
          <pc:docMk/>
          <pc:sldMk cId="2092202181" sldId="269"/>
        </pc:sldMkLst>
      </pc:sldChg>
    </pc:docChg>
  </pc:docChgLst>
  <pc:docChgLst>
    <pc:chgData name="Ly-Gagnon, Dany-Sebastien" userId="183818ef-bccc-4ca0-a298-874a7f62c2f1" providerId="ADAL" clId="{493DCC00-4724-42AE-8BE7-8A824BFA070E}"/>
    <pc:docChg chg="undo custSel addSld delSld modSld sldOrd">
      <pc:chgData name="Ly-Gagnon, Dany-Sebastien" userId="183818ef-bccc-4ca0-a298-874a7f62c2f1" providerId="ADAL" clId="{493DCC00-4724-42AE-8BE7-8A824BFA070E}" dt="2023-07-14T23:00:18.343" v="1824" actId="20577"/>
      <pc:docMkLst>
        <pc:docMk/>
      </pc:docMkLst>
      <pc:sldChg chg="modSp mod">
        <pc:chgData name="Ly-Gagnon, Dany-Sebastien" userId="183818ef-bccc-4ca0-a298-874a7f62c2f1" providerId="ADAL" clId="{493DCC00-4724-42AE-8BE7-8A824BFA070E}" dt="2023-07-14T21:17:12.315" v="1361" actId="6549"/>
        <pc:sldMkLst>
          <pc:docMk/>
          <pc:sldMk cId="3416776290" sldId="262"/>
        </pc:sldMkLst>
        <pc:spChg chg="mod">
          <ac:chgData name="Ly-Gagnon, Dany-Sebastien" userId="183818ef-bccc-4ca0-a298-874a7f62c2f1" providerId="ADAL" clId="{493DCC00-4724-42AE-8BE7-8A824BFA070E}" dt="2023-07-14T21:17:12.315" v="1361" actId="6549"/>
          <ac:spMkLst>
            <pc:docMk/>
            <pc:sldMk cId="3416776290" sldId="262"/>
            <ac:spMk id="4" creationId="{70B97336-CD96-B2CA-DD14-F52B0C9498BF}"/>
          </ac:spMkLst>
        </pc:spChg>
      </pc:sldChg>
      <pc:sldChg chg="addSp delSp modSp mod">
        <pc:chgData name="Ly-Gagnon, Dany-Sebastien" userId="183818ef-bccc-4ca0-a298-874a7f62c2f1" providerId="ADAL" clId="{493DCC00-4724-42AE-8BE7-8A824BFA070E}" dt="2023-07-14T06:32:15.126" v="1096" actId="1076"/>
        <pc:sldMkLst>
          <pc:docMk/>
          <pc:sldMk cId="2092202181" sldId="269"/>
        </pc:sldMkLst>
        <pc:spChg chg="mod">
          <ac:chgData name="Ly-Gagnon, Dany-Sebastien" userId="183818ef-bccc-4ca0-a298-874a7f62c2f1" providerId="ADAL" clId="{493DCC00-4724-42AE-8BE7-8A824BFA070E}" dt="2023-07-12T06:48:33.203" v="154" actId="20577"/>
          <ac:spMkLst>
            <pc:docMk/>
            <pc:sldMk cId="2092202181" sldId="269"/>
            <ac:spMk id="2" creationId="{7F985274-972C-8F19-D303-CE1EA21B2DD7}"/>
          </ac:spMkLst>
        </pc:spChg>
        <pc:spChg chg="add mod">
          <ac:chgData name="Ly-Gagnon, Dany-Sebastien" userId="183818ef-bccc-4ca0-a298-874a7f62c2f1" providerId="ADAL" clId="{493DCC00-4724-42AE-8BE7-8A824BFA070E}" dt="2023-07-14T06:26:21.650" v="994" actId="164"/>
          <ac:spMkLst>
            <pc:docMk/>
            <pc:sldMk cId="2092202181" sldId="269"/>
            <ac:spMk id="3" creationId="{41351B2B-E211-0F43-AD86-04A205A80975}"/>
          </ac:spMkLst>
        </pc:spChg>
        <pc:spChg chg="add del">
          <ac:chgData name="Ly-Gagnon, Dany-Sebastien" userId="183818ef-bccc-4ca0-a298-874a7f62c2f1" providerId="ADAL" clId="{493DCC00-4724-42AE-8BE7-8A824BFA070E}" dt="2023-07-12T06:40:06.252" v="2"/>
          <ac:spMkLst>
            <pc:docMk/>
            <pc:sldMk cId="2092202181" sldId="269"/>
            <ac:spMk id="3" creationId="{95449D91-BBF2-9991-00A0-6F6154B1C9A4}"/>
          </ac:spMkLst>
        </pc:spChg>
        <pc:spChg chg="add mod">
          <ac:chgData name="Ly-Gagnon, Dany-Sebastien" userId="183818ef-bccc-4ca0-a298-874a7f62c2f1" providerId="ADAL" clId="{493DCC00-4724-42AE-8BE7-8A824BFA070E}" dt="2023-07-14T06:26:21.650" v="994" actId="164"/>
          <ac:spMkLst>
            <pc:docMk/>
            <pc:sldMk cId="2092202181" sldId="269"/>
            <ac:spMk id="4" creationId="{70B759A1-4181-00C7-8A1F-BFC6BD0CF904}"/>
          </ac:spMkLst>
        </pc:spChg>
        <pc:spChg chg="del mod">
          <ac:chgData name="Ly-Gagnon, Dany-Sebastien" userId="183818ef-bccc-4ca0-a298-874a7f62c2f1" providerId="ADAL" clId="{493DCC00-4724-42AE-8BE7-8A824BFA070E}" dt="2023-07-12T06:45:23.352" v="96" actId="478"/>
          <ac:spMkLst>
            <pc:docMk/>
            <pc:sldMk cId="2092202181" sldId="269"/>
            <ac:spMk id="4" creationId="{E106BCD3-ECED-46AB-C5FB-99A14FEA2367}"/>
          </ac:spMkLst>
        </pc:spChg>
        <pc:spChg chg="add mod">
          <ac:chgData name="Ly-Gagnon, Dany-Sebastien" userId="183818ef-bccc-4ca0-a298-874a7f62c2f1" providerId="ADAL" clId="{493DCC00-4724-42AE-8BE7-8A824BFA070E}" dt="2023-07-14T06:26:21.650" v="994" actId="164"/>
          <ac:spMkLst>
            <pc:docMk/>
            <pc:sldMk cId="2092202181" sldId="269"/>
            <ac:spMk id="5" creationId="{498699BE-1710-5A96-6193-83CD0D48164D}"/>
          </ac:spMkLst>
        </pc:spChg>
        <pc:spChg chg="add del mod">
          <ac:chgData name="Ly-Gagnon, Dany-Sebastien" userId="183818ef-bccc-4ca0-a298-874a7f62c2f1" providerId="ADAL" clId="{493DCC00-4724-42AE-8BE7-8A824BFA070E}" dt="2023-07-12T06:39:43.440" v="1"/>
          <ac:spMkLst>
            <pc:docMk/>
            <pc:sldMk cId="2092202181" sldId="269"/>
            <ac:spMk id="5" creationId="{8CF77BA3-A4CF-81A5-A096-AA67C07CE8FE}"/>
          </ac:spMkLst>
        </pc:spChg>
        <pc:spChg chg="add mod">
          <ac:chgData name="Ly-Gagnon, Dany-Sebastien" userId="183818ef-bccc-4ca0-a298-874a7f62c2f1" providerId="ADAL" clId="{493DCC00-4724-42AE-8BE7-8A824BFA070E}" dt="2023-07-12T06:51:38.348" v="193" actId="14100"/>
          <ac:spMkLst>
            <pc:docMk/>
            <pc:sldMk cId="2092202181" sldId="269"/>
            <ac:spMk id="6" creationId="{50B003BD-0705-9091-01A1-CE197E0FCEFD}"/>
          </ac:spMkLst>
        </pc:spChg>
        <pc:spChg chg="add del mod">
          <ac:chgData name="Ly-Gagnon, Dany-Sebastien" userId="183818ef-bccc-4ca0-a298-874a7f62c2f1" providerId="ADAL" clId="{493DCC00-4724-42AE-8BE7-8A824BFA070E}" dt="2023-07-14T06:25:05.660" v="992" actId="478"/>
          <ac:spMkLst>
            <pc:docMk/>
            <pc:sldMk cId="2092202181" sldId="269"/>
            <ac:spMk id="12" creationId="{261B3F55-418F-A3FA-0397-80E21AE82DD3}"/>
          </ac:spMkLst>
        </pc:spChg>
        <pc:spChg chg="add del mod">
          <ac:chgData name="Ly-Gagnon, Dany-Sebastien" userId="183818ef-bccc-4ca0-a298-874a7f62c2f1" providerId="ADAL" clId="{493DCC00-4724-42AE-8BE7-8A824BFA070E}" dt="2023-07-12T06:44:59.014" v="63" actId="478"/>
          <ac:spMkLst>
            <pc:docMk/>
            <pc:sldMk cId="2092202181" sldId="269"/>
            <ac:spMk id="12" creationId="{DDCC84DD-50F5-1875-94D6-A13402C996C5}"/>
          </ac:spMkLst>
        </pc:spChg>
        <pc:spChg chg="add del mod">
          <ac:chgData name="Ly-Gagnon, Dany-Sebastien" userId="183818ef-bccc-4ca0-a298-874a7f62c2f1" providerId="ADAL" clId="{493DCC00-4724-42AE-8BE7-8A824BFA070E}" dt="2023-07-12T06:48:37.870" v="155" actId="21"/>
          <ac:spMkLst>
            <pc:docMk/>
            <pc:sldMk cId="2092202181" sldId="269"/>
            <ac:spMk id="13" creationId="{2D426BD8-B388-2F5A-CE01-D506702C0A78}"/>
          </ac:spMkLst>
        </pc:spChg>
        <pc:spChg chg="add del mod">
          <ac:chgData name="Ly-Gagnon, Dany-Sebastien" userId="183818ef-bccc-4ca0-a298-874a7f62c2f1" providerId="ADAL" clId="{493DCC00-4724-42AE-8BE7-8A824BFA070E}" dt="2023-07-12T06:48:37.870" v="155" actId="21"/>
          <ac:spMkLst>
            <pc:docMk/>
            <pc:sldMk cId="2092202181" sldId="269"/>
            <ac:spMk id="14" creationId="{F6BF0B77-99BE-CE47-C8B2-ACA9B72F95E5}"/>
          </ac:spMkLst>
        </pc:spChg>
        <pc:grpChg chg="add mod">
          <ac:chgData name="Ly-Gagnon, Dany-Sebastien" userId="183818ef-bccc-4ca0-a298-874a7f62c2f1" providerId="ADAL" clId="{493DCC00-4724-42AE-8BE7-8A824BFA070E}" dt="2023-07-14T06:26:25.707" v="996" actId="1076"/>
          <ac:grpSpMkLst>
            <pc:docMk/>
            <pc:sldMk cId="2092202181" sldId="269"/>
            <ac:grpSpMk id="13" creationId="{BB3BD685-6562-62AD-DB3A-D90CB4472377}"/>
          </ac:grpSpMkLst>
        </pc:grpChg>
        <pc:picChg chg="add mod modCrop">
          <ac:chgData name="Ly-Gagnon, Dany-Sebastien" userId="183818ef-bccc-4ca0-a298-874a7f62c2f1" providerId="ADAL" clId="{493DCC00-4724-42AE-8BE7-8A824BFA070E}" dt="2023-07-14T06:26:21.650" v="994" actId="164"/>
          <ac:picMkLst>
            <pc:docMk/>
            <pc:sldMk cId="2092202181" sldId="269"/>
            <ac:picMk id="7" creationId="{C005F3EC-224F-0510-3265-6A0CC72EDB49}"/>
          </ac:picMkLst>
        </pc:picChg>
        <pc:picChg chg="add mod modCrop">
          <ac:chgData name="Ly-Gagnon, Dany-Sebastien" userId="183818ef-bccc-4ca0-a298-874a7f62c2f1" providerId="ADAL" clId="{493DCC00-4724-42AE-8BE7-8A824BFA070E}" dt="2023-07-14T06:31:33.810" v="1087" actId="1076"/>
          <ac:picMkLst>
            <pc:docMk/>
            <pc:sldMk cId="2092202181" sldId="269"/>
            <ac:picMk id="8" creationId="{3B26D3AA-D9FC-DF69-F7A9-E8139FDE4521}"/>
          </ac:picMkLst>
        </pc:picChg>
        <pc:picChg chg="add mod modCrop">
          <ac:chgData name="Ly-Gagnon, Dany-Sebastien" userId="183818ef-bccc-4ca0-a298-874a7f62c2f1" providerId="ADAL" clId="{493DCC00-4724-42AE-8BE7-8A824BFA070E}" dt="2023-07-14T06:31:33.810" v="1087" actId="1076"/>
          <ac:picMkLst>
            <pc:docMk/>
            <pc:sldMk cId="2092202181" sldId="269"/>
            <ac:picMk id="9" creationId="{DD1E2DC8-B5A9-44AE-9941-894BDE48F772}"/>
          </ac:picMkLst>
        </pc:picChg>
        <pc:picChg chg="add mod">
          <ac:chgData name="Ly-Gagnon, Dany-Sebastien" userId="183818ef-bccc-4ca0-a298-874a7f62c2f1" providerId="ADAL" clId="{493DCC00-4724-42AE-8BE7-8A824BFA070E}" dt="2023-07-14T06:31:13.952" v="1084" actId="1076"/>
          <ac:picMkLst>
            <pc:docMk/>
            <pc:sldMk cId="2092202181" sldId="269"/>
            <ac:picMk id="10" creationId="{FFE8BCE7-9080-A4A5-C59F-E164F3B5C5B6}"/>
          </ac:picMkLst>
        </pc:picChg>
        <pc:picChg chg="add mod">
          <ac:chgData name="Ly-Gagnon, Dany-Sebastien" userId="183818ef-bccc-4ca0-a298-874a7f62c2f1" providerId="ADAL" clId="{493DCC00-4724-42AE-8BE7-8A824BFA070E}" dt="2023-07-14T06:31:27.240" v="1085" actId="1076"/>
          <ac:picMkLst>
            <pc:docMk/>
            <pc:sldMk cId="2092202181" sldId="269"/>
            <ac:picMk id="11" creationId="{CCF83962-5F86-63D1-B58D-2D9943C8C7EB}"/>
          </ac:picMkLst>
        </pc:picChg>
        <pc:picChg chg="add mod">
          <ac:chgData name="Ly-Gagnon, Dany-Sebastien" userId="183818ef-bccc-4ca0-a298-874a7f62c2f1" providerId="ADAL" clId="{493DCC00-4724-42AE-8BE7-8A824BFA070E}" dt="2023-07-14T06:32:05.669" v="1091" actId="1076"/>
          <ac:picMkLst>
            <pc:docMk/>
            <pc:sldMk cId="2092202181" sldId="269"/>
            <ac:picMk id="15" creationId="{8FCFCD4B-3E5B-C96B-5583-C7C94471A9C9}"/>
          </ac:picMkLst>
        </pc:picChg>
        <pc:picChg chg="add del mod">
          <ac:chgData name="Ly-Gagnon, Dany-Sebastien" userId="183818ef-bccc-4ca0-a298-874a7f62c2f1" providerId="ADAL" clId="{493DCC00-4724-42AE-8BE7-8A824BFA070E}" dt="2023-07-12T06:48:37.870" v="155" actId="21"/>
          <ac:picMkLst>
            <pc:docMk/>
            <pc:sldMk cId="2092202181" sldId="269"/>
            <ac:picMk id="16" creationId="{395797BC-01D1-D7F0-F2D2-61EC2FAD9B4F}"/>
          </ac:picMkLst>
        </pc:picChg>
        <pc:picChg chg="add mod">
          <ac:chgData name="Ly-Gagnon, Dany-Sebastien" userId="183818ef-bccc-4ca0-a298-874a7f62c2f1" providerId="ADAL" clId="{493DCC00-4724-42AE-8BE7-8A824BFA070E}" dt="2023-07-14T06:32:15.126" v="1096" actId="1076"/>
          <ac:picMkLst>
            <pc:docMk/>
            <pc:sldMk cId="2092202181" sldId="269"/>
            <ac:picMk id="17" creationId="{26A34B80-5C0D-3214-22C5-41C7D3E5C944}"/>
          </ac:picMkLst>
        </pc:picChg>
        <pc:picChg chg="add del mod">
          <ac:chgData name="Ly-Gagnon, Dany-Sebastien" userId="183818ef-bccc-4ca0-a298-874a7f62c2f1" providerId="ADAL" clId="{493DCC00-4724-42AE-8BE7-8A824BFA070E}" dt="2023-07-12T06:48:37.870" v="155" actId="21"/>
          <ac:picMkLst>
            <pc:docMk/>
            <pc:sldMk cId="2092202181" sldId="269"/>
            <ac:picMk id="18" creationId="{E9B4E966-41CC-3EF6-24DE-6CDFB63F9245}"/>
          </ac:picMkLst>
        </pc:picChg>
      </pc:sldChg>
      <pc:sldChg chg="addSp delSp modSp new mod">
        <pc:chgData name="Ly-Gagnon, Dany-Sebastien" userId="183818ef-bccc-4ca0-a298-874a7f62c2f1" providerId="ADAL" clId="{493DCC00-4724-42AE-8BE7-8A824BFA070E}" dt="2023-07-12T07:01:44.021" v="369" actId="1076"/>
        <pc:sldMkLst>
          <pc:docMk/>
          <pc:sldMk cId="1905704485" sldId="270"/>
        </pc:sldMkLst>
        <pc:spChg chg="mod">
          <ac:chgData name="Ly-Gagnon, Dany-Sebastien" userId="183818ef-bccc-4ca0-a298-874a7f62c2f1" providerId="ADAL" clId="{493DCC00-4724-42AE-8BE7-8A824BFA070E}" dt="2023-07-12T06:54:54.184" v="317" actId="20577"/>
          <ac:spMkLst>
            <pc:docMk/>
            <pc:sldMk cId="1905704485" sldId="270"/>
            <ac:spMk id="2" creationId="{BAF81467-8ECE-FF93-4A22-16A3165D690C}"/>
          </ac:spMkLst>
        </pc:spChg>
        <pc:spChg chg="del">
          <ac:chgData name="Ly-Gagnon, Dany-Sebastien" userId="183818ef-bccc-4ca0-a298-874a7f62c2f1" providerId="ADAL" clId="{493DCC00-4724-42AE-8BE7-8A824BFA070E}" dt="2023-07-12T06:42:50.669" v="58"/>
          <ac:spMkLst>
            <pc:docMk/>
            <pc:sldMk cId="1905704485" sldId="270"/>
            <ac:spMk id="3" creationId="{6E971407-93F5-055B-43EF-0C38A5A92717}"/>
          </ac:spMkLst>
        </pc:spChg>
        <pc:spChg chg="del">
          <ac:chgData name="Ly-Gagnon, Dany-Sebastien" userId="183818ef-bccc-4ca0-a298-874a7f62c2f1" providerId="ADAL" clId="{493DCC00-4724-42AE-8BE7-8A824BFA070E}" dt="2023-07-12T06:48:42.419" v="157" actId="478"/>
          <ac:spMkLst>
            <pc:docMk/>
            <pc:sldMk cId="1905704485" sldId="270"/>
            <ac:spMk id="4" creationId="{1D820DBA-AEFB-1BBE-823A-A6BE643373FE}"/>
          </ac:spMkLst>
        </pc:spChg>
        <pc:spChg chg="add mod">
          <ac:chgData name="Ly-Gagnon, Dany-Sebastien" userId="183818ef-bccc-4ca0-a298-874a7f62c2f1" providerId="ADAL" clId="{493DCC00-4724-42AE-8BE7-8A824BFA070E}" dt="2023-07-12T06:54:33.431" v="278" actId="20577"/>
          <ac:spMkLst>
            <pc:docMk/>
            <pc:sldMk cId="1905704485" sldId="270"/>
            <ac:spMk id="5" creationId="{96A2811E-0CAA-F506-2578-35289B0E0E27}"/>
          </ac:spMkLst>
        </pc:spChg>
        <pc:spChg chg="add mod">
          <ac:chgData name="Ly-Gagnon, Dany-Sebastien" userId="183818ef-bccc-4ca0-a298-874a7f62c2f1" providerId="ADAL" clId="{493DCC00-4724-42AE-8BE7-8A824BFA070E}" dt="2023-07-12T06:53:50.680" v="234" actId="404"/>
          <ac:spMkLst>
            <pc:docMk/>
            <pc:sldMk cId="1905704485" sldId="270"/>
            <ac:spMk id="6" creationId="{16D578C8-4A84-9853-1D62-8FA39C9DEC81}"/>
          </ac:spMkLst>
        </pc:spChg>
        <pc:spChg chg="add del mod">
          <ac:chgData name="Ly-Gagnon, Dany-Sebastien" userId="183818ef-bccc-4ca0-a298-874a7f62c2f1" providerId="ADAL" clId="{493DCC00-4724-42AE-8BE7-8A824BFA070E}" dt="2023-07-12T06:48:44.185" v="158" actId="478"/>
          <ac:spMkLst>
            <pc:docMk/>
            <pc:sldMk cId="1905704485" sldId="270"/>
            <ac:spMk id="7" creationId="{2845061E-9814-A556-DD54-4AB3BC2A3C0C}"/>
          </ac:spMkLst>
        </pc:spChg>
        <pc:spChg chg="add mod">
          <ac:chgData name="Ly-Gagnon, Dany-Sebastien" userId="183818ef-bccc-4ca0-a298-874a7f62c2f1" providerId="ADAL" clId="{493DCC00-4724-42AE-8BE7-8A824BFA070E}" dt="2023-07-12T06:52:39.721" v="207" actId="1076"/>
          <ac:spMkLst>
            <pc:docMk/>
            <pc:sldMk cId="1905704485" sldId="270"/>
            <ac:spMk id="10" creationId="{04DB60E7-7637-A4B2-CD97-6305264E0C64}"/>
          </ac:spMkLst>
        </pc:spChg>
        <pc:spChg chg="add mod">
          <ac:chgData name="Ly-Gagnon, Dany-Sebastien" userId="183818ef-bccc-4ca0-a298-874a7f62c2f1" providerId="ADAL" clId="{493DCC00-4724-42AE-8BE7-8A824BFA070E}" dt="2023-07-12T06:54:47.592" v="295" actId="1076"/>
          <ac:spMkLst>
            <pc:docMk/>
            <pc:sldMk cId="1905704485" sldId="270"/>
            <ac:spMk id="13" creationId="{28B6A44D-0123-661E-D473-BE67E552271A}"/>
          </ac:spMkLst>
        </pc:spChg>
        <pc:spChg chg="add mod">
          <ac:chgData name="Ly-Gagnon, Dany-Sebastien" userId="183818ef-bccc-4ca0-a298-874a7f62c2f1" providerId="ADAL" clId="{493DCC00-4724-42AE-8BE7-8A824BFA070E}" dt="2023-07-12T06:57:23.376" v="356" actId="1076"/>
          <ac:spMkLst>
            <pc:docMk/>
            <pc:sldMk cId="1905704485" sldId="270"/>
            <ac:spMk id="16" creationId="{7BCF43CE-1585-CE4B-9868-EC09CB427EC3}"/>
          </ac:spMkLst>
        </pc:spChg>
        <pc:picChg chg="add mod">
          <ac:chgData name="Ly-Gagnon, Dany-Sebastien" userId="183818ef-bccc-4ca0-a298-874a7f62c2f1" providerId="ADAL" clId="{493DCC00-4724-42AE-8BE7-8A824BFA070E}" dt="2023-07-12T06:53:15.144" v="208" actId="1076"/>
          <ac:picMkLst>
            <pc:docMk/>
            <pc:sldMk cId="1905704485" sldId="270"/>
            <ac:picMk id="8" creationId="{2EEA85D8-3817-0615-44A4-B3D9E53A6B59}"/>
          </ac:picMkLst>
        </pc:picChg>
        <pc:picChg chg="add mod">
          <ac:chgData name="Ly-Gagnon, Dany-Sebastien" userId="183818ef-bccc-4ca0-a298-874a7f62c2f1" providerId="ADAL" clId="{493DCC00-4724-42AE-8BE7-8A824BFA070E}" dt="2023-07-12T06:48:52.864" v="164" actId="1076"/>
          <ac:picMkLst>
            <pc:docMk/>
            <pc:sldMk cId="1905704485" sldId="270"/>
            <ac:picMk id="9" creationId="{5F8C067C-7CE4-A3FB-B312-52926DCC71BB}"/>
          </ac:picMkLst>
        </pc:picChg>
        <pc:picChg chg="add mod">
          <ac:chgData name="Ly-Gagnon, Dany-Sebastien" userId="183818ef-bccc-4ca0-a298-874a7f62c2f1" providerId="ADAL" clId="{493DCC00-4724-42AE-8BE7-8A824BFA070E}" dt="2023-07-12T06:52:37.590" v="206" actId="1076"/>
          <ac:picMkLst>
            <pc:docMk/>
            <pc:sldMk cId="1905704485" sldId="270"/>
            <ac:picMk id="12" creationId="{E740EAD8-D4BD-7C23-0621-167318A6757E}"/>
          </ac:picMkLst>
        </pc:picChg>
        <pc:picChg chg="add mod">
          <ac:chgData name="Ly-Gagnon, Dany-Sebastien" userId="183818ef-bccc-4ca0-a298-874a7f62c2f1" providerId="ADAL" clId="{493DCC00-4724-42AE-8BE7-8A824BFA070E}" dt="2023-07-12T06:55:42.272" v="321" actId="1076"/>
          <ac:picMkLst>
            <pc:docMk/>
            <pc:sldMk cId="1905704485" sldId="270"/>
            <ac:picMk id="15" creationId="{B861F5AA-BA44-42F6-7709-47F4671B695F}"/>
          </ac:picMkLst>
        </pc:picChg>
        <pc:picChg chg="add mod">
          <ac:chgData name="Ly-Gagnon, Dany-Sebastien" userId="183818ef-bccc-4ca0-a298-874a7f62c2f1" providerId="ADAL" clId="{493DCC00-4724-42AE-8BE7-8A824BFA070E}" dt="2023-07-12T07:00:37.989" v="361" actId="14100"/>
          <ac:picMkLst>
            <pc:docMk/>
            <pc:sldMk cId="1905704485" sldId="270"/>
            <ac:picMk id="18" creationId="{98E4E21B-F076-39AF-5958-4852420C26C8}"/>
          </ac:picMkLst>
        </pc:picChg>
        <pc:picChg chg="add mod">
          <ac:chgData name="Ly-Gagnon, Dany-Sebastien" userId="183818ef-bccc-4ca0-a298-874a7f62c2f1" providerId="ADAL" clId="{493DCC00-4724-42AE-8BE7-8A824BFA070E}" dt="2023-07-12T07:01:02.931" v="366" actId="1076"/>
          <ac:picMkLst>
            <pc:docMk/>
            <pc:sldMk cId="1905704485" sldId="270"/>
            <ac:picMk id="20" creationId="{F3F37E2E-906F-64A4-6145-C10873A4582C}"/>
          </ac:picMkLst>
        </pc:picChg>
        <pc:picChg chg="add mod">
          <ac:chgData name="Ly-Gagnon, Dany-Sebastien" userId="183818ef-bccc-4ca0-a298-874a7f62c2f1" providerId="ADAL" clId="{493DCC00-4724-42AE-8BE7-8A824BFA070E}" dt="2023-07-12T07:01:44.021" v="369" actId="1076"/>
          <ac:picMkLst>
            <pc:docMk/>
            <pc:sldMk cId="1905704485" sldId="270"/>
            <ac:picMk id="22" creationId="{01B17FA3-FFD7-0233-441B-F7BA2B2F13A3}"/>
          </ac:picMkLst>
        </pc:picChg>
      </pc:sldChg>
      <pc:sldChg chg="addSp delSp modSp new mod">
        <pc:chgData name="Ly-Gagnon, Dany-Sebastien" userId="183818ef-bccc-4ca0-a298-874a7f62c2f1" providerId="ADAL" clId="{493DCC00-4724-42AE-8BE7-8A824BFA070E}" dt="2023-07-12T07:34:06.707" v="711" actId="1076"/>
        <pc:sldMkLst>
          <pc:docMk/>
          <pc:sldMk cId="1137580367" sldId="271"/>
        </pc:sldMkLst>
        <pc:spChg chg="mod">
          <ac:chgData name="Ly-Gagnon, Dany-Sebastien" userId="183818ef-bccc-4ca0-a298-874a7f62c2f1" providerId="ADAL" clId="{493DCC00-4724-42AE-8BE7-8A824BFA070E}" dt="2023-07-12T07:20:43.004" v="588" actId="20577"/>
          <ac:spMkLst>
            <pc:docMk/>
            <pc:sldMk cId="1137580367" sldId="271"/>
            <ac:spMk id="2" creationId="{7D849A7D-E55F-75AD-A587-56D0F9D093DF}"/>
          </ac:spMkLst>
        </pc:spChg>
        <pc:spChg chg="del">
          <ac:chgData name="Ly-Gagnon, Dany-Sebastien" userId="183818ef-bccc-4ca0-a298-874a7f62c2f1" providerId="ADAL" clId="{493DCC00-4724-42AE-8BE7-8A824BFA070E}" dt="2023-07-12T07:03:59.654" v="375"/>
          <ac:spMkLst>
            <pc:docMk/>
            <pc:sldMk cId="1137580367" sldId="271"/>
            <ac:spMk id="3" creationId="{6F5E9E50-25E9-32DF-7DC2-2B88A3A7CCB1}"/>
          </ac:spMkLst>
        </pc:spChg>
        <pc:spChg chg="del mod">
          <ac:chgData name="Ly-Gagnon, Dany-Sebastien" userId="183818ef-bccc-4ca0-a298-874a7f62c2f1" providerId="ADAL" clId="{493DCC00-4724-42AE-8BE7-8A824BFA070E}" dt="2023-07-12T07:24:32.056" v="596" actId="478"/>
          <ac:spMkLst>
            <pc:docMk/>
            <pc:sldMk cId="1137580367" sldId="271"/>
            <ac:spMk id="4" creationId="{529AFE48-A83C-48D2-90D7-3DBF5DC646ED}"/>
          </ac:spMkLst>
        </pc:spChg>
        <pc:spChg chg="add mod">
          <ac:chgData name="Ly-Gagnon, Dany-Sebastien" userId="183818ef-bccc-4ca0-a298-874a7f62c2f1" providerId="ADAL" clId="{493DCC00-4724-42AE-8BE7-8A824BFA070E}" dt="2023-07-12T07:25:03.950" v="625" actId="20577"/>
          <ac:spMkLst>
            <pc:docMk/>
            <pc:sldMk cId="1137580367" sldId="271"/>
            <ac:spMk id="5" creationId="{2AFD3EE3-A136-D2EF-AB08-EB5FA5A32DBD}"/>
          </ac:spMkLst>
        </pc:spChg>
        <pc:spChg chg="add mod">
          <ac:chgData name="Ly-Gagnon, Dany-Sebastien" userId="183818ef-bccc-4ca0-a298-874a7f62c2f1" providerId="ADAL" clId="{493DCC00-4724-42AE-8BE7-8A824BFA070E}" dt="2023-07-12T07:10:41.347" v="565" actId="1076"/>
          <ac:spMkLst>
            <pc:docMk/>
            <pc:sldMk cId="1137580367" sldId="271"/>
            <ac:spMk id="10" creationId="{2C2164BF-3CA9-10E5-7B02-E210973F8B8C}"/>
          </ac:spMkLst>
        </pc:spChg>
        <pc:spChg chg="add mod">
          <ac:chgData name="Ly-Gagnon, Dany-Sebastien" userId="183818ef-bccc-4ca0-a298-874a7f62c2f1" providerId="ADAL" clId="{493DCC00-4724-42AE-8BE7-8A824BFA070E}" dt="2023-07-12T07:10:41.347" v="565" actId="1076"/>
          <ac:spMkLst>
            <pc:docMk/>
            <pc:sldMk cId="1137580367" sldId="271"/>
            <ac:spMk id="15" creationId="{AC30281A-A62C-345A-97CA-6885550A5C84}"/>
          </ac:spMkLst>
        </pc:spChg>
        <pc:spChg chg="add mod">
          <ac:chgData name="Ly-Gagnon, Dany-Sebastien" userId="183818ef-bccc-4ca0-a298-874a7f62c2f1" providerId="ADAL" clId="{493DCC00-4724-42AE-8BE7-8A824BFA070E}" dt="2023-07-12T07:10:41.347" v="565" actId="1076"/>
          <ac:spMkLst>
            <pc:docMk/>
            <pc:sldMk cId="1137580367" sldId="271"/>
            <ac:spMk id="16" creationId="{CA88045F-11C7-DF3A-CDBB-0E28FEDDD4FD}"/>
          </ac:spMkLst>
        </pc:spChg>
        <pc:spChg chg="add del mod">
          <ac:chgData name="Ly-Gagnon, Dany-Sebastien" userId="183818ef-bccc-4ca0-a298-874a7f62c2f1" providerId="ADAL" clId="{493DCC00-4724-42AE-8BE7-8A824BFA070E}" dt="2023-07-12T07:19:24.148" v="571" actId="478"/>
          <ac:spMkLst>
            <pc:docMk/>
            <pc:sldMk cId="1137580367" sldId="271"/>
            <ac:spMk id="21" creationId="{3F13EEC0-D2EE-613B-2000-A6B91F14F25D}"/>
          </ac:spMkLst>
        </pc:spChg>
        <pc:spChg chg="add mod ord">
          <ac:chgData name="Ly-Gagnon, Dany-Sebastien" userId="183818ef-bccc-4ca0-a298-874a7f62c2f1" providerId="ADAL" clId="{493DCC00-4724-42AE-8BE7-8A824BFA070E}" dt="2023-07-12T07:28:39.029" v="702" actId="20577"/>
          <ac:spMkLst>
            <pc:docMk/>
            <pc:sldMk cId="1137580367" sldId="271"/>
            <ac:spMk id="26" creationId="{54C8DD91-49AE-0E38-E630-8A26AC0FEC4B}"/>
          </ac:spMkLst>
        </pc:spChg>
        <pc:picChg chg="add del mod">
          <ac:chgData name="Ly-Gagnon, Dany-Sebastien" userId="183818ef-bccc-4ca0-a298-874a7f62c2f1" providerId="ADAL" clId="{493DCC00-4724-42AE-8BE7-8A824BFA070E}" dt="2023-07-12T07:06:12.228" v="450" actId="478"/>
          <ac:picMkLst>
            <pc:docMk/>
            <pc:sldMk cId="1137580367" sldId="271"/>
            <ac:picMk id="7" creationId="{92A01EC3-5961-4073-012F-7E6C0895112C}"/>
          </ac:picMkLst>
        </pc:picChg>
        <pc:picChg chg="add mod">
          <ac:chgData name="Ly-Gagnon, Dany-Sebastien" userId="183818ef-bccc-4ca0-a298-874a7f62c2f1" providerId="ADAL" clId="{493DCC00-4724-42AE-8BE7-8A824BFA070E}" dt="2023-07-12T07:10:41.347" v="565" actId="1076"/>
          <ac:picMkLst>
            <pc:docMk/>
            <pc:sldMk cId="1137580367" sldId="271"/>
            <ac:picMk id="9" creationId="{C69E6EA3-42E2-EFD9-0B13-B6BC30D0D890}"/>
          </ac:picMkLst>
        </pc:picChg>
        <pc:picChg chg="add mod">
          <ac:chgData name="Ly-Gagnon, Dany-Sebastien" userId="183818ef-bccc-4ca0-a298-874a7f62c2f1" providerId="ADAL" clId="{493DCC00-4724-42AE-8BE7-8A824BFA070E}" dt="2023-07-12T07:10:41.347" v="565" actId="1076"/>
          <ac:picMkLst>
            <pc:docMk/>
            <pc:sldMk cId="1137580367" sldId="271"/>
            <ac:picMk id="12" creationId="{9F61514A-C028-A975-47FE-23E0ED5CC30A}"/>
          </ac:picMkLst>
        </pc:picChg>
        <pc:picChg chg="add mod modCrop">
          <ac:chgData name="Ly-Gagnon, Dany-Sebastien" userId="183818ef-bccc-4ca0-a298-874a7f62c2f1" providerId="ADAL" clId="{493DCC00-4724-42AE-8BE7-8A824BFA070E}" dt="2023-07-12T07:10:41.347" v="565" actId="1076"/>
          <ac:picMkLst>
            <pc:docMk/>
            <pc:sldMk cId="1137580367" sldId="271"/>
            <ac:picMk id="14" creationId="{28AA4AA5-2269-8722-86E2-2B7D6D2F2BAF}"/>
          </ac:picMkLst>
        </pc:picChg>
        <pc:picChg chg="add mod">
          <ac:chgData name="Ly-Gagnon, Dany-Sebastien" userId="183818ef-bccc-4ca0-a298-874a7f62c2f1" providerId="ADAL" clId="{493DCC00-4724-42AE-8BE7-8A824BFA070E}" dt="2023-07-12T07:10:41.347" v="565" actId="1076"/>
          <ac:picMkLst>
            <pc:docMk/>
            <pc:sldMk cId="1137580367" sldId="271"/>
            <ac:picMk id="18" creationId="{36524ED7-263F-8AB2-F843-2FCD2CC09379}"/>
          </ac:picMkLst>
        </pc:picChg>
        <pc:picChg chg="add mod">
          <ac:chgData name="Ly-Gagnon, Dany-Sebastien" userId="183818ef-bccc-4ca0-a298-874a7f62c2f1" providerId="ADAL" clId="{493DCC00-4724-42AE-8BE7-8A824BFA070E}" dt="2023-07-12T07:19:48.676" v="579" actId="1076"/>
          <ac:picMkLst>
            <pc:docMk/>
            <pc:sldMk cId="1137580367" sldId="271"/>
            <ac:picMk id="20" creationId="{EA3C4FB9-C70A-C595-45EA-1FEE90067CB7}"/>
          </ac:picMkLst>
        </pc:picChg>
        <pc:picChg chg="add mod">
          <ac:chgData name="Ly-Gagnon, Dany-Sebastien" userId="183818ef-bccc-4ca0-a298-874a7f62c2f1" providerId="ADAL" clId="{493DCC00-4724-42AE-8BE7-8A824BFA070E}" dt="2023-07-12T07:19:56.667" v="582" actId="1076"/>
          <ac:picMkLst>
            <pc:docMk/>
            <pc:sldMk cId="1137580367" sldId="271"/>
            <ac:picMk id="23" creationId="{DC203D0E-25C9-FCA1-38DC-7C2D5E093809}"/>
          </ac:picMkLst>
        </pc:picChg>
        <pc:picChg chg="add mod">
          <ac:chgData name="Ly-Gagnon, Dany-Sebastien" userId="183818ef-bccc-4ca0-a298-874a7f62c2f1" providerId="ADAL" clId="{493DCC00-4724-42AE-8BE7-8A824BFA070E}" dt="2023-07-12T07:29:47.956" v="703" actId="1076"/>
          <ac:picMkLst>
            <pc:docMk/>
            <pc:sldMk cId="1137580367" sldId="271"/>
            <ac:picMk id="25" creationId="{2AD38C21-6515-D1F1-0A8A-BC9092DF0B60}"/>
          </ac:picMkLst>
        </pc:picChg>
        <pc:picChg chg="add mod">
          <ac:chgData name="Ly-Gagnon, Dany-Sebastien" userId="183818ef-bccc-4ca0-a298-874a7f62c2f1" providerId="ADAL" clId="{493DCC00-4724-42AE-8BE7-8A824BFA070E}" dt="2023-07-12T07:33:51.591" v="707" actId="1076"/>
          <ac:picMkLst>
            <pc:docMk/>
            <pc:sldMk cId="1137580367" sldId="271"/>
            <ac:picMk id="28" creationId="{207E5CF6-54DE-14A3-598F-FEB46678BDF2}"/>
          </ac:picMkLst>
        </pc:picChg>
        <pc:picChg chg="add mod">
          <ac:chgData name="Ly-Gagnon, Dany-Sebastien" userId="183818ef-bccc-4ca0-a298-874a7f62c2f1" providerId="ADAL" clId="{493DCC00-4724-42AE-8BE7-8A824BFA070E}" dt="2023-07-12T07:34:06.707" v="711" actId="1076"/>
          <ac:picMkLst>
            <pc:docMk/>
            <pc:sldMk cId="1137580367" sldId="271"/>
            <ac:picMk id="30" creationId="{F4C23178-2A26-C676-6CB0-52CC2778C25D}"/>
          </ac:picMkLst>
        </pc:picChg>
      </pc:sldChg>
      <pc:sldChg chg="modSp new del mod">
        <pc:chgData name="Ly-Gagnon, Dany-Sebastien" userId="183818ef-bccc-4ca0-a298-874a7f62c2f1" providerId="ADAL" clId="{493DCC00-4724-42AE-8BE7-8A824BFA070E}" dt="2023-07-14T06:37:25.209" v="1098" actId="47"/>
        <pc:sldMkLst>
          <pc:docMk/>
          <pc:sldMk cId="1366232940" sldId="272"/>
        </pc:sldMkLst>
        <pc:spChg chg="mod">
          <ac:chgData name="Ly-Gagnon, Dany-Sebastien" userId="183818ef-bccc-4ca0-a298-874a7f62c2f1" providerId="ADAL" clId="{493DCC00-4724-42AE-8BE7-8A824BFA070E}" dt="2023-07-12T19:35:29.233" v="720" actId="20577"/>
          <ac:spMkLst>
            <pc:docMk/>
            <pc:sldMk cId="1366232940" sldId="272"/>
            <ac:spMk id="3" creationId="{3DC385DD-496A-0010-6D0C-A6826E7744F6}"/>
          </ac:spMkLst>
        </pc:spChg>
        <pc:spChg chg="mod">
          <ac:chgData name="Ly-Gagnon, Dany-Sebastien" userId="183818ef-bccc-4ca0-a298-874a7f62c2f1" providerId="ADAL" clId="{493DCC00-4724-42AE-8BE7-8A824BFA070E}" dt="2023-07-12T19:35:33.898" v="734" actId="20577"/>
          <ac:spMkLst>
            <pc:docMk/>
            <pc:sldMk cId="1366232940" sldId="272"/>
            <ac:spMk id="4" creationId="{C31C009F-42D6-9708-0BDE-1355EF44C085}"/>
          </ac:spMkLst>
        </pc:spChg>
      </pc:sldChg>
      <pc:sldChg chg="new del">
        <pc:chgData name="Ly-Gagnon, Dany-Sebastien" userId="183818ef-bccc-4ca0-a298-874a7f62c2f1" providerId="ADAL" clId="{493DCC00-4724-42AE-8BE7-8A824BFA070E}" dt="2023-07-12T19:35:47.136" v="737" actId="47"/>
        <pc:sldMkLst>
          <pc:docMk/>
          <pc:sldMk cId="299654865" sldId="273"/>
        </pc:sldMkLst>
      </pc:sldChg>
      <pc:sldChg chg="modSp add mod">
        <pc:chgData name="Ly-Gagnon, Dany-Sebastien" userId="183818ef-bccc-4ca0-a298-874a7f62c2f1" providerId="ADAL" clId="{493DCC00-4724-42AE-8BE7-8A824BFA070E}" dt="2023-07-12T19:35:58.154" v="754"/>
        <pc:sldMkLst>
          <pc:docMk/>
          <pc:sldMk cId="823136738" sldId="274"/>
        </pc:sldMkLst>
        <pc:spChg chg="mod">
          <ac:chgData name="Ly-Gagnon, Dany-Sebastien" userId="183818ef-bccc-4ca0-a298-874a7f62c2f1" providerId="ADAL" clId="{493DCC00-4724-42AE-8BE7-8A824BFA070E}" dt="2023-07-12T19:35:52.947" v="753" actId="20577"/>
          <ac:spMkLst>
            <pc:docMk/>
            <pc:sldMk cId="823136738" sldId="274"/>
            <ac:spMk id="3" creationId="{3DC385DD-496A-0010-6D0C-A6826E7744F6}"/>
          </ac:spMkLst>
        </pc:spChg>
        <pc:spChg chg="mod">
          <ac:chgData name="Ly-Gagnon, Dany-Sebastien" userId="183818ef-bccc-4ca0-a298-874a7f62c2f1" providerId="ADAL" clId="{493DCC00-4724-42AE-8BE7-8A824BFA070E}" dt="2023-07-12T19:35:58.154" v="754"/>
          <ac:spMkLst>
            <pc:docMk/>
            <pc:sldMk cId="823136738" sldId="274"/>
            <ac:spMk id="4" creationId="{C31C009F-42D6-9708-0BDE-1355EF44C085}"/>
          </ac:spMkLst>
        </pc:spChg>
      </pc:sldChg>
      <pc:sldChg chg="addSp delSp modSp new mod ord modClrScheme chgLayout">
        <pc:chgData name="Ly-Gagnon, Dany-Sebastien" userId="183818ef-bccc-4ca0-a298-874a7f62c2f1" providerId="ADAL" clId="{493DCC00-4724-42AE-8BE7-8A824BFA070E}" dt="2023-07-14T06:31:04.261" v="1083" actId="1076"/>
        <pc:sldMkLst>
          <pc:docMk/>
          <pc:sldMk cId="1578961599" sldId="275"/>
        </pc:sldMkLst>
        <pc:spChg chg="del mod ord">
          <ac:chgData name="Ly-Gagnon, Dany-Sebastien" userId="183818ef-bccc-4ca0-a298-874a7f62c2f1" providerId="ADAL" clId="{493DCC00-4724-42AE-8BE7-8A824BFA070E}" dt="2023-07-14T06:21:24.564" v="758" actId="700"/>
          <ac:spMkLst>
            <pc:docMk/>
            <pc:sldMk cId="1578961599" sldId="275"/>
            <ac:spMk id="2" creationId="{9C1A3635-EC11-B902-833B-D0261EA6E86E}"/>
          </ac:spMkLst>
        </pc:spChg>
        <pc:spChg chg="del">
          <ac:chgData name="Ly-Gagnon, Dany-Sebastien" userId="183818ef-bccc-4ca0-a298-874a7f62c2f1" providerId="ADAL" clId="{493DCC00-4724-42AE-8BE7-8A824BFA070E}" dt="2023-07-14T06:21:24.564" v="758" actId="700"/>
          <ac:spMkLst>
            <pc:docMk/>
            <pc:sldMk cId="1578961599" sldId="275"/>
            <ac:spMk id="3" creationId="{7FFC2E6A-3D3E-32EE-4031-5FC8FF6F47E8}"/>
          </ac:spMkLst>
        </pc:spChg>
        <pc:spChg chg="del">
          <ac:chgData name="Ly-Gagnon, Dany-Sebastien" userId="183818ef-bccc-4ca0-a298-874a7f62c2f1" providerId="ADAL" clId="{493DCC00-4724-42AE-8BE7-8A824BFA070E}" dt="2023-07-14T06:21:24.564" v="758" actId="700"/>
          <ac:spMkLst>
            <pc:docMk/>
            <pc:sldMk cId="1578961599" sldId="275"/>
            <ac:spMk id="4" creationId="{8844D806-A6F2-2C28-E780-DEAD2DF9ABD7}"/>
          </ac:spMkLst>
        </pc:spChg>
        <pc:spChg chg="add mod ord">
          <ac:chgData name="Ly-Gagnon, Dany-Sebastien" userId="183818ef-bccc-4ca0-a298-874a7f62c2f1" providerId="ADAL" clId="{493DCC00-4724-42AE-8BE7-8A824BFA070E}" dt="2023-07-14T06:21:56.583" v="794" actId="20577"/>
          <ac:spMkLst>
            <pc:docMk/>
            <pc:sldMk cId="1578961599" sldId="275"/>
            <ac:spMk id="5" creationId="{0583B9B7-D221-5352-C64E-35B0505AB816}"/>
          </ac:spMkLst>
        </pc:spChg>
        <pc:spChg chg="add mod">
          <ac:chgData name="Ly-Gagnon, Dany-Sebastien" userId="183818ef-bccc-4ca0-a298-874a7f62c2f1" providerId="ADAL" clId="{493DCC00-4724-42AE-8BE7-8A824BFA070E}" dt="2023-07-14T06:31:04.261" v="1083" actId="1076"/>
          <ac:spMkLst>
            <pc:docMk/>
            <pc:sldMk cId="1578961599" sldId="275"/>
            <ac:spMk id="16" creationId="{213A9D08-52A4-0715-FAE8-3321999BE76C}"/>
          </ac:spMkLst>
        </pc:spChg>
        <pc:spChg chg="add mod">
          <ac:chgData name="Ly-Gagnon, Dany-Sebastien" userId="183818ef-bccc-4ca0-a298-874a7f62c2f1" providerId="ADAL" clId="{493DCC00-4724-42AE-8BE7-8A824BFA070E}" dt="2023-07-14T06:30:55.602" v="1081" actId="1076"/>
          <ac:spMkLst>
            <pc:docMk/>
            <pc:sldMk cId="1578961599" sldId="275"/>
            <ac:spMk id="17" creationId="{436E9411-F33A-9E5A-1873-706A2CA7BC70}"/>
          </ac:spMkLst>
        </pc:spChg>
        <pc:spChg chg="add mod">
          <ac:chgData name="Ly-Gagnon, Dany-Sebastien" userId="183818ef-bccc-4ca0-a298-874a7f62c2f1" providerId="ADAL" clId="{493DCC00-4724-42AE-8BE7-8A824BFA070E}" dt="2023-07-14T06:30:55.602" v="1081" actId="1076"/>
          <ac:spMkLst>
            <pc:docMk/>
            <pc:sldMk cId="1578961599" sldId="275"/>
            <ac:spMk id="18" creationId="{2B70001C-742F-7D02-9C4D-4DBA27666D35}"/>
          </ac:spMkLst>
        </pc:spChg>
        <pc:grpChg chg="add mod">
          <ac:chgData name="Ly-Gagnon, Dany-Sebastien" userId="183818ef-bccc-4ca0-a298-874a7f62c2f1" providerId="ADAL" clId="{493DCC00-4724-42AE-8BE7-8A824BFA070E}" dt="2023-07-14T06:30:55.602" v="1081" actId="1076"/>
          <ac:grpSpMkLst>
            <pc:docMk/>
            <pc:sldMk cId="1578961599" sldId="275"/>
            <ac:grpSpMk id="6" creationId="{385100C9-674E-CC19-5915-FDE83BCF94B1}"/>
          </ac:grpSpMkLst>
        </pc:grpChg>
        <pc:picChg chg="mod">
          <ac:chgData name="Ly-Gagnon, Dany-Sebastien" userId="183818ef-bccc-4ca0-a298-874a7f62c2f1" providerId="ADAL" clId="{493DCC00-4724-42AE-8BE7-8A824BFA070E}" dt="2023-07-14T06:21:39.629" v="759"/>
          <ac:picMkLst>
            <pc:docMk/>
            <pc:sldMk cId="1578961599" sldId="275"/>
            <ac:picMk id="7" creationId="{6512A989-1D29-221E-FD70-CF413BE7DF7D}"/>
          </ac:picMkLst>
        </pc:picChg>
        <pc:picChg chg="mod">
          <ac:chgData name="Ly-Gagnon, Dany-Sebastien" userId="183818ef-bccc-4ca0-a298-874a7f62c2f1" providerId="ADAL" clId="{493DCC00-4724-42AE-8BE7-8A824BFA070E}" dt="2023-07-14T06:21:39.629" v="759"/>
          <ac:picMkLst>
            <pc:docMk/>
            <pc:sldMk cId="1578961599" sldId="275"/>
            <ac:picMk id="8" creationId="{6D08F772-BD73-E7F9-EE3D-6ED407B589C7}"/>
          </ac:picMkLst>
        </pc:picChg>
        <pc:cxnChg chg="add mod">
          <ac:chgData name="Ly-Gagnon, Dany-Sebastien" userId="183818ef-bccc-4ca0-a298-874a7f62c2f1" providerId="ADAL" clId="{493DCC00-4724-42AE-8BE7-8A824BFA070E}" dt="2023-07-14T06:31:02.799" v="1082" actId="14100"/>
          <ac:cxnSpMkLst>
            <pc:docMk/>
            <pc:sldMk cId="1578961599" sldId="275"/>
            <ac:cxnSpMk id="10" creationId="{6513336A-6C3F-B986-5D44-CECE1F54A943}"/>
          </ac:cxnSpMkLst>
        </pc:cxnChg>
        <pc:cxnChg chg="add mod">
          <ac:chgData name="Ly-Gagnon, Dany-Sebastien" userId="183818ef-bccc-4ca0-a298-874a7f62c2f1" providerId="ADAL" clId="{493DCC00-4724-42AE-8BE7-8A824BFA070E}" dt="2023-07-14T06:30:55.602" v="1081" actId="1076"/>
          <ac:cxnSpMkLst>
            <pc:docMk/>
            <pc:sldMk cId="1578961599" sldId="275"/>
            <ac:cxnSpMk id="11" creationId="{9E6CCACA-9B7A-671E-8C78-918C42ACE499}"/>
          </ac:cxnSpMkLst>
        </pc:cxnChg>
        <pc:cxnChg chg="add mod">
          <ac:chgData name="Ly-Gagnon, Dany-Sebastien" userId="183818ef-bccc-4ca0-a298-874a7f62c2f1" providerId="ADAL" clId="{493DCC00-4724-42AE-8BE7-8A824BFA070E}" dt="2023-07-14T06:30:55.602" v="1081" actId="1076"/>
          <ac:cxnSpMkLst>
            <pc:docMk/>
            <pc:sldMk cId="1578961599" sldId="275"/>
            <ac:cxnSpMk id="14" creationId="{F4C37349-07A1-DE7A-3374-2D9901D3325A}"/>
          </ac:cxnSpMkLst>
        </pc:cxnChg>
      </pc:sldChg>
      <pc:sldChg chg="addSp delSp modSp add mod">
        <pc:chgData name="Ly-Gagnon, Dany-Sebastien" userId="183818ef-bccc-4ca0-a298-874a7f62c2f1" providerId="ADAL" clId="{493DCC00-4724-42AE-8BE7-8A824BFA070E}" dt="2023-07-14T06:59:48.261" v="1359" actId="1076"/>
        <pc:sldMkLst>
          <pc:docMk/>
          <pc:sldMk cId="2955988402" sldId="276"/>
        </pc:sldMkLst>
        <pc:spChg chg="mod">
          <ac:chgData name="Ly-Gagnon, Dany-Sebastien" userId="183818ef-bccc-4ca0-a298-874a7f62c2f1" providerId="ADAL" clId="{493DCC00-4724-42AE-8BE7-8A824BFA070E}" dt="2023-07-14T06:48:09.552" v="1288" actId="20577"/>
          <ac:spMkLst>
            <pc:docMk/>
            <pc:sldMk cId="2955988402" sldId="276"/>
            <ac:spMk id="5" creationId="{2AFD3EE3-A136-D2EF-AB08-EB5FA5A32DBD}"/>
          </ac:spMkLst>
        </pc:spChg>
        <pc:spChg chg="del">
          <ac:chgData name="Ly-Gagnon, Dany-Sebastien" userId="183818ef-bccc-4ca0-a298-874a7f62c2f1" providerId="ADAL" clId="{493DCC00-4724-42AE-8BE7-8A824BFA070E}" dt="2023-07-14T06:40:09.483" v="1157" actId="478"/>
          <ac:spMkLst>
            <pc:docMk/>
            <pc:sldMk cId="2955988402" sldId="276"/>
            <ac:spMk id="10" creationId="{2C2164BF-3CA9-10E5-7B02-E210973F8B8C}"/>
          </ac:spMkLst>
        </pc:spChg>
        <pc:spChg chg="add mod">
          <ac:chgData name="Ly-Gagnon, Dany-Sebastien" userId="183818ef-bccc-4ca0-a298-874a7f62c2f1" providerId="ADAL" clId="{493DCC00-4724-42AE-8BE7-8A824BFA070E}" dt="2023-07-14T06:47:22.637" v="1280" actId="1076"/>
          <ac:spMkLst>
            <pc:docMk/>
            <pc:sldMk cId="2955988402" sldId="276"/>
            <ac:spMk id="11" creationId="{E2DD3DD6-4AB1-6AED-A9D3-F2801023A78A}"/>
          </ac:spMkLst>
        </pc:spChg>
        <pc:spChg chg="add mod">
          <ac:chgData name="Ly-Gagnon, Dany-Sebastien" userId="183818ef-bccc-4ca0-a298-874a7f62c2f1" providerId="ADAL" clId="{493DCC00-4724-42AE-8BE7-8A824BFA070E}" dt="2023-07-14T06:47:19.123" v="1279" actId="1076"/>
          <ac:spMkLst>
            <pc:docMk/>
            <pc:sldMk cId="2955988402" sldId="276"/>
            <ac:spMk id="13" creationId="{DF954E9A-87CA-41F3-4EA6-72EBB6F88FDF}"/>
          </ac:spMkLst>
        </pc:spChg>
        <pc:spChg chg="del">
          <ac:chgData name="Ly-Gagnon, Dany-Sebastien" userId="183818ef-bccc-4ca0-a298-874a7f62c2f1" providerId="ADAL" clId="{493DCC00-4724-42AE-8BE7-8A824BFA070E}" dt="2023-07-14T06:40:09.483" v="1157" actId="478"/>
          <ac:spMkLst>
            <pc:docMk/>
            <pc:sldMk cId="2955988402" sldId="276"/>
            <ac:spMk id="15" creationId="{AC30281A-A62C-345A-97CA-6885550A5C84}"/>
          </ac:spMkLst>
        </pc:spChg>
        <pc:spChg chg="del">
          <ac:chgData name="Ly-Gagnon, Dany-Sebastien" userId="183818ef-bccc-4ca0-a298-874a7f62c2f1" providerId="ADAL" clId="{493DCC00-4724-42AE-8BE7-8A824BFA070E}" dt="2023-07-14T06:40:09.483" v="1157" actId="478"/>
          <ac:spMkLst>
            <pc:docMk/>
            <pc:sldMk cId="2955988402" sldId="276"/>
            <ac:spMk id="16" creationId="{CA88045F-11C7-DF3A-CDBB-0E28FEDDD4FD}"/>
          </ac:spMkLst>
        </pc:spChg>
        <pc:spChg chg="add mod">
          <ac:chgData name="Ly-Gagnon, Dany-Sebastien" userId="183818ef-bccc-4ca0-a298-874a7f62c2f1" providerId="ADAL" clId="{493DCC00-4724-42AE-8BE7-8A824BFA070E}" dt="2023-07-14T06:47:19.123" v="1279" actId="1076"/>
          <ac:spMkLst>
            <pc:docMk/>
            <pc:sldMk cId="2955988402" sldId="276"/>
            <ac:spMk id="21" creationId="{ADCADF9D-0E67-C823-A833-A756D6576BF8}"/>
          </ac:spMkLst>
        </pc:spChg>
        <pc:spChg chg="mod">
          <ac:chgData name="Ly-Gagnon, Dany-Sebastien" userId="183818ef-bccc-4ca0-a298-874a7f62c2f1" providerId="ADAL" clId="{493DCC00-4724-42AE-8BE7-8A824BFA070E}" dt="2023-07-14T06:55:39.982" v="1336" actId="1037"/>
          <ac:spMkLst>
            <pc:docMk/>
            <pc:sldMk cId="2955988402" sldId="276"/>
            <ac:spMk id="26" creationId="{54C8DD91-49AE-0E38-E630-8A26AC0FEC4B}"/>
          </ac:spMkLst>
        </pc:spChg>
        <pc:picChg chg="add mod modCrop">
          <ac:chgData name="Ly-Gagnon, Dany-Sebastien" userId="183818ef-bccc-4ca0-a298-874a7f62c2f1" providerId="ADAL" clId="{493DCC00-4724-42AE-8BE7-8A824BFA070E}" dt="2023-07-14T06:47:19.123" v="1279" actId="1076"/>
          <ac:picMkLst>
            <pc:docMk/>
            <pc:sldMk cId="2955988402" sldId="276"/>
            <ac:picMk id="4" creationId="{421DAAB1-CA04-9540-3968-A7C81CA57D7A}"/>
          </ac:picMkLst>
        </pc:picChg>
        <pc:picChg chg="add mod modCrop">
          <ac:chgData name="Ly-Gagnon, Dany-Sebastien" userId="183818ef-bccc-4ca0-a298-874a7f62c2f1" providerId="ADAL" clId="{493DCC00-4724-42AE-8BE7-8A824BFA070E}" dt="2023-07-14T06:47:23.852" v="1281" actId="1076"/>
          <ac:picMkLst>
            <pc:docMk/>
            <pc:sldMk cId="2955988402" sldId="276"/>
            <ac:picMk id="7" creationId="{32538047-D913-2F40-9944-99C8DBADDD12}"/>
          </ac:picMkLst>
        </pc:picChg>
        <pc:picChg chg="del">
          <ac:chgData name="Ly-Gagnon, Dany-Sebastien" userId="183818ef-bccc-4ca0-a298-874a7f62c2f1" providerId="ADAL" clId="{493DCC00-4724-42AE-8BE7-8A824BFA070E}" dt="2023-07-14T06:40:09.483" v="1157" actId="478"/>
          <ac:picMkLst>
            <pc:docMk/>
            <pc:sldMk cId="2955988402" sldId="276"/>
            <ac:picMk id="9" creationId="{C69E6EA3-42E2-EFD9-0B13-B6BC30D0D890}"/>
          </ac:picMkLst>
        </pc:picChg>
        <pc:picChg chg="del">
          <ac:chgData name="Ly-Gagnon, Dany-Sebastien" userId="183818ef-bccc-4ca0-a298-874a7f62c2f1" providerId="ADAL" clId="{493DCC00-4724-42AE-8BE7-8A824BFA070E}" dt="2023-07-14T06:40:09.483" v="1157" actId="478"/>
          <ac:picMkLst>
            <pc:docMk/>
            <pc:sldMk cId="2955988402" sldId="276"/>
            <ac:picMk id="12" creationId="{9F61514A-C028-A975-47FE-23E0ED5CC30A}"/>
          </ac:picMkLst>
        </pc:picChg>
        <pc:picChg chg="del">
          <ac:chgData name="Ly-Gagnon, Dany-Sebastien" userId="183818ef-bccc-4ca0-a298-874a7f62c2f1" providerId="ADAL" clId="{493DCC00-4724-42AE-8BE7-8A824BFA070E}" dt="2023-07-14T06:40:09.483" v="1157" actId="478"/>
          <ac:picMkLst>
            <pc:docMk/>
            <pc:sldMk cId="2955988402" sldId="276"/>
            <ac:picMk id="14" creationId="{28AA4AA5-2269-8722-86E2-2B7D6D2F2BAF}"/>
          </ac:picMkLst>
        </pc:picChg>
        <pc:picChg chg="del">
          <ac:chgData name="Ly-Gagnon, Dany-Sebastien" userId="183818ef-bccc-4ca0-a298-874a7f62c2f1" providerId="ADAL" clId="{493DCC00-4724-42AE-8BE7-8A824BFA070E}" dt="2023-07-14T06:40:09.483" v="1157" actId="478"/>
          <ac:picMkLst>
            <pc:docMk/>
            <pc:sldMk cId="2955988402" sldId="276"/>
            <ac:picMk id="18" creationId="{36524ED7-263F-8AB2-F843-2FCD2CC09379}"/>
          </ac:picMkLst>
        </pc:picChg>
        <pc:picChg chg="add mod">
          <ac:chgData name="Ly-Gagnon, Dany-Sebastien" userId="183818ef-bccc-4ca0-a298-874a7f62c2f1" providerId="ADAL" clId="{493DCC00-4724-42AE-8BE7-8A824BFA070E}" dt="2023-07-14T06:47:19.123" v="1279" actId="1076"/>
          <ac:picMkLst>
            <pc:docMk/>
            <pc:sldMk cId="2955988402" sldId="276"/>
            <ac:picMk id="19" creationId="{935A218D-648D-A5A6-48F4-B904D64B35EB}"/>
          </ac:picMkLst>
        </pc:picChg>
        <pc:picChg chg="del">
          <ac:chgData name="Ly-Gagnon, Dany-Sebastien" userId="183818ef-bccc-4ca0-a298-874a7f62c2f1" providerId="ADAL" clId="{493DCC00-4724-42AE-8BE7-8A824BFA070E}" dt="2023-07-14T06:40:09.483" v="1157" actId="478"/>
          <ac:picMkLst>
            <pc:docMk/>
            <pc:sldMk cId="2955988402" sldId="276"/>
            <ac:picMk id="20" creationId="{EA3C4FB9-C70A-C595-45EA-1FEE90067CB7}"/>
          </ac:picMkLst>
        </pc:picChg>
        <pc:picChg chg="del">
          <ac:chgData name="Ly-Gagnon, Dany-Sebastien" userId="183818ef-bccc-4ca0-a298-874a7f62c2f1" providerId="ADAL" clId="{493DCC00-4724-42AE-8BE7-8A824BFA070E}" dt="2023-07-14T06:40:09.483" v="1157" actId="478"/>
          <ac:picMkLst>
            <pc:docMk/>
            <pc:sldMk cId="2955988402" sldId="276"/>
            <ac:picMk id="23" creationId="{DC203D0E-25C9-FCA1-38DC-7C2D5E093809}"/>
          </ac:picMkLst>
        </pc:picChg>
        <pc:picChg chg="add mod">
          <ac:chgData name="Ly-Gagnon, Dany-Sebastien" userId="183818ef-bccc-4ca0-a298-874a7f62c2f1" providerId="ADAL" clId="{493DCC00-4724-42AE-8BE7-8A824BFA070E}" dt="2023-07-14T06:46:56.255" v="1275" actId="14100"/>
          <ac:picMkLst>
            <pc:docMk/>
            <pc:sldMk cId="2955988402" sldId="276"/>
            <ac:picMk id="24" creationId="{946EBC9B-CA97-805D-C85E-C88D6621E396}"/>
          </ac:picMkLst>
        </pc:picChg>
        <pc:picChg chg="del">
          <ac:chgData name="Ly-Gagnon, Dany-Sebastien" userId="183818ef-bccc-4ca0-a298-874a7f62c2f1" providerId="ADAL" clId="{493DCC00-4724-42AE-8BE7-8A824BFA070E}" dt="2023-07-14T06:48:43.129" v="1310" actId="478"/>
          <ac:picMkLst>
            <pc:docMk/>
            <pc:sldMk cId="2955988402" sldId="276"/>
            <ac:picMk id="25" creationId="{2AD38C21-6515-D1F1-0A8A-BC9092DF0B60}"/>
          </ac:picMkLst>
        </pc:picChg>
        <pc:picChg chg="del">
          <ac:chgData name="Ly-Gagnon, Dany-Sebastien" userId="183818ef-bccc-4ca0-a298-874a7f62c2f1" providerId="ADAL" clId="{493DCC00-4724-42AE-8BE7-8A824BFA070E}" dt="2023-07-14T06:48:44.371" v="1312" actId="478"/>
          <ac:picMkLst>
            <pc:docMk/>
            <pc:sldMk cId="2955988402" sldId="276"/>
            <ac:picMk id="28" creationId="{207E5CF6-54DE-14A3-598F-FEB46678BDF2}"/>
          </ac:picMkLst>
        </pc:picChg>
        <pc:picChg chg="add mod">
          <ac:chgData name="Ly-Gagnon, Dany-Sebastien" userId="183818ef-bccc-4ca0-a298-874a7f62c2f1" providerId="ADAL" clId="{493DCC00-4724-42AE-8BE7-8A824BFA070E}" dt="2023-07-14T06:46:53.591" v="1274" actId="1076"/>
          <ac:picMkLst>
            <pc:docMk/>
            <pc:sldMk cId="2955988402" sldId="276"/>
            <ac:picMk id="29" creationId="{28FEAD66-C8D4-8CB3-3D90-6A39A773F5F9}"/>
          </ac:picMkLst>
        </pc:picChg>
        <pc:picChg chg="del">
          <ac:chgData name="Ly-Gagnon, Dany-Sebastien" userId="183818ef-bccc-4ca0-a298-874a7f62c2f1" providerId="ADAL" clId="{493DCC00-4724-42AE-8BE7-8A824BFA070E}" dt="2023-07-14T06:48:43.895" v="1311" actId="478"/>
          <ac:picMkLst>
            <pc:docMk/>
            <pc:sldMk cId="2955988402" sldId="276"/>
            <ac:picMk id="30" creationId="{F4C23178-2A26-C676-6CB0-52CC2778C25D}"/>
          </ac:picMkLst>
        </pc:picChg>
        <pc:picChg chg="add mod">
          <ac:chgData name="Ly-Gagnon, Dany-Sebastien" userId="183818ef-bccc-4ca0-a298-874a7f62c2f1" providerId="ADAL" clId="{493DCC00-4724-42AE-8BE7-8A824BFA070E}" dt="2023-07-14T06:52:10.053" v="1332" actId="14100"/>
          <ac:picMkLst>
            <pc:docMk/>
            <pc:sldMk cId="2955988402" sldId="276"/>
            <ac:picMk id="32" creationId="{F424DF70-A1C8-45F6-D445-976360E7CB6E}"/>
          </ac:picMkLst>
        </pc:picChg>
        <pc:picChg chg="add mod">
          <ac:chgData name="Ly-Gagnon, Dany-Sebastien" userId="183818ef-bccc-4ca0-a298-874a7f62c2f1" providerId="ADAL" clId="{493DCC00-4724-42AE-8BE7-8A824BFA070E}" dt="2023-07-14T06:59:12.791" v="1353" actId="1076"/>
          <ac:picMkLst>
            <pc:docMk/>
            <pc:sldMk cId="2955988402" sldId="276"/>
            <ac:picMk id="34" creationId="{7FE11A7C-9CD2-D873-DB89-54EF67D41829}"/>
          </ac:picMkLst>
        </pc:picChg>
        <pc:picChg chg="add mod">
          <ac:chgData name="Ly-Gagnon, Dany-Sebastien" userId="183818ef-bccc-4ca0-a298-874a7f62c2f1" providerId="ADAL" clId="{493DCC00-4724-42AE-8BE7-8A824BFA070E}" dt="2023-07-14T06:57:10.061" v="1346" actId="1076"/>
          <ac:picMkLst>
            <pc:docMk/>
            <pc:sldMk cId="2955988402" sldId="276"/>
            <ac:picMk id="36" creationId="{A1EB812F-E3E0-5FB3-0E11-C31DFAB754CA}"/>
          </ac:picMkLst>
        </pc:picChg>
        <pc:picChg chg="add mod">
          <ac:chgData name="Ly-Gagnon, Dany-Sebastien" userId="183818ef-bccc-4ca0-a298-874a7f62c2f1" providerId="ADAL" clId="{493DCC00-4724-42AE-8BE7-8A824BFA070E}" dt="2023-07-14T06:57:10.887" v="1347" actId="1076"/>
          <ac:picMkLst>
            <pc:docMk/>
            <pc:sldMk cId="2955988402" sldId="276"/>
            <ac:picMk id="38" creationId="{57F0A678-F638-F4FE-78EB-0CFA6A4F7195}"/>
          </ac:picMkLst>
        </pc:picChg>
        <pc:picChg chg="add mod">
          <ac:chgData name="Ly-Gagnon, Dany-Sebastien" userId="183818ef-bccc-4ca0-a298-874a7f62c2f1" providerId="ADAL" clId="{493DCC00-4724-42AE-8BE7-8A824BFA070E}" dt="2023-07-14T06:59:11.718" v="1352" actId="14100"/>
          <ac:picMkLst>
            <pc:docMk/>
            <pc:sldMk cId="2955988402" sldId="276"/>
            <ac:picMk id="40" creationId="{97629A84-F980-CE1C-FEA0-C44E2D314B70}"/>
          </ac:picMkLst>
        </pc:picChg>
        <pc:picChg chg="add mod">
          <ac:chgData name="Ly-Gagnon, Dany-Sebastien" userId="183818ef-bccc-4ca0-a298-874a7f62c2f1" providerId="ADAL" clId="{493DCC00-4724-42AE-8BE7-8A824BFA070E}" dt="2023-07-14T06:59:48.261" v="1359" actId="1076"/>
          <ac:picMkLst>
            <pc:docMk/>
            <pc:sldMk cId="2955988402" sldId="276"/>
            <ac:picMk id="42" creationId="{34ED24F0-F4F0-FF1A-17F9-B8FDC540086F}"/>
          </ac:picMkLst>
        </pc:picChg>
      </pc:sldChg>
      <pc:sldChg chg="addSp delSp modSp new mod">
        <pc:chgData name="Ly-Gagnon, Dany-Sebastien" userId="183818ef-bccc-4ca0-a298-874a7f62c2f1" providerId="ADAL" clId="{493DCC00-4724-42AE-8BE7-8A824BFA070E}" dt="2023-07-14T21:44:54.454" v="1742" actId="1076"/>
        <pc:sldMkLst>
          <pc:docMk/>
          <pc:sldMk cId="2482127370" sldId="277"/>
        </pc:sldMkLst>
        <pc:spChg chg="mod">
          <ac:chgData name="Ly-Gagnon, Dany-Sebastien" userId="183818ef-bccc-4ca0-a298-874a7f62c2f1" providerId="ADAL" clId="{493DCC00-4724-42AE-8BE7-8A824BFA070E}" dt="2023-07-14T21:17:31.421" v="1385" actId="20577"/>
          <ac:spMkLst>
            <pc:docMk/>
            <pc:sldMk cId="2482127370" sldId="277"/>
            <ac:spMk id="2" creationId="{6D8FDAB0-DF94-B735-DC16-94DCBC8361B7}"/>
          </ac:spMkLst>
        </pc:spChg>
        <pc:spChg chg="del">
          <ac:chgData name="Ly-Gagnon, Dany-Sebastien" userId="183818ef-bccc-4ca0-a298-874a7f62c2f1" providerId="ADAL" clId="{493DCC00-4724-42AE-8BE7-8A824BFA070E}" dt="2023-07-14T21:17:43.367" v="1387"/>
          <ac:spMkLst>
            <pc:docMk/>
            <pc:sldMk cId="2482127370" sldId="277"/>
            <ac:spMk id="3" creationId="{511E22DF-6841-7933-DE51-6A18F7F52169}"/>
          </ac:spMkLst>
        </pc:spChg>
        <pc:spChg chg="del">
          <ac:chgData name="Ly-Gagnon, Dany-Sebastien" userId="183818ef-bccc-4ca0-a298-874a7f62c2f1" providerId="ADAL" clId="{493DCC00-4724-42AE-8BE7-8A824BFA070E}" dt="2023-07-14T21:17:38.718" v="1386" actId="478"/>
          <ac:spMkLst>
            <pc:docMk/>
            <pc:sldMk cId="2482127370" sldId="277"/>
            <ac:spMk id="4" creationId="{AEB81B3E-5833-528C-5C01-D6E90C7FA03E}"/>
          </ac:spMkLst>
        </pc:spChg>
        <pc:spChg chg="add mod">
          <ac:chgData name="Ly-Gagnon, Dany-Sebastien" userId="183818ef-bccc-4ca0-a298-874a7f62c2f1" providerId="ADAL" clId="{493DCC00-4724-42AE-8BE7-8A824BFA070E}" dt="2023-07-14T21:31:30.141" v="1544" actId="14100"/>
          <ac:spMkLst>
            <pc:docMk/>
            <pc:sldMk cId="2482127370" sldId="277"/>
            <ac:spMk id="5" creationId="{B9C61862-AC58-5594-8F98-4006AA9E5B10}"/>
          </ac:spMkLst>
        </pc:spChg>
        <pc:spChg chg="add mod">
          <ac:chgData name="Ly-Gagnon, Dany-Sebastien" userId="183818ef-bccc-4ca0-a298-874a7f62c2f1" providerId="ADAL" clId="{493DCC00-4724-42AE-8BE7-8A824BFA070E}" dt="2023-07-14T21:41:07.585" v="1729" actId="20577"/>
          <ac:spMkLst>
            <pc:docMk/>
            <pc:sldMk cId="2482127370" sldId="277"/>
            <ac:spMk id="20" creationId="{4A34624E-3F39-ECDE-5730-FD14C772AE6E}"/>
          </ac:spMkLst>
        </pc:spChg>
        <pc:spChg chg="add mod">
          <ac:chgData name="Ly-Gagnon, Dany-Sebastien" userId="183818ef-bccc-4ca0-a298-874a7f62c2f1" providerId="ADAL" clId="{493DCC00-4724-42AE-8BE7-8A824BFA070E}" dt="2023-07-14T21:35:51.780" v="1700" actId="1076"/>
          <ac:spMkLst>
            <pc:docMk/>
            <pc:sldMk cId="2482127370" sldId="277"/>
            <ac:spMk id="27" creationId="{FF81EA58-B66C-9973-9ED9-40A7110B8FDA}"/>
          </ac:spMkLst>
        </pc:spChg>
        <pc:picChg chg="add mod">
          <ac:chgData name="Ly-Gagnon, Dany-Sebastien" userId="183818ef-bccc-4ca0-a298-874a7f62c2f1" providerId="ADAL" clId="{493DCC00-4724-42AE-8BE7-8A824BFA070E}" dt="2023-07-14T21:31:35.979" v="1546" actId="1076"/>
          <ac:picMkLst>
            <pc:docMk/>
            <pc:sldMk cId="2482127370" sldId="277"/>
            <ac:picMk id="7" creationId="{2E946DAA-3247-A64C-FF6B-1A42A22B0FDF}"/>
          </ac:picMkLst>
        </pc:picChg>
        <pc:picChg chg="add mod">
          <ac:chgData name="Ly-Gagnon, Dany-Sebastien" userId="183818ef-bccc-4ca0-a298-874a7f62c2f1" providerId="ADAL" clId="{493DCC00-4724-42AE-8BE7-8A824BFA070E}" dt="2023-07-14T21:31:37.108" v="1547" actId="1076"/>
          <ac:picMkLst>
            <pc:docMk/>
            <pc:sldMk cId="2482127370" sldId="277"/>
            <ac:picMk id="9" creationId="{313C4060-B09F-2C73-0631-8C7018FB142F}"/>
          </ac:picMkLst>
        </pc:picChg>
        <pc:picChg chg="add del mod">
          <ac:chgData name="Ly-Gagnon, Dany-Sebastien" userId="183818ef-bccc-4ca0-a298-874a7f62c2f1" providerId="ADAL" clId="{493DCC00-4724-42AE-8BE7-8A824BFA070E}" dt="2023-07-14T21:27:23.967" v="1510" actId="478"/>
          <ac:picMkLst>
            <pc:docMk/>
            <pc:sldMk cId="2482127370" sldId="277"/>
            <ac:picMk id="11" creationId="{58581F2B-CC2C-E89C-F1BC-05CAC425C7B7}"/>
          </ac:picMkLst>
        </pc:picChg>
        <pc:picChg chg="add del mod">
          <ac:chgData name="Ly-Gagnon, Dany-Sebastien" userId="183818ef-bccc-4ca0-a298-874a7f62c2f1" providerId="ADAL" clId="{493DCC00-4724-42AE-8BE7-8A824BFA070E}" dt="2023-07-14T21:27:23.967" v="1510" actId="478"/>
          <ac:picMkLst>
            <pc:docMk/>
            <pc:sldMk cId="2482127370" sldId="277"/>
            <ac:picMk id="13" creationId="{02112BA4-6EEF-AABA-C4AE-39109015796F}"/>
          </ac:picMkLst>
        </pc:picChg>
        <pc:picChg chg="add del mod">
          <ac:chgData name="Ly-Gagnon, Dany-Sebastien" userId="183818ef-bccc-4ca0-a298-874a7f62c2f1" providerId="ADAL" clId="{493DCC00-4724-42AE-8BE7-8A824BFA070E}" dt="2023-07-14T21:27:23.967" v="1510" actId="478"/>
          <ac:picMkLst>
            <pc:docMk/>
            <pc:sldMk cId="2482127370" sldId="277"/>
            <ac:picMk id="15" creationId="{7EC28B43-2F89-E6BB-CA61-65534D757D13}"/>
          </ac:picMkLst>
        </pc:picChg>
        <pc:picChg chg="add del mod">
          <ac:chgData name="Ly-Gagnon, Dany-Sebastien" userId="183818ef-bccc-4ca0-a298-874a7f62c2f1" providerId="ADAL" clId="{493DCC00-4724-42AE-8BE7-8A824BFA070E}" dt="2023-07-14T21:27:23.967" v="1510" actId="478"/>
          <ac:picMkLst>
            <pc:docMk/>
            <pc:sldMk cId="2482127370" sldId="277"/>
            <ac:picMk id="17" creationId="{2FA1ADC4-49D9-0C74-6907-37A52AD969EF}"/>
          </ac:picMkLst>
        </pc:picChg>
        <pc:picChg chg="add mod">
          <ac:chgData name="Ly-Gagnon, Dany-Sebastien" userId="183818ef-bccc-4ca0-a298-874a7f62c2f1" providerId="ADAL" clId="{493DCC00-4724-42AE-8BE7-8A824BFA070E}" dt="2023-07-14T21:36:00.344" v="1704" actId="14100"/>
          <ac:picMkLst>
            <pc:docMk/>
            <pc:sldMk cId="2482127370" sldId="277"/>
            <ac:picMk id="19" creationId="{BDFDB5FF-91FD-CB88-6EA6-150138B4D394}"/>
          </ac:picMkLst>
        </pc:picChg>
        <pc:picChg chg="add mod">
          <ac:chgData name="Ly-Gagnon, Dany-Sebastien" userId="183818ef-bccc-4ca0-a298-874a7f62c2f1" providerId="ADAL" clId="{493DCC00-4724-42AE-8BE7-8A824BFA070E}" dt="2023-07-14T21:31:22.453" v="1542" actId="14100"/>
          <ac:picMkLst>
            <pc:docMk/>
            <pc:sldMk cId="2482127370" sldId="277"/>
            <ac:picMk id="22" creationId="{87D0E033-E200-B1C8-52DA-638F077F3A0A}"/>
          </ac:picMkLst>
        </pc:picChg>
        <pc:picChg chg="add mod">
          <ac:chgData name="Ly-Gagnon, Dany-Sebastien" userId="183818ef-bccc-4ca0-a298-874a7f62c2f1" providerId="ADAL" clId="{493DCC00-4724-42AE-8BE7-8A824BFA070E}" dt="2023-07-14T21:31:18.200" v="1540" actId="14100"/>
          <ac:picMkLst>
            <pc:docMk/>
            <pc:sldMk cId="2482127370" sldId="277"/>
            <ac:picMk id="24" creationId="{950D2C5B-8F4E-D1E4-F678-1F27DAE522D3}"/>
          </ac:picMkLst>
        </pc:picChg>
        <pc:picChg chg="add mod">
          <ac:chgData name="Ly-Gagnon, Dany-Sebastien" userId="183818ef-bccc-4ca0-a298-874a7f62c2f1" providerId="ADAL" clId="{493DCC00-4724-42AE-8BE7-8A824BFA070E}" dt="2023-07-14T21:34:52.637" v="1591" actId="1076"/>
          <ac:picMkLst>
            <pc:docMk/>
            <pc:sldMk cId="2482127370" sldId="277"/>
            <ac:picMk id="26" creationId="{D13327BA-1882-2C5C-39FA-804D72739F98}"/>
          </ac:picMkLst>
        </pc:picChg>
        <pc:picChg chg="add mod">
          <ac:chgData name="Ly-Gagnon, Dany-Sebastien" userId="183818ef-bccc-4ca0-a298-874a7f62c2f1" providerId="ADAL" clId="{493DCC00-4724-42AE-8BE7-8A824BFA070E}" dt="2023-07-14T21:44:54.454" v="1742" actId="1076"/>
          <ac:picMkLst>
            <pc:docMk/>
            <pc:sldMk cId="2482127370" sldId="277"/>
            <ac:picMk id="29" creationId="{9E438526-EE08-BEE0-79F8-F3271ABD64FA}"/>
          </ac:picMkLst>
        </pc:picChg>
        <pc:picChg chg="add del mod">
          <ac:chgData name="Ly-Gagnon, Dany-Sebastien" userId="183818ef-bccc-4ca0-a298-874a7f62c2f1" providerId="ADAL" clId="{493DCC00-4724-42AE-8BE7-8A824BFA070E}" dt="2023-07-14T21:44:46.039" v="1735" actId="478"/>
          <ac:picMkLst>
            <pc:docMk/>
            <pc:sldMk cId="2482127370" sldId="277"/>
            <ac:picMk id="31" creationId="{633473AC-8BD0-31EE-B9F7-79E8E58FDB5E}"/>
          </ac:picMkLst>
        </pc:picChg>
        <pc:picChg chg="add mod">
          <ac:chgData name="Ly-Gagnon, Dany-Sebastien" userId="183818ef-bccc-4ca0-a298-874a7f62c2f1" providerId="ADAL" clId="{493DCC00-4724-42AE-8BE7-8A824BFA070E}" dt="2023-07-14T21:44:51.114" v="1739" actId="1076"/>
          <ac:picMkLst>
            <pc:docMk/>
            <pc:sldMk cId="2482127370" sldId="277"/>
            <ac:picMk id="33" creationId="{37835596-E6C2-6B2C-A846-A2260B235521}"/>
          </ac:picMkLst>
        </pc:picChg>
      </pc:sldChg>
      <pc:sldChg chg="modSp mod">
        <pc:chgData name="Ly-Gagnon, Dany-Sebastien" userId="183818ef-bccc-4ca0-a298-874a7f62c2f1" providerId="ADAL" clId="{493DCC00-4724-42AE-8BE7-8A824BFA070E}" dt="2023-07-14T23:00:18.343" v="1824" actId="20577"/>
        <pc:sldMkLst>
          <pc:docMk/>
          <pc:sldMk cId="798677134" sldId="279"/>
        </pc:sldMkLst>
        <pc:spChg chg="mod">
          <ac:chgData name="Ly-Gagnon, Dany-Sebastien" userId="183818ef-bccc-4ca0-a298-874a7f62c2f1" providerId="ADAL" clId="{493DCC00-4724-42AE-8BE7-8A824BFA070E}" dt="2023-07-14T23:00:18.343" v="1824" actId="20577"/>
          <ac:spMkLst>
            <pc:docMk/>
            <pc:sldMk cId="798677134" sldId="279"/>
            <ac:spMk id="9" creationId="{D7BB32B8-B779-9D4A-704B-0033D64CB2E0}"/>
          </ac:spMkLst>
        </pc:spChg>
      </pc:sldChg>
      <pc:sldChg chg="addSp delSp modSp add mod">
        <pc:chgData name="Ly-Gagnon, Dany-Sebastien" userId="183818ef-bccc-4ca0-a298-874a7f62c2f1" providerId="ADAL" clId="{493DCC00-4724-42AE-8BE7-8A824BFA070E}" dt="2023-07-14T22:02:17.246" v="1823" actId="1076"/>
        <pc:sldMkLst>
          <pc:docMk/>
          <pc:sldMk cId="2209477162" sldId="2147308133"/>
        </pc:sldMkLst>
        <pc:spChg chg="mod">
          <ac:chgData name="Ly-Gagnon, Dany-Sebastien" userId="183818ef-bccc-4ca0-a298-874a7f62c2f1" providerId="ADAL" clId="{493DCC00-4724-42AE-8BE7-8A824BFA070E}" dt="2023-07-14T21:50:44.469" v="1750" actId="20577"/>
          <ac:spMkLst>
            <pc:docMk/>
            <pc:sldMk cId="2209477162" sldId="2147308133"/>
            <ac:spMk id="2" creationId="{6D8FDAB0-DF94-B735-DC16-94DCBC8361B7}"/>
          </ac:spMkLst>
        </pc:spChg>
        <pc:spChg chg="mod">
          <ac:chgData name="Ly-Gagnon, Dany-Sebastien" userId="183818ef-bccc-4ca0-a298-874a7f62c2f1" providerId="ADAL" clId="{493DCC00-4724-42AE-8BE7-8A824BFA070E}" dt="2023-07-14T22:00:22.169" v="1809" actId="14100"/>
          <ac:spMkLst>
            <pc:docMk/>
            <pc:sldMk cId="2209477162" sldId="2147308133"/>
            <ac:spMk id="5" creationId="{B9C61862-AC58-5594-8F98-4006AA9E5B10}"/>
          </ac:spMkLst>
        </pc:spChg>
        <pc:spChg chg="del">
          <ac:chgData name="Ly-Gagnon, Dany-Sebastien" userId="183818ef-bccc-4ca0-a298-874a7f62c2f1" providerId="ADAL" clId="{493DCC00-4724-42AE-8BE7-8A824BFA070E}" dt="2023-07-14T21:50:47.413" v="1751" actId="478"/>
          <ac:spMkLst>
            <pc:docMk/>
            <pc:sldMk cId="2209477162" sldId="2147308133"/>
            <ac:spMk id="20" creationId="{4A34624E-3F39-ECDE-5730-FD14C772AE6E}"/>
          </ac:spMkLst>
        </pc:spChg>
        <pc:spChg chg="del">
          <ac:chgData name="Ly-Gagnon, Dany-Sebastien" userId="183818ef-bccc-4ca0-a298-874a7f62c2f1" providerId="ADAL" clId="{493DCC00-4724-42AE-8BE7-8A824BFA070E}" dt="2023-07-14T21:53:13.587" v="1789" actId="478"/>
          <ac:spMkLst>
            <pc:docMk/>
            <pc:sldMk cId="2209477162" sldId="2147308133"/>
            <ac:spMk id="27" creationId="{FF81EA58-B66C-9973-9ED9-40A7110B8FDA}"/>
          </ac:spMkLst>
        </pc:spChg>
        <pc:picChg chg="add mod">
          <ac:chgData name="Ly-Gagnon, Dany-Sebastien" userId="183818ef-bccc-4ca0-a298-874a7f62c2f1" providerId="ADAL" clId="{493DCC00-4724-42AE-8BE7-8A824BFA070E}" dt="2023-07-14T21:53:18.613" v="1793" actId="1076"/>
          <ac:picMkLst>
            <pc:docMk/>
            <pc:sldMk cId="2209477162" sldId="2147308133"/>
            <ac:picMk id="4" creationId="{119212B2-19E6-977B-C1D5-3EE7FFBA8432}"/>
          </ac:picMkLst>
        </pc:picChg>
        <pc:picChg chg="del">
          <ac:chgData name="Ly-Gagnon, Dany-Sebastien" userId="183818ef-bccc-4ca0-a298-874a7f62c2f1" providerId="ADAL" clId="{493DCC00-4724-42AE-8BE7-8A824BFA070E}" dt="2023-07-14T21:53:11.341" v="1785" actId="478"/>
          <ac:picMkLst>
            <pc:docMk/>
            <pc:sldMk cId="2209477162" sldId="2147308133"/>
            <ac:picMk id="7" creationId="{2E946DAA-3247-A64C-FF6B-1A42A22B0FDF}"/>
          </ac:picMkLst>
        </pc:picChg>
        <pc:picChg chg="add mod">
          <ac:chgData name="Ly-Gagnon, Dany-Sebastien" userId="183818ef-bccc-4ca0-a298-874a7f62c2f1" providerId="ADAL" clId="{493DCC00-4724-42AE-8BE7-8A824BFA070E}" dt="2023-07-14T22:00:27.029" v="1812" actId="1076"/>
          <ac:picMkLst>
            <pc:docMk/>
            <pc:sldMk cId="2209477162" sldId="2147308133"/>
            <ac:picMk id="8" creationId="{9636D007-6001-C017-7C77-4FFF716002F1}"/>
          </ac:picMkLst>
        </pc:picChg>
        <pc:picChg chg="del">
          <ac:chgData name="Ly-Gagnon, Dany-Sebastien" userId="183818ef-bccc-4ca0-a298-874a7f62c2f1" providerId="ADAL" clId="{493DCC00-4724-42AE-8BE7-8A824BFA070E}" dt="2023-07-14T21:53:11.617" v="1786" actId="478"/>
          <ac:picMkLst>
            <pc:docMk/>
            <pc:sldMk cId="2209477162" sldId="2147308133"/>
            <ac:picMk id="9" creationId="{313C4060-B09F-2C73-0631-8C7018FB142F}"/>
          </ac:picMkLst>
        </pc:picChg>
        <pc:picChg chg="add mod">
          <ac:chgData name="Ly-Gagnon, Dany-Sebastien" userId="183818ef-bccc-4ca0-a298-874a7f62c2f1" providerId="ADAL" clId="{493DCC00-4724-42AE-8BE7-8A824BFA070E}" dt="2023-07-14T22:00:25.307" v="1811" actId="1076"/>
          <ac:picMkLst>
            <pc:docMk/>
            <pc:sldMk cId="2209477162" sldId="2147308133"/>
            <ac:picMk id="11" creationId="{BC18EB02-132B-E57C-8B72-BF6D73EA3383}"/>
          </ac:picMkLst>
        </pc:picChg>
        <pc:picChg chg="add del mod">
          <ac:chgData name="Ly-Gagnon, Dany-Sebastien" userId="183818ef-bccc-4ca0-a298-874a7f62c2f1" providerId="ADAL" clId="{493DCC00-4724-42AE-8BE7-8A824BFA070E}" dt="2023-07-14T22:00:46.614" v="1813" actId="478"/>
          <ac:picMkLst>
            <pc:docMk/>
            <pc:sldMk cId="2209477162" sldId="2147308133"/>
            <ac:picMk id="13" creationId="{A15D4040-DB69-5C40-FE08-137EE3308669}"/>
          </ac:picMkLst>
        </pc:picChg>
        <pc:picChg chg="add mod">
          <ac:chgData name="Ly-Gagnon, Dany-Sebastien" userId="183818ef-bccc-4ca0-a298-874a7f62c2f1" providerId="ADAL" clId="{493DCC00-4724-42AE-8BE7-8A824BFA070E}" dt="2023-07-14T22:00:53.610" v="1819" actId="1076"/>
          <ac:picMkLst>
            <pc:docMk/>
            <pc:sldMk cId="2209477162" sldId="2147308133"/>
            <ac:picMk id="15" creationId="{AB084FFE-E4B3-9D7B-D827-5B0C12E78A46}"/>
          </ac:picMkLst>
        </pc:picChg>
        <pc:picChg chg="add mod">
          <ac:chgData name="Ly-Gagnon, Dany-Sebastien" userId="183818ef-bccc-4ca0-a298-874a7f62c2f1" providerId="ADAL" clId="{493DCC00-4724-42AE-8BE7-8A824BFA070E}" dt="2023-07-14T22:02:17.246" v="1823" actId="1076"/>
          <ac:picMkLst>
            <pc:docMk/>
            <pc:sldMk cId="2209477162" sldId="2147308133"/>
            <ac:picMk id="17" creationId="{9B0A3313-C78D-585A-55AD-00FAA245DB17}"/>
          </ac:picMkLst>
        </pc:picChg>
        <pc:picChg chg="del">
          <ac:chgData name="Ly-Gagnon, Dany-Sebastien" userId="183818ef-bccc-4ca0-a298-874a7f62c2f1" providerId="ADAL" clId="{493DCC00-4724-42AE-8BE7-8A824BFA070E}" dt="2023-07-14T21:53:12.087" v="1787" actId="478"/>
          <ac:picMkLst>
            <pc:docMk/>
            <pc:sldMk cId="2209477162" sldId="2147308133"/>
            <ac:picMk id="19" creationId="{BDFDB5FF-91FD-CB88-6EA6-150138B4D394}"/>
          </ac:picMkLst>
        </pc:picChg>
        <pc:picChg chg="del">
          <ac:chgData name="Ly-Gagnon, Dany-Sebastien" userId="183818ef-bccc-4ca0-a298-874a7f62c2f1" providerId="ADAL" clId="{493DCC00-4724-42AE-8BE7-8A824BFA070E}" dt="2023-07-14T21:50:48.825" v="1752" actId="478"/>
          <ac:picMkLst>
            <pc:docMk/>
            <pc:sldMk cId="2209477162" sldId="2147308133"/>
            <ac:picMk id="22" creationId="{87D0E033-E200-B1C8-52DA-638F077F3A0A}"/>
          </ac:picMkLst>
        </pc:picChg>
        <pc:picChg chg="del">
          <ac:chgData name="Ly-Gagnon, Dany-Sebastien" userId="183818ef-bccc-4ca0-a298-874a7f62c2f1" providerId="ADAL" clId="{493DCC00-4724-42AE-8BE7-8A824BFA070E}" dt="2023-07-14T21:50:48.825" v="1752" actId="478"/>
          <ac:picMkLst>
            <pc:docMk/>
            <pc:sldMk cId="2209477162" sldId="2147308133"/>
            <ac:picMk id="24" creationId="{950D2C5B-8F4E-D1E4-F678-1F27DAE522D3}"/>
          </ac:picMkLst>
        </pc:picChg>
        <pc:picChg chg="del">
          <ac:chgData name="Ly-Gagnon, Dany-Sebastien" userId="183818ef-bccc-4ca0-a298-874a7f62c2f1" providerId="ADAL" clId="{493DCC00-4724-42AE-8BE7-8A824BFA070E}" dt="2023-07-14T21:53:12.569" v="1788" actId="478"/>
          <ac:picMkLst>
            <pc:docMk/>
            <pc:sldMk cId="2209477162" sldId="2147308133"/>
            <ac:picMk id="26" creationId="{D13327BA-1882-2C5C-39FA-804D72739F98}"/>
          </ac:picMkLst>
        </pc:picChg>
        <pc:picChg chg="del">
          <ac:chgData name="Ly-Gagnon, Dany-Sebastien" userId="183818ef-bccc-4ca0-a298-874a7f62c2f1" providerId="ADAL" clId="{493DCC00-4724-42AE-8BE7-8A824BFA070E}" dt="2023-07-14T21:50:48.825" v="1752" actId="478"/>
          <ac:picMkLst>
            <pc:docMk/>
            <pc:sldMk cId="2209477162" sldId="2147308133"/>
            <ac:picMk id="29" creationId="{9E438526-EE08-BEE0-79F8-F3271ABD64FA}"/>
          </ac:picMkLst>
        </pc:picChg>
        <pc:picChg chg="del">
          <ac:chgData name="Ly-Gagnon, Dany-Sebastien" userId="183818ef-bccc-4ca0-a298-874a7f62c2f1" providerId="ADAL" clId="{493DCC00-4724-42AE-8BE7-8A824BFA070E}" dt="2023-07-14T21:50:48.825" v="1752" actId="478"/>
          <ac:picMkLst>
            <pc:docMk/>
            <pc:sldMk cId="2209477162" sldId="2147308133"/>
            <ac:picMk id="33" creationId="{37835596-E6C2-6B2C-A846-A2260B2355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EC177-E2E5-4455-82C1-178BA1878C7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04A1C-D9A7-450B-9BF6-70A1F0BF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3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T11-2: ITO </a:t>
            </a:r>
            <a:r>
              <a:rPr lang="en-US" err="1"/>
              <a:t>vt</a:t>
            </a:r>
            <a:r>
              <a:rPr lang="en-US"/>
              <a:t> tuning w/ thinner film, together with mobility degradation. SCE still dominates</a:t>
            </a:r>
            <a:br>
              <a:rPr lang="en-US"/>
            </a:br>
            <a:r>
              <a:rPr lang="en-US"/>
              <a:t>T17-2: how is Ion in Ion-off ratio defined?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08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04A1C-D9A7-450B-9BF6-70A1F0BFB3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1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5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T17-4: high thermal budget for memory application</a:t>
            </a:r>
          </a:p>
          <a:p>
            <a:r>
              <a:rPr lang="en-US"/>
              <a:t>Is GAA IGZO worth reporting?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08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04A1C-D9A7-450B-9BF6-70A1F0BFB3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1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1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379"/>
            <a:ext cx="10363200" cy="1012825"/>
          </a:xfrm>
        </p:spPr>
        <p:txBody>
          <a:bodyPr/>
          <a:lstStyle>
            <a:lvl1pPr>
              <a:defRPr sz="48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534400" cy="533401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908" b="1"/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133600"/>
            <a:ext cx="10363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2"/>
          </a:xfrm>
        </p:spPr>
        <p:txBody>
          <a:bodyPr/>
          <a:lstStyle>
            <a:lvl1pPr>
              <a:defRPr sz="3878"/>
            </a:lvl1pPr>
            <a:lvl2pPr>
              <a:defRPr sz="3393"/>
            </a:lvl2pPr>
            <a:lvl3pPr>
              <a:defRPr sz="2908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8"/>
            </a:lvl1pPr>
            <a:lvl2pPr marL="554035" indent="0">
              <a:buNone/>
              <a:defRPr sz="3393"/>
            </a:lvl2pPr>
            <a:lvl3pPr marL="1108070" indent="0">
              <a:buNone/>
              <a:defRPr sz="2908"/>
            </a:lvl3pPr>
            <a:lvl4pPr marL="1662105" indent="0">
              <a:buNone/>
              <a:defRPr sz="2424"/>
            </a:lvl4pPr>
            <a:lvl5pPr marL="2216140" indent="0">
              <a:buNone/>
              <a:defRPr sz="2424"/>
            </a:lvl5pPr>
            <a:lvl6pPr marL="2770175" indent="0">
              <a:buNone/>
              <a:defRPr sz="2424"/>
            </a:lvl6pPr>
            <a:lvl7pPr marL="3324210" indent="0">
              <a:buNone/>
              <a:defRPr sz="2424"/>
            </a:lvl7pPr>
            <a:lvl8pPr marL="3878245" indent="0">
              <a:buNone/>
              <a:defRPr sz="2424"/>
            </a:lvl8pPr>
            <a:lvl9pPr marL="4432280" indent="0">
              <a:buNone/>
              <a:defRPr sz="24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399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399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379"/>
            <a:ext cx="10363200" cy="1012825"/>
          </a:xfrm>
        </p:spPr>
        <p:txBody>
          <a:bodyPr/>
          <a:lstStyle>
            <a:lvl1pPr>
              <a:defRPr sz="48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534400" cy="533401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908" b="1"/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133600"/>
            <a:ext cx="10363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277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798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0073" y="776330"/>
            <a:ext cx="108712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Phases:</a:t>
            </a:r>
            <a:r>
              <a:rPr lang="en-US" sz="1454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1-Assumption 2-Symptom 3-Speculation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with limited data 4-Segmentation 5-ID’d 6-Containment deployed 7-Root cause validated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64" y="62728"/>
            <a:ext cx="9882909" cy="457200"/>
          </a:xfrm>
        </p:spPr>
        <p:txBody>
          <a:bodyPr/>
          <a:lstStyle>
            <a:lvl1pPr algn="l">
              <a:defRPr sz="3393" baseline="0"/>
            </a:lvl1pPr>
          </a:lstStyle>
          <a:p>
            <a:r>
              <a:rPr lang="en-US"/>
              <a:t>(Enter Heading for Topic or Problem Statement)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0073" y="519928"/>
            <a:ext cx="85344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Risk: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54" b="0" u="none" baseline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1-Showstopper 1.5-High Risk/No Data 2-High Risk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2.5-No Data 3-Med Risk 4-Low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risk 5-cert.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20" hasCustomPrompt="1"/>
          </p:nvPr>
        </p:nvSpPr>
        <p:spPr>
          <a:xfrm>
            <a:off x="757382" y="566531"/>
            <a:ext cx="812800" cy="239797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1454" b="1" baseline="0">
                <a:solidFill>
                  <a:srgbClr val="FF0000"/>
                </a:solidFill>
              </a:defRPr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57382" y="776331"/>
            <a:ext cx="812800" cy="244752"/>
          </a:xfrm>
        </p:spPr>
        <p:txBody>
          <a:bodyPr anchor="t" anchorCtr="0"/>
          <a:lstStyle>
            <a:lvl1pPr marL="0" indent="0" algn="l">
              <a:buNone/>
              <a:defRPr sz="1454" b="1" baseline="0">
                <a:solidFill>
                  <a:srgbClr val="FF0000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Stage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9652001" y="573668"/>
            <a:ext cx="2435412" cy="281922"/>
          </a:xfrm>
        </p:spPr>
        <p:txBody>
          <a:bodyPr anchor="b"/>
          <a:lstStyle>
            <a:lvl1pPr marL="0" indent="0" algn="r">
              <a:buNone/>
              <a:defRPr sz="1454" b="1" baseline="0">
                <a:solidFill>
                  <a:schemeClr val="accent2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9605818" y="12505"/>
            <a:ext cx="249381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>
                <a:solidFill>
                  <a:srgbClr val="FF0000"/>
                </a:solidFill>
                <a:latin typeface="Neo Sans Intel Medium" pitchFamily="34" charset="0"/>
              </a:rPr>
              <a:t>Intel Confidential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0714182" y="843545"/>
            <a:ext cx="1246909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r>
              <a:rPr lang="en-US" sz="1454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3CBE715E-4167-445E-8F25-69DFD044E05F}" type="slidenum">
              <a:rPr lang="en-US" sz="1454" b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pPr algn="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solidFill>
                <a:schemeClr val="accent2"/>
              </a:solidFill>
              <a:latin typeface="Neo Sans Inte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2364" y="6463641"/>
            <a:ext cx="12007273" cy="38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3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1656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1280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2032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1656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81280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182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Goal vs. Gap)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525818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Model)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497454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Supporting Results)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497454" y="3983026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Plan and Projection)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4525818" y="3970522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Strategy)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54182" y="3970522"/>
            <a:ext cx="3140364" cy="265363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Owners &amp; Status)</a:t>
            </a:r>
          </a:p>
        </p:txBody>
      </p:sp>
    </p:spTree>
    <p:extLst>
      <p:ext uri="{BB962C8B-B14F-4D97-AF65-F5344CB8AC3E}">
        <p14:creationId xmlns:p14="http://schemas.microsoft.com/office/powerpoint/2010/main" val="4205800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54035" indent="0" algn="ctr">
              <a:buNone/>
              <a:defRPr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893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47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035" indent="0">
              <a:buNone/>
              <a:defRPr sz="2181"/>
            </a:lvl2pPr>
            <a:lvl3pPr marL="1108070" indent="0">
              <a:buNone/>
              <a:defRPr sz="1939"/>
            </a:lvl3pPr>
            <a:lvl4pPr marL="1662105" indent="0">
              <a:buNone/>
              <a:defRPr sz="1697"/>
            </a:lvl4pPr>
            <a:lvl5pPr marL="2216140" indent="0">
              <a:buNone/>
              <a:defRPr sz="1697"/>
            </a:lvl5pPr>
            <a:lvl6pPr marL="2770175" indent="0">
              <a:buNone/>
              <a:defRPr sz="1697"/>
            </a:lvl6pPr>
            <a:lvl7pPr marL="3324210" indent="0">
              <a:buNone/>
              <a:defRPr sz="1697"/>
            </a:lvl7pPr>
            <a:lvl8pPr marL="3878245" indent="0">
              <a:buNone/>
              <a:defRPr sz="1697"/>
            </a:lvl8pPr>
            <a:lvl9pPr marL="4432280" indent="0">
              <a:buNone/>
              <a:defRPr sz="16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84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610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4"/>
            <a:ext cx="5389034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5518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9161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047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2"/>
          </a:xfrm>
        </p:spPr>
        <p:txBody>
          <a:bodyPr/>
          <a:lstStyle>
            <a:lvl1pPr>
              <a:defRPr sz="3878"/>
            </a:lvl1pPr>
            <a:lvl2pPr>
              <a:defRPr sz="3393"/>
            </a:lvl2pPr>
            <a:lvl3pPr>
              <a:defRPr sz="2908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897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8"/>
            </a:lvl1pPr>
            <a:lvl2pPr marL="554035" indent="0">
              <a:buNone/>
              <a:defRPr sz="3393"/>
            </a:lvl2pPr>
            <a:lvl3pPr marL="1108070" indent="0">
              <a:buNone/>
              <a:defRPr sz="2908"/>
            </a:lvl3pPr>
            <a:lvl4pPr marL="1662105" indent="0">
              <a:buNone/>
              <a:defRPr sz="2424"/>
            </a:lvl4pPr>
            <a:lvl5pPr marL="2216140" indent="0">
              <a:buNone/>
              <a:defRPr sz="2424"/>
            </a:lvl5pPr>
            <a:lvl6pPr marL="2770175" indent="0">
              <a:buNone/>
              <a:defRPr sz="2424"/>
            </a:lvl6pPr>
            <a:lvl7pPr marL="3324210" indent="0">
              <a:buNone/>
              <a:defRPr sz="2424"/>
            </a:lvl7pPr>
            <a:lvl8pPr marL="3878245" indent="0">
              <a:buNone/>
              <a:defRPr sz="2424"/>
            </a:lvl8pPr>
            <a:lvl9pPr marL="4432280" indent="0">
              <a:buNone/>
              <a:defRPr sz="24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0156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729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399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399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9473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512064"/>
            <a:ext cx="10363200" cy="493970"/>
          </a:xfrm>
        </p:spPr>
        <p:txBody>
          <a:bodyPr anchor="ctr"/>
          <a:lstStyle>
            <a:lvl1pPr>
              <a:defRPr sz="3600" b="1" cap="none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919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0073" y="776330"/>
            <a:ext cx="108712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Phases:</a:t>
            </a:r>
            <a:r>
              <a:rPr lang="en-US" sz="1454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1-Assumption 2-Symptom 3-Speculation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with limited data 4-Segmentation 5-ID’d 6-Containment deployed 7-Root cause validated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64" y="62728"/>
            <a:ext cx="9882909" cy="457200"/>
          </a:xfrm>
        </p:spPr>
        <p:txBody>
          <a:bodyPr/>
          <a:lstStyle>
            <a:lvl1pPr algn="l">
              <a:defRPr sz="3393" baseline="0"/>
            </a:lvl1pPr>
          </a:lstStyle>
          <a:p>
            <a:r>
              <a:rPr lang="en-US"/>
              <a:t>(Enter Heading for Topic or Problem Statement)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0073" y="519928"/>
            <a:ext cx="85344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Risk: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54" b="0" u="none" baseline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1-Showstopper 1.5-High Risk/No Data 2-High Risk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2.5-No Data 3-Med Risk 4-Low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risk 5-cert.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20" hasCustomPrompt="1"/>
          </p:nvPr>
        </p:nvSpPr>
        <p:spPr>
          <a:xfrm>
            <a:off x="757382" y="566531"/>
            <a:ext cx="812800" cy="239797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1454" b="1" baseline="0">
                <a:solidFill>
                  <a:srgbClr val="FF0000"/>
                </a:solidFill>
              </a:defRPr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57382" y="776331"/>
            <a:ext cx="812800" cy="244752"/>
          </a:xfrm>
        </p:spPr>
        <p:txBody>
          <a:bodyPr anchor="t" anchorCtr="0"/>
          <a:lstStyle>
            <a:lvl1pPr marL="0" indent="0" algn="l">
              <a:buNone/>
              <a:defRPr sz="1454" b="1" baseline="0">
                <a:solidFill>
                  <a:srgbClr val="FF0000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Stage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9652001" y="573668"/>
            <a:ext cx="2435412" cy="281922"/>
          </a:xfrm>
        </p:spPr>
        <p:txBody>
          <a:bodyPr anchor="b"/>
          <a:lstStyle>
            <a:lvl1pPr marL="0" indent="0" algn="r">
              <a:buNone/>
              <a:defRPr sz="1454" b="1" baseline="0">
                <a:solidFill>
                  <a:schemeClr val="accent2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9605818" y="12505"/>
            <a:ext cx="249381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>
                <a:solidFill>
                  <a:srgbClr val="FF0000"/>
                </a:solidFill>
                <a:latin typeface="Neo Sans Intel Medium" pitchFamily="34" charset="0"/>
              </a:rPr>
              <a:t>Intel Confidential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0714182" y="843545"/>
            <a:ext cx="1246909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r>
              <a:rPr lang="en-US" sz="1454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3CBE715E-4167-445E-8F25-69DFD044E05F}" type="slidenum">
              <a:rPr lang="en-US" sz="1454" b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pPr algn="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solidFill>
                <a:schemeClr val="accent2"/>
              </a:solidFill>
              <a:latin typeface="Neo Sans Inte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2364" y="6463641"/>
            <a:ext cx="12007273" cy="38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3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1656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1280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2032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1656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81280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182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Goal vs. Gap)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525818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Model)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497454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Supporting Results)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497454" y="3983026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Plan and Projection)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4525818" y="3970522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Strategy)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54182" y="3970522"/>
            <a:ext cx="3140364" cy="265363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Owners &amp; Status)</a:t>
            </a:r>
          </a:p>
        </p:txBody>
      </p:sp>
    </p:spTree>
    <p:extLst>
      <p:ext uri="{BB962C8B-B14F-4D97-AF65-F5344CB8AC3E}">
        <p14:creationId xmlns:p14="http://schemas.microsoft.com/office/powerpoint/2010/main" val="246883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54035" indent="0" algn="ctr">
              <a:buNone/>
              <a:defRPr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47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035" indent="0">
              <a:buNone/>
              <a:defRPr sz="2181"/>
            </a:lvl2pPr>
            <a:lvl3pPr marL="1108070" indent="0">
              <a:buNone/>
              <a:defRPr sz="1939"/>
            </a:lvl3pPr>
            <a:lvl4pPr marL="1662105" indent="0">
              <a:buNone/>
              <a:defRPr sz="1697"/>
            </a:lvl4pPr>
            <a:lvl5pPr marL="2216140" indent="0">
              <a:buNone/>
              <a:defRPr sz="1697"/>
            </a:lvl5pPr>
            <a:lvl6pPr marL="2770175" indent="0">
              <a:buNone/>
              <a:defRPr sz="1697"/>
            </a:lvl6pPr>
            <a:lvl7pPr marL="3324210" indent="0">
              <a:buNone/>
              <a:defRPr sz="1697"/>
            </a:lvl7pPr>
            <a:lvl8pPr marL="3878245" indent="0">
              <a:buNone/>
              <a:defRPr sz="1697"/>
            </a:lvl8pPr>
            <a:lvl9pPr marL="4432280" indent="0">
              <a:buNone/>
              <a:defRPr sz="16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4"/>
            <a:ext cx="5389034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0000" y="6621722"/>
            <a:ext cx="2133600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fld id="{3CBE715E-4167-445E-8F25-69DFD044E05F}" type="slidenum">
              <a:rPr lang="en-US" sz="1454" b="0" smtClean="0">
                <a:latin typeface="Calibri" pitchFamily="34" charset="0"/>
                <a:cs typeface="Calibri" pitchFamily="34" charset="0"/>
              </a:rPr>
              <a:pPr algn="ct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latin typeface="Neo Sans Int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6534554"/>
            <a:ext cx="4013201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baseline="0">
                <a:latin typeface="Calibri" pitchFamily="34" charset="0"/>
                <a:cs typeface="Calibri" pitchFamily="34" charset="0"/>
              </a:rPr>
              <a:t>CPG/GEMS/FTE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13164" y="6471760"/>
            <a:ext cx="2701636" cy="3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697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Intel Confidential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C0D8DB6-018E-4C46-9743-E54E47130D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2" y="6541964"/>
            <a:ext cx="593437" cy="2334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5pPr>
      <a:lvl6pPr marL="55403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6pPr>
      <a:lvl7pPr marL="110807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7pPr>
      <a:lvl8pPr marL="166210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8pPr>
      <a:lvl9pPr marL="221614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9pPr>
    </p:titleStyle>
    <p:bodyStyle>
      <a:lvl1pPr marL="415526" indent="-415526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•"/>
        <a:defRPr sz="3878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0307" indent="-346272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3878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8508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3393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939122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49315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04719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6pPr>
      <a:lvl7pPr marL="360122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7pPr>
      <a:lvl8pPr marL="415526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8pPr>
      <a:lvl9pPr marL="470929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0000" y="6621722"/>
            <a:ext cx="2133600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fld id="{3CBE715E-4167-445E-8F25-69DFD044E05F}" type="slidenum">
              <a:rPr lang="en-US" sz="1454" b="0" smtClean="0">
                <a:latin typeface="Calibri" pitchFamily="34" charset="0"/>
                <a:cs typeface="Calibri" pitchFamily="34" charset="0"/>
              </a:rPr>
              <a:pPr algn="ct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latin typeface="Neo Sans Int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6534554"/>
            <a:ext cx="4013201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baseline="0">
                <a:latin typeface="Calibri" pitchFamily="34" charset="0"/>
                <a:cs typeface="Calibri" pitchFamily="34" charset="0"/>
              </a:rPr>
              <a:t>CPG/GEMS/FTE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13164" y="6471760"/>
            <a:ext cx="2701636" cy="3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697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Intel Confidential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C0D8DB6-018E-4C46-9743-E54E47130DB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2" y="6541964"/>
            <a:ext cx="593437" cy="2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9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5pPr>
      <a:lvl6pPr marL="55403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6pPr>
      <a:lvl7pPr marL="110807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7pPr>
      <a:lvl8pPr marL="166210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8pPr>
      <a:lvl9pPr marL="221614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9pPr>
    </p:titleStyle>
    <p:bodyStyle>
      <a:lvl1pPr marL="415526" indent="-415526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•"/>
        <a:defRPr sz="3878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0307" indent="-346272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3878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8508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3393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939122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49315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04719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6pPr>
      <a:lvl7pPr marL="360122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7pPr>
      <a:lvl8pPr marL="415526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8pPr>
      <a:lvl9pPr marL="470929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6.png"/><Relationship Id="rId5" Type="http://schemas.openxmlformats.org/officeDocument/2006/relationships/image" Target="../media/image125.tiff"/><Relationship Id="rId4" Type="http://schemas.openxmlformats.org/officeDocument/2006/relationships/image" Target="../media/image1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346A08-14AF-5D06-91AC-9519E8AE8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1066800"/>
            <a:ext cx="8534400" cy="533401"/>
          </a:xfrm>
        </p:spPr>
        <p:txBody>
          <a:bodyPr/>
          <a:lstStyle/>
          <a:p>
            <a:r>
              <a:rPr lang="en-US" sz="2000"/>
              <a:t>Dany Ly-Gagnon, Hank Wang and DerChang Kau, July/17/23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B1E38-DADF-2608-BAB4-5B9BC10D5C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2536" y="1866688"/>
            <a:ext cx="6452926" cy="4267200"/>
          </a:xfrm>
        </p:spPr>
        <p:txBody>
          <a:bodyPr/>
          <a:lstStyle/>
          <a:p>
            <a:r>
              <a:rPr lang="en-US" sz="2000"/>
              <a:t>Mainstream Memory Technologies</a:t>
            </a:r>
          </a:p>
          <a:p>
            <a:pPr lvl="1"/>
            <a:r>
              <a:rPr lang="en-US" sz="2000"/>
              <a:t>Flash (DerChang)</a:t>
            </a:r>
          </a:p>
          <a:p>
            <a:pPr lvl="1"/>
            <a:r>
              <a:rPr lang="en-US" sz="2000"/>
              <a:t>DRAM (Dany)</a:t>
            </a:r>
          </a:p>
          <a:p>
            <a:pPr lvl="1"/>
            <a:r>
              <a:rPr lang="en-US" sz="2000"/>
              <a:t>SRAM (Dany)</a:t>
            </a:r>
          </a:p>
          <a:p>
            <a:r>
              <a:rPr lang="en-US" sz="2000"/>
              <a:t>Niche Memory Technologies</a:t>
            </a:r>
          </a:p>
          <a:p>
            <a:pPr lvl="1"/>
            <a:r>
              <a:rPr lang="en-US" sz="2000"/>
              <a:t>MRAM (DerChang)</a:t>
            </a:r>
          </a:p>
          <a:p>
            <a:r>
              <a:rPr lang="en-US" sz="2000"/>
              <a:t>Disruptive Memory Technologies</a:t>
            </a:r>
          </a:p>
          <a:p>
            <a:pPr lvl="1"/>
            <a:r>
              <a:rPr lang="en-US" sz="2000"/>
              <a:t>Gate: Ferroelectric Cap/FET (DerChang)</a:t>
            </a:r>
          </a:p>
          <a:p>
            <a:pPr lvl="1"/>
            <a:r>
              <a:rPr lang="en-US" sz="2000"/>
              <a:t>Channel: Oxide for 3D memory (Hank)</a:t>
            </a:r>
          </a:p>
          <a:p>
            <a:pPr lvl="1"/>
            <a:r>
              <a:rPr lang="en-US" sz="2000"/>
              <a:t>RRAM, PCM and TF Diode for SCM (Dany)</a:t>
            </a:r>
          </a:p>
          <a:p>
            <a:pPr lvl="1"/>
            <a:r>
              <a:rPr lang="en-US" sz="2000"/>
              <a:t>U-MRAM (DerChang)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86437-127D-A486-DC35-4B9B0D69D6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/>
              <a:t>VLSI-23 debriefing on Memory Technologies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3364761-9D57-144A-A85F-BCE57F76C95B}"/>
              </a:ext>
            </a:extLst>
          </p:cNvPr>
          <p:cNvGrpSpPr/>
          <p:nvPr/>
        </p:nvGrpSpPr>
        <p:grpSpPr>
          <a:xfrm>
            <a:off x="8077200" y="3048000"/>
            <a:ext cx="3581400" cy="2993409"/>
            <a:chOff x="8077200" y="3048000"/>
            <a:chExt cx="3581400" cy="29934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AF57EA-847D-0982-B729-669895711BAB}"/>
                </a:ext>
              </a:extLst>
            </p:cNvPr>
            <p:cNvGrpSpPr/>
            <p:nvPr/>
          </p:nvGrpSpPr>
          <p:grpSpPr>
            <a:xfrm>
              <a:off x="8077200" y="3048000"/>
              <a:ext cx="3581400" cy="2993409"/>
              <a:chOff x="2375118" y="1262425"/>
              <a:chExt cx="4116510" cy="286911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7F61C17-FD59-6F26-3FFF-58652DA67D1D}"/>
                  </a:ext>
                </a:extLst>
              </p:cNvPr>
              <p:cNvGrpSpPr/>
              <p:nvPr/>
            </p:nvGrpSpPr>
            <p:grpSpPr>
              <a:xfrm>
                <a:off x="2718111" y="2805394"/>
                <a:ext cx="3431012" cy="844949"/>
                <a:chOff x="4722427" y="3160506"/>
                <a:chExt cx="2745009" cy="534459"/>
              </a:xfrm>
            </p:grpSpPr>
            <p:sp>
              <p:nvSpPr>
                <p:cNvPr id="54" name="Freeform: Shape 80">
                  <a:extLst>
                    <a:ext uri="{FF2B5EF4-FFF2-40B4-BE49-F238E27FC236}">
                      <a16:creationId xmlns:a16="http://schemas.microsoft.com/office/drawing/2014/main" id="{D5705ABF-C73F-59FE-70D6-373E31790053}"/>
                    </a:ext>
                  </a:extLst>
                </p:cNvPr>
                <p:cNvSpPr/>
                <p:nvPr/>
              </p:nvSpPr>
              <p:spPr>
                <a:xfrm>
                  <a:off x="4722427" y="3409120"/>
                  <a:ext cx="2743200" cy="285750"/>
                </a:xfrm>
                <a:custGeom>
                  <a:avLst/>
                  <a:gdLst>
                    <a:gd name="connsiteX0" fmla="*/ 5879 w 2743200"/>
                    <a:gd name="connsiteY0" fmla="*/ 123512 h 285750"/>
                    <a:gd name="connsiteX1" fmla="*/ 403071 w 2743200"/>
                    <a:gd name="connsiteY1" fmla="*/ 5879 h 285750"/>
                    <a:gd name="connsiteX2" fmla="*/ 2344838 w 2743200"/>
                    <a:gd name="connsiteY2" fmla="*/ 5879 h 285750"/>
                    <a:gd name="connsiteX3" fmla="*/ 2742888 w 2743200"/>
                    <a:gd name="connsiteY3" fmla="*/ 129227 h 285750"/>
                    <a:gd name="connsiteX4" fmla="*/ 2523431 w 2743200"/>
                    <a:gd name="connsiteY4" fmla="*/ 281437 h 285750"/>
                    <a:gd name="connsiteX5" fmla="*/ 225716 w 2743200"/>
                    <a:gd name="connsiteY5" fmla="*/ 281437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43200" h="285750">
                      <a:moveTo>
                        <a:pt x="5879" y="123512"/>
                      </a:moveTo>
                      <a:lnTo>
                        <a:pt x="403071" y="5879"/>
                      </a:lnTo>
                      <a:lnTo>
                        <a:pt x="2344838" y="5879"/>
                      </a:lnTo>
                      <a:lnTo>
                        <a:pt x="2742888" y="129227"/>
                      </a:lnTo>
                      <a:lnTo>
                        <a:pt x="2523431" y="281437"/>
                      </a:lnTo>
                      <a:lnTo>
                        <a:pt x="225716" y="28143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55" name="Freeform: Shape 81">
                  <a:extLst>
                    <a:ext uri="{FF2B5EF4-FFF2-40B4-BE49-F238E27FC236}">
                      <a16:creationId xmlns:a16="http://schemas.microsoft.com/office/drawing/2014/main" id="{C33B9D12-5C1B-7E24-3519-DBF45B113D14}"/>
                    </a:ext>
                  </a:extLst>
                </p:cNvPr>
                <p:cNvSpPr/>
                <p:nvPr/>
              </p:nvSpPr>
              <p:spPr>
                <a:xfrm>
                  <a:off x="4722427" y="3262054"/>
                  <a:ext cx="447675" cy="428625"/>
                </a:xfrm>
                <a:custGeom>
                  <a:avLst/>
                  <a:gdLst>
                    <a:gd name="connsiteX0" fmla="*/ 269435 w 447675"/>
                    <a:gd name="connsiteY0" fmla="*/ 5879 h 428625"/>
                    <a:gd name="connsiteX1" fmla="*/ 5879 w 447675"/>
                    <a:gd name="connsiteY1" fmla="*/ 270578 h 428625"/>
                    <a:gd name="connsiteX2" fmla="*/ 225716 w 447675"/>
                    <a:gd name="connsiteY2" fmla="*/ 428503 h 428625"/>
                    <a:gd name="connsiteX3" fmla="*/ 446981 w 447675"/>
                    <a:gd name="connsiteY3" fmla="*/ 132656 h 428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75" h="428625">
                      <a:moveTo>
                        <a:pt x="269435" y="5879"/>
                      </a:moveTo>
                      <a:lnTo>
                        <a:pt x="5879" y="270578"/>
                      </a:lnTo>
                      <a:lnTo>
                        <a:pt x="225716" y="428503"/>
                      </a:lnTo>
                      <a:lnTo>
                        <a:pt x="446981" y="13265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56" name="Freeform: Shape 82">
                  <a:extLst>
                    <a:ext uri="{FF2B5EF4-FFF2-40B4-BE49-F238E27FC236}">
                      <a16:creationId xmlns:a16="http://schemas.microsoft.com/office/drawing/2014/main" id="{881AFD4C-A9FF-ADF5-85A6-B26817C1A823}"/>
                    </a:ext>
                  </a:extLst>
                </p:cNvPr>
                <p:cNvSpPr/>
                <p:nvPr/>
              </p:nvSpPr>
              <p:spPr>
                <a:xfrm>
                  <a:off x="5119989" y="3160506"/>
                  <a:ext cx="200025" cy="257175"/>
                </a:xfrm>
                <a:custGeom>
                  <a:avLst/>
                  <a:gdLst>
                    <a:gd name="connsiteX0" fmla="*/ 196580 w 200025"/>
                    <a:gd name="connsiteY0" fmla="*/ 5509 h 257175"/>
                    <a:gd name="connsiteX1" fmla="*/ 5509 w 200025"/>
                    <a:gd name="connsiteY1" fmla="*/ 254492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025" h="257175">
                      <a:moveTo>
                        <a:pt x="196580" y="5509"/>
                      </a:moveTo>
                      <a:lnTo>
                        <a:pt x="5509" y="254492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57" name="Freeform: Shape 83">
                  <a:extLst>
                    <a:ext uri="{FF2B5EF4-FFF2-40B4-BE49-F238E27FC236}">
                      <a16:creationId xmlns:a16="http://schemas.microsoft.com/office/drawing/2014/main" id="{00B4D3CA-DB30-AAA1-879F-ADDE0B5C9438}"/>
                    </a:ext>
                  </a:extLst>
                </p:cNvPr>
                <p:cNvSpPr/>
                <p:nvPr/>
              </p:nvSpPr>
              <p:spPr>
                <a:xfrm>
                  <a:off x="6863921" y="3160506"/>
                  <a:ext cx="200025" cy="257175"/>
                </a:xfrm>
                <a:custGeom>
                  <a:avLst/>
                  <a:gdLst>
                    <a:gd name="connsiteX0" fmla="*/ 5509 w 200025"/>
                    <a:gd name="connsiteY0" fmla="*/ 5509 h 257175"/>
                    <a:gd name="connsiteX1" fmla="*/ 203343 w 200025"/>
                    <a:gd name="connsiteY1" fmla="*/ 254492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025" h="257175">
                      <a:moveTo>
                        <a:pt x="5509" y="5509"/>
                      </a:moveTo>
                      <a:lnTo>
                        <a:pt x="203343" y="254492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58" name="Freeform: Shape 85">
                  <a:extLst>
                    <a:ext uri="{FF2B5EF4-FFF2-40B4-BE49-F238E27FC236}">
                      <a16:creationId xmlns:a16="http://schemas.microsoft.com/office/drawing/2014/main" id="{E09EFFA3-ECBF-E960-BE14-AE9E907FF476}"/>
                    </a:ext>
                  </a:extLst>
                </p:cNvPr>
                <p:cNvSpPr/>
                <p:nvPr/>
              </p:nvSpPr>
              <p:spPr>
                <a:xfrm>
                  <a:off x="4986353" y="3160506"/>
                  <a:ext cx="2209800" cy="238125"/>
                </a:xfrm>
                <a:custGeom>
                  <a:avLst/>
                  <a:gdLst>
                    <a:gd name="connsiteX0" fmla="*/ 5509 w 2209800"/>
                    <a:gd name="connsiteY0" fmla="*/ 107426 h 238125"/>
                    <a:gd name="connsiteX1" fmla="*/ 330216 w 2209800"/>
                    <a:gd name="connsiteY1" fmla="*/ 5509 h 238125"/>
                    <a:gd name="connsiteX2" fmla="*/ 1883077 w 2209800"/>
                    <a:gd name="connsiteY2" fmla="*/ 5509 h 238125"/>
                    <a:gd name="connsiteX3" fmla="*/ 2207308 w 2209800"/>
                    <a:gd name="connsiteY3" fmla="*/ 111712 h 238125"/>
                    <a:gd name="connsiteX4" fmla="*/ 2029762 w 2209800"/>
                    <a:gd name="connsiteY4" fmla="*/ 234204 h 238125"/>
                    <a:gd name="connsiteX5" fmla="*/ 183055 w 2209800"/>
                    <a:gd name="connsiteY5" fmla="*/ 234204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9800" h="238125">
                      <a:moveTo>
                        <a:pt x="5509" y="107426"/>
                      </a:moveTo>
                      <a:lnTo>
                        <a:pt x="330216" y="5509"/>
                      </a:lnTo>
                      <a:lnTo>
                        <a:pt x="1883077" y="5509"/>
                      </a:lnTo>
                      <a:lnTo>
                        <a:pt x="2207308" y="111712"/>
                      </a:lnTo>
                      <a:lnTo>
                        <a:pt x="2029762" y="234204"/>
                      </a:lnTo>
                      <a:lnTo>
                        <a:pt x="183055" y="23420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59" name="Freeform: Shape 86">
                  <a:extLst>
                    <a:ext uri="{FF2B5EF4-FFF2-40B4-BE49-F238E27FC236}">
                      <a16:creationId xmlns:a16="http://schemas.microsoft.com/office/drawing/2014/main" id="{37CF4C15-843D-3938-D5A6-C52104B6E36D}"/>
                    </a:ext>
                  </a:extLst>
                </p:cNvPr>
                <p:cNvSpPr/>
                <p:nvPr/>
              </p:nvSpPr>
              <p:spPr>
                <a:xfrm>
                  <a:off x="4942264" y="3388831"/>
                  <a:ext cx="2295525" cy="304800"/>
                </a:xfrm>
                <a:custGeom>
                  <a:avLst/>
                  <a:gdLst>
                    <a:gd name="connsiteX0" fmla="*/ 5879 w 2295525"/>
                    <a:gd name="connsiteY0" fmla="*/ 301725 h 304800"/>
                    <a:gd name="connsiteX1" fmla="*/ 2295498 w 2295525"/>
                    <a:gd name="connsiteY1" fmla="*/ 301725 h 304800"/>
                    <a:gd name="connsiteX2" fmla="*/ 2069089 w 2295525"/>
                    <a:gd name="connsiteY2" fmla="*/ 5879 h 304800"/>
                    <a:gd name="connsiteX3" fmla="*/ 227144 w 2295525"/>
                    <a:gd name="connsiteY3" fmla="*/ 5879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95525" h="304800">
                      <a:moveTo>
                        <a:pt x="5879" y="301725"/>
                      </a:moveTo>
                      <a:lnTo>
                        <a:pt x="2295498" y="301725"/>
                      </a:lnTo>
                      <a:lnTo>
                        <a:pt x="2069089" y="5879"/>
                      </a:lnTo>
                      <a:lnTo>
                        <a:pt x="227144" y="587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0"/>
                      </a:schemeClr>
                    </a:gs>
                    <a:gs pos="100000">
                      <a:schemeClr val="tx2">
                        <a:lumMod val="75000"/>
                        <a:alpha val="37000"/>
                      </a:schemeClr>
                    </a:gs>
                  </a:gsLst>
                  <a:lin ang="0" scaled="0"/>
                </a:gradFill>
                <a:ln w="6350">
                  <a:gradFill>
                    <a:gsLst>
                      <a:gs pos="0">
                        <a:schemeClr val="bg2">
                          <a:lumMod val="60000"/>
                          <a:lumOff val="40000"/>
                        </a:schemeClr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60" name="Freeform: Shape 87">
                  <a:extLst>
                    <a:ext uri="{FF2B5EF4-FFF2-40B4-BE49-F238E27FC236}">
                      <a16:creationId xmlns:a16="http://schemas.microsoft.com/office/drawing/2014/main" id="{8DED4036-E817-26F8-371B-1940D9EEB137}"/>
                    </a:ext>
                  </a:extLst>
                </p:cNvPr>
                <p:cNvSpPr/>
                <p:nvPr/>
              </p:nvSpPr>
              <p:spPr>
                <a:xfrm>
                  <a:off x="7010236" y="3266340"/>
                  <a:ext cx="457200" cy="428625"/>
                </a:xfrm>
                <a:custGeom>
                  <a:avLst/>
                  <a:gdLst>
                    <a:gd name="connsiteX0" fmla="*/ 227525 w 457200"/>
                    <a:gd name="connsiteY0" fmla="*/ 424217 h 428625"/>
                    <a:gd name="connsiteX1" fmla="*/ 455078 w 457200"/>
                    <a:gd name="connsiteY1" fmla="*/ 272007 h 428625"/>
                    <a:gd name="connsiteX2" fmla="*/ 183424 w 457200"/>
                    <a:gd name="connsiteY2" fmla="*/ 5879 h 428625"/>
                    <a:gd name="connsiteX3" fmla="*/ 5879 w 457200"/>
                    <a:gd name="connsiteY3" fmla="*/ 128370 h 428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7200" h="428625">
                      <a:moveTo>
                        <a:pt x="227525" y="424217"/>
                      </a:moveTo>
                      <a:lnTo>
                        <a:pt x="455078" y="272007"/>
                      </a:lnTo>
                      <a:lnTo>
                        <a:pt x="183424" y="5879"/>
                      </a:lnTo>
                      <a:lnTo>
                        <a:pt x="5879" y="12837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694713F-5251-5BAB-E82B-98D289E9A38D}"/>
                  </a:ext>
                </a:extLst>
              </p:cNvPr>
              <p:cNvGrpSpPr/>
              <p:nvPr/>
            </p:nvGrpSpPr>
            <p:grpSpPr>
              <a:xfrm>
                <a:off x="2381449" y="3589618"/>
                <a:ext cx="4110179" cy="541920"/>
                <a:chOff x="12456098" y="5203261"/>
                <a:chExt cx="7756959" cy="807082"/>
              </a:xfrm>
            </p:grpSpPr>
            <p:sp>
              <p:nvSpPr>
                <p:cNvPr id="51" name="Freeform: Shape 89">
                  <a:extLst>
                    <a:ext uri="{FF2B5EF4-FFF2-40B4-BE49-F238E27FC236}">
                      <a16:creationId xmlns:a16="http://schemas.microsoft.com/office/drawing/2014/main" id="{808AA2F8-0B36-3518-AC8E-CF162DC2A539}"/>
                    </a:ext>
                  </a:extLst>
                </p:cNvPr>
                <p:cNvSpPr/>
                <p:nvPr/>
              </p:nvSpPr>
              <p:spPr>
                <a:xfrm>
                  <a:off x="13014554" y="5203261"/>
                  <a:ext cx="582893" cy="739825"/>
                </a:xfrm>
                <a:custGeom>
                  <a:avLst/>
                  <a:gdLst>
                    <a:gd name="connsiteX0" fmla="*/ 579537 w 582892"/>
                    <a:gd name="connsiteY0" fmla="*/ 16597 h 739825"/>
                    <a:gd name="connsiteX1" fmla="*/ 16597 w 582892"/>
                    <a:gd name="connsiteY1" fmla="*/ 724364 h 739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2892" h="739825">
                      <a:moveTo>
                        <a:pt x="579537" y="16597"/>
                      </a:moveTo>
                      <a:lnTo>
                        <a:pt x="16597" y="724364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solidFill>
                    <a:srgbClr val="0088EE">
                      <a:alpha val="50000"/>
                    </a:srgbClr>
                  </a:soli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52" name="Freeform: Shape 90">
                  <a:extLst>
                    <a:ext uri="{FF2B5EF4-FFF2-40B4-BE49-F238E27FC236}">
                      <a16:creationId xmlns:a16="http://schemas.microsoft.com/office/drawing/2014/main" id="{C723A5A3-8510-995F-44FD-12D7CDE11ED9}"/>
                    </a:ext>
                  </a:extLst>
                </p:cNvPr>
                <p:cNvSpPr/>
                <p:nvPr/>
              </p:nvSpPr>
              <p:spPr>
                <a:xfrm>
                  <a:off x="19059602" y="5203261"/>
                  <a:ext cx="560474" cy="739825"/>
                </a:xfrm>
                <a:custGeom>
                  <a:avLst/>
                  <a:gdLst>
                    <a:gd name="connsiteX0" fmla="*/ 16598 w 560473"/>
                    <a:gd name="connsiteY0" fmla="*/ 16597 h 739825"/>
                    <a:gd name="connsiteX1" fmla="*/ 546806 w 560473"/>
                    <a:gd name="connsiteY1" fmla="*/ 724364 h 739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0473" h="739825">
                      <a:moveTo>
                        <a:pt x="16598" y="16597"/>
                      </a:moveTo>
                      <a:lnTo>
                        <a:pt x="546806" y="724364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solidFill>
                    <a:srgbClr val="0088EE">
                      <a:alpha val="50000"/>
                    </a:srgbClr>
                  </a:soli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53" name="Freeform: Shape 91">
                  <a:extLst>
                    <a:ext uri="{FF2B5EF4-FFF2-40B4-BE49-F238E27FC236}">
                      <a16:creationId xmlns:a16="http://schemas.microsoft.com/office/drawing/2014/main" id="{EFDFF5D7-63A5-ECBB-078D-AFD652964392}"/>
                    </a:ext>
                  </a:extLst>
                </p:cNvPr>
                <p:cNvSpPr/>
                <p:nvPr/>
              </p:nvSpPr>
              <p:spPr>
                <a:xfrm>
                  <a:off x="12456098" y="5203261"/>
                  <a:ext cx="7756959" cy="807082"/>
                </a:xfrm>
                <a:custGeom>
                  <a:avLst/>
                  <a:gdLst>
                    <a:gd name="connsiteX0" fmla="*/ 16597 w 7756959"/>
                    <a:gd name="connsiteY0" fmla="*/ 348846 h 807082"/>
                    <a:gd name="connsiteX1" fmla="*/ 1137994 w 7756959"/>
                    <a:gd name="connsiteY1" fmla="*/ 16597 h 807082"/>
                    <a:gd name="connsiteX2" fmla="*/ 6620101 w 7756959"/>
                    <a:gd name="connsiteY2" fmla="*/ 16597 h 807082"/>
                    <a:gd name="connsiteX3" fmla="*/ 7744188 w 7756959"/>
                    <a:gd name="connsiteY3" fmla="*/ 364988 h 807082"/>
                    <a:gd name="connsiteX4" fmla="*/ 7124528 w 7756959"/>
                    <a:gd name="connsiteY4" fmla="*/ 794759 h 807082"/>
                    <a:gd name="connsiteX5" fmla="*/ 637154 w 7756959"/>
                    <a:gd name="connsiteY5" fmla="*/ 794759 h 807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6959" h="807082">
                      <a:moveTo>
                        <a:pt x="16597" y="348846"/>
                      </a:moveTo>
                      <a:lnTo>
                        <a:pt x="1137994" y="16597"/>
                      </a:lnTo>
                      <a:lnTo>
                        <a:pt x="6620101" y="16597"/>
                      </a:lnTo>
                      <a:lnTo>
                        <a:pt x="7744188" y="364988"/>
                      </a:lnTo>
                      <a:lnTo>
                        <a:pt x="7124528" y="794759"/>
                      </a:lnTo>
                      <a:lnTo>
                        <a:pt x="637154" y="7947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3BF8398-C5A6-6203-3BDD-F8F08235087F}"/>
                  </a:ext>
                </a:extLst>
              </p:cNvPr>
              <p:cNvGrpSpPr/>
              <p:nvPr/>
            </p:nvGrpSpPr>
            <p:grpSpPr>
              <a:xfrm>
                <a:off x="2375118" y="3201818"/>
                <a:ext cx="4095453" cy="923970"/>
                <a:chOff x="4455906" y="4532438"/>
                <a:chExt cx="3276600" cy="584443"/>
              </a:xfrm>
            </p:grpSpPr>
            <p:sp>
              <p:nvSpPr>
                <p:cNvPr id="44" name="Freeform: Shape 93">
                  <a:extLst>
                    <a:ext uri="{FF2B5EF4-FFF2-40B4-BE49-F238E27FC236}">
                      <a16:creationId xmlns:a16="http://schemas.microsoft.com/office/drawing/2014/main" id="{ECDD75FF-4B92-6195-BE88-498D35C099A5}"/>
                    </a:ext>
                  </a:extLst>
                </p:cNvPr>
                <p:cNvSpPr/>
                <p:nvPr/>
              </p:nvSpPr>
              <p:spPr>
                <a:xfrm>
                  <a:off x="4455906" y="4783506"/>
                  <a:ext cx="3276600" cy="333375"/>
                </a:xfrm>
                <a:custGeom>
                  <a:avLst/>
                  <a:gdLst>
                    <a:gd name="connsiteX0" fmla="*/ 5509 w 3276600"/>
                    <a:gd name="connsiteY0" fmla="*/ 138859 h 333375"/>
                    <a:gd name="connsiteX1" fmla="*/ 474615 w 3276600"/>
                    <a:gd name="connsiteY1" fmla="*/ 5509 h 333375"/>
                    <a:gd name="connsiteX2" fmla="*/ 2803478 w 3276600"/>
                    <a:gd name="connsiteY2" fmla="*/ 5509 h 333375"/>
                    <a:gd name="connsiteX3" fmla="*/ 3274965 w 3276600"/>
                    <a:gd name="connsiteY3" fmla="*/ 146002 h 333375"/>
                    <a:gd name="connsiteX4" fmla="*/ 3013789 w 3276600"/>
                    <a:gd name="connsiteY4" fmla="*/ 327930 h 333375"/>
                    <a:gd name="connsiteX5" fmla="*/ 267446 w 3276600"/>
                    <a:gd name="connsiteY5" fmla="*/ 327930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600" h="333375">
                      <a:moveTo>
                        <a:pt x="5509" y="138859"/>
                      </a:moveTo>
                      <a:lnTo>
                        <a:pt x="474615" y="5509"/>
                      </a:lnTo>
                      <a:lnTo>
                        <a:pt x="2803478" y="5509"/>
                      </a:lnTo>
                      <a:lnTo>
                        <a:pt x="3274965" y="146002"/>
                      </a:lnTo>
                      <a:lnTo>
                        <a:pt x="3013789" y="327930"/>
                      </a:lnTo>
                      <a:lnTo>
                        <a:pt x="267446" y="3279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45" name="Freeform: Shape 94">
                  <a:extLst>
                    <a:ext uri="{FF2B5EF4-FFF2-40B4-BE49-F238E27FC236}">
                      <a16:creationId xmlns:a16="http://schemas.microsoft.com/office/drawing/2014/main" id="{D42F971C-AB61-A15E-4F16-D2A21139EE09}"/>
                    </a:ext>
                  </a:extLst>
                </p:cNvPr>
                <p:cNvSpPr/>
                <p:nvPr/>
              </p:nvSpPr>
              <p:spPr>
                <a:xfrm>
                  <a:off x="4455906" y="4650441"/>
                  <a:ext cx="495300" cy="457200"/>
                </a:xfrm>
                <a:custGeom>
                  <a:avLst/>
                  <a:gdLst>
                    <a:gd name="connsiteX0" fmla="*/ 276781 w 495300"/>
                    <a:gd name="connsiteY0" fmla="*/ 5509 h 457200"/>
                    <a:gd name="connsiteX1" fmla="*/ 5509 w 495300"/>
                    <a:gd name="connsiteY1" fmla="*/ 271923 h 457200"/>
                    <a:gd name="connsiteX2" fmla="*/ 267446 w 495300"/>
                    <a:gd name="connsiteY2" fmla="*/ 460994 h 457200"/>
                    <a:gd name="connsiteX3" fmla="*/ 496618 w 495300"/>
                    <a:gd name="connsiteY3" fmla="*/ 163528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300" h="457200">
                      <a:moveTo>
                        <a:pt x="276781" y="5509"/>
                      </a:moveTo>
                      <a:lnTo>
                        <a:pt x="5509" y="271923"/>
                      </a:lnTo>
                      <a:lnTo>
                        <a:pt x="267446" y="460994"/>
                      </a:lnTo>
                      <a:lnTo>
                        <a:pt x="496618" y="1635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46" name="Freeform: Shape 95">
                  <a:extLst>
                    <a:ext uri="{FF2B5EF4-FFF2-40B4-BE49-F238E27FC236}">
                      <a16:creationId xmlns:a16="http://schemas.microsoft.com/office/drawing/2014/main" id="{D73AB3AD-1D23-5F96-C1AB-E16C6E0BC822}"/>
                    </a:ext>
                  </a:extLst>
                </p:cNvPr>
                <p:cNvSpPr/>
                <p:nvPr/>
              </p:nvSpPr>
              <p:spPr>
                <a:xfrm>
                  <a:off x="4924642" y="4532438"/>
                  <a:ext cx="209550" cy="257175"/>
                </a:xfrm>
                <a:custGeom>
                  <a:avLst/>
                  <a:gdLst>
                    <a:gd name="connsiteX0" fmla="*/ 205237 w 209550"/>
                    <a:gd name="connsiteY0" fmla="*/ 5879 h 257175"/>
                    <a:gd name="connsiteX1" fmla="*/ 5879 w 209550"/>
                    <a:gd name="connsiteY1" fmla="*/ 256577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9550" h="257175">
                      <a:moveTo>
                        <a:pt x="205237" y="5879"/>
                      </a:moveTo>
                      <a:lnTo>
                        <a:pt x="5879" y="256577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47" name="Freeform: Shape 96">
                  <a:extLst>
                    <a:ext uri="{FF2B5EF4-FFF2-40B4-BE49-F238E27FC236}">
                      <a16:creationId xmlns:a16="http://schemas.microsoft.com/office/drawing/2014/main" id="{A5EC09C4-8C27-CEF8-CBB1-72E9348C8E27}"/>
                    </a:ext>
                  </a:extLst>
                </p:cNvPr>
                <p:cNvSpPr/>
                <p:nvPr/>
              </p:nvSpPr>
              <p:spPr>
                <a:xfrm>
                  <a:off x="7065672" y="4532438"/>
                  <a:ext cx="190500" cy="257175"/>
                </a:xfrm>
                <a:custGeom>
                  <a:avLst/>
                  <a:gdLst>
                    <a:gd name="connsiteX0" fmla="*/ 5879 w 190500"/>
                    <a:gd name="connsiteY0" fmla="*/ 5879 h 257175"/>
                    <a:gd name="connsiteX1" fmla="*/ 193712 w 190500"/>
                    <a:gd name="connsiteY1" fmla="*/ 256577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0" h="257175">
                      <a:moveTo>
                        <a:pt x="5879" y="5879"/>
                      </a:moveTo>
                      <a:lnTo>
                        <a:pt x="193712" y="256577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48" name="Freeform: Shape 97">
                  <a:extLst>
                    <a:ext uri="{FF2B5EF4-FFF2-40B4-BE49-F238E27FC236}">
                      <a16:creationId xmlns:a16="http://schemas.microsoft.com/office/drawing/2014/main" id="{3E866C3F-A8E2-7C9B-ACAE-0B44FA8FD7C9}"/>
                    </a:ext>
                  </a:extLst>
                </p:cNvPr>
                <p:cNvSpPr/>
                <p:nvPr/>
              </p:nvSpPr>
              <p:spPr>
                <a:xfrm>
                  <a:off x="4726808" y="4532438"/>
                  <a:ext cx="2743200" cy="285750"/>
                </a:xfrm>
                <a:custGeom>
                  <a:avLst/>
                  <a:gdLst>
                    <a:gd name="connsiteX0" fmla="*/ 5879 w 2743200"/>
                    <a:gd name="connsiteY0" fmla="*/ 123512 h 285750"/>
                    <a:gd name="connsiteX1" fmla="*/ 403071 w 2743200"/>
                    <a:gd name="connsiteY1" fmla="*/ 5879 h 285750"/>
                    <a:gd name="connsiteX2" fmla="*/ 2344743 w 2743200"/>
                    <a:gd name="connsiteY2" fmla="*/ 5879 h 285750"/>
                    <a:gd name="connsiteX3" fmla="*/ 2742887 w 2743200"/>
                    <a:gd name="connsiteY3" fmla="*/ 129227 h 285750"/>
                    <a:gd name="connsiteX4" fmla="*/ 2523431 w 2743200"/>
                    <a:gd name="connsiteY4" fmla="*/ 281532 h 285750"/>
                    <a:gd name="connsiteX5" fmla="*/ 225716 w 2743200"/>
                    <a:gd name="connsiteY5" fmla="*/ 281532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43200" h="285750">
                      <a:moveTo>
                        <a:pt x="5879" y="123512"/>
                      </a:moveTo>
                      <a:lnTo>
                        <a:pt x="403071" y="5879"/>
                      </a:lnTo>
                      <a:lnTo>
                        <a:pt x="2344743" y="5879"/>
                      </a:lnTo>
                      <a:lnTo>
                        <a:pt x="2742887" y="129227"/>
                      </a:lnTo>
                      <a:lnTo>
                        <a:pt x="2523431" y="281532"/>
                      </a:lnTo>
                      <a:lnTo>
                        <a:pt x="225716" y="281532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49" name="Freeform: Shape 98">
                  <a:extLst>
                    <a:ext uri="{FF2B5EF4-FFF2-40B4-BE49-F238E27FC236}">
                      <a16:creationId xmlns:a16="http://schemas.microsoft.com/office/drawing/2014/main" id="{7042E4FD-51DA-FCCB-DF8B-9C6589525558}"/>
                    </a:ext>
                  </a:extLst>
                </p:cNvPr>
                <p:cNvSpPr/>
                <p:nvPr/>
              </p:nvSpPr>
              <p:spPr>
                <a:xfrm>
                  <a:off x="4717844" y="4808461"/>
                  <a:ext cx="2752725" cy="304800"/>
                </a:xfrm>
                <a:custGeom>
                  <a:avLst/>
                  <a:gdLst>
                    <a:gd name="connsiteX0" fmla="*/ 234680 w 2752725"/>
                    <a:gd name="connsiteY0" fmla="*/ 5509 h 304800"/>
                    <a:gd name="connsiteX1" fmla="*/ 2524204 w 2752725"/>
                    <a:gd name="connsiteY1" fmla="*/ 5509 h 304800"/>
                    <a:gd name="connsiteX2" fmla="*/ 2751852 w 2752725"/>
                    <a:gd name="connsiteY2" fmla="*/ 302974 h 304800"/>
                    <a:gd name="connsiteX3" fmla="*/ 5509 w 2752725"/>
                    <a:gd name="connsiteY3" fmla="*/ 30297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2725" h="304800">
                      <a:moveTo>
                        <a:pt x="234680" y="5509"/>
                      </a:moveTo>
                      <a:lnTo>
                        <a:pt x="2524204" y="5509"/>
                      </a:lnTo>
                      <a:lnTo>
                        <a:pt x="2751852" y="302974"/>
                      </a:lnTo>
                      <a:lnTo>
                        <a:pt x="5509" y="30297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0"/>
                      </a:schemeClr>
                    </a:gs>
                    <a:gs pos="100000">
                      <a:schemeClr val="tx2">
                        <a:lumMod val="75000"/>
                        <a:alpha val="37000"/>
                      </a:schemeClr>
                    </a:gs>
                  </a:gsLst>
                  <a:lin ang="0" scaled="0"/>
                </a:gradFill>
                <a:ln w="6350">
                  <a:gradFill>
                    <a:gsLst>
                      <a:gs pos="0">
                        <a:schemeClr val="bg2">
                          <a:lumMod val="60000"/>
                          <a:lumOff val="40000"/>
                        </a:schemeClr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50" name="Freeform: Shape 99">
                  <a:extLst>
                    <a:ext uri="{FF2B5EF4-FFF2-40B4-BE49-F238E27FC236}">
                      <a16:creationId xmlns:a16="http://schemas.microsoft.com/office/drawing/2014/main" id="{B3A71C87-D626-E660-359A-00A659B715DA}"/>
                    </a:ext>
                  </a:extLst>
                </p:cNvPr>
                <p:cNvSpPr/>
                <p:nvPr/>
              </p:nvSpPr>
              <p:spPr>
                <a:xfrm>
                  <a:off x="7236540" y="4656156"/>
                  <a:ext cx="495300" cy="457200"/>
                </a:xfrm>
                <a:custGeom>
                  <a:avLst/>
                  <a:gdLst>
                    <a:gd name="connsiteX0" fmla="*/ 5509 w 495300"/>
                    <a:gd name="connsiteY0" fmla="*/ 157813 h 457200"/>
                    <a:gd name="connsiteX1" fmla="*/ 233156 w 495300"/>
                    <a:gd name="connsiteY1" fmla="*/ 455279 h 457200"/>
                    <a:gd name="connsiteX2" fmla="*/ 494332 w 495300"/>
                    <a:gd name="connsiteY2" fmla="*/ 273352 h 457200"/>
                    <a:gd name="connsiteX3" fmla="*/ 233156 w 495300"/>
                    <a:gd name="connsiteY3" fmla="*/ 5509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300" h="457200">
                      <a:moveTo>
                        <a:pt x="5509" y="157813"/>
                      </a:moveTo>
                      <a:lnTo>
                        <a:pt x="233156" y="455279"/>
                      </a:lnTo>
                      <a:lnTo>
                        <a:pt x="494332" y="273352"/>
                      </a:lnTo>
                      <a:lnTo>
                        <a:pt x="233156" y="550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BAADCAC-2DFB-7F6C-ADCD-1D0C2D932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t="29070" b="11283"/>
              <a:stretch/>
            </p:blipFill>
            <p:spPr>
              <a:xfrm>
                <a:off x="4240156" y="3825869"/>
                <a:ext cx="450347" cy="17368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AFE37C7-7B6E-B28A-E83C-F9327ABCDB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biLevel thresh="25000"/>
              </a:blip>
              <a:srcRect t="27733" b="10926"/>
              <a:stretch/>
            </p:blipFill>
            <p:spPr>
              <a:xfrm>
                <a:off x="3891494" y="3335325"/>
                <a:ext cx="1211212" cy="183424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B40D5FE-FBB0-6DF1-470C-40ED315D58AE}"/>
                  </a:ext>
                </a:extLst>
              </p:cNvPr>
              <p:cNvGrpSpPr/>
              <p:nvPr/>
            </p:nvGrpSpPr>
            <p:grpSpPr>
              <a:xfrm>
                <a:off x="3041588" y="2423735"/>
                <a:ext cx="2762514" cy="758193"/>
                <a:chOff x="4987906" y="2434170"/>
                <a:chExt cx="2210170" cy="479583"/>
              </a:xfrm>
            </p:grpSpPr>
            <p:sp>
              <p:nvSpPr>
                <p:cNvPr id="37" name="Freeform: Shape 103">
                  <a:extLst>
                    <a:ext uri="{FF2B5EF4-FFF2-40B4-BE49-F238E27FC236}">
                      <a16:creationId xmlns:a16="http://schemas.microsoft.com/office/drawing/2014/main" id="{4A6BC96A-3012-496A-5C96-6DC878B135D7}"/>
                    </a:ext>
                  </a:extLst>
                </p:cNvPr>
                <p:cNvSpPr/>
                <p:nvPr/>
              </p:nvSpPr>
              <p:spPr>
                <a:xfrm>
                  <a:off x="4988276" y="2674951"/>
                  <a:ext cx="2209800" cy="238125"/>
                </a:xfrm>
                <a:custGeom>
                  <a:avLst/>
                  <a:gdLst>
                    <a:gd name="connsiteX0" fmla="*/ 5509 w 2209800"/>
                    <a:gd name="connsiteY0" fmla="*/ 107426 h 238125"/>
                    <a:gd name="connsiteX1" fmla="*/ 330216 w 2209800"/>
                    <a:gd name="connsiteY1" fmla="*/ 5509 h 238125"/>
                    <a:gd name="connsiteX2" fmla="*/ 1883077 w 2209800"/>
                    <a:gd name="connsiteY2" fmla="*/ 5509 h 238125"/>
                    <a:gd name="connsiteX3" fmla="*/ 2207308 w 2209800"/>
                    <a:gd name="connsiteY3" fmla="*/ 111712 h 238125"/>
                    <a:gd name="connsiteX4" fmla="*/ 2029762 w 2209800"/>
                    <a:gd name="connsiteY4" fmla="*/ 234299 h 238125"/>
                    <a:gd name="connsiteX5" fmla="*/ 182959 w 2209800"/>
                    <a:gd name="connsiteY5" fmla="*/ 234299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9800" h="238125">
                      <a:moveTo>
                        <a:pt x="5509" y="107426"/>
                      </a:moveTo>
                      <a:lnTo>
                        <a:pt x="330216" y="5509"/>
                      </a:lnTo>
                      <a:lnTo>
                        <a:pt x="1883077" y="5509"/>
                      </a:lnTo>
                      <a:lnTo>
                        <a:pt x="2207308" y="111712"/>
                      </a:lnTo>
                      <a:lnTo>
                        <a:pt x="2029762" y="234299"/>
                      </a:lnTo>
                      <a:lnTo>
                        <a:pt x="182959" y="2342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38" name="Freeform: Shape 104">
                  <a:extLst>
                    <a:ext uri="{FF2B5EF4-FFF2-40B4-BE49-F238E27FC236}">
                      <a16:creationId xmlns:a16="http://schemas.microsoft.com/office/drawing/2014/main" id="{BC5DE94A-0AF7-36B9-16F1-DEC366F02F6C}"/>
                    </a:ext>
                  </a:extLst>
                </p:cNvPr>
                <p:cNvSpPr/>
                <p:nvPr/>
              </p:nvSpPr>
              <p:spPr>
                <a:xfrm>
                  <a:off x="4987906" y="2520371"/>
                  <a:ext cx="400050" cy="390525"/>
                </a:xfrm>
                <a:custGeom>
                  <a:avLst/>
                  <a:gdLst>
                    <a:gd name="connsiteX0" fmla="*/ 267435 w 400050"/>
                    <a:gd name="connsiteY0" fmla="*/ 5879 h 390525"/>
                    <a:gd name="connsiteX1" fmla="*/ 5879 w 400050"/>
                    <a:gd name="connsiteY1" fmla="*/ 262006 h 390525"/>
                    <a:gd name="connsiteX2" fmla="*/ 183329 w 400050"/>
                    <a:gd name="connsiteY2" fmla="*/ 388879 h 390525"/>
                    <a:gd name="connsiteX3" fmla="*/ 403643 w 400050"/>
                    <a:gd name="connsiteY3" fmla="*/ 101605 h 390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050" h="390525">
                      <a:moveTo>
                        <a:pt x="267435" y="5879"/>
                      </a:moveTo>
                      <a:lnTo>
                        <a:pt x="5879" y="262006"/>
                      </a:lnTo>
                      <a:lnTo>
                        <a:pt x="183329" y="388879"/>
                      </a:lnTo>
                      <a:lnTo>
                        <a:pt x="403643" y="1016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39" name="Freeform: Shape 105">
                  <a:extLst>
                    <a:ext uri="{FF2B5EF4-FFF2-40B4-BE49-F238E27FC236}">
                      <a16:creationId xmlns:a16="http://schemas.microsoft.com/office/drawing/2014/main" id="{BE62EF66-4E0A-1D2F-212F-BFE65BBEAAB6}"/>
                    </a:ext>
                  </a:extLst>
                </p:cNvPr>
                <p:cNvSpPr/>
                <p:nvPr/>
              </p:nvSpPr>
              <p:spPr>
                <a:xfrm>
                  <a:off x="5312613" y="2434170"/>
                  <a:ext cx="200025" cy="247650"/>
                </a:xfrm>
                <a:custGeom>
                  <a:avLst/>
                  <a:gdLst>
                    <a:gd name="connsiteX0" fmla="*/ 195617 w 200025"/>
                    <a:gd name="connsiteY0" fmla="*/ 5879 h 247650"/>
                    <a:gd name="connsiteX1" fmla="*/ 5879 w 200025"/>
                    <a:gd name="connsiteY1" fmla="*/ 24629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025" h="247650">
                      <a:moveTo>
                        <a:pt x="195617" y="5879"/>
                      </a:moveTo>
                      <a:lnTo>
                        <a:pt x="5879" y="246290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40" name="Freeform: Shape 106">
                  <a:extLst>
                    <a:ext uri="{FF2B5EF4-FFF2-40B4-BE49-F238E27FC236}">
                      <a16:creationId xmlns:a16="http://schemas.microsoft.com/office/drawing/2014/main" id="{DCCA93E6-36BF-60CD-D787-A595A2ECC98E}"/>
                    </a:ext>
                  </a:extLst>
                </p:cNvPr>
                <p:cNvSpPr/>
                <p:nvPr/>
              </p:nvSpPr>
              <p:spPr>
                <a:xfrm>
                  <a:off x="6671449" y="2434170"/>
                  <a:ext cx="200025" cy="247650"/>
                </a:xfrm>
                <a:custGeom>
                  <a:avLst/>
                  <a:gdLst>
                    <a:gd name="connsiteX0" fmla="*/ 5879 w 200025"/>
                    <a:gd name="connsiteY0" fmla="*/ 5879 h 247650"/>
                    <a:gd name="connsiteX1" fmla="*/ 199903 w 200025"/>
                    <a:gd name="connsiteY1" fmla="*/ 24629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025" h="247650">
                      <a:moveTo>
                        <a:pt x="5879" y="5879"/>
                      </a:moveTo>
                      <a:lnTo>
                        <a:pt x="199903" y="246290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41" name="Freeform: Shape 107">
                  <a:extLst>
                    <a:ext uri="{FF2B5EF4-FFF2-40B4-BE49-F238E27FC236}">
                      <a16:creationId xmlns:a16="http://schemas.microsoft.com/office/drawing/2014/main" id="{B768C2F3-4001-BDA2-E944-203AE702648F}"/>
                    </a:ext>
                  </a:extLst>
                </p:cNvPr>
                <p:cNvSpPr/>
                <p:nvPr/>
              </p:nvSpPr>
              <p:spPr>
                <a:xfrm>
                  <a:off x="5250214" y="2434922"/>
                  <a:ext cx="1676400" cy="190500"/>
                </a:xfrm>
                <a:custGeom>
                  <a:avLst/>
                  <a:gdLst>
                    <a:gd name="connsiteX0" fmla="*/ 5126 w 1676400"/>
                    <a:gd name="connsiteY0" fmla="*/ 91328 h 190500"/>
                    <a:gd name="connsiteX1" fmla="*/ 258015 w 1676400"/>
                    <a:gd name="connsiteY1" fmla="*/ 5126 h 190500"/>
                    <a:gd name="connsiteX2" fmla="*/ 1427114 w 1676400"/>
                    <a:gd name="connsiteY2" fmla="*/ 5126 h 190500"/>
                    <a:gd name="connsiteX3" fmla="*/ 1678097 w 1676400"/>
                    <a:gd name="connsiteY3" fmla="*/ 94185 h 190500"/>
                    <a:gd name="connsiteX4" fmla="*/ 1542080 w 1676400"/>
                    <a:gd name="connsiteY4" fmla="*/ 187054 h 190500"/>
                    <a:gd name="connsiteX5" fmla="*/ 140667 w 1676400"/>
                    <a:gd name="connsiteY5" fmla="*/ 187054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76400" h="190500">
                      <a:moveTo>
                        <a:pt x="5126" y="91328"/>
                      </a:moveTo>
                      <a:lnTo>
                        <a:pt x="258015" y="5126"/>
                      </a:lnTo>
                      <a:lnTo>
                        <a:pt x="1427114" y="5126"/>
                      </a:lnTo>
                      <a:lnTo>
                        <a:pt x="1678097" y="94185"/>
                      </a:lnTo>
                      <a:lnTo>
                        <a:pt x="1542080" y="187054"/>
                      </a:lnTo>
                      <a:lnTo>
                        <a:pt x="140667" y="18705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42" name="Freeform: Shape 108">
                  <a:extLst>
                    <a:ext uri="{FF2B5EF4-FFF2-40B4-BE49-F238E27FC236}">
                      <a16:creationId xmlns:a16="http://schemas.microsoft.com/office/drawing/2014/main" id="{B531141E-9968-DC5D-6FB0-AB5CE8E20BA9}"/>
                    </a:ext>
                  </a:extLst>
                </p:cNvPr>
                <p:cNvSpPr/>
                <p:nvPr/>
              </p:nvSpPr>
              <p:spPr>
                <a:xfrm>
                  <a:off x="5165356" y="2616097"/>
                  <a:ext cx="1857375" cy="295275"/>
                </a:xfrm>
                <a:custGeom>
                  <a:avLst/>
                  <a:gdLst>
                    <a:gd name="connsiteX0" fmla="*/ 5879 w 1857375"/>
                    <a:gd name="connsiteY0" fmla="*/ 293153 h 295275"/>
                    <a:gd name="connsiteX1" fmla="*/ 1852681 w 1857375"/>
                    <a:gd name="connsiteY1" fmla="*/ 293153 h 295275"/>
                    <a:gd name="connsiteX2" fmla="*/ 1626938 w 1857375"/>
                    <a:gd name="connsiteY2" fmla="*/ 5879 h 295275"/>
                    <a:gd name="connsiteX3" fmla="*/ 226192 w 1857375"/>
                    <a:gd name="connsiteY3" fmla="*/ 5879 h 29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57375" h="295275">
                      <a:moveTo>
                        <a:pt x="5879" y="293153"/>
                      </a:moveTo>
                      <a:lnTo>
                        <a:pt x="1852681" y="293153"/>
                      </a:lnTo>
                      <a:lnTo>
                        <a:pt x="1626938" y="5879"/>
                      </a:lnTo>
                      <a:lnTo>
                        <a:pt x="226192" y="587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29000"/>
                      </a:schemeClr>
                    </a:gs>
                    <a:gs pos="100000">
                      <a:schemeClr val="tx2">
                        <a:lumMod val="75000"/>
                        <a:alpha val="37000"/>
                      </a:schemeClr>
                    </a:gs>
                  </a:gsLst>
                  <a:lin ang="0" scaled="0"/>
                </a:gradFill>
                <a:ln w="6350">
                  <a:gradFill>
                    <a:gsLst>
                      <a:gs pos="0">
                        <a:schemeClr val="bg2">
                          <a:lumMod val="60000"/>
                          <a:lumOff val="40000"/>
                        </a:schemeClr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43" name="Freeform: Shape 109">
                  <a:extLst>
                    <a:ext uri="{FF2B5EF4-FFF2-40B4-BE49-F238E27FC236}">
                      <a16:creationId xmlns:a16="http://schemas.microsoft.com/office/drawing/2014/main" id="{6F421FAC-C9E2-64DF-B031-62D95CB51EF7}"/>
                    </a:ext>
                  </a:extLst>
                </p:cNvPr>
                <p:cNvSpPr/>
                <p:nvPr/>
              </p:nvSpPr>
              <p:spPr>
                <a:xfrm>
                  <a:off x="6786416" y="2523228"/>
                  <a:ext cx="409575" cy="390525"/>
                </a:xfrm>
                <a:custGeom>
                  <a:avLst/>
                  <a:gdLst>
                    <a:gd name="connsiteX0" fmla="*/ 141896 w 409575"/>
                    <a:gd name="connsiteY0" fmla="*/ 5879 h 390525"/>
                    <a:gd name="connsiteX1" fmla="*/ 409167 w 409575"/>
                    <a:gd name="connsiteY1" fmla="*/ 263435 h 390525"/>
                    <a:gd name="connsiteX2" fmla="*/ 231621 w 409575"/>
                    <a:gd name="connsiteY2" fmla="*/ 386021 h 390525"/>
                    <a:gd name="connsiteX3" fmla="*/ 5879 w 409575"/>
                    <a:gd name="connsiteY3" fmla="*/ 98747 h 390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9575" h="390525">
                      <a:moveTo>
                        <a:pt x="141896" y="5879"/>
                      </a:moveTo>
                      <a:lnTo>
                        <a:pt x="409167" y="263435"/>
                      </a:lnTo>
                      <a:lnTo>
                        <a:pt x="231621" y="386021"/>
                      </a:lnTo>
                      <a:lnTo>
                        <a:pt x="5879" y="987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D48CEE0-BCAC-187B-2351-2341F6AAE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</a:blip>
              <a:stretch>
                <a:fillRect/>
              </a:stretch>
            </p:blipFill>
            <p:spPr>
              <a:xfrm>
                <a:off x="3907183" y="2893768"/>
                <a:ext cx="1040453" cy="204635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310DDEB-4505-5B22-F859-B581AD828CD0}"/>
                  </a:ext>
                </a:extLst>
              </p:cNvPr>
              <p:cNvGrpSpPr/>
              <p:nvPr/>
            </p:nvGrpSpPr>
            <p:grpSpPr>
              <a:xfrm>
                <a:off x="3373445" y="2050657"/>
                <a:ext cx="2098800" cy="673097"/>
                <a:chOff x="5255827" y="3212714"/>
                <a:chExt cx="1679162" cy="425757"/>
              </a:xfrm>
            </p:grpSpPr>
            <p:sp>
              <p:nvSpPr>
                <p:cNvPr id="30" name="Freeform: Shape 112">
                  <a:extLst>
                    <a:ext uri="{FF2B5EF4-FFF2-40B4-BE49-F238E27FC236}">
                      <a16:creationId xmlns:a16="http://schemas.microsoft.com/office/drawing/2014/main" id="{EA973B18-72B1-1E03-FB6A-E96C5838EB8A}"/>
                    </a:ext>
                  </a:extLst>
                </p:cNvPr>
                <p:cNvSpPr/>
                <p:nvPr/>
              </p:nvSpPr>
              <p:spPr>
                <a:xfrm>
                  <a:off x="5256579" y="3447971"/>
                  <a:ext cx="1676400" cy="190500"/>
                </a:xfrm>
                <a:custGeom>
                  <a:avLst/>
                  <a:gdLst>
                    <a:gd name="connsiteX0" fmla="*/ 5126 w 1676400"/>
                    <a:gd name="connsiteY0" fmla="*/ 91328 h 190500"/>
                    <a:gd name="connsiteX1" fmla="*/ 258015 w 1676400"/>
                    <a:gd name="connsiteY1" fmla="*/ 5126 h 190500"/>
                    <a:gd name="connsiteX2" fmla="*/ 1427114 w 1676400"/>
                    <a:gd name="connsiteY2" fmla="*/ 5126 h 190500"/>
                    <a:gd name="connsiteX3" fmla="*/ 1678193 w 1676400"/>
                    <a:gd name="connsiteY3" fmla="*/ 94185 h 190500"/>
                    <a:gd name="connsiteX4" fmla="*/ 1542080 w 1676400"/>
                    <a:gd name="connsiteY4" fmla="*/ 187054 h 190500"/>
                    <a:gd name="connsiteX5" fmla="*/ 140762 w 1676400"/>
                    <a:gd name="connsiteY5" fmla="*/ 187054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76400" h="190500">
                      <a:moveTo>
                        <a:pt x="5126" y="91328"/>
                      </a:moveTo>
                      <a:lnTo>
                        <a:pt x="258015" y="5126"/>
                      </a:lnTo>
                      <a:lnTo>
                        <a:pt x="1427114" y="5126"/>
                      </a:lnTo>
                      <a:lnTo>
                        <a:pt x="1678193" y="94185"/>
                      </a:lnTo>
                      <a:lnTo>
                        <a:pt x="1542080" y="187054"/>
                      </a:lnTo>
                      <a:lnTo>
                        <a:pt x="140762" y="18705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31" name="Freeform: Shape 113">
                  <a:extLst>
                    <a:ext uri="{FF2B5EF4-FFF2-40B4-BE49-F238E27FC236}">
                      <a16:creationId xmlns:a16="http://schemas.microsoft.com/office/drawing/2014/main" id="{3B7DAF54-1BF1-C25F-65EE-88C6D42AE67D}"/>
                    </a:ext>
                  </a:extLst>
                </p:cNvPr>
                <p:cNvSpPr/>
                <p:nvPr/>
              </p:nvSpPr>
              <p:spPr>
                <a:xfrm>
                  <a:off x="5255827" y="3283294"/>
                  <a:ext cx="361950" cy="352425"/>
                </a:xfrm>
                <a:custGeom>
                  <a:avLst/>
                  <a:gdLst>
                    <a:gd name="connsiteX0" fmla="*/ 268388 w 361950"/>
                    <a:gd name="connsiteY0" fmla="*/ 5879 h 352425"/>
                    <a:gd name="connsiteX1" fmla="*/ 5879 w 361950"/>
                    <a:gd name="connsiteY1" fmla="*/ 256005 h 352425"/>
                    <a:gd name="connsiteX2" fmla="*/ 141515 w 361950"/>
                    <a:gd name="connsiteY2" fmla="*/ 351731 h 352425"/>
                    <a:gd name="connsiteX3" fmla="*/ 363352 w 361950"/>
                    <a:gd name="connsiteY3" fmla="*/ 70363 h 35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352425">
                      <a:moveTo>
                        <a:pt x="268388" y="5879"/>
                      </a:moveTo>
                      <a:lnTo>
                        <a:pt x="5879" y="256005"/>
                      </a:lnTo>
                      <a:lnTo>
                        <a:pt x="141515" y="351731"/>
                      </a:lnTo>
                      <a:lnTo>
                        <a:pt x="363352" y="70363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32" name="Freeform: Shape 114">
                  <a:extLst>
                    <a:ext uri="{FF2B5EF4-FFF2-40B4-BE49-F238E27FC236}">
                      <a16:creationId xmlns:a16="http://schemas.microsoft.com/office/drawing/2014/main" id="{803690D4-65ED-DF95-4DFD-F1841065387F}"/>
                    </a:ext>
                  </a:extLst>
                </p:cNvPr>
                <p:cNvSpPr/>
                <p:nvPr/>
              </p:nvSpPr>
              <p:spPr>
                <a:xfrm>
                  <a:off x="5508715" y="3212714"/>
                  <a:ext cx="200025" cy="238125"/>
                </a:xfrm>
                <a:custGeom>
                  <a:avLst/>
                  <a:gdLst>
                    <a:gd name="connsiteX0" fmla="*/ 198474 w 200025"/>
                    <a:gd name="connsiteY0" fmla="*/ 5879 h 238125"/>
                    <a:gd name="connsiteX1" fmla="*/ 5879 w 200025"/>
                    <a:gd name="connsiteY1" fmla="*/ 240384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025" h="238125">
                      <a:moveTo>
                        <a:pt x="198474" y="5879"/>
                      </a:moveTo>
                      <a:lnTo>
                        <a:pt x="5879" y="240384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33" name="Freeform: Shape 115">
                  <a:extLst>
                    <a:ext uri="{FF2B5EF4-FFF2-40B4-BE49-F238E27FC236}">
                      <a16:creationId xmlns:a16="http://schemas.microsoft.com/office/drawing/2014/main" id="{374669E3-931F-5382-A263-B19E6440F677}"/>
                    </a:ext>
                  </a:extLst>
                </p:cNvPr>
                <p:cNvSpPr/>
                <p:nvPr/>
              </p:nvSpPr>
              <p:spPr>
                <a:xfrm>
                  <a:off x="6498553" y="3212714"/>
                  <a:ext cx="190500" cy="238125"/>
                </a:xfrm>
                <a:custGeom>
                  <a:avLst/>
                  <a:gdLst>
                    <a:gd name="connsiteX0" fmla="*/ 5879 w 190500"/>
                    <a:gd name="connsiteY0" fmla="*/ 5879 h 238125"/>
                    <a:gd name="connsiteX1" fmla="*/ 185139 w 190500"/>
                    <a:gd name="connsiteY1" fmla="*/ 240384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0" h="238125">
                      <a:moveTo>
                        <a:pt x="5879" y="5879"/>
                      </a:moveTo>
                      <a:lnTo>
                        <a:pt x="185139" y="240384"/>
                      </a:lnTo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34" name="Freeform: Shape 116">
                  <a:extLst>
                    <a:ext uri="{FF2B5EF4-FFF2-40B4-BE49-F238E27FC236}">
                      <a16:creationId xmlns:a16="http://schemas.microsoft.com/office/drawing/2014/main" id="{B665CADD-A8A0-9C50-59EF-BA6C8F91ABA0}"/>
                    </a:ext>
                  </a:extLst>
                </p:cNvPr>
                <p:cNvSpPr/>
                <p:nvPr/>
              </p:nvSpPr>
              <p:spPr>
                <a:xfrm>
                  <a:off x="5519481" y="3213859"/>
                  <a:ext cx="1162050" cy="142875"/>
                </a:xfrm>
                <a:custGeom>
                  <a:avLst/>
                  <a:gdLst>
                    <a:gd name="connsiteX0" fmla="*/ 4733 w 1162050"/>
                    <a:gd name="connsiteY0" fmla="*/ 75314 h 142875"/>
                    <a:gd name="connsiteX1" fmla="*/ 187709 w 1162050"/>
                    <a:gd name="connsiteY1" fmla="*/ 4733 h 142875"/>
                    <a:gd name="connsiteX2" fmla="*/ 984951 w 1162050"/>
                    <a:gd name="connsiteY2" fmla="*/ 4733 h 142875"/>
                    <a:gd name="connsiteX3" fmla="*/ 1164783 w 1162050"/>
                    <a:gd name="connsiteY3" fmla="*/ 76742 h 142875"/>
                    <a:gd name="connsiteX4" fmla="*/ 1068962 w 1162050"/>
                    <a:gd name="connsiteY4" fmla="*/ 139798 h 142875"/>
                    <a:gd name="connsiteX5" fmla="*/ 99698 w 1162050"/>
                    <a:gd name="connsiteY5" fmla="*/ 139798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2050" h="142875">
                      <a:moveTo>
                        <a:pt x="4733" y="75314"/>
                      </a:moveTo>
                      <a:lnTo>
                        <a:pt x="187709" y="4733"/>
                      </a:lnTo>
                      <a:lnTo>
                        <a:pt x="984951" y="4733"/>
                      </a:lnTo>
                      <a:lnTo>
                        <a:pt x="1164783" y="76742"/>
                      </a:lnTo>
                      <a:lnTo>
                        <a:pt x="1068962" y="139798"/>
                      </a:lnTo>
                      <a:lnTo>
                        <a:pt x="99698" y="1397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35" name="Freeform: Shape 117">
                  <a:extLst>
                    <a:ext uri="{FF2B5EF4-FFF2-40B4-BE49-F238E27FC236}">
                      <a16:creationId xmlns:a16="http://schemas.microsoft.com/office/drawing/2014/main" id="{472F44ED-AB4E-4CC0-6D45-B27E133C6CC9}"/>
                    </a:ext>
                  </a:extLst>
                </p:cNvPr>
                <p:cNvSpPr/>
                <p:nvPr/>
              </p:nvSpPr>
              <p:spPr>
                <a:xfrm>
                  <a:off x="5392129" y="3347778"/>
                  <a:ext cx="1409700" cy="285750"/>
                </a:xfrm>
                <a:custGeom>
                  <a:avLst/>
                  <a:gdLst>
                    <a:gd name="connsiteX0" fmla="*/ 1406530 w 1409700"/>
                    <a:gd name="connsiteY0" fmla="*/ 287247 h 285750"/>
                    <a:gd name="connsiteX1" fmla="*/ 5879 w 1409700"/>
                    <a:gd name="connsiteY1" fmla="*/ 287247 h 285750"/>
                    <a:gd name="connsiteX2" fmla="*/ 227049 w 1409700"/>
                    <a:gd name="connsiteY2" fmla="*/ 5879 h 285750"/>
                    <a:gd name="connsiteX3" fmla="*/ 1196313 w 1409700"/>
                    <a:gd name="connsiteY3" fmla="*/ 5879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9700" h="285750">
                      <a:moveTo>
                        <a:pt x="1406530" y="287247"/>
                      </a:moveTo>
                      <a:lnTo>
                        <a:pt x="5879" y="287247"/>
                      </a:lnTo>
                      <a:lnTo>
                        <a:pt x="227049" y="5879"/>
                      </a:lnTo>
                      <a:lnTo>
                        <a:pt x="1196313" y="587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31000"/>
                      </a:schemeClr>
                    </a:gs>
                    <a:gs pos="100000">
                      <a:schemeClr val="tx2">
                        <a:lumMod val="75000"/>
                        <a:alpha val="37000"/>
                      </a:schemeClr>
                    </a:gs>
                  </a:gsLst>
                  <a:lin ang="0" scaled="0"/>
                </a:gradFill>
                <a:ln w="6350">
                  <a:gradFill>
                    <a:gsLst>
                      <a:gs pos="0">
                        <a:schemeClr val="bg2">
                          <a:lumMod val="60000"/>
                          <a:lumOff val="40000"/>
                        </a:schemeClr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36" name="Freeform: Shape 118">
                  <a:extLst>
                    <a:ext uri="{FF2B5EF4-FFF2-40B4-BE49-F238E27FC236}">
                      <a16:creationId xmlns:a16="http://schemas.microsoft.com/office/drawing/2014/main" id="{B08F3642-06FF-45D1-53FA-00638DC5CCB4}"/>
                    </a:ext>
                  </a:extLst>
                </p:cNvPr>
                <p:cNvSpPr/>
                <p:nvPr/>
              </p:nvSpPr>
              <p:spPr>
                <a:xfrm>
                  <a:off x="6582564" y="3284723"/>
                  <a:ext cx="352425" cy="352425"/>
                </a:xfrm>
                <a:custGeom>
                  <a:avLst/>
                  <a:gdLst>
                    <a:gd name="connsiteX0" fmla="*/ 101700 w 352425"/>
                    <a:gd name="connsiteY0" fmla="*/ 5879 h 352425"/>
                    <a:gd name="connsiteX1" fmla="*/ 352208 w 352425"/>
                    <a:gd name="connsiteY1" fmla="*/ 257434 h 352425"/>
                    <a:gd name="connsiteX2" fmla="*/ 216095 w 352425"/>
                    <a:gd name="connsiteY2" fmla="*/ 350303 h 352425"/>
                    <a:gd name="connsiteX3" fmla="*/ 5879 w 352425"/>
                    <a:gd name="connsiteY3" fmla="*/ 68934 h 35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25" h="352425">
                      <a:moveTo>
                        <a:pt x="101700" y="5879"/>
                      </a:moveTo>
                      <a:lnTo>
                        <a:pt x="352208" y="257434"/>
                      </a:lnTo>
                      <a:lnTo>
                        <a:pt x="216095" y="350303"/>
                      </a:lnTo>
                      <a:lnTo>
                        <a:pt x="5879" y="6893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2C10B28-FC12-0AAB-D058-A9664D272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25000"/>
              </a:blip>
              <a:stretch>
                <a:fillRect/>
              </a:stretch>
            </p:blipFill>
            <p:spPr>
              <a:xfrm>
                <a:off x="4273053" y="2415639"/>
                <a:ext cx="308715" cy="203239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CC3ADBF-B8D7-43A6-9FD9-96EE85B5AB3B}"/>
                  </a:ext>
                </a:extLst>
              </p:cNvPr>
              <p:cNvGrpSpPr/>
              <p:nvPr/>
            </p:nvGrpSpPr>
            <p:grpSpPr>
              <a:xfrm>
                <a:off x="3695900" y="1779694"/>
                <a:ext cx="1453889" cy="499026"/>
                <a:chOff x="5508239" y="3698877"/>
                <a:chExt cx="1163195" cy="315651"/>
              </a:xfrm>
            </p:grpSpPr>
            <p:sp>
              <p:nvSpPr>
                <p:cNvPr id="25" name="Freeform: Shape 121">
                  <a:extLst>
                    <a:ext uri="{FF2B5EF4-FFF2-40B4-BE49-F238E27FC236}">
                      <a16:creationId xmlns:a16="http://schemas.microsoft.com/office/drawing/2014/main" id="{A3391D88-70D2-5A09-CFD8-EBF2909FAC37}"/>
                    </a:ext>
                  </a:extLst>
                </p:cNvPr>
                <p:cNvSpPr/>
                <p:nvPr/>
              </p:nvSpPr>
              <p:spPr>
                <a:xfrm>
                  <a:off x="5509384" y="3871179"/>
                  <a:ext cx="1162050" cy="142875"/>
                </a:xfrm>
                <a:custGeom>
                  <a:avLst/>
                  <a:gdLst>
                    <a:gd name="connsiteX0" fmla="*/ 4733 w 1162050"/>
                    <a:gd name="connsiteY0" fmla="*/ 75218 h 142875"/>
                    <a:gd name="connsiteX1" fmla="*/ 187709 w 1162050"/>
                    <a:gd name="connsiteY1" fmla="*/ 4733 h 142875"/>
                    <a:gd name="connsiteX2" fmla="*/ 984951 w 1162050"/>
                    <a:gd name="connsiteY2" fmla="*/ 4733 h 142875"/>
                    <a:gd name="connsiteX3" fmla="*/ 1164879 w 1162050"/>
                    <a:gd name="connsiteY3" fmla="*/ 76647 h 142875"/>
                    <a:gd name="connsiteX4" fmla="*/ 1069057 w 1162050"/>
                    <a:gd name="connsiteY4" fmla="*/ 139798 h 142875"/>
                    <a:gd name="connsiteX5" fmla="*/ 99698 w 1162050"/>
                    <a:gd name="connsiteY5" fmla="*/ 139798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2050" h="142875">
                      <a:moveTo>
                        <a:pt x="4733" y="75218"/>
                      </a:moveTo>
                      <a:lnTo>
                        <a:pt x="187709" y="4733"/>
                      </a:lnTo>
                      <a:lnTo>
                        <a:pt x="984951" y="4733"/>
                      </a:lnTo>
                      <a:lnTo>
                        <a:pt x="1164879" y="76647"/>
                      </a:lnTo>
                      <a:lnTo>
                        <a:pt x="1069057" y="139798"/>
                      </a:lnTo>
                      <a:lnTo>
                        <a:pt x="99698" y="1397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26" name="Freeform: Shape 122">
                  <a:extLst>
                    <a:ext uri="{FF2B5EF4-FFF2-40B4-BE49-F238E27FC236}">
                      <a16:creationId xmlns:a16="http://schemas.microsoft.com/office/drawing/2014/main" id="{1C945851-F37F-A2AC-682E-595D36E81713}"/>
                    </a:ext>
                  </a:extLst>
                </p:cNvPr>
                <p:cNvSpPr/>
                <p:nvPr/>
              </p:nvSpPr>
              <p:spPr>
                <a:xfrm>
                  <a:off x="5508239" y="3752495"/>
                  <a:ext cx="266700" cy="257175"/>
                </a:xfrm>
                <a:custGeom>
                  <a:avLst/>
                  <a:gdLst>
                    <a:gd name="connsiteX0" fmla="*/ 197045 w 266700"/>
                    <a:gd name="connsiteY0" fmla="*/ 5879 h 257175"/>
                    <a:gd name="connsiteX1" fmla="*/ 5879 w 266700"/>
                    <a:gd name="connsiteY1" fmla="*/ 193902 h 257175"/>
                    <a:gd name="connsiteX2" fmla="*/ 100843 w 266700"/>
                    <a:gd name="connsiteY2" fmla="*/ 258482 h 257175"/>
                    <a:gd name="connsiteX3" fmla="*/ 261530 w 266700"/>
                    <a:gd name="connsiteY3" fmla="*/ 39311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257175">
                      <a:moveTo>
                        <a:pt x="197045" y="5879"/>
                      </a:moveTo>
                      <a:lnTo>
                        <a:pt x="5879" y="193902"/>
                      </a:lnTo>
                      <a:lnTo>
                        <a:pt x="100843" y="258482"/>
                      </a:lnTo>
                      <a:lnTo>
                        <a:pt x="261530" y="3931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27" name="Freeform: Shape 123">
                  <a:extLst>
                    <a:ext uri="{FF2B5EF4-FFF2-40B4-BE49-F238E27FC236}">
                      <a16:creationId xmlns:a16="http://schemas.microsoft.com/office/drawing/2014/main" id="{5D593FE4-27FE-CF5B-A774-5C7541042901}"/>
                    </a:ext>
                  </a:extLst>
                </p:cNvPr>
                <p:cNvSpPr/>
                <p:nvPr/>
              </p:nvSpPr>
              <p:spPr>
                <a:xfrm>
                  <a:off x="5700651" y="3698877"/>
                  <a:ext cx="771525" cy="95250"/>
                </a:xfrm>
                <a:custGeom>
                  <a:avLst/>
                  <a:gdLst>
                    <a:gd name="connsiteX0" fmla="*/ 4633 w 771525"/>
                    <a:gd name="connsiteY0" fmla="*/ 59497 h 95250"/>
                    <a:gd name="connsiteX1" fmla="*/ 137793 w 771525"/>
                    <a:gd name="connsiteY1" fmla="*/ 4633 h 95250"/>
                    <a:gd name="connsiteX2" fmla="*/ 646809 w 771525"/>
                    <a:gd name="connsiteY2" fmla="*/ 4633 h 95250"/>
                    <a:gd name="connsiteX3" fmla="*/ 775206 w 771525"/>
                    <a:gd name="connsiteY3" fmla="*/ 59497 h 95250"/>
                    <a:gd name="connsiteX4" fmla="*/ 709293 w 771525"/>
                    <a:gd name="connsiteY4" fmla="*/ 92930 h 95250"/>
                    <a:gd name="connsiteX5" fmla="*/ 69118 w 771525"/>
                    <a:gd name="connsiteY5" fmla="*/ 9293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1525" h="95250">
                      <a:moveTo>
                        <a:pt x="4633" y="59497"/>
                      </a:moveTo>
                      <a:lnTo>
                        <a:pt x="137793" y="4633"/>
                      </a:lnTo>
                      <a:lnTo>
                        <a:pt x="646809" y="4633"/>
                      </a:lnTo>
                      <a:lnTo>
                        <a:pt x="775206" y="59497"/>
                      </a:lnTo>
                      <a:lnTo>
                        <a:pt x="709293" y="92930"/>
                      </a:lnTo>
                      <a:lnTo>
                        <a:pt x="69118" y="929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5000"/>
                      </a:schemeClr>
                    </a:gs>
                    <a:gs pos="100000">
                      <a:srgbClr val="0A0B10">
                        <a:alpha val="2000"/>
                      </a:srgbClr>
                    </a:gs>
                  </a:gsLst>
                  <a:lin ang="16200000" scaled="0"/>
                </a:gradFill>
                <a:ln w="6350">
                  <a:gradFill>
                    <a:gsLst>
                      <a:gs pos="0">
                        <a:srgbClr val="0088EE">
                          <a:alpha val="18000"/>
                        </a:srgbClr>
                      </a:gs>
                      <a:gs pos="100000">
                        <a:srgbClr val="0088EE">
                          <a:alpha val="44000"/>
                        </a:srgbClr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28" name="Freeform: Shape 124">
                  <a:extLst>
                    <a:ext uri="{FF2B5EF4-FFF2-40B4-BE49-F238E27FC236}">
                      <a16:creationId xmlns:a16="http://schemas.microsoft.com/office/drawing/2014/main" id="{9E5BC217-EC5A-A802-26AB-5D9B17433E80}"/>
                    </a:ext>
                  </a:extLst>
                </p:cNvPr>
                <p:cNvSpPr/>
                <p:nvPr/>
              </p:nvSpPr>
              <p:spPr>
                <a:xfrm>
                  <a:off x="6404065" y="3752495"/>
                  <a:ext cx="266700" cy="257175"/>
                </a:xfrm>
                <a:custGeom>
                  <a:avLst/>
                  <a:gdLst>
                    <a:gd name="connsiteX0" fmla="*/ 174376 w 266700"/>
                    <a:gd name="connsiteY0" fmla="*/ 258482 h 257175"/>
                    <a:gd name="connsiteX1" fmla="*/ 270197 w 266700"/>
                    <a:gd name="connsiteY1" fmla="*/ 195331 h 257175"/>
                    <a:gd name="connsiteX2" fmla="*/ 71792 w 266700"/>
                    <a:gd name="connsiteY2" fmla="*/ 5879 h 257175"/>
                    <a:gd name="connsiteX3" fmla="*/ 5879 w 266700"/>
                    <a:gd name="connsiteY3" fmla="*/ 39311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257175">
                      <a:moveTo>
                        <a:pt x="174376" y="258482"/>
                      </a:moveTo>
                      <a:lnTo>
                        <a:pt x="270197" y="195331"/>
                      </a:lnTo>
                      <a:lnTo>
                        <a:pt x="71792" y="5879"/>
                      </a:lnTo>
                      <a:lnTo>
                        <a:pt x="5879" y="3931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49000"/>
                      </a:schemeClr>
                    </a:gs>
                    <a:gs pos="100000">
                      <a:srgbClr val="0A0B10">
                        <a:alpha val="0"/>
                      </a:srgbClr>
                    </a:gs>
                  </a:gsLst>
                  <a:lin ang="3600000" scaled="0"/>
                </a:gradFill>
                <a:ln w="6350">
                  <a:gradFill>
                    <a:gsLst>
                      <a:gs pos="0">
                        <a:schemeClr val="tx1"/>
                      </a:gs>
                      <a:gs pos="100000">
                        <a:srgbClr val="0088EE"/>
                      </a:gs>
                    </a:gsLst>
                    <a:lin ang="1080000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  <p:sp>
              <p:nvSpPr>
                <p:cNvPr id="29" name="Freeform: Shape 125">
                  <a:extLst>
                    <a:ext uri="{FF2B5EF4-FFF2-40B4-BE49-F238E27FC236}">
                      <a16:creationId xmlns:a16="http://schemas.microsoft.com/office/drawing/2014/main" id="{513B4F52-6173-8A7D-502D-9537A114D631}"/>
                    </a:ext>
                  </a:extLst>
                </p:cNvPr>
                <p:cNvSpPr/>
                <p:nvPr/>
              </p:nvSpPr>
              <p:spPr>
                <a:xfrm>
                  <a:off x="5603203" y="3785928"/>
                  <a:ext cx="981075" cy="228600"/>
                </a:xfrm>
                <a:custGeom>
                  <a:avLst/>
                  <a:gdLst>
                    <a:gd name="connsiteX0" fmla="*/ 5879 w 981075"/>
                    <a:gd name="connsiteY0" fmla="*/ 225049 h 228600"/>
                    <a:gd name="connsiteX1" fmla="*/ 975238 w 981075"/>
                    <a:gd name="connsiteY1" fmla="*/ 225049 h 228600"/>
                    <a:gd name="connsiteX2" fmla="*/ 806741 w 981075"/>
                    <a:gd name="connsiteY2" fmla="*/ 5879 h 228600"/>
                    <a:gd name="connsiteX3" fmla="*/ 166565 w 981075"/>
                    <a:gd name="connsiteY3" fmla="*/ 587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1075" h="228600">
                      <a:moveTo>
                        <a:pt x="5879" y="225049"/>
                      </a:moveTo>
                      <a:lnTo>
                        <a:pt x="975238" y="225049"/>
                      </a:lnTo>
                      <a:lnTo>
                        <a:pt x="806741" y="5879"/>
                      </a:lnTo>
                      <a:lnTo>
                        <a:pt x="166565" y="587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75000"/>
                        <a:alpha val="39000"/>
                      </a:schemeClr>
                    </a:gs>
                    <a:gs pos="100000">
                      <a:schemeClr val="tx2">
                        <a:lumMod val="75000"/>
                        <a:alpha val="37000"/>
                      </a:schemeClr>
                    </a:gs>
                  </a:gsLst>
                  <a:lin ang="0" scaled="0"/>
                </a:gradFill>
                <a:ln w="6350">
                  <a:gradFill>
                    <a:gsLst>
                      <a:gs pos="0">
                        <a:schemeClr val="bg2">
                          <a:lumMod val="60000"/>
                          <a:lumOff val="40000"/>
                        </a:schemeClr>
                      </a:gs>
                      <a:gs pos="100000">
                        <a:schemeClr val="tx1"/>
                      </a:gs>
                    </a:gsLst>
                    <a:lin ang="0" scaled="0"/>
                  </a:gradFill>
                  <a:miter lim="4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052"/>
                  <a:endParaRPr lang="en-US" sz="4266" kern="0">
                    <a:solidFill>
                      <a:prstClr val="white"/>
                    </a:solidFill>
                    <a:latin typeface="Intel Clear Light" panose="020B0404020203020204" pitchFamily="34" charset="0"/>
                  </a:endParaRPr>
                </a:p>
              </p:txBody>
            </p:sp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A0A4206-5835-8264-1F82-5BDBEA171E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biLevel thresh="25000"/>
              </a:blip>
              <a:srcRect b="19590"/>
              <a:stretch/>
            </p:blipFill>
            <p:spPr>
              <a:xfrm>
                <a:off x="3998540" y="2051674"/>
                <a:ext cx="898907" cy="144271"/>
              </a:xfrm>
              <a:prstGeom prst="rect">
                <a:avLst/>
              </a:prstGeom>
            </p:spPr>
          </p:pic>
          <p:sp>
            <p:nvSpPr>
              <p:cNvPr id="20" name="Freeform: Shape 127">
                <a:extLst>
                  <a:ext uri="{FF2B5EF4-FFF2-40B4-BE49-F238E27FC236}">
                    <a16:creationId xmlns:a16="http://schemas.microsoft.com/office/drawing/2014/main" id="{99CEC85A-BB5C-AB94-F6ED-3DD6DA125E51}"/>
                  </a:ext>
                </a:extLst>
              </p:cNvPr>
              <p:cNvSpPr/>
              <p:nvPr/>
            </p:nvSpPr>
            <p:spPr>
              <a:xfrm>
                <a:off x="3939852" y="1779694"/>
                <a:ext cx="964337" cy="150584"/>
              </a:xfrm>
              <a:custGeom>
                <a:avLst/>
                <a:gdLst>
                  <a:gd name="connsiteX0" fmla="*/ 4633 w 771525"/>
                  <a:gd name="connsiteY0" fmla="*/ 59497 h 95250"/>
                  <a:gd name="connsiteX1" fmla="*/ 137888 w 771525"/>
                  <a:gd name="connsiteY1" fmla="*/ 4633 h 95250"/>
                  <a:gd name="connsiteX2" fmla="*/ 646904 w 771525"/>
                  <a:gd name="connsiteY2" fmla="*/ 4633 h 95250"/>
                  <a:gd name="connsiteX3" fmla="*/ 775206 w 771525"/>
                  <a:gd name="connsiteY3" fmla="*/ 59497 h 95250"/>
                  <a:gd name="connsiteX4" fmla="*/ 709388 w 771525"/>
                  <a:gd name="connsiteY4" fmla="*/ 92930 h 95250"/>
                  <a:gd name="connsiteX5" fmla="*/ 69213 w 771525"/>
                  <a:gd name="connsiteY5" fmla="*/ 9293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1525" h="95250">
                    <a:moveTo>
                      <a:pt x="4633" y="59497"/>
                    </a:moveTo>
                    <a:lnTo>
                      <a:pt x="137888" y="4633"/>
                    </a:lnTo>
                    <a:lnTo>
                      <a:pt x="646904" y="4633"/>
                    </a:lnTo>
                    <a:lnTo>
                      <a:pt x="775206" y="59497"/>
                    </a:lnTo>
                    <a:lnTo>
                      <a:pt x="709388" y="92930"/>
                    </a:lnTo>
                    <a:lnTo>
                      <a:pt x="69213" y="9293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052"/>
                <a:endParaRPr lang="en-US" sz="4266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1" name="Freeform: Shape 128">
                <a:extLst>
                  <a:ext uri="{FF2B5EF4-FFF2-40B4-BE49-F238E27FC236}">
                    <a16:creationId xmlns:a16="http://schemas.microsoft.com/office/drawing/2014/main" id="{2E963C02-E533-0722-580D-98C8EA8252A2}"/>
                  </a:ext>
                </a:extLst>
              </p:cNvPr>
              <p:cNvSpPr/>
              <p:nvPr/>
            </p:nvSpPr>
            <p:spPr>
              <a:xfrm>
                <a:off x="3938296" y="1262425"/>
                <a:ext cx="488121" cy="662572"/>
              </a:xfrm>
              <a:custGeom>
                <a:avLst/>
                <a:gdLst>
                  <a:gd name="connsiteX0" fmla="*/ 390689 w 390525"/>
                  <a:gd name="connsiteY0" fmla="*/ 5879 h 419100"/>
                  <a:gd name="connsiteX1" fmla="*/ 5879 w 390525"/>
                  <a:gd name="connsiteY1" fmla="*/ 386688 h 419100"/>
                  <a:gd name="connsiteX2" fmla="*/ 70458 w 390525"/>
                  <a:gd name="connsiteY2" fmla="*/ 42012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525" h="419100">
                    <a:moveTo>
                      <a:pt x="390689" y="5879"/>
                    </a:moveTo>
                    <a:lnTo>
                      <a:pt x="5879" y="386688"/>
                    </a:lnTo>
                    <a:lnTo>
                      <a:pt x="70458" y="42012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052"/>
                <a:endParaRPr lang="en-US" sz="4266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2" name="Freeform: Shape 129">
                <a:extLst>
                  <a:ext uri="{FF2B5EF4-FFF2-40B4-BE49-F238E27FC236}">
                    <a16:creationId xmlns:a16="http://schemas.microsoft.com/office/drawing/2014/main" id="{6F5812F7-F137-F269-6A46-982D058F970A}"/>
                  </a:ext>
                </a:extLst>
              </p:cNvPr>
              <p:cNvSpPr/>
              <p:nvPr/>
            </p:nvSpPr>
            <p:spPr>
              <a:xfrm>
                <a:off x="4419273" y="1262425"/>
                <a:ext cx="488121" cy="662572"/>
              </a:xfrm>
              <a:custGeom>
                <a:avLst/>
                <a:gdLst>
                  <a:gd name="connsiteX0" fmla="*/ 5879 w 390525"/>
                  <a:gd name="connsiteY0" fmla="*/ 5879 h 419100"/>
                  <a:gd name="connsiteX1" fmla="*/ 391641 w 390525"/>
                  <a:gd name="connsiteY1" fmla="*/ 386688 h 419100"/>
                  <a:gd name="connsiteX2" fmla="*/ 325823 w 390525"/>
                  <a:gd name="connsiteY2" fmla="*/ 42012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525" h="419100">
                    <a:moveTo>
                      <a:pt x="5879" y="5879"/>
                    </a:moveTo>
                    <a:lnTo>
                      <a:pt x="391641" y="386688"/>
                    </a:lnTo>
                    <a:lnTo>
                      <a:pt x="325823" y="42012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052"/>
                <a:endParaRPr lang="en-US" sz="4266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3" name="Freeform: Shape 130">
                <a:extLst>
                  <a:ext uri="{FF2B5EF4-FFF2-40B4-BE49-F238E27FC236}">
                    <a16:creationId xmlns:a16="http://schemas.microsoft.com/office/drawing/2014/main" id="{F85DD421-9E78-47A8-3B7C-142D90DED635}"/>
                  </a:ext>
                </a:extLst>
              </p:cNvPr>
              <p:cNvSpPr/>
              <p:nvPr/>
            </p:nvSpPr>
            <p:spPr>
              <a:xfrm>
                <a:off x="4019014" y="1262425"/>
                <a:ext cx="809567" cy="662572"/>
              </a:xfrm>
              <a:custGeom>
                <a:avLst/>
                <a:gdLst>
                  <a:gd name="connsiteX0" fmla="*/ 5879 w 647700"/>
                  <a:gd name="connsiteY0" fmla="*/ 420121 h 419100"/>
                  <a:gd name="connsiteX1" fmla="*/ 646054 w 647700"/>
                  <a:gd name="connsiteY1" fmla="*/ 420121 h 419100"/>
                  <a:gd name="connsiteX2" fmla="*/ 326109 w 647700"/>
                  <a:gd name="connsiteY2" fmla="*/ 587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7700" h="419100">
                    <a:moveTo>
                      <a:pt x="5879" y="420121"/>
                    </a:moveTo>
                    <a:lnTo>
                      <a:pt x="646054" y="420121"/>
                    </a:lnTo>
                    <a:lnTo>
                      <a:pt x="326109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0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052"/>
                <a:endParaRPr lang="en-US" sz="4266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80449F7-92EB-7194-FAF2-1F48C2AD3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biLevel thresh="25000"/>
              </a:blip>
              <a:stretch>
                <a:fillRect/>
              </a:stretch>
            </p:blipFill>
            <p:spPr>
              <a:xfrm>
                <a:off x="4234980" y="1619590"/>
                <a:ext cx="426025" cy="348270"/>
              </a:xfrm>
              <a:prstGeom prst="rect">
                <a:avLst/>
              </a:prstGeom>
            </p:spPr>
          </p:pic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E5F4E47-6AAB-26EB-D2D1-AD773A2629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0459" y="3751776"/>
              <a:ext cx="906376" cy="1349580"/>
            </a:xfrm>
            <a:prstGeom prst="straightConnector1">
              <a:avLst/>
            </a:prstGeom>
            <a:ln w="57150">
              <a:gradFill>
                <a:gsLst>
                  <a:gs pos="0">
                    <a:schemeClr val="accent2"/>
                  </a:gs>
                  <a:gs pos="100000">
                    <a:srgbClr val="C00000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9FB3C5E-6041-7241-029F-391224290A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62042" y="3795551"/>
              <a:ext cx="888817" cy="1334984"/>
            </a:xfrm>
            <a:prstGeom prst="straightConnector1">
              <a:avLst/>
            </a:prstGeom>
            <a:ln w="57150">
              <a:gradFill>
                <a:gsLst>
                  <a:gs pos="0">
                    <a:schemeClr val="accent2"/>
                  </a:gs>
                  <a:gs pos="100000">
                    <a:srgbClr val="C00000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AFFD99-3FDE-FD5D-8CA8-804D3F2B3BD7}"/>
                </a:ext>
              </a:extLst>
            </p:cNvPr>
            <p:cNvSpPr txBox="1"/>
            <p:nvPr/>
          </p:nvSpPr>
          <p:spPr>
            <a:xfrm rot="3420000">
              <a:off x="10353790" y="4292300"/>
              <a:ext cx="14236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09405"/>
              <a:r>
                <a:rPr lang="en-US" sz="1400" b="1">
                  <a:latin typeface="Calibri" panose="020F0502020204030204" pitchFamily="34" charset="0"/>
                  <a:cs typeface="Calibri" panose="020F0502020204030204" pitchFamily="34" charset="0"/>
                </a:rPr>
                <a:t>Bandwidth, Cost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FF59406-D8B3-1796-829F-F019FCE64383}"/>
                </a:ext>
              </a:extLst>
            </p:cNvPr>
            <p:cNvSpPr txBox="1"/>
            <p:nvPr/>
          </p:nvSpPr>
          <p:spPr>
            <a:xfrm rot="18247310">
              <a:off x="8002767" y="4060133"/>
              <a:ext cx="16136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09405"/>
              <a:r>
                <a:rPr lang="en-US" sz="1400" b="1">
                  <a:latin typeface="Calibri" panose="020F0502020204030204" pitchFamily="34" charset="0"/>
                  <a:cs typeface="Calibri" panose="020F0502020204030204" pitchFamily="34" charset="0"/>
                </a:rPr>
                <a:t>Capacity,  Latency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F7A360-9C04-881E-C0D5-6C3A819C45A4}"/>
              </a:ext>
            </a:extLst>
          </p:cNvPr>
          <p:cNvSpPr txBox="1"/>
          <p:nvPr/>
        </p:nvSpPr>
        <p:spPr>
          <a:xfrm>
            <a:off x="6436934" y="1866688"/>
            <a:ext cx="5079304" cy="20236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i="1" u="sng">
                <a:latin typeface="Calibri" panose="020F0502020204030204" pitchFamily="34" charset="0"/>
                <a:cs typeface="Calibri" panose="020F0502020204030204" pitchFamily="34" charset="0"/>
              </a:rPr>
              <a:t>It’s the Memory, Stupid!</a:t>
            </a:r>
          </a:p>
          <a:p>
            <a:r>
              <a:rPr lang="en-US" sz="1200" b="1" i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…Processor Speed Has Outstripped Memory … 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chips are largely able to </a:t>
            </a:r>
            <a:br>
              <a:rPr lang="en-US"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i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execute code faster than we can feed them with instructions and data. 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no longer performance bottlenecks in the floating- point.</a:t>
            </a:r>
            <a:br>
              <a:rPr lang="en-US"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i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...The real design action is in memory subsystems</a:t>
            </a:r>
            <a:r>
              <a:rPr lang="en-US" sz="1200" b="1" i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caches,buses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bandwidth, and latency…I expect that over the coming decade memory subsystem design will be </a:t>
            </a:r>
            <a:br>
              <a:rPr lang="en-US"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i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only important design issue 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microprocessors.</a:t>
            </a:r>
          </a:p>
          <a:p>
            <a:endParaRPr lang="en-US" sz="120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50">
                <a:latin typeface="Calibri" panose="020F0502020204030204" pitchFamily="34" charset="0"/>
                <a:cs typeface="Calibri" panose="020F0502020204030204" pitchFamily="34" charset="0"/>
              </a:rPr>
              <a:t>Architects Look to Processors of Future, </a:t>
            </a:r>
          </a:p>
          <a:p>
            <a:r>
              <a:rPr lang="en-US" sz="1050">
                <a:latin typeface="Calibri" panose="020F0502020204030204" pitchFamily="34" charset="0"/>
                <a:cs typeface="Calibri" panose="020F0502020204030204" pitchFamily="34" charset="0"/>
              </a:rPr>
              <a:t>Microprocessor Report,  V10,  N10,  Aug/5/1996 </a:t>
            </a:r>
          </a:p>
          <a:p>
            <a:r>
              <a:rPr lang="en-US" sz="1050">
                <a:latin typeface="Calibri" panose="020F0502020204030204" pitchFamily="34" charset="0"/>
                <a:cs typeface="Calibri" panose="020F0502020204030204" pitchFamily="34" charset="0"/>
              </a:rPr>
              <a:t>Dick Sites, Digital Equipment Corp</a:t>
            </a:r>
          </a:p>
        </p:txBody>
      </p:sp>
    </p:spTree>
    <p:extLst>
      <p:ext uri="{BB962C8B-B14F-4D97-AF65-F5344CB8AC3E}">
        <p14:creationId xmlns:p14="http://schemas.microsoft.com/office/powerpoint/2010/main" val="1595517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4C8DD91-49AE-0E38-E630-8A26AC0FEC4B}"/>
              </a:ext>
            </a:extLst>
          </p:cNvPr>
          <p:cNvSpPr txBox="1">
            <a:spLocks/>
          </p:cNvSpPr>
          <p:nvPr/>
        </p:nvSpPr>
        <p:spPr bwMode="auto">
          <a:xfrm>
            <a:off x="6188075" y="1219200"/>
            <a:ext cx="5765800" cy="4876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1600" kern="0"/>
              <a:t>C9-4 / 4.24GHz 2-port 6T SRAM in 5nm (TSMC)</a:t>
            </a:r>
          </a:p>
          <a:p>
            <a:pPr defTabSz="914400"/>
            <a:endParaRPr lang="en-US" sz="1600" kern="0"/>
          </a:p>
          <a:p>
            <a:pPr defTabSz="914400"/>
            <a:endParaRPr lang="en-US" sz="1600" kern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49A7D-E55F-75AD-A587-56D0F9D09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SRAM design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FD3EE3-A136-D2EF-AB08-EB5FA5A32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48768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/>
              <a:t>C9-3 / 4.0GHz 2-port 6T SRAM in 4nm (Samsung)</a:t>
            </a:r>
          </a:p>
          <a:p>
            <a:endParaRPr lang="en-US" sz="1600"/>
          </a:p>
          <a:p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DAAB1-CA04-9540-3968-A7C81CA57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04"/>
          <a:stretch/>
        </p:blipFill>
        <p:spPr>
          <a:xfrm>
            <a:off x="824396" y="3708475"/>
            <a:ext cx="2957180" cy="1287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38047-D913-2F40-9944-99C8DBADD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23" r="41248"/>
          <a:stretch/>
        </p:blipFill>
        <p:spPr>
          <a:xfrm>
            <a:off x="3855302" y="3803850"/>
            <a:ext cx="2004451" cy="1439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DD3DD6-4AB1-6AED-A9D3-F2801023A78A}"/>
              </a:ext>
            </a:extLst>
          </p:cNvPr>
          <p:cNvSpPr txBox="1"/>
          <p:nvPr/>
        </p:nvSpPr>
        <p:spPr>
          <a:xfrm>
            <a:off x="4024356" y="3339143"/>
            <a:ext cx="18353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000000"/>
                </a:solidFill>
                <a:effectLst/>
                <a:latin typeface="TrebuchetMS"/>
              </a:rPr>
              <a:t>Clamped Bit-Line Discharge</a:t>
            </a:r>
            <a:r>
              <a:rPr lang="en-US" sz="1400"/>
              <a:t> </a:t>
            </a:r>
            <a:br>
              <a:rPr lang="en-US" sz="1400"/>
            </a:br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954E9A-87CA-41F3-4EA6-72EBB6F88FDF}"/>
              </a:ext>
            </a:extLst>
          </p:cNvPr>
          <p:cNvSpPr txBox="1"/>
          <p:nvPr/>
        </p:nvSpPr>
        <p:spPr>
          <a:xfrm>
            <a:off x="996406" y="3429000"/>
            <a:ext cx="2613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000000"/>
                </a:solidFill>
                <a:effectLst/>
                <a:latin typeface="TrebuchetMS"/>
              </a:rPr>
              <a:t>Bit-Line Charge Time Reduction</a:t>
            </a:r>
            <a:r>
              <a:rPr lang="en-US" sz="1000"/>
              <a:t> </a:t>
            </a:r>
            <a:endParaRPr lang="en-US" sz="11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5A218D-648D-A5A6-48F4-B904D64B3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75" y="5224467"/>
            <a:ext cx="3208526" cy="7768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CADF9D-0E67-C823-A833-A756D6576BF8}"/>
              </a:ext>
            </a:extLst>
          </p:cNvPr>
          <p:cNvSpPr txBox="1"/>
          <p:nvPr/>
        </p:nvSpPr>
        <p:spPr>
          <a:xfrm>
            <a:off x="1341664" y="5067674"/>
            <a:ext cx="167083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000000"/>
                </a:solidFill>
                <a:effectLst/>
                <a:latin typeface="TrebuchetMS"/>
              </a:rPr>
              <a:t>Flying word-line</a:t>
            </a:r>
            <a:endParaRPr lang="en-US" sz="1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46EBC9B-CA97-805D-C85E-C88D6621E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23" y="1667274"/>
            <a:ext cx="2674643" cy="976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FEAD66-C8D4-8CB3-3D90-6A39A773F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326" y="1737423"/>
            <a:ext cx="2498131" cy="14963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424DF70-A1C8-45F6-D445-976360E7C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206" y="1700269"/>
            <a:ext cx="2543719" cy="13486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E11A7C-9CD2-D873-DB89-54EF67D41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869" y="3418713"/>
            <a:ext cx="2102965" cy="9305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1EB812F-E3E0-5FB3-0E11-C31DFAB754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1156" y="3067641"/>
            <a:ext cx="2543719" cy="12816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F0A678-F638-F4FE-78EB-0CFA6A4F71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8681" y="4614684"/>
            <a:ext cx="2543719" cy="13246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7629A84-F980-CE1C-FEA0-C44E2D314B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207" y="4712193"/>
            <a:ext cx="2463800" cy="12397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ED24F0-F4F0-FF1A-17F9-B8FDC54008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9564" y="1511518"/>
            <a:ext cx="2275311" cy="142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8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21E0F-F296-5615-AAC9-FC6BD4F0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Niche Memory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AF94C-598A-8116-3D13-FF67479F0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MRAM</a:t>
            </a:r>
          </a:p>
        </p:txBody>
      </p:sp>
    </p:spTree>
    <p:extLst>
      <p:ext uri="{BB962C8B-B14F-4D97-AF65-F5344CB8AC3E}">
        <p14:creationId xmlns:p14="http://schemas.microsoft.com/office/powerpoint/2010/main" val="2818334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16FD-826E-16B3-8B9D-E576279C61B6}"/>
              </a:ext>
            </a:extLst>
          </p:cNvPr>
          <p:cNvSpPr txBox="1">
            <a:spLocks/>
          </p:cNvSpPr>
          <p:nvPr/>
        </p:nvSpPr>
        <p:spPr>
          <a:xfrm>
            <a:off x="914400" y="152400"/>
            <a:ext cx="10363200" cy="838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5pPr>
            <a:lvl6pPr marL="55403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6pPr>
            <a:lvl7pPr marL="110807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7pPr>
            <a:lvl8pPr marL="166210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8pPr>
            <a:lvl9pPr marL="221614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9pPr>
          </a:lstStyle>
          <a:p>
            <a:pPr defTabSz="914400"/>
            <a:r>
              <a:rPr lang="en-US" kern="0" err="1"/>
              <a:t>SoA</a:t>
            </a:r>
            <a:r>
              <a:rPr lang="en-US" kern="0"/>
              <a:t> MRAM and Application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8F28D-4E95-2165-BBCE-4089CF394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824"/>
          <a:stretch/>
        </p:blipFill>
        <p:spPr>
          <a:xfrm>
            <a:off x="685800" y="1066800"/>
            <a:ext cx="3429000" cy="1666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3A9CFA-D5E6-E167-07DD-86E51F0ABBF4}"/>
              </a:ext>
            </a:extLst>
          </p:cNvPr>
          <p:cNvSpPr txBox="1"/>
          <p:nvPr/>
        </p:nvSpPr>
        <p:spPr>
          <a:xfrm>
            <a:off x="2209800" y="1066800"/>
            <a:ext cx="2083904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iedm’21 Samsung on </a:t>
            </a:r>
            <a:r>
              <a:rPr lang="en-US" sz="1100"/>
              <a:t>28nm MRAM </a:t>
            </a:r>
          </a:p>
          <a:p>
            <a:r>
              <a:rPr lang="en-US" sz="1100"/>
              <a:t>for Frame Buffer Memory in CIS </a:t>
            </a:r>
            <a:endParaRPr lang="en-US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16C05-4CB8-4009-1BF9-E15746D2C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667" y="1502013"/>
            <a:ext cx="2644664" cy="1157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171032-C432-2280-AE36-2A8C32B21067}"/>
              </a:ext>
            </a:extLst>
          </p:cNvPr>
          <p:cNvSpPr txBox="1"/>
          <p:nvPr/>
        </p:nvSpPr>
        <p:spPr>
          <a:xfrm>
            <a:off x="5620709" y="1066800"/>
            <a:ext cx="950581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May’23 </a:t>
            </a:r>
            <a:r>
              <a:rPr lang="en-US" sz="1100" err="1">
                <a:latin typeface="Calibri" panose="020F0502020204030204" pitchFamily="34" charset="0"/>
                <a:cs typeface="Calibri" panose="020F0502020204030204" pitchFamily="34" charset="0"/>
              </a:rPr>
              <a:t>Everspin</a:t>
            </a:r>
            <a:endParaRPr lang="en-US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BD9DF77-8C5D-CFB2-28F2-B84E005B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77" y="1457691"/>
            <a:ext cx="2270182" cy="12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B7FC3D-A4EE-8E20-D66F-F8FC7E301D81}"/>
              </a:ext>
            </a:extLst>
          </p:cNvPr>
          <p:cNvSpPr txBox="1"/>
          <p:nvPr/>
        </p:nvSpPr>
        <p:spPr>
          <a:xfrm>
            <a:off x="8002366" y="1050745"/>
            <a:ext cx="2226572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NXP, TSMC bring embedded MRAM to </a:t>
            </a:r>
          </a:p>
          <a:p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automotive MCUs, May 16,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380E26-E035-736A-5D08-493A9FC146F8}"/>
              </a:ext>
            </a:extLst>
          </p:cNvPr>
          <p:cNvSpPr txBox="1"/>
          <p:nvPr/>
        </p:nvSpPr>
        <p:spPr>
          <a:xfrm>
            <a:off x="281161" y="3089154"/>
            <a:ext cx="248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Isscc-19 </a:t>
            </a:r>
          </a:p>
          <a:p>
            <a:pPr algn="ctr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13.3 Intel on 22nm </a:t>
            </a:r>
            <a:r>
              <a:rPr lang="en-US" sz="1600" err="1">
                <a:latin typeface="Calibri" panose="020F0502020204030204" pitchFamily="34" charset="0"/>
                <a:cs typeface="Calibri" panose="020F0502020204030204" pitchFamily="34" charset="0"/>
              </a:rPr>
              <a:t>eMRAM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85253C-C0EB-C4B3-DCD5-08B32B54F7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883"/>
          <a:stretch/>
        </p:blipFill>
        <p:spPr>
          <a:xfrm>
            <a:off x="457201" y="3657600"/>
            <a:ext cx="2133600" cy="22575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292841-F6D9-4967-8CC7-4681A37C9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0560" y="3605572"/>
            <a:ext cx="3124200" cy="2505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F6687D-5380-F1B1-5FF5-F47A6B59C701}"/>
              </a:ext>
            </a:extLst>
          </p:cNvPr>
          <p:cNvSpPr txBox="1"/>
          <p:nvPr/>
        </p:nvSpPr>
        <p:spPr>
          <a:xfrm>
            <a:off x="3237786" y="3020797"/>
            <a:ext cx="2589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Iedm-20 </a:t>
            </a:r>
          </a:p>
          <a:p>
            <a:pPr algn="ctr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11.4 TSMC on 16nm </a:t>
            </a:r>
            <a:r>
              <a:rPr lang="en-US" sz="1600" err="1">
                <a:latin typeface="Calibri" panose="020F0502020204030204" pitchFamily="34" charset="0"/>
                <a:cs typeface="Calibri" panose="020F0502020204030204" pitchFamily="34" charset="0"/>
              </a:rPr>
              <a:t>eMRAM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2DD05A-0E98-703B-7A0A-7A339B3D2C82}"/>
              </a:ext>
            </a:extLst>
          </p:cNvPr>
          <p:cNvGrpSpPr/>
          <p:nvPr/>
        </p:nvGrpSpPr>
        <p:grpSpPr>
          <a:xfrm>
            <a:off x="6223552" y="2983830"/>
            <a:ext cx="5816048" cy="3569370"/>
            <a:chOff x="6375952" y="2983830"/>
            <a:chExt cx="5816048" cy="356937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685B3D-0D0B-2858-7872-2C87D8BE8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7000" y="3459658"/>
              <a:ext cx="2054239" cy="1392874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400DA95-DFDB-30BB-AC34-E31C03EC15D2}"/>
                </a:ext>
              </a:extLst>
            </p:cNvPr>
            <p:cNvGrpSpPr/>
            <p:nvPr/>
          </p:nvGrpSpPr>
          <p:grpSpPr>
            <a:xfrm>
              <a:off x="7238999" y="3408906"/>
              <a:ext cx="1785221" cy="1494378"/>
              <a:chOff x="6781799" y="3611022"/>
              <a:chExt cx="2802236" cy="202777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FD75EF9-5556-966F-52F2-38B352340E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8750" t="22352" r="7601"/>
              <a:stretch/>
            </p:blipFill>
            <p:spPr>
              <a:xfrm>
                <a:off x="6781799" y="3611022"/>
                <a:ext cx="2549923" cy="202777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4A9EFE-F7AD-C73A-167A-DE0DC4D131C3}"/>
                  </a:ext>
                </a:extLst>
              </p:cNvPr>
              <p:cNvSpPr txBox="1"/>
              <p:nvPr/>
            </p:nvSpPr>
            <p:spPr>
              <a:xfrm>
                <a:off x="8305801" y="4113312"/>
                <a:ext cx="1278234" cy="1670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15.2~18.1 Mb/mm</a:t>
                </a:r>
                <a:r>
                  <a:rPr lang="en-US" sz="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269A2D-5E19-EBB4-2BC2-EC426A2C9620}"/>
                </a:ext>
              </a:extLst>
            </p:cNvPr>
            <p:cNvSpPr txBox="1"/>
            <p:nvPr/>
          </p:nvSpPr>
          <p:spPr>
            <a:xfrm>
              <a:off x="6375952" y="2983830"/>
              <a:ext cx="5816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vlsi-23 T18-4 Samsung on 14nm </a:t>
              </a:r>
              <a:r>
                <a:rPr lang="en-US" sz="1600" b="1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eMRAM</a:t>
              </a:r>
              <a:r>
                <a:rPr lang="en-US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and beyond (10nm)</a:t>
              </a:r>
            </a:p>
            <a:p>
              <a:r>
                <a:rPr lang="en-US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vlsi-23 C2-2 Samsung’s 14nm 128Mb@0.64V/12.5ns/18.1Mb/mm</a:t>
              </a:r>
              <a:r>
                <a:rPr lang="en-US" sz="1600" b="1" baseline="3000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7252051-98E4-1443-5EFE-02547CE08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99181" y="3568605"/>
              <a:ext cx="2710579" cy="10808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9526A7-A2CF-D9B3-35FF-86ADD7E66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87574" y="4849727"/>
              <a:ext cx="4645834" cy="1703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251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21E0F-F296-5615-AAC9-FC6BD4F0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Disruptive Memory Technologies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AF94C-598A-8116-3D13-FF67479F0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2286001"/>
            <a:ext cx="10363200" cy="2120900"/>
          </a:xfrm>
        </p:spPr>
        <p:txBody>
          <a:bodyPr/>
          <a:lstStyle/>
          <a:p>
            <a:r>
              <a:rPr lang="en-US"/>
              <a:t>Scalable Ferroelectric Devices</a:t>
            </a:r>
          </a:p>
          <a:p>
            <a:r>
              <a:rPr lang="en-US"/>
              <a:t>Oxide TFT for 3D memory  </a:t>
            </a:r>
          </a:p>
          <a:p>
            <a:r>
              <a:rPr lang="en-US"/>
              <a:t>PCM/RRAM/Threshold Switching Devices</a:t>
            </a:r>
          </a:p>
          <a:p>
            <a:r>
              <a:rPr lang="en-US"/>
              <a:t>Unipolar STT-MRAM </a:t>
            </a:r>
          </a:p>
        </p:txBody>
      </p:sp>
    </p:spTree>
    <p:extLst>
      <p:ext uri="{BB962C8B-B14F-4D97-AF65-F5344CB8AC3E}">
        <p14:creationId xmlns:p14="http://schemas.microsoft.com/office/powerpoint/2010/main" val="3178787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AC40-FD4C-EF6C-C5DE-78952793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838200"/>
          </a:xfrm>
        </p:spPr>
        <p:txBody>
          <a:bodyPr/>
          <a:lstStyle/>
          <a:p>
            <a:r>
              <a:rPr lang="en-US" sz="3600"/>
              <a:t>FE-Cap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577B-05D2-45C1-C8EB-6C6106767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828799"/>
            <a:ext cx="5181600" cy="4626429"/>
          </a:xfrm>
          <a:ln>
            <a:solidFill>
              <a:srgbClr val="C00000"/>
            </a:solidFill>
          </a:ln>
        </p:spPr>
        <p:txBody>
          <a:bodyPr/>
          <a:lstStyle/>
          <a:p>
            <a:pPr marL="404813" indent="-396875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T12-4 N Taiwan U’s experimental validation 2P</a:t>
            </a:r>
            <a:r>
              <a:rPr lang="en-US" sz="1800" baseline="-25000">
                <a:latin typeface="Calibri" panose="020F0502020204030204" pitchFamily="34" charset="0"/>
                <a:cs typeface="Calibri" panose="020F0502020204030204" pitchFamily="34" charset="0"/>
              </a:rPr>
              <a:t>r,max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b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EpiHZO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n+Si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84µC/cm</a:t>
            </a:r>
            <a:r>
              <a:rPr lang="en-US" sz="1800" baseline="30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b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EpiHZO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n+Ge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73µC/cm</a:t>
            </a:r>
            <a:r>
              <a:rPr lang="en-US" sz="1800" baseline="30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482C1-CC72-3DDE-B880-50962642D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308600" cy="4648200"/>
          </a:xfrm>
          <a:ln>
            <a:solidFill>
              <a:srgbClr val="C00000"/>
            </a:solidFill>
          </a:ln>
        </p:spPr>
        <p:txBody>
          <a:bodyPr/>
          <a:lstStyle/>
          <a:p>
            <a:pPr marL="404813" indent="-404813" defTabSz="914400">
              <a:buNone/>
            </a:pPr>
            <a:r>
              <a:rPr lang="en-US" sz="1800" kern="0"/>
              <a:t>T7-3 Stanford’s record remanent polarization @ </a:t>
            </a:r>
            <a:br>
              <a:rPr lang="en-US" sz="1800" kern="0"/>
            </a:br>
            <a:r>
              <a:rPr lang="en-US" sz="1800" kern="0"/>
              <a:t>108 </a:t>
            </a:r>
            <a:r>
              <a:rPr lang="el-GR" sz="1800" kern="0"/>
              <a:t>μ</a:t>
            </a:r>
            <a:r>
              <a:rPr lang="en-US" sz="1800" kern="0"/>
              <a:t>C/cm</a:t>
            </a:r>
            <a:r>
              <a:rPr lang="en-US" sz="1800" kern="0" baseline="30000"/>
              <a:t>2</a:t>
            </a:r>
            <a:r>
              <a:rPr lang="en-US" sz="1800" kern="0"/>
              <a:t> Mo/HZO/Mo</a:t>
            </a:r>
          </a:p>
          <a:p>
            <a:pPr defTabSz="914400"/>
            <a:endParaRPr lang="en-US" sz="1800" kern="0"/>
          </a:p>
          <a:p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3F7ED-4580-F436-D932-46B46EB08957}"/>
              </a:ext>
            </a:extLst>
          </p:cNvPr>
          <p:cNvSpPr txBox="1"/>
          <p:nvPr/>
        </p:nvSpPr>
        <p:spPr>
          <a:xfrm>
            <a:off x="1199265" y="838200"/>
            <a:ext cx="10687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Background – </a:t>
            </a:r>
          </a:p>
          <a:p>
            <a:r>
              <a:rPr lang="en-US" sz="1800"/>
              <a:t>Theoretical limit of 2Pr (remanent polarization) of piezoelectric material is in the range of 1000s µC/cm</a:t>
            </a:r>
            <a:r>
              <a:rPr lang="en-US" sz="1800" baseline="30000"/>
              <a:t>2</a:t>
            </a:r>
            <a:endParaRPr lang="en-US" sz="1800"/>
          </a:p>
          <a:p>
            <a:r>
              <a:rPr lang="en-US" sz="1800"/>
              <a:t>PZT (Lead Zirconate Titanate) and BaTiO3 (Barium Titanate) reported 2Pr from 100s to 1000s µC/cm²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42256-EF9E-3B1C-1C24-A524F2F3F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0" b="1480"/>
          <a:stretch/>
        </p:blipFill>
        <p:spPr>
          <a:xfrm>
            <a:off x="1524000" y="2794736"/>
            <a:ext cx="3609877" cy="1777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EC515-88F6-F66C-1092-A761A8001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26" r="965" b="-1"/>
          <a:stretch/>
        </p:blipFill>
        <p:spPr>
          <a:xfrm>
            <a:off x="1676400" y="4618956"/>
            <a:ext cx="3276600" cy="18344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C37C3D-D1D0-186A-3A69-B7F074AC7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6"/>
          <a:stretch/>
        </p:blipFill>
        <p:spPr>
          <a:xfrm>
            <a:off x="6553200" y="4029806"/>
            <a:ext cx="4724400" cy="242542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09FFDAF-E0F9-CA96-4AD2-37DFDCDE031F}"/>
              </a:ext>
            </a:extLst>
          </p:cNvPr>
          <p:cNvGrpSpPr/>
          <p:nvPr/>
        </p:nvGrpSpPr>
        <p:grpSpPr>
          <a:xfrm>
            <a:off x="6658591" y="2666688"/>
            <a:ext cx="4619009" cy="1344698"/>
            <a:chOff x="6582391" y="2770102"/>
            <a:chExt cx="3203573" cy="6548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0C54F4-0375-ED5F-C38B-4EA99BF53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991" b="3092"/>
            <a:stretch/>
          </p:blipFill>
          <p:spPr>
            <a:xfrm>
              <a:off x="6582391" y="2770102"/>
              <a:ext cx="2142574" cy="6548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31097A-43BD-CEEB-48CC-F21653E9C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12067" y="2770102"/>
              <a:ext cx="973897" cy="654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16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3FFC-C9EC-1073-B887-F1BB6A14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1603"/>
            <a:ext cx="10363200" cy="838200"/>
          </a:xfrm>
        </p:spPr>
        <p:txBody>
          <a:bodyPr/>
          <a:lstStyle/>
          <a:p>
            <a:r>
              <a:rPr lang="en-US" sz="2800"/>
              <a:t>FE-FET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9EA3-01CC-3B37-5808-1175F3A68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980" y="875943"/>
            <a:ext cx="5080000" cy="30480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T5-1 KAIST/KIST on 3D FE-FET orientation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charx</a:t>
            </a: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97336-CD96-B2CA-DD14-F52B0C949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5681" y="4038600"/>
            <a:ext cx="5080000" cy="2443284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T5-2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U.Tokyo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on T</a:t>
            </a:r>
            <a:r>
              <a:rPr lang="en-US" sz="1800" baseline="-25000">
                <a:latin typeface="Calibri" panose="020F0502020204030204" pitchFamily="34" charset="0"/>
                <a:cs typeface="Calibri" panose="020F0502020204030204" pitchFamily="34" charset="0"/>
              </a:rPr>
              <a:t>HZO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Characterization and Cycling Endurance</a:t>
            </a:r>
          </a:p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1B01E-7A4A-5879-0CC7-F8C72712B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214" b="37048"/>
          <a:stretch/>
        </p:blipFill>
        <p:spPr>
          <a:xfrm>
            <a:off x="1229813" y="1476527"/>
            <a:ext cx="1461613" cy="838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2B95D-4835-BFB0-CD3E-2EA24A94B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845" b="37048"/>
          <a:stretch/>
        </p:blipFill>
        <p:spPr>
          <a:xfrm>
            <a:off x="976582" y="2556833"/>
            <a:ext cx="1066800" cy="126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E98E57-FFCE-F2A6-AB47-43747E183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45"/>
          <a:stretch/>
        </p:blipFill>
        <p:spPr>
          <a:xfrm>
            <a:off x="3405681" y="2514600"/>
            <a:ext cx="2492629" cy="1267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D7DBE-4340-7EB2-7500-4AFCEAC5C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82" t="5987" r="-445" b="52375"/>
          <a:stretch/>
        </p:blipFill>
        <p:spPr>
          <a:xfrm>
            <a:off x="2081826" y="2666642"/>
            <a:ext cx="1219200" cy="838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6BB78-1C7F-F5E0-6DF6-49C16515B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209" y="1360106"/>
            <a:ext cx="2425971" cy="11264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D277789-AF7D-F283-9A9B-CF34C65CCDEC}"/>
              </a:ext>
            </a:extLst>
          </p:cNvPr>
          <p:cNvGrpSpPr/>
          <p:nvPr/>
        </p:nvGrpSpPr>
        <p:grpSpPr>
          <a:xfrm>
            <a:off x="1447800" y="5188134"/>
            <a:ext cx="3365166" cy="1257298"/>
            <a:chOff x="698834" y="2209801"/>
            <a:chExt cx="5152928" cy="1981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10B641-D100-736C-50B0-2735E0536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634"/>
            <a:stretch/>
          </p:blipFill>
          <p:spPr>
            <a:xfrm>
              <a:off x="698834" y="2209801"/>
              <a:ext cx="2589565" cy="1981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51495A-DF6C-88DA-30DE-73D35A83C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000" t="8975" b="13238"/>
            <a:stretch/>
          </p:blipFill>
          <p:spPr>
            <a:xfrm>
              <a:off x="3342383" y="2209801"/>
              <a:ext cx="2509379" cy="1981200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6B167B-A8C8-A6D8-288D-C14F693FFCF1}"/>
              </a:ext>
            </a:extLst>
          </p:cNvPr>
          <p:cNvSpPr txBox="1">
            <a:spLocks/>
          </p:cNvSpPr>
          <p:nvPr/>
        </p:nvSpPr>
        <p:spPr bwMode="auto">
          <a:xfrm>
            <a:off x="6184900" y="875943"/>
            <a:ext cx="5397500" cy="192226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sz="1800" kern="0"/>
              <a:t>T5-3 N. 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Taiwan U on NS FE-FET, MW=1.8V,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800" baseline="-2500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=±2V</a:t>
            </a:r>
            <a:endParaRPr lang="en-US" sz="1800" kern="0"/>
          </a:p>
          <a:p>
            <a:pPr defTabSz="914400"/>
            <a:endParaRPr lang="en-US" sz="1800" kern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D150FA-EF35-D3A8-42BA-89A660E4F6E0}"/>
              </a:ext>
            </a:extLst>
          </p:cNvPr>
          <p:cNvGrpSpPr/>
          <p:nvPr/>
        </p:nvGrpSpPr>
        <p:grpSpPr>
          <a:xfrm>
            <a:off x="6400800" y="1237361"/>
            <a:ext cx="5080000" cy="1505839"/>
            <a:chOff x="6820543" y="1237362"/>
            <a:chExt cx="5270098" cy="1333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622A84-7BCC-8F7C-AD6D-917226693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80" t="19982" r="48572" b="14837"/>
            <a:stretch/>
          </p:blipFill>
          <p:spPr>
            <a:xfrm>
              <a:off x="6820543" y="1275626"/>
              <a:ext cx="2209800" cy="12954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3307B18-0F1F-E7A3-108D-5170870F3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87171" y="1237362"/>
              <a:ext cx="1333665" cy="133366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B9526A1-2639-A737-767B-3F5A72F6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77665" y="1237362"/>
              <a:ext cx="1612976" cy="1319471"/>
            </a:xfrm>
            <a:prstGeom prst="rect">
              <a:avLst/>
            </a:prstGeom>
          </p:spPr>
        </p:pic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B541457-E07C-D4F8-05B9-9987F5B51DC4}"/>
              </a:ext>
            </a:extLst>
          </p:cNvPr>
          <p:cNvSpPr txBox="1">
            <a:spLocks/>
          </p:cNvSpPr>
          <p:nvPr/>
        </p:nvSpPr>
        <p:spPr bwMode="auto">
          <a:xfrm>
            <a:off x="6184900" y="2874404"/>
            <a:ext cx="5397500" cy="360748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T7-2 Hynix’s QLC 3D Fe NAND</a:t>
            </a:r>
          </a:p>
          <a:p>
            <a:pPr defTabSz="914400"/>
            <a:endParaRPr lang="en-US" sz="1800" kern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D87D4B-6025-B489-4D1D-B1FD3E36AC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96" t="52213" r="7408"/>
          <a:stretch/>
        </p:blipFill>
        <p:spPr>
          <a:xfrm>
            <a:off x="2174118" y="4380667"/>
            <a:ext cx="3298765" cy="7710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930E94-7613-E423-2D02-85D795E5D1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9557" y="3326090"/>
            <a:ext cx="2081825" cy="1200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80764B-7A71-8CFE-BC0C-0285811EEB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4200" y="3321428"/>
            <a:ext cx="2129532" cy="12050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23A05E-28C0-1C56-9BC7-CE48F9DE48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4974" y="4827819"/>
            <a:ext cx="2698910" cy="12028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239BBD-9733-0FCC-D7CC-7E35124625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4199" y="4631514"/>
            <a:ext cx="2302107" cy="18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7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9927-F09A-D2A5-7882-FD7B7457E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Alternative capacitive FE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E0E68-EA66-DD02-4669-7D8B95D9F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2648286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T10-1 Chinese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AoS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. 128Kb 1T1C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FeRAM</a:t>
            </a: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7DA01-1305-6D4E-D2B6-1E73587FF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9199"/>
            <a:ext cx="5765800" cy="1641259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T5-4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NUo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Singapore on M-I</a:t>
            </a:r>
            <a:r>
              <a:rPr lang="en-US" sz="1800" baseline="-25000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-M-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FinFET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@50nm L</a:t>
            </a:r>
            <a:r>
              <a:rPr lang="en-US" sz="1800" baseline="-2500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60B2B-286D-A89D-AB13-F66846963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4489778" cy="226728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DEE07C-3007-A07C-8C5C-A29AC7D4EC9F}"/>
              </a:ext>
            </a:extLst>
          </p:cNvPr>
          <p:cNvSpPr txBox="1">
            <a:spLocks/>
          </p:cNvSpPr>
          <p:nvPr/>
        </p:nvSpPr>
        <p:spPr bwMode="auto">
          <a:xfrm>
            <a:off x="914400" y="3933657"/>
            <a:ext cx="5080000" cy="26482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1800" kern="0"/>
              <a:t>T12-2 </a:t>
            </a:r>
            <a:r>
              <a:rPr lang="en-US" sz="1800" kern="0" err="1"/>
              <a:t>NUo</a:t>
            </a:r>
            <a:r>
              <a:rPr lang="en-US" sz="1800" kern="0"/>
              <a:t> Singapore on M-I</a:t>
            </a:r>
            <a:r>
              <a:rPr lang="en-US" sz="1800" kern="0" baseline="-25000"/>
              <a:t>FE</a:t>
            </a:r>
            <a:r>
              <a:rPr lang="en-US" sz="1800" kern="0"/>
              <a:t>-M-FET @41nm L</a:t>
            </a:r>
            <a:r>
              <a:rPr lang="en-US" sz="1800" kern="0" baseline="-25000"/>
              <a:t>G</a:t>
            </a:r>
          </a:p>
          <a:p>
            <a:pPr marL="0" indent="0" defTabSz="914400">
              <a:buFontTx/>
              <a:buNone/>
            </a:pPr>
            <a:endParaRPr lang="en-US" sz="1800" kern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4EC456-A077-DA32-4429-B213A944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31" y="4724400"/>
            <a:ext cx="2844967" cy="1484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08868-BD53-AAC9-B8FA-9BB4F9B68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30"/>
          <a:stretch/>
        </p:blipFill>
        <p:spPr>
          <a:xfrm>
            <a:off x="3795634" y="4343400"/>
            <a:ext cx="2143156" cy="2135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C1051C-B0EA-7FA3-243E-A418F296B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649"/>
          <a:stretch/>
        </p:blipFill>
        <p:spPr>
          <a:xfrm>
            <a:off x="6346189" y="1656751"/>
            <a:ext cx="2426902" cy="10770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40DAF9-2EB2-03D5-CAD0-8310F70DB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276" y="1628458"/>
            <a:ext cx="1514227" cy="1105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6B7A0-CAEE-8705-ACD7-DEDE4097A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5872" y="1574742"/>
            <a:ext cx="1514227" cy="128571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8AFB7EA-6233-993B-EDBB-BFABF0DB83D6}"/>
              </a:ext>
            </a:extLst>
          </p:cNvPr>
          <p:cNvSpPr txBox="1">
            <a:spLocks/>
          </p:cNvSpPr>
          <p:nvPr/>
        </p:nvSpPr>
        <p:spPr bwMode="auto">
          <a:xfrm>
            <a:off x="6196458" y="2910071"/>
            <a:ext cx="5765799" cy="360748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T10-4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NUo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Singapore on BG FE-FET+ Diode Source</a:t>
            </a:r>
          </a:p>
          <a:p>
            <a:pPr marL="0" indent="0" defTabSz="914400">
              <a:buNone/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endParaRPr lang="en-US" sz="1800" kern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4AE27B-1AD5-E35E-7CD6-EC3909677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4761" y="3300196"/>
            <a:ext cx="2882834" cy="14651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10FC8D-18AA-D6A5-07D2-C78005093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22" y="4817177"/>
            <a:ext cx="2746734" cy="16138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D32488-5432-B064-4413-C1B07A081B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8624" y="3277594"/>
            <a:ext cx="2356490" cy="18006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5DEB8C-D988-1F8C-126E-7765B42C9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8939" y="4765354"/>
            <a:ext cx="2336175" cy="169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1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EC41C-C821-EFFE-5A39-43D9DB93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FTJ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3BA18-E9A3-A6EF-8590-8CD5C07563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T10-2 GSAT, N Taiwan U on 3D M-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-FE-M FTJ</a:t>
            </a: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25548-B892-F9A3-91D0-34BA7CFD0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08600" cy="48768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T10-3 KAIST on Bilayer M-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-FE-S FTJ</a:t>
            </a:r>
          </a:p>
          <a:p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87D78-7297-17B3-F743-4461D691A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85" y="3733800"/>
            <a:ext cx="4376336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53794-9C18-BB61-15AB-3FD8ABE24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609" y="1733785"/>
            <a:ext cx="3479800" cy="1750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85B11-2491-F749-E8AF-817EF18A85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916"/>
          <a:stretch/>
        </p:blipFill>
        <p:spPr>
          <a:xfrm>
            <a:off x="10210800" y="1758123"/>
            <a:ext cx="968596" cy="1383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1F2A2-726F-6999-4EF3-27754FA5E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079" y="3865397"/>
            <a:ext cx="1671830" cy="1750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5AA84C-81D0-E01D-FE38-A21B5C8EF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058" y="3865397"/>
            <a:ext cx="3279695" cy="1544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E00E63-9BAF-97BA-1F93-4743AAD77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701" y="1958835"/>
            <a:ext cx="4495800" cy="144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AC40-FD4C-EF6C-C5DE-78952793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25" y="228600"/>
            <a:ext cx="10687541" cy="838200"/>
          </a:xfrm>
        </p:spPr>
        <p:txBody>
          <a:bodyPr/>
          <a:lstStyle/>
          <a:p>
            <a:r>
              <a:rPr lang="en-US" sz="3600"/>
              <a:t>VLSI’23 Oxide TFT – BEOL compatible 3D Memory (1/2)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482C1-CC72-3DDE-B880-50962642D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31734"/>
            <a:ext cx="5308600" cy="4745266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defTabSz="914400">
              <a:buNone/>
            </a:pPr>
            <a:r>
              <a:rPr lang="en-US" sz="1800" kern="0"/>
              <a:t>T17-2 Purdue on scaled ALD a-IGZO </a:t>
            </a:r>
            <a:r>
              <a:rPr lang="en-US" sz="1800"/>
              <a:t>TFT</a:t>
            </a:r>
            <a:endParaRPr lang="en-US" sz="1800" kern="0"/>
          </a:p>
          <a:p>
            <a:pPr marL="0" indent="0" defTabSz="914400">
              <a:buNone/>
            </a:pPr>
            <a:endParaRPr lang="en-US" sz="1800" kern="0"/>
          </a:p>
          <a:p>
            <a:pPr marL="0" indent="0" defTabSz="914400">
              <a:buNone/>
            </a:pPr>
            <a:endParaRPr lang="en-US" sz="1800" kern="0"/>
          </a:p>
          <a:p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15E45C-BAE5-3632-6ECD-48847C9F7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089" y="2440139"/>
            <a:ext cx="1767095" cy="19018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4CDC4C-65CF-2C6E-C440-A2E604C65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672" y="2440139"/>
            <a:ext cx="1694126" cy="1930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F38DA7-8D67-3815-507D-52FB5DB82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746136"/>
            <a:ext cx="3219729" cy="1585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BB32B8-B779-9D4A-704B-0033D64CB2E0}"/>
              </a:ext>
            </a:extLst>
          </p:cNvPr>
          <p:cNvSpPr txBox="1"/>
          <p:nvPr/>
        </p:nvSpPr>
        <p:spPr>
          <a:xfrm>
            <a:off x="423895" y="1348627"/>
            <a:ext cx="5773706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16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Background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: Oxide semiconductor (In</a:t>
            </a:r>
            <a:r>
              <a:rPr kumimoji="0" lang="en-US" sz="160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2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O</a:t>
            </a:r>
            <a:r>
              <a:rPr kumimoji="0" lang="en-US" sz="160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3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, ITO, IGZO, IZO, ...)</a:t>
            </a:r>
          </a:p>
          <a:p>
            <a:pPr marL="342900" marR="0" lvl="0" indent="-342900" algn="l" defTabSz="110816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Material Basics</a:t>
            </a:r>
          </a:p>
          <a:p>
            <a:pPr marL="896981" lvl="1" indent="-342900">
              <a:spcBef>
                <a:spcPts val="4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BEOL compatible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&lt; 400 °C</a:t>
            </a:r>
          </a:p>
          <a:p>
            <a:pPr marL="896981" lvl="1" indent="-342900">
              <a:spcBef>
                <a:spcPts val="400"/>
              </a:spcBef>
              <a:buFont typeface="Courier New" panose="02070309020205020404" pitchFamily="49" charset="0"/>
              <a:buChar char="o"/>
              <a:defRPr/>
            </a:pPr>
            <a:r>
              <a:rPr lang="en-US" sz="1400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Relatively high </a:t>
            </a:r>
            <a:r>
              <a:rPr lang="en-US" sz="1400" i="1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µ</a:t>
            </a:r>
            <a:r>
              <a:rPr lang="en-US" sz="1400" i="1" baseline="-25000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: 40~100 cm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2</a:t>
            </a:r>
            <a:r>
              <a:rPr kumimoji="0" lang="en-US" sz="1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/ V*s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(Si: ~1400)</a:t>
            </a:r>
          </a:p>
          <a:p>
            <a:pPr marL="896981" lvl="1" indent="-342900">
              <a:spcBef>
                <a:spcPts val="400"/>
              </a:spcBef>
              <a:buFont typeface="Courier New" panose="02070309020205020404" pitchFamily="49" charset="0"/>
              <a:buChar char="o"/>
              <a:defRPr/>
            </a:pPr>
            <a:r>
              <a:rPr lang="en-US" sz="1400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Wide </a:t>
            </a:r>
            <a:r>
              <a:rPr lang="en-US" sz="1400" i="1" err="1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E</a:t>
            </a:r>
            <a:r>
              <a:rPr lang="en-US" sz="1400" baseline="-25000" err="1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g</a:t>
            </a:r>
            <a:r>
              <a:rPr lang="en-US" sz="1400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2.5~3.5 eV =&gt; low </a:t>
            </a:r>
            <a:r>
              <a:rPr lang="en-US" sz="1400" i="1" err="1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</a:t>
            </a:r>
            <a:r>
              <a:rPr lang="en-US" sz="1400" baseline="-25000" err="1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off</a:t>
            </a:r>
            <a:endParaRPr kumimoji="0" lang="en-US" sz="1400" b="0" u="none" strike="noStrike" kern="1200" cap="none" spc="0" normalizeH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896981" lvl="1" indent="-342900">
              <a:spcBef>
                <a:spcPts val="4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Drawback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: lack of reliable dopant, especially for P</a:t>
            </a:r>
          </a:p>
          <a:p>
            <a:pPr marL="342900" marR="0" lvl="0" indent="-342900" algn="l" defTabSz="110816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Application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: Display(mature), DRAM, 3DNAND</a:t>
            </a:r>
          </a:p>
          <a:p>
            <a:pPr marL="342900" marR="0" lvl="0" indent="-342900" algn="l" defTabSz="110816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u="sng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Research Trend</a:t>
            </a:r>
            <a:r>
              <a:rPr lang="en-US" sz="1400">
                <a:solidFill>
                  <a:srgbClr val="000000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: (1). Device scaling w/ advances in dep method. (2). Device optimization for gain cell.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0" marR="0" lvl="0" indent="0" algn="l" defTabSz="1108161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00BC8B-95F5-C5B4-8D82-43335F603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3925536"/>
            <a:ext cx="5181600" cy="2551464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T11-2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NUoSingapore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on thickness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eng</a:t>
            </a:r>
            <a:r>
              <a:rPr lang="en-US" sz="1800" err="1"/>
              <a:t>.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of a-ITO TFT</a:t>
            </a:r>
            <a:endParaRPr lang="en-US" sz="1800" baseline="30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8766AE-8AC1-58B5-EAD9-013FE64FF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455" y="4431044"/>
            <a:ext cx="1759788" cy="1887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6A0EBB-D79B-5A11-E6A6-19B49DC23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0932" y="4441310"/>
            <a:ext cx="1821338" cy="1889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C93486B-5A4B-8A1E-3E4D-29F3D1B928C3}"/>
              </a:ext>
            </a:extLst>
          </p:cNvPr>
          <p:cNvGrpSpPr/>
          <p:nvPr/>
        </p:nvGrpSpPr>
        <p:grpSpPr>
          <a:xfrm>
            <a:off x="10058400" y="4560764"/>
            <a:ext cx="1556544" cy="1980064"/>
            <a:chOff x="10081449" y="4717322"/>
            <a:chExt cx="1302330" cy="16566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3303E5-FD9E-4883-DD23-A87DCAE5F6DF}"/>
                </a:ext>
              </a:extLst>
            </p:cNvPr>
            <p:cNvSpPr/>
            <p:nvPr/>
          </p:nvSpPr>
          <p:spPr>
            <a:xfrm>
              <a:off x="10171444" y="4959442"/>
              <a:ext cx="1212335" cy="1414561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A721D3-A256-CE58-11CE-6D9C456A9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87000" y="5029200"/>
              <a:ext cx="949689" cy="118921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8D139D-3616-E7E5-70AE-FDF5DF741689}"/>
                </a:ext>
              </a:extLst>
            </p:cNvPr>
            <p:cNvSpPr txBox="1"/>
            <p:nvPr/>
          </p:nvSpPr>
          <p:spPr>
            <a:xfrm>
              <a:off x="10081449" y="4717322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T14-1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69CED0-5D80-DDC6-0634-03AE6D404A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136" y="2391713"/>
            <a:ext cx="1739833" cy="19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77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AC40-FD4C-EF6C-C5DE-78952793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25" y="228600"/>
            <a:ext cx="10687541" cy="838200"/>
          </a:xfrm>
        </p:spPr>
        <p:txBody>
          <a:bodyPr/>
          <a:lstStyle/>
          <a:p>
            <a:r>
              <a:rPr lang="en-US" sz="3600"/>
              <a:t>VLSI’23 Oxide TFT – BEOL compatible 3D Memory (2/2)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577B-05D2-45C1-C8EB-6C6106767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0429" y="1447800"/>
            <a:ext cx="5181600" cy="240284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T17-4 Hynix </a:t>
            </a:r>
            <a:r>
              <a:rPr lang="en-US" sz="1800"/>
              <a:t>PVD 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c-IGZO TFT w/ high thermal budget</a:t>
            </a:r>
            <a:endParaRPr lang="en-US" sz="1800" baseline="30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482C1-CC72-3DDE-B880-50962642D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971" y="1463040"/>
            <a:ext cx="5308600" cy="31242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defTabSz="914400">
              <a:buNone/>
            </a:pPr>
            <a:r>
              <a:rPr lang="en-US" sz="1800" kern="0"/>
              <a:t>T14-2 NYCU/TSMC </a:t>
            </a:r>
            <a:r>
              <a:rPr lang="en-US" sz="1800" kern="0" err="1"/>
              <a:t>demo’ed</a:t>
            </a:r>
            <a:r>
              <a:rPr lang="en-US" sz="1800" kern="0"/>
              <a:t> L</a:t>
            </a:r>
            <a:r>
              <a:rPr lang="en-US" sz="1800" kern="0" baseline="-25000"/>
              <a:t>CH</a:t>
            </a:r>
            <a:r>
              <a:rPr lang="en-US" sz="1800" kern="0"/>
              <a:t> = 8 nm ALD a-IZO TFT w/ controlled SCE &amp; G</a:t>
            </a:r>
            <a:r>
              <a:rPr lang="en-US" sz="1800" kern="0" baseline="-25000"/>
              <a:t>m</a:t>
            </a:r>
            <a:r>
              <a:rPr lang="en-US" sz="1800" kern="0"/>
              <a:t> ~ 802 µS/µm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67BA1-07D2-E5C7-88B5-EF453D417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840" y="1879088"/>
            <a:ext cx="2408886" cy="1031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34A51-144B-8FA9-1A37-E84DFCC28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726" y="1925780"/>
            <a:ext cx="2590940" cy="1822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32AD2D-355A-2201-6535-1FCDB2B98F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6"/>
          <a:stretch/>
        </p:blipFill>
        <p:spPr>
          <a:xfrm>
            <a:off x="4545159" y="2665306"/>
            <a:ext cx="1324773" cy="1339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BAD0F-8614-BECA-9ABE-960B4E2FE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03" y="2166989"/>
            <a:ext cx="3782952" cy="233627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4D744FC-80B4-E1F3-4520-1111C606AC61}"/>
              </a:ext>
            </a:extLst>
          </p:cNvPr>
          <p:cNvSpPr txBox="1">
            <a:spLocks/>
          </p:cNvSpPr>
          <p:nvPr/>
        </p:nvSpPr>
        <p:spPr bwMode="auto">
          <a:xfrm>
            <a:off x="6343580" y="4107180"/>
            <a:ext cx="5181600" cy="2209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T11-4 Stanford/</a:t>
            </a: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UoTokyo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on gain cell optimization through ITO TFT device engineering</a:t>
            </a:r>
            <a:endParaRPr kumimoji="0" lang="en-US" sz="1800" b="1" i="0" u="none" strike="noStrike" kern="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8F725D-D154-596C-C6F5-F4F22C524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2181" y="2950323"/>
            <a:ext cx="881744" cy="889524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CABEE44-D1EE-4F3C-6F40-BCB9B375A971}"/>
              </a:ext>
            </a:extLst>
          </p:cNvPr>
          <p:cNvSpPr txBox="1">
            <a:spLocks/>
          </p:cNvSpPr>
          <p:nvPr/>
        </p:nvSpPr>
        <p:spPr bwMode="auto">
          <a:xfrm>
            <a:off x="649971" y="4795520"/>
            <a:ext cx="5308599" cy="152146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T17-5 </a:t>
            </a: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imec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on IGZO patterning for 2T0C DRAM</a:t>
            </a:r>
            <a:endParaRPr kumimoji="0" lang="en-US" sz="1800" b="1" i="0" u="none" strike="noStrike" kern="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DBFDC74-7E43-4A71-002A-FE2E57D16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631" y="5171608"/>
            <a:ext cx="1745607" cy="10678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E42CC7-9170-E5A1-2131-2821F159DB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16"/>
          <a:stretch/>
        </p:blipFill>
        <p:spPr>
          <a:xfrm>
            <a:off x="820604" y="5133839"/>
            <a:ext cx="1353002" cy="11433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EFAAFE-D72E-3A8B-2D3A-54A75B7B71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3387" y="5133839"/>
            <a:ext cx="1515140" cy="10463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2ED24A-82A9-0625-232F-82BC50A735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9154" y="4742100"/>
            <a:ext cx="1506053" cy="11652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A88636-A9DB-81A4-648B-53A047E38A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4564" y="4729400"/>
            <a:ext cx="2690303" cy="13311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C43EDA-A0A3-EFC4-7F05-164991B796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6774" y="5394959"/>
            <a:ext cx="1640842" cy="891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07B3C4-86D1-DFB1-B9DA-6F8E45DAF038}"/>
              </a:ext>
            </a:extLst>
          </p:cNvPr>
          <p:cNvSpPr txBox="1"/>
          <p:nvPr/>
        </p:nvSpPr>
        <p:spPr>
          <a:xfrm>
            <a:off x="5401534" y="2464667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0070C0"/>
                </a:solidFill>
              </a:rPr>
              <a:t>PBTI</a:t>
            </a:r>
          </a:p>
        </p:txBody>
      </p:sp>
    </p:spTree>
    <p:extLst>
      <p:ext uri="{BB962C8B-B14F-4D97-AF65-F5344CB8AC3E}">
        <p14:creationId xmlns:p14="http://schemas.microsoft.com/office/powerpoint/2010/main" val="35786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21E0F-F296-5615-AAC9-FC6BD4F0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Mainstream Memory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AF94C-598A-8116-3D13-FF67479F0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3D-NAND</a:t>
            </a:r>
          </a:p>
          <a:p>
            <a:r>
              <a:rPr lang="en-US"/>
              <a:t>DRAM</a:t>
            </a:r>
          </a:p>
          <a:p>
            <a:r>
              <a:rPr lang="en-US"/>
              <a:t>SRAM</a:t>
            </a:r>
          </a:p>
        </p:txBody>
      </p:sp>
    </p:spTree>
    <p:extLst>
      <p:ext uri="{BB962C8B-B14F-4D97-AF65-F5344CB8AC3E}">
        <p14:creationId xmlns:p14="http://schemas.microsoft.com/office/powerpoint/2010/main" val="194031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458B5-BFC3-D0C5-5AAE-C13DC2B4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0" y="76200"/>
            <a:ext cx="10360501" cy="493970"/>
          </a:xfrm>
        </p:spPr>
        <p:txBody>
          <a:bodyPr/>
          <a:lstStyle/>
          <a:p>
            <a:pPr algn="ctr"/>
            <a:r>
              <a:rPr lang="en-US"/>
              <a:t>Long gestation of Disruptive Memory Technologies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FEECE88B-9134-40E1-8EE1-0730ADB379A9}"/>
              </a:ext>
            </a:extLst>
          </p:cNvPr>
          <p:cNvSpPr/>
          <p:nvPr/>
        </p:nvSpPr>
        <p:spPr>
          <a:xfrm>
            <a:off x="3532792" y="2539751"/>
            <a:ext cx="8472581" cy="1983008"/>
          </a:xfrm>
          <a:prstGeom prst="stripedRightArrow">
            <a:avLst>
              <a:gd name="adj1" fmla="val 50000"/>
              <a:gd name="adj2" fmla="val 39902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0DAAAD-7215-D0D9-6CE0-42046D864982}"/>
              </a:ext>
            </a:extLst>
          </p:cNvPr>
          <p:cNvGrpSpPr/>
          <p:nvPr/>
        </p:nvGrpSpPr>
        <p:grpSpPr>
          <a:xfrm>
            <a:off x="186628" y="2539750"/>
            <a:ext cx="2196058" cy="2207062"/>
            <a:chOff x="296975" y="1018719"/>
            <a:chExt cx="2180857" cy="22504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6D2F82-7CB5-1EB2-D619-EE2530728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" t="10198" r="23513" b="71669"/>
            <a:stretch/>
          </p:blipFill>
          <p:spPr>
            <a:xfrm>
              <a:off x="426913" y="1173486"/>
              <a:ext cx="1926974" cy="6710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10EE27-1092-634F-7B60-CBB569BD9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1118" y="1849716"/>
              <a:ext cx="932431" cy="13071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86C0E5-E417-2B59-3E89-97242719E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11" b="7158"/>
            <a:stretch/>
          </p:blipFill>
          <p:spPr>
            <a:xfrm>
              <a:off x="422304" y="1849716"/>
              <a:ext cx="991147" cy="1317554"/>
            </a:xfrm>
            <a:prstGeom prst="rect">
              <a:avLst/>
            </a:prstGeom>
          </p:spPr>
        </p:pic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E286CFFA-192D-3C48-4EFF-3ED417736D59}"/>
                </a:ext>
              </a:extLst>
            </p:cNvPr>
            <p:cNvSpPr/>
            <p:nvPr/>
          </p:nvSpPr>
          <p:spPr>
            <a:xfrm>
              <a:off x="296975" y="1018719"/>
              <a:ext cx="2180857" cy="225045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CAF402-44FF-0647-CE31-26F27D3A95D7}"/>
              </a:ext>
            </a:extLst>
          </p:cNvPr>
          <p:cNvGrpSpPr/>
          <p:nvPr/>
        </p:nvGrpSpPr>
        <p:grpSpPr>
          <a:xfrm>
            <a:off x="2562542" y="4093147"/>
            <a:ext cx="2634453" cy="1703899"/>
            <a:chOff x="-2017" y="1154061"/>
            <a:chExt cx="2635139" cy="17043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ECECFF-1D56-C1D8-2646-DE00ABA2D37E}"/>
                </a:ext>
              </a:extLst>
            </p:cNvPr>
            <p:cNvSpPr txBox="1"/>
            <p:nvPr/>
          </p:nvSpPr>
          <p:spPr>
            <a:xfrm>
              <a:off x="-2017" y="1205449"/>
              <a:ext cx="1658145" cy="1570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4Kb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200nm feature,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4-mask </a:t>
              </a:r>
            </a:p>
            <a:p>
              <a:pPr algn="ctr"/>
              <a:r>
                <a:rPr lang="en-US" sz="1600" b="1" err="1">
                  <a:latin typeface="Calibri" panose="020F0502020204030204" pitchFamily="34" charset="0"/>
                  <a:cs typeface="Calibri" panose="020F0502020204030204" pitchFamily="34" charset="0"/>
                </a:rPr>
                <a:t>Sublitho</a:t>
              </a:r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 Heater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Damascene “M “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Subtractive “S”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23C1B6-5007-9F7C-D442-19D122AE30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5323" y="1812093"/>
              <a:ext cx="1377221" cy="773758"/>
              <a:chOff x="-841136" y="2062449"/>
              <a:chExt cx="1267433" cy="71207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91115AF-84C9-42B4-A44B-8697F6237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91038" y="2062449"/>
                <a:ext cx="917335" cy="50681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37AB3156-FEC7-819C-0AC1-2DAC40A89CC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742755" y="2368418"/>
                <a:ext cx="467377" cy="0"/>
              </a:xfrm>
              <a:prstGeom prst="line">
                <a:avLst/>
              </a:prstGeom>
              <a:noFill/>
              <a:ln w="9525">
                <a:noFill/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03756AEB-0111-7A42-9C6A-B627F9B980B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841136" y="2774525"/>
                <a:ext cx="917335" cy="0"/>
              </a:xfrm>
              <a:prstGeom prst="line">
                <a:avLst/>
              </a:prstGeom>
              <a:noFill/>
              <a:ln w="9525">
                <a:noFill/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9" name="Line 10">
                <a:extLst>
                  <a:ext uri="{FF2B5EF4-FFF2-40B4-BE49-F238E27FC236}">
                    <a16:creationId xmlns:a16="http://schemas.microsoft.com/office/drawing/2014/main" id="{652FE957-7677-85CD-5D6C-10288822A8C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699080" y="2417618"/>
                <a:ext cx="403385" cy="0"/>
              </a:xfrm>
              <a:prstGeom prst="line">
                <a:avLst/>
              </a:prstGeom>
              <a:noFill/>
              <a:ln w="9525">
                <a:noFill/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20" name="Line 10">
                <a:extLst>
                  <a:ext uri="{FF2B5EF4-FFF2-40B4-BE49-F238E27FC236}">
                    <a16:creationId xmlns:a16="http://schemas.microsoft.com/office/drawing/2014/main" id="{27F55BDE-1D8B-BB2E-D77C-79207074F84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-779160" y="2219800"/>
                <a:ext cx="503783" cy="0"/>
              </a:xfrm>
              <a:prstGeom prst="line">
                <a:avLst/>
              </a:prstGeom>
              <a:noFill/>
              <a:ln w="9525">
                <a:noFill/>
                <a:round/>
                <a:headEnd type="triangle"/>
                <a:tailEnd type="triangle" w="med" len="med"/>
              </a:ln>
            </p:spPr>
            <p:txBody>
              <a:bodyPr/>
              <a:lstStyle/>
              <a:p>
                <a:endParaRPr lang="en-US" sz="1000"/>
              </a:p>
            </p:txBody>
          </p:sp>
        </p:grpSp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id="{670D0AFF-8D26-7E05-9D16-919C6EB03F96}"/>
                </a:ext>
              </a:extLst>
            </p:cNvPr>
            <p:cNvSpPr/>
            <p:nvPr/>
          </p:nvSpPr>
          <p:spPr>
            <a:xfrm>
              <a:off x="31582" y="1154061"/>
              <a:ext cx="2601540" cy="170434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>
                <a:solidFill>
                  <a:schemeClr val="tx1"/>
                </a:solidFill>
              </a:endParaRPr>
            </a:p>
          </p:txBody>
        </p:sp>
      </p:grpSp>
      <p:sp>
        <p:nvSpPr>
          <p:cNvPr id="21" name="Pentagon 20">
            <a:extLst>
              <a:ext uri="{FF2B5EF4-FFF2-40B4-BE49-F238E27FC236}">
                <a16:creationId xmlns:a16="http://schemas.microsoft.com/office/drawing/2014/main" id="{60025701-4203-92F9-03B8-CD0227266509}"/>
              </a:ext>
            </a:extLst>
          </p:cNvPr>
          <p:cNvSpPr/>
          <p:nvPr/>
        </p:nvSpPr>
        <p:spPr>
          <a:xfrm>
            <a:off x="2490264" y="3129552"/>
            <a:ext cx="1042529" cy="839645"/>
          </a:xfrm>
          <a:prstGeom prst="homePlat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0F305C-9B5F-CF00-1AEA-C30279F78977}"/>
              </a:ext>
            </a:extLst>
          </p:cNvPr>
          <p:cNvSpPr txBox="1"/>
          <p:nvPr/>
        </p:nvSpPr>
        <p:spPr>
          <a:xfrm>
            <a:off x="2490264" y="3403771"/>
            <a:ext cx="74928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92ECBA-C076-CADF-25BD-B070E715434A}"/>
              </a:ext>
            </a:extLst>
          </p:cNvPr>
          <p:cNvGrpSpPr/>
          <p:nvPr/>
        </p:nvGrpSpPr>
        <p:grpSpPr>
          <a:xfrm>
            <a:off x="3171992" y="1316334"/>
            <a:ext cx="3193208" cy="1569657"/>
            <a:chOff x="3286061" y="1235024"/>
            <a:chExt cx="3194039" cy="157006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809D0D-B28B-D97B-6EA0-7BB5BF28E18E}"/>
                </a:ext>
              </a:extLst>
            </p:cNvPr>
            <p:cNvSpPr txBox="1"/>
            <p:nvPr/>
          </p:nvSpPr>
          <p:spPr>
            <a:xfrm>
              <a:off x="3286061" y="1235024"/>
              <a:ext cx="2320839" cy="157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64Mb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180nm ½ Pitch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6-Mask </a:t>
              </a:r>
            </a:p>
            <a:p>
              <a:pPr algn="ctr"/>
              <a:r>
                <a:rPr lang="en-US" sz="1600" b="1" err="1">
                  <a:latin typeface="Calibri" panose="020F0502020204030204" pitchFamily="34" charset="0"/>
                  <a:cs typeface="Calibri" panose="020F0502020204030204" pitchFamily="34" charset="0"/>
                </a:rPr>
                <a:t>Sublitho</a:t>
              </a:r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 Heater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Damascene “M”,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Subtractive “S”</a:t>
              </a:r>
            </a:p>
          </p:txBody>
        </p:sp>
        <p:sp>
          <p:nvSpPr>
            <p:cNvPr id="28" name="Rounded Rectangle 87">
              <a:extLst>
                <a:ext uri="{FF2B5EF4-FFF2-40B4-BE49-F238E27FC236}">
                  <a16:creationId xmlns:a16="http://schemas.microsoft.com/office/drawing/2014/main" id="{28DA7B94-3DA1-FA23-4C8C-6180E60715F7}"/>
                </a:ext>
              </a:extLst>
            </p:cNvPr>
            <p:cNvSpPr/>
            <p:nvPr/>
          </p:nvSpPr>
          <p:spPr>
            <a:xfrm>
              <a:off x="3645469" y="1296547"/>
              <a:ext cx="2834631" cy="146188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B9AC6F-E893-3164-90AF-F76AC7EA8B48}"/>
              </a:ext>
            </a:extLst>
          </p:cNvPr>
          <p:cNvGrpSpPr/>
          <p:nvPr/>
        </p:nvGrpSpPr>
        <p:grpSpPr>
          <a:xfrm>
            <a:off x="5337269" y="4093146"/>
            <a:ext cx="2189123" cy="1569660"/>
            <a:chOff x="6223549" y="838198"/>
            <a:chExt cx="2189694" cy="15700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B9E671F-CAFC-CA11-1722-6DF06C84DC26}"/>
                </a:ext>
              </a:extLst>
            </p:cNvPr>
            <p:cNvCxnSpPr/>
            <p:nvPr/>
          </p:nvCxnSpPr>
          <p:spPr>
            <a:xfrm>
              <a:off x="7226419" y="1813775"/>
              <a:ext cx="291044" cy="562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44B7FE-FEEA-E966-E8E8-669ACFF6B1AE}"/>
                </a:ext>
              </a:extLst>
            </p:cNvPr>
            <p:cNvSpPr txBox="1"/>
            <p:nvPr/>
          </p:nvSpPr>
          <p:spPr>
            <a:xfrm>
              <a:off x="6271205" y="990600"/>
              <a:ext cx="2142038" cy="132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64Mb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100nm feature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2-Mask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Self-Aligned,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Subtractive Cell</a:t>
              </a:r>
            </a:p>
          </p:txBody>
        </p:sp>
        <p:sp>
          <p:nvSpPr>
            <p:cNvPr id="47" name="Rounded Rectangle 88">
              <a:extLst>
                <a:ext uri="{FF2B5EF4-FFF2-40B4-BE49-F238E27FC236}">
                  <a16:creationId xmlns:a16="http://schemas.microsoft.com/office/drawing/2014/main" id="{763940A8-86AC-0A36-4147-38C5332ECA2E}"/>
                </a:ext>
              </a:extLst>
            </p:cNvPr>
            <p:cNvSpPr/>
            <p:nvPr/>
          </p:nvSpPr>
          <p:spPr>
            <a:xfrm>
              <a:off x="6223549" y="838198"/>
              <a:ext cx="2141436" cy="157006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6CDE3D7-B39D-5C8D-85BE-26A559B5384E}"/>
              </a:ext>
            </a:extLst>
          </p:cNvPr>
          <p:cNvGrpSpPr/>
          <p:nvPr/>
        </p:nvGrpSpPr>
        <p:grpSpPr>
          <a:xfrm>
            <a:off x="6518525" y="1342821"/>
            <a:ext cx="1607982" cy="1569660"/>
            <a:chOff x="6957046" y="1851617"/>
            <a:chExt cx="1607982" cy="156966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13DD9FA-A37E-9DAC-58B8-7D1DDAEB7FF5}"/>
                </a:ext>
              </a:extLst>
            </p:cNvPr>
            <p:cNvSpPr txBox="1"/>
            <p:nvPr/>
          </p:nvSpPr>
          <p:spPr>
            <a:xfrm>
              <a:off x="6987590" y="1851617"/>
              <a:ext cx="15774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64Mb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50nm ½ Pitch,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2-Mask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One Deck,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Self Aligned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Subtractive Cell</a:t>
              </a:r>
            </a:p>
          </p:txBody>
        </p:sp>
        <p:sp>
          <p:nvSpPr>
            <p:cNvPr id="66" name="Rounded Rectangle 89">
              <a:extLst>
                <a:ext uri="{FF2B5EF4-FFF2-40B4-BE49-F238E27FC236}">
                  <a16:creationId xmlns:a16="http://schemas.microsoft.com/office/drawing/2014/main" id="{FF4BC87A-F7F6-D676-A013-014F7437DE9A}"/>
                </a:ext>
              </a:extLst>
            </p:cNvPr>
            <p:cNvSpPr/>
            <p:nvPr/>
          </p:nvSpPr>
          <p:spPr>
            <a:xfrm>
              <a:off x="6957046" y="1851617"/>
              <a:ext cx="1607982" cy="156966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A45DAD2-4423-5686-B456-8C75BDB11AAE}"/>
              </a:ext>
            </a:extLst>
          </p:cNvPr>
          <p:cNvGrpSpPr/>
          <p:nvPr/>
        </p:nvGrpSpPr>
        <p:grpSpPr>
          <a:xfrm>
            <a:off x="7669416" y="4095992"/>
            <a:ext cx="1577437" cy="1472956"/>
            <a:chOff x="925675" y="3844563"/>
            <a:chExt cx="1577848" cy="147334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07F2D5-903A-B33E-D8DE-77ADF4010F71}"/>
                </a:ext>
              </a:extLst>
            </p:cNvPr>
            <p:cNvSpPr txBox="1"/>
            <p:nvPr/>
          </p:nvSpPr>
          <p:spPr>
            <a:xfrm>
              <a:off x="934643" y="3844563"/>
              <a:ext cx="1552668" cy="1323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128Gb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41nm Pitch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Dual Deck 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Self Aligned Subtractive Cell </a:t>
              </a:r>
            </a:p>
          </p:txBody>
        </p:sp>
        <p:sp>
          <p:nvSpPr>
            <p:cNvPr id="70" name="Rounded Rectangle 90">
              <a:extLst>
                <a:ext uri="{FF2B5EF4-FFF2-40B4-BE49-F238E27FC236}">
                  <a16:creationId xmlns:a16="http://schemas.microsoft.com/office/drawing/2014/main" id="{D49AA330-4C2C-E531-0F51-E330D7E99EF1}"/>
                </a:ext>
              </a:extLst>
            </p:cNvPr>
            <p:cNvSpPr/>
            <p:nvPr/>
          </p:nvSpPr>
          <p:spPr>
            <a:xfrm>
              <a:off x="925675" y="3861102"/>
              <a:ext cx="1577848" cy="145680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AF25E78-6FB6-E6B7-4392-BE37CF250B6B}"/>
              </a:ext>
            </a:extLst>
          </p:cNvPr>
          <p:cNvGrpSpPr/>
          <p:nvPr/>
        </p:nvGrpSpPr>
        <p:grpSpPr>
          <a:xfrm>
            <a:off x="9754320" y="4180999"/>
            <a:ext cx="1203166" cy="804021"/>
            <a:chOff x="7740715" y="4161422"/>
            <a:chExt cx="1240711" cy="809477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F2C0760-230C-B3E2-6679-CE0BF2BC8FAD}"/>
                </a:ext>
              </a:extLst>
            </p:cNvPr>
            <p:cNvSpPr txBox="1"/>
            <p:nvPr/>
          </p:nvSpPr>
          <p:spPr>
            <a:xfrm>
              <a:off x="7740715" y="4236895"/>
              <a:ext cx="1224941" cy="588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Scaled</a:t>
              </a:r>
            </a:p>
            <a:p>
              <a:pPr algn="ctr"/>
              <a:r>
                <a:rPr lang="en-US" sz="1600" b="1">
                  <a:latin typeface="Calibri" panose="020F0502020204030204" pitchFamily="34" charset="0"/>
                  <a:cs typeface="Calibri" panose="020F0502020204030204" pitchFamily="34" charset="0"/>
                </a:rPr>
                <a:t> Line/Space  </a:t>
              </a:r>
            </a:p>
          </p:txBody>
        </p:sp>
        <p:sp>
          <p:nvSpPr>
            <p:cNvPr id="83" name="Rounded Rectangle 92">
              <a:extLst>
                <a:ext uri="{FF2B5EF4-FFF2-40B4-BE49-F238E27FC236}">
                  <a16:creationId xmlns:a16="http://schemas.microsoft.com/office/drawing/2014/main" id="{A26875C0-CE47-431E-6E38-1438A5DCE309}"/>
                </a:ext>
              </a:extLst>
            </p:cNvPr>
            <p:cNvSpPr/>
            <p:nvPr/>
          </p:nvSpPr>
          <p:spPr>
            <a:xfrm>
              <a:off x="7756486" y="4161422"/>
              <a:ext cx="1224940" cy="80947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>
                <a:solidFill>
                  <a:schemeClr val="tx1"/>
                </a:solidFill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3620094-E808-5D07-F406-2976DF59B7CA}"/>
              </a:ext>
            </a:extLst>
          </p:cNvPr>
          <p:cNvSpPr txBox="1"/>
          <p:nvPr/>
        </p:nvSpPr>
        <p:spPr>
          <a:xfrm>
            <a:off x="3465978" y="3652251"/>
            <a:ext cx="14341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4D141F-C13D-C7B5-A8CD-A4B489FABBEA}"/>
              </a:ext>
            </a:extLst>
          </p:cNvPr>
          <p:cNvSpPr txBox="1"/>
          <p:nvPr/>
        </p:nvSpPr>
        <p:spPr>
          <a:xfrm>
            <a:off x="4396716" y="3050614"/>
            <a:ext cx="1439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E40A55A-B417-2BBA-F5BC-42BBA09B0350}"/>
              </a:ext>
            </a:extLst>
          </p:cNvPr>
          <p:cNvSpPr txBox="1"/>
          <p:nvPr/>
        </p:nvSpPr>
        <p:spPr>
          <a:xfrm>
            <a:off x="5663572" y="3663898"/>
            <a:ext cx="15359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CAE53E9-F20A-6990-7E4D-7913D4D16913}"/>
              </a:ext>
            </a:extLst>
          </p:cNvPr>
          <p:cNvSpPr txBox="1"/>
          <p:nvPr/>
        </p:nvSpPr>
        <p:spPr>
          <a:xfrm>
            <a:off x="6653171" y="3064388"/>
            <a:ext cx="1365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45A972C-07E2-936C-4A70-C35C66BC0EAF}"/>
              </a:ext>
            </a:extLst>
          </p:cNvPr>
          <p:cNvSpPr txBox="1"/>
          <p:nvPr/>
        </p:nvSpPr>
        <p:spPr>
          <a:xfrm>
            <a:off x="7617839" y="3619318"/>
            <a:ext cx="13612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627B27F-F52D-19C2-7262-E1DDE537D938}"/>
              </a:ext>
            </a:extLst>
          </p:cNvPr>
          <p:cNvSpPr txBox="1"/>
          <p:nvPr/>
        </p:nvSpPr>
        <p:spPr>
          <a:xfrm>
            <a:off x="8783398" y="3035029"/>
            <a:ext cx="17209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DA56A39-E622-0755-48BB-E98D71DDE1FF}"/>
              </a:ext>
            </a:extLst>
          </p:cNvPr>
          <p:cNvSpPr txBox="1"/>
          <p:nvPr/>
        </p:nvSpPr>
        <p:spPr>
          <a:xfrm>
            <a:off x="9889417" y="3637019"/>
            <a:ext cx="92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C55F95E-E84E-EC3E-B99F-80067E05E616}"/>
              </a:ext>
            </a:extLst>
          </p:cNvPr>
          <p:cNvSpPr txBox="1"/>
          <p:nvPr/>
        </p:nvSpPr>
        <p:spPr>
          <a:xfrm>
            <a:off x="7392346" y="5625835"/>
            <a:ext cx="212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b="1" baseline="300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Production Generation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E100ABE-4231-9ADA-7566-02FBA8D7B4BC}"/>
              </a:ext>
            </a:extLst>
          </p:cNvPr>
          <p:cNvSpPr txBox="1"/>
          <p:nvPr/>
        </p:nvSpPr>
        <p:spPr>
          <a:xfrm>
            <a:off x="8298478" y="779762"/>
            <a:ext cx="212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baseline="300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Production Generation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3C1AED-058F-7671-3EFE-B068A02AA22C}"/>
              </a:ext>
            </a:extLst>
          </p:cNvPr>
          <p:cNvSpPr txBox="1"/>
          <p:nvPr/>
        </p:nvSpPr>
        <p:spPr>
          <a:xfrm>
            <a:off x="9707822" y="4984174"/>
            <a:ext cx="142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b="1" baseline="300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Production Generation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B046ABF-F0E0-5C21-A997-62D086C4DF26}"/>
              </a:ext>
            </a:extLst>
          </p:cNvPr>
          <p:cNvSpPr txBox="1"/>
          <p:nvPr/>
        </p:nvSpPr>
        <p:spPr>
          <a:xfrm>
            <a:off x="672097" y="2165429"/>
            <a:ext cx="1225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Ideation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4E8E964-9A9E-4019-AED5-3C79578FCED7}"/>
              </a:ext>
            </a:extLst>
          </p:cNvPr>
          <p:cNvSpPr txBox="1"/>
          <p:nvPr/>
        </p:nvSpPr>
        <p:spPr>
          <a:xfrm>
            <a:off x="2531377" y="5846213"/>
            <a:ext cx="2585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PoC: Electron Devices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654FB90-0F88-C1C1-FCA8-BA2B73EA527E}"/>
              </a:ext>
            </a:extLst>
          </p:cNvPr>
          <p:cNvSpPr txBox="1"/>
          <p:nvPr/>
        </p:nvSpPr>
        <p:spPr>
          <a:xfrm>
            <a:off x="3780139" y="939267"/>
            <a:ext cx="2585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PoC: Cell and Array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608793F-884E-2A6A-BF5B-5BE9A0DD11A6}"/>
              </a:ext>
            </a:extLst>
          </p:cNvPr>
          <p:cNvSpPr txBox="1"/>
          <p:nvPr/>
        </p:nvSpPr>
        <p:spPr>
          <a:xfrm>
            <a:off x="5142431" y="5719692"/>
            <a:ext cx="2585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PoC: Process Architecture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39B0BCF-486E-ADD2-4D35-E863355CAA21}"/>
              </a:ext>
            </a:extLst>
          </p:cNvPr>
          <p:cNvSpPr txBox="1"/>
          <p:nvPr/>
        </p:nvSpPr>
        <p:spPr>
          <a:xfrm>
            <a:off x="6269509" y="976526"/>
            <a:ext cx="2585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Graduation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5078080-CB32-39B2-BB2D-F65D9D20D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9068" y="6522507"/>
            <a:ext cx="4074107" cy="2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Contains or derived from supplier Confidential Information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3A9A45-AAEB-D912-E23A-CDA83125A5D6}"/>
              </a:ext>
            </a:extLst>
          </p:cNvPr>
          <p:cNvGrpSpPr/>
          <p:nvPr/>
        </p:nvGrpSpPr>
        <p:grpSpPr>
          <a:xfrm>
            <a:off x="5083423" y="1423171"/>
            <a:ext cx="1215347" cy="1098803"/>
            <a:chOff x="5452922" y="1832536"/>
            <a:chExt cx="3244727" cy="38159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8348678-57FB-02D2-3468-A3F073A00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057"/>
            <a:stretch/>
          </p:blipFill>
          <p:spPr>
            <a:xfrm>
              <a:off x="5452922" y="1832536"/>
              <a:ext cx="3244727" cy="252263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706D693-8C85-50D5-74E5-92EE0834D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8540" y="3605920"/>
              <a:ext cx="1719108" cy="204259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520221-9BF4-9872-4844-2902AB854631}"/>
              </a:ext>
            </a:extLst>
          </p:cNvPr>
          <p:cNvGrpSpPr/>
          <p:nvPr/>
        </p:nvGrpSpPr>
        <p:grpSpPr>
          <a:xfrm>
            <a:off x="8280090" y="1431596"/>
            <a:ext cx="2722525" cy="1587261"/>
            <a:chOff x="8757686" y="1650290"/>
            <a:chExt cx="2722525" cy="1587261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B85B096-1777-A2F3-E6A7-A39898D0C854}"/>
                </a:ext>
              </a:extLst>
            </p:cNvPr>
            <p:cNvGrpSpPr/>
            <p:nvPr/>
          </p:nvGrpSpPr>
          <p:grpSpPr>
            <a:xfrm>
              <a:off x="8757686" y="1650290"/>
              <a:ext cx="2722525" cy="1587261"/>
              <a:chOff x="4553439" y="3933155"/>
              <a:chExt cx="2723234" cy="1587675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85B94E1-91CB-5A9B-3924-83FDFE1C850F}"/>
                  </a:ext>
                </a:extLst>
              </p:cNvPr>
              <p:cNvSpPr txBox="1"/>
              <p:nvPr/>
            </p:nvSpPr>
            <p:spPr>
              <a:xfrm>
                <a:off x="4553439" y="3950761"/>
                <a:ext cx="1582846" cy="1570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256Gb </a:t>
                </a:r>
              </a:p>
              <a:p>
                <a:pPr algn="ctr"/>
                <a:r>
                  <a:rPr lang="en-US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41nm Pitch </a:t>
                </a:r>
              </a:p>
              <a:p>
                <a:pPr algn="ctr"/>
                <a:r>
                  <a:rPr lang="en-US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Quad Deck </a:t>
                </a:r>
              </a:p>
              <a:p>
                <a:pPr algn="ctr"/>
                <a:r>
                  <a:rPr lang="en-US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Self Aligned </a:t>
                </a:r>
              </a:p>
              <a:p>
                <a:pPr algn="ctr"/>
                <a:r>
                  <a:rPr lang="en-US" sz="1600" b="1">
                    <a:latin typeface="Calibri" panose="020F0502020204030204" pitchFamily="34" charset="0"/>
                    <a:cs typeface="Calibri" panose="020F0502020204030204" pitchFamily="34" charset="0"/>
                  </a:rPr>
                  <a:t>Subtractive Cell </a:t>
                </a:r>
              </a:p>
              <a:p>
                <a:pPr algn="ctr"/>
                <a:endParaRPr lang="en-US" sz="16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Rounded Rectangle 91">
                <a:extLst>
                  <a:ext uri="{FF2B5EF4-FFF2-40B4-BE49-F238E27FC236}">
                    <a16:creationId xmlns:a16="http://schemas.microsoft.com/office/drawing/2014/main" id="{07DA0A0A-4F49-664D-4312-2AC65DF8DBFB}"/>
                  </a:ext>
                </a:extLst>
              </p:cNvPr>
              <p:cNvSpPr/>
              <p:nvPr/>
            </p:nvSpPr>
            <p:spPr>
              <a:xfrm>
                <a:off x="4558437" y="3933155"/>
                <a:ext cx="2718236" cy="143172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98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1197D49-5D61-EBBF-0C73-ACD0174C3E4C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5246" y="1698632"/>
              <a:ext cx="970484" cy="1239135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6348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DAB0-DF94-B735-DC16-94DCBC83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PCM / chalcogenides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C61862-AC58-5594-8F98-4006AA9E5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051" y="1219200"/>
            <a:ext cx="5746949" cy="51943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T9-1 Selector-only memory for XPA (Hynix)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46DAA-3247-A64C-FF6B-1A42A22B0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35" y="1860585"/>
            <a:ext cx="3301938" cy="1690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C4060-B09F-2C73-0631-8C7018FB1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30" y="1889892"/>
            <a:ext cx="1935182" cy="17948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FDB5FF-91FD-CB88-6EA6-150138B4D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300" y="4136043"/>
            <a:ext cx="3924165" cy="2015026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34624E-3F39-ECDE-5730-FD14C772AE6E}"/>
              </a:ext>
            </a:extLst>
          </p:cNvPr>
          <p:cNvSpPr txBox="1">
            <a:spLocks/>
          </p:cNvSpPr>
          <p:nvPr/>
        </p:nvSpPr>
        <p:spPr bwMode="auto">
          <a:xfrm>
            <a:off x="6226343" y="1219200"/>
            <a:ext cx="5813257" cy="51943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1800" kern="0"/>
              <a:t>T9-2 In-</a:t>
            </a:r>
            <a:r>
              <a:rPr lang="en-US" sz="1800" kern="0" err="1"/>
              <a:t>Te</a:t>
            </a:r>
            <a:r>
              <a:rPr lang="en-US" sz="1800" kern="0"/>
              <a:t> OTS for 3D-XPA (Hynix)</a:t>
            </a:r>
          </a:p>
          <a:p>
            <a:pPr marL="0" indent="0" defTabSz="914400">
              <a:buFontTx/>
              <a:buNone/>
            </a:pPr>
            <a:endParaRPr lang="en-US" sz="1800" kern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D0E033-E200-B1C8-52DA-638F077F3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480" y="1860585"/>
            <a:ext cx="3257469" cy="18137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0D2C5B-8F4E-D1E4-F678-1F27DAE52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357" y="1833340"/>
            <a:ext cx="2154243" cy="18409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3327BA-1882-2C5C-39FA-804D72739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35" y="4856538"/>
            <a:ext cx="1803265" cy="15282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F81EA58-B66C-9973-9ED9-40A7110B8FDA}"/>
              </a:ext>
            </a:extLst>
          </p:cNvPr>
          <p:cNvSpPr txBox="1"/>
          <p:nvPr/>
        </p:nvSpPr>
        <p:spPr>
          <a:xfrm>
            <a:off x="600034" y="3803519"/>
            <a:ext cx="164500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Issues with OTS+PCM:</a:t>
            </a:r>
          </a:p>
          <a:p>
            <a:pPr marL="228600" indent="-228600">
              <a:buAutoNum type="arabicParenR"/>
            </a:pPr>
            <a:r>
              <a:rPr lang="en-US" sz="1100"/>
              <a:t>Program window</a:t>
            </a:r>
          </a:p>
          <a:p>
            <a:pPr marL="228600" indent="-228600">
              <a:buAutoNum type="arabicParenR"/>
            </a:pPr>
            <a:r>
              <a:rPr lang="en-US" sz="1100"/>
              <a:t>Endurance</a:t>
            </a:r>
          </a:p>
          <a:p>
            <a:pPr marL="228600" indent="-228600">
              <a:buAutoNum type="arabicParenR"/>
            </a:pPr>
            <a:r>
              <a:rPr lang="en-US" sz="1100"/>
              <a:t>Thermal disturb</a:t>
            </a:r>
          </a:p>
          <a:p>
            <a:pPr marL="228600" indent="-228600">
              <a:buAutoNum type="arabicParenR"/>
            </a:pPr>
            <a:r>
              <a:rPr lang="en-US" sz="1100"/>
              <a:t>Aspect ratio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E438526-EE08-BEE0-79F8-F3271ABD6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966" y="4411004"/>
            <a:ext cx="3257468" cy="18971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835596-E6C2-6B2C-A846-A2260B235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9357" y="4377820"/>
            <a:ext cx="1930341" cy="19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27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DAB0-DF94-B735-DC16-94DCBC83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RRAM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C61862-AC58-5594-8F98-4006AA9E5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051" y="1219200"/>
            <a:ext cx="11500049" cy="51943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T9-3 3D RRAM (Ch.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Acad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of Sci.)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212B2-19E6-977B-C1D5-3EE7FFBA8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15" y="1709849"/>
            <a:ext cx="3142185" cy="1929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36D007-6001-C017-7C77-4FFF71600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403" y="4054572"/>
            <a:ext cx="5106197" cy="2187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18EB02-132B-E57C-8B72-BF6D73EA3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215" y="1382387"/>
            <a:ext cx="5677730" cy="2433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084FFE-E4B3-9D7B-D827-5B0C12E78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15" y="4304019"/>
            <a:ext cx="2310754" cy="17551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0A3313-C78D-585A-55AD-00FAA245D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257" y="4072455"/>
            <a:ext cx="2694958" cy="20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77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80A2-26FC-053A-1638-21375B5B9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T18-5 </a:t>
            </a:r>
            <a:r>
              <a:rPr lang="en-US" sz="2800"/>
              <a:t>Unipolar MRAM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9D286C-46C6-8C95-9580-7B15F65C1439}"/>
              </a:ext>
            </a:extLst>
          </p:cNvPr>
          <p:cNvGrpSpPr/>
          <p:nvPr/>
        </p:nvGrpSpPr>
        <p:grpSpPr>
          <a:xfrm>
            <a:off x="761328" y="821323"/>
            <a:ext cx="2971800" cy="1647748"/>
            <a:chOff x="533400" y="821323"/>
            <a:chExt cx="2971800" cy="164774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A24ED9D-51AF-D216-342B-2D0979E5C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990600"/>
              <a:ext cx="2971800" cy="1478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C05EFB-C905-8A9D-EDBB-BDEBA5087335}"/>
                </a:ext>
              </a:extLst>
            </p:cNvPr>
            <p:cNvSpPr txBox="1"/>
            <p:nvPr/>
          </p:nvSpPr>
          <p:spPr>
            <a:xfrm>
              <a:off x="1317826" y="821323"/>
              <a:ext cx="1402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Bipolar MRAM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89C08E8-5C3E-9F90-152B-384ABB43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68" y="2469071"/>
            <a:ext cx="3276600" cy="25602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4E832B3-026D-0F13-BC31-367709F64196}"/>
              </a:ext>
            </a:extLst>
          </p:cNvPr>
          <p:cNvGrpSpPr/>
          <p:nvPr/>
        </p:nvGrpSpPr>
        <p:grpSpPr>
          <a:xfrm>
            <a:off x="4516336" y="990600"/>
            <a:ext cx="1447800" cy="3059121"/>
            <a:chOff x="4516336" y="990600"/>
            <a:chExt cx="1447800" cy="305912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48A1BAE-9D56-4C7D-55BF-B5DF05CE5055}"/>
                </a:ext>
              </a:extLst>
            </p:cNvPr>
            <p:cNvGrpSpPr/>
            <p:nvPr/>
          </p:nvGrpSpPr>
          <p:grpSpPr>
            <a:xfrm>
              <a:off x="4516336" y="1053778"/>
              <a:ext cx="1447800" cy="2995943"/>
              <a:chOff x="4228515" y="966457"/>
              <a:chExt cx="2330450" cy="421514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5CD9C17-2815-C061-44C6-63C2ECC77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8515" y="966457"/>
                <a:ext cx="2330450" cy="261231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011B036-475F-92A2-A900-5203EF7A88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72211" y="3200400"/>
                <a:ext cx="2226398" cy="1981200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090F35-1841-70D9-88C9-332B0113E75D}"/>
                </a:ext>
              </a:extLst>
            </p:cNvPr>
            <p:cNvSpPr/>
            <p:nvPr/>
          </p:nvSpPr>
          <p:spPr>
            <a:xfrm>
              <a:off x="4516336" y="990600"/>
              <a:ext cx="1447800" cy="305912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4F5A21-9E58-2B89-891E-91E5FA170B80}"/>
              </a:ext>
            </a:extLst>
          </p:cNvPr>
          <p:cNvGrpSpPr/>
          <p:nvPr/>
        </p:nvGrpSpPr>
        <p:grpSpPr>
          <a:xfrm>
            <a:off x="4510687" y="4191000"/>
            <a:ext cx="2351214" cy="2313528"/>
            <a:chOff x="4049071" y="4163473"/>
            <a:chExt cx="2351214" cy="23135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E70CA36-0DC5-9508-8CC9-2A847851FE8C}"/>
                </a:ext>
              </a:extLst>
            </p:cNvPr>
            <p:cNvGrpSpPr/>
            <p:nvPr/>
          </p:nvGrpSpPr>
          <p:grpSpPr>
            <a:xfrm>
              <a:off x="4069834" y="4191000"/>
              <a:ext cx="2330451" cy="2171519"/>
              <a:chOff x="6705600" y="1257480"/>
              <a:chExt cx="3401691" cy="434303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C789509-942E-F119-49CD-D1C2568C8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05600" y="1257480"/>
                <a:ext cx="3401691" cy="434303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210DB5-E900-6712-1D2B-32482208D151}"/>
                  </a:ext>
                </a:extLst>
              </p:cNvPr>
              <p:cNvSpPr/>
              <p:nvPr/>
            </p:nvSpPr>
            <p:spPr>
              <a:xfrm>
                <a:off x="6705600" y="1371600"/>
                <a:ext cx="7620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97FC49-7192-4B08-6658-117AAC652660}"/>
                </a:ext>
              </a:extLst>
            </p:cNvPr>
            <p:cNvSpPr/>
            <p:nvPr/>
          </p:nvSpPr>
          <p:spPr>
            <a:xfrm>
              <a:off x="4049071" y="4163473"/>
              <a:ext cx="2351213" cy="231352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9E871641-1072-60F4-D0A2-09ABDD4AF8AC}"/>
              </a:ext>
            </a:extLst>
          </p:cNvPr>
          <p:cNvSpPr/>
          <p:nvPr/>
        </p:nvSpPr>
        <p:spPr>
          <a:xfrm rot="19483112">
            <a:off x="4151624" y="2572820"/>
            <a:ext cx="228600" cy="137498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>
            <a:extLst>
              <a:ext uri="{FF2B5EF4-FFF2-40B4-BE49-F238E27FC236}">
                <a16:creationId xmlns:a16="http://schemas.microsoft.com/office/drawing/2014/main" id="{C46C30A4-1BA5-BFC1-4484-CF29E290191D}"/>
              </a:ext>
            </a:extLst>
          </p:cNvPr>
          <p:cNvSpPr/>
          <p:nvPr/>
        </p:nvSpPr>
        <p:spPr>
          <a:xfrm rot="1180766">
            <a:off x="4124454" y="4857394"/>
            <a:ext cx="228600" cy="137498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2DBC71-ECC1-B2D8-35D8-138CBF42AE67}"/>
              </a:ext>
            </a:extLst>
          </p:cNvPr>
          <p:cNvGrpSpPr/>
          <p:nvPr/>
        </p:nvGrpSpPr>
        <p:grpSpPr>
          <a:xfrm>
            <a:off x="7162800" y="1159877"/>
            <a:ext cx="4433332" cy="4752464"/>
            <a:chOff x="7239000" y="1362663"/>
            <a:chExt cx="4433332" cy="4752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6CE00E-2B90-6EB0-3D1E-F63085AFA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538"/>
            <a:stretch/>
          </p:blipFill>
          <p:spPr>
            <a:xfrm>
              <a:off x="7239000" y="1445090"/>
              <a:ext cx="4433332" cy="16029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A488D8-6A97-7479-AB48-5A4AF7DB0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4892" y="3943608"/>
              <a:ext cx="4307440" cy="217151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981FE3-18B3-75A2-1B22-FB6653E6FA45}"/>
                </a:ext>
              </a:extLst>
            </p:cNvPr>
            <p:cNvSpPr/>
            <p:nvPr/>
          </p:nvSpPr>
          <p:spPr>
            <a:xfrm>
              <a:off x="7239000" y="1362663"/>
              <a:ext cx="4433332" cy="475246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62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5FCF-924B-7344-AB14-C3AE7FB8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NAND Leadership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CEC553-5EB9-00BD-56F2-D0F88689C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735" y="1219200"/>
            <a:ext cx="5168265" cy="5257800"/>
          </a:xfrm>
          <a:ln w="12700"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rgbClr val="C00000"/>
                </a:solidFill>
              </a:rPr>
              <a:t>2020</a:t>
            </a:r>
            <a:br>
              <a:rPr lang="en-US" sz="1800">
                <a:solidFill>
                  <a:srgbClr val="C00000"/>
                </a:solidFill>
              </a:rPr>
            </a:br>
            <a:r>
              <a:rPr lang="en-US" sz="1800"/>
              <a:t>Micron QLC 3D-NAND  176-layer 19nm 512Gb</a:t>
            </a:r>
            <a:br>
              <a:rPr lang="en-US" sz="1800"/>
            </a:br>
            <a:r>
              <a:rPr lang="en-US" sz="1800"/>
              <a:t>10.27Gb/mm</a:t>
            </a:r>
            <a:r>
              <a:rPr lang="en-US" sz="1800" baseline="30000"/>
              <a:t>2, </a:t>
            </a:r>
            <a:r>
              <a:rPr lang="en-US" sz="1800"/>
              <a:t>cell size: 56</a:t>
            </a:r>
            <a:r>
              <a:rPr lang="en-US" sz="1800" baseline="-25000"/>
              <a:t>v</a:t>
            </a:r>
            <a:r>
              <a:rPr lang="en-US" sz="1800"/>
              <a:t>x152x130nm</a:t>
            </a:r>
            <a:r>
              <a:rPr lang="en-US" sz="1800" baseline="30000"/>
              <a:t>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9EA7B-B3D5-E7E7-937B-2CCBF4065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219200"/>
            <a:ext cx="5867400" cy="52578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rgbClr val="C00000"/>
                </a:solidFill>
              </a:rPr>
              <a:t>2022</a:t>
            </a:r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4DF29-A53E-1A1B-DD6A-5D989B996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" y="2229513"/>
            <a:ext cx="4800600" cy="424748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577FA6-CE07-ABF5-1916-028A7B89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26" y="1541585"/>
            <a:ext cx="4315481" cy="25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81426-09A6-3BDB-E8D7-9ACB0CBF215F}"/>
              </a:ext>
            </a:extLst>
          </p:cNvPr>
          <p:cNvSpPr txBox="1"/>
          <p:nvPr/>
        </p:nvSpPr>
        <p:spPr>
          <a:xfrm>
            <a:off x="7029646" y="1326743"/>
            <a:ext cx="391184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err="1">
                <a:latin typeface="Calibri" panose="020F0502020204030204" pitchFamily="34" charset="0"/>
                <a:cs typeface="Calibri" panose="020F0502020204030204" pitchFamily="34" charset="0"/>
              </a:rPr>
              <a:t>www.micron.com</a:t>
            </a: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/products/</a:t>
            </a:r>
            <a:r>
              <a:rPr lang="en-US" sz="1200" err="1">
                <a:latin typeface="Calibri" panose="020F0502020204030204" pitchFamily="34" charset="0"/>
                <a:cs typeface="Calibri" panose="020F0502020204030204" pitchFamily="34" charset="0"/>
              </a:rPr>
              <a:t>nand</a:t>
            </a: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-flash/232-layer-nand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ACFA0-FB01-938C-D08B-7F64EBC45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867" y="4148059"/>
            <a:ext cx="5650866" cy="228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05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A202-3174-BAEF-266E-0EE4852FC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NAND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C9577-F104-3C25-D9A8-AC8755A05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T3-4 Samsung 7</a:t>
            </a:r>
            <a:r>
              <a:rPr lang="en-US" sz="180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Gen 1Tb 3D NAND QLC</a:t>
            </a:r>
          </a:p>
          <a:p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52E2E-A558-54B6-E2E2-A127FF480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/>
              <a:t>T3-1 Samsung 8thGen 1Tb 3D NAND QLC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9D5AF-7585-F883-0D32-DEA4B1D9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67" y="2406987"/>
            <a:ext cx="4922866" cy="2501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4E16DE-CDA3-01AA-A2D0-DF8F57C90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674" y="2406987"/>
            <a:ext cx="5025926" cy="26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DED43-793A-85A4-808F-9F227EB6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3D NAND Scaling 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5781-B645-E4FF-300F-9AEC3F98E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90599"/>
            <a:ext cx="5059764" cy="5633827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/>
              <a:t>T3-3 </a:t>
            </a:r>
            <a:r>
              <a:rPr lang="en-US" sz="1800" err="1"/>
              <a:t>Kioxia’s</a:t>
            </a:r>
            <a:r>
              <a:rPr lang="en-US" sz="1800"/>
              <a:t> Recovery Anneal on 7b/cell </a:t>
            </a:r>
            <a:r>
              <a:rPr lang="en-US" sz="1800" err="1"/>
              <a:t>Cryo</a:t>
            </a:r>
            <a:r>
              <a:rPr lang="en-US" sz="1800"/>
              <a:t> Flash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D99AB-2120-1DE3-D73E-5B6826520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990600"/>
            <a:ext cx="6260520" cy="2793389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/>
              <a:t>T3-2 TEL’s HAR (&gt;100) etch for &gt; 10µm/400 ONON layers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303EF8-F3DD-BEF0-EF8E-6849EE219589}"/>
              </a:ext>
            </a:extLst>
          </p:cNvPr>
          <p:cNvGrpSpPr>
            <a:grpSpLocks noChangeAspect="1"/>
          </p:cNvGrpSpPr>
          <p:nvPr/>
        </p:nvGrpSpPr>
        <p:grpSpPr>
          <a:xfrm>
            <a:off x="518907" y="1584437"/>
            <a:ext cx="4565020" cy="2337833"/>
            <a:chOff x="609600" y="1768635"/>
            <a:chExt cx="10820400" cy="46890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D4C059-624E-E8AA-168D-4DB22411A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400" y="1768635"/>
              <a:ext cx="7772400" cy="17826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59492B-4A79-DC83-3009-3B3F409CD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3551295"/>
              <a:ext cx="2654300" cy="26290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B2F090-B167-13EF-989A-FDB48EA7D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400" y="3551295"/>
              <a:ext cx="3733800" cy="29064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56D244-99CB-C4FA-B38B-B7BFFB4F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6200" y="3641513"/>
              <a:ext cx="3733800" cy="254157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499E9D3-045B-98EC-CAD0-B71CD62EC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73" y="4059622"/>
            <a:ext cx="3752515" cy="2427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A39F80-DA3D-1F38-7D31-C3A607DB0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5307" y="1404779"/>
            <a:ext cx="4382121" cy="2226833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F314FB9-EA32-F38A-D475-49A08627756C}"/>
              </a:ext>
            </a:extLst>
          </p:cNvPr>
          <p:cNvSpPr txBox="1">
            <a:spLocks/>
          </p:cNvSpPr>
          <p:nvPr/>
        </p:nvSpPr>
        <p:spPr bwMode="auto">
          <a:xfrm>
            <a:off x="5486400" y="3922270"/>
            <a:ext cx="6260716" cy="270215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sz="1800" kern="0"/>
              <a:t>T7-1 </a:t>
            </a:r>
            <a:r>
              <a:rPr lang="en-US" sz="1800" kern="0" err="1"/>
              <a:t>Kioxia’s</a:t>
            </a:r>
            <a:r>
              <a:rPr lang="en-US" sz="1800" kern="0"/>
              <a:t> MILC for 14µm/300 layers 3D NAND</a:t>
            </a:r>
          </a:p>
          <a:p>
            <a:pPr defTabSz="914400"/>
            <a:endParaRPr lang="en-US" sz="1800" kern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84EC8F-DC08-C7E0-87A6-2568B8104C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4626" y="4553257"/>
            <a:ext cx="3408472" cy="1732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A22DB7-18E9-AA61-30B5-D485948469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876"/>
          <a:stretch/>
        </p:blipFill>
        <p:spPr>
          <a:xfrm>
            <a:off x="9124934" y="4587113"/>
            <a:ext cx="1782093" cy="173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9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85100C9-674E-CC19-5915-FDE83BCF94B1}"/>
              </a:ext>
            </a:extLst>
          </p:cNvPr>
          <p:cNvGrpSpPr/>
          <p:nvPr/>
        </p:nvGrpSpPr>
        <p:grpSpPr>
          <a:xfrm>
            <a:off x="475106" y="378832"/>
            <a:ext cx="10796632" cy="3278768"/>
            <a:chOff x="0" y="636215"/>
            <a:chExt cx="12192000" cy="3702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12A989-1D29-221E-FD70-CF413BE7D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932" b="40740"/>
            <a:stretch/>
          </p:blipFill>
          <p:spPr>
            <a:xfrm>
              <a:off x="0" y="636215"/>
              <a:ext cx="12192000" cy="3422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08F772-BD73-E7F9-EE3D-6ED407B58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915" b="-31"/>
            <a:stretch/>
          </p:blipFill>
          <p:spPr>
            <a:xfrm>
              <a:off x="0" y="4058816"/>
              <a:ext cx="12192000" cy="279918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13336A-6C3F-B986-5D44-CECE1F54A943}"/>
              </a:ext>
            </a:extLst>
          </p:cNvPr>
          <p:cNvCxnSpPr>
            <a:cxnSpLocks/>
          </p:cNvCxnSpPr>
          <p:nvPr/>
        </p:nvCxnSpPr>
        <p:spPr>
          <a:xfrm flipV="1">
            <a:off x="6172200" y="1658663"/>
            <a:ext cx="0" cy="18749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6CCACA-9B7A-671E-8C78-918C42ACE499}"/>
              </a:ext>
            </a:extLst>
          </p:cNvPr>
          <p:cNvCxnSpPr>
            <a:cxnSpLocks/>
          </p:cNvCxnSpPr>
          <p:nvPr/>
        </p:nvCxnSpPr>
        <p:spPr>
          <a:xfrm flipV="1">
            <a:off x="7751851" y="3048000"/>
            <a:ext cx="0" cy="4706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C37349-07A1-DE7A-3374-2D9901D3325A}"/>
              </a:ext>
            </a:extLst>
          </p:cNvPr>
          <p:cNvCxnSpPr>
            <a:cxnSpLocks/>
          </p:cNvCxnSpPr>
          <p:nvPr/>
        </p:nvCxnSpPr>
        <p:spPr>
          <a:xfrm flipV="1">
            <a:off x="9372600" y="2470184"/>
            <a:ext cx="0" cy="9588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3A9D08-52A4-0715-FAE8-3321999BE76C}"/>
              </a:ext>
            </a:extLst>
          </p:cNvPr>
          <p:cNvSpPr txBox="1"/>
          <p:nvPr/>
        </p:nvSpPr>
        <p:spPr>
          <a:xfrm>
            <a:off x="5917384" y="3668237"/>
            <a:ext cx="3653118" cy="246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EUV deployment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83B9B7-D221-5352-C64E-35B0505A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38" y="0"/>
            <a:ext cx="10363200" cy="534367"/>
          </a:xfrm>
        </p:spPr>
        <p:txBody>
          <a:bodyPr/>
          <a:lstStyle/>
          <a:p>
            <a:r>
              <a:rPr lang="en-US" sz="3600"/>
              <a:t>DRAM – Recent generations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21E46-120F-0785-6862-22E166AE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760800"/>
            <a:ext cx="2248933" cy="174481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E4543FE-3155-FB0B-D0A8-E97F03BA6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46" y="4754222"/>
            <a:ext cx="3176877" cy="17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ADD835-8839-D98D-E849-E9FF3579CA72}"/>
              </a:ext>
            </a:extLst>
          </p:cNvPr>
          <p:cNvSpPr txBox="1">
            <a:spLocks/>
          </p:cNvSpPr>
          <p:nvPr/>
        </p:nvSpPr>
        <p:spPr bwMode="auto">
          <a:xfrm>
            <a:off x="113610" y="5214108"/>
            <a:ext cx="320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5pPr>
            <a:lvl6pPr marL="55403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6pPr>
            <a:lvl7pPr marL="110807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7pPr>
            <a:lvl8pPr marL="166210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8pPr>
            <a:lvl9pPr marL="221614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9pPr>
          </a:lstStyle>
          <a:p>
            <a:pPr defTabSz="914400"/>
            <a:r>
              <a:rPr lang="en-US" sz="3600" kern="0"/>
              <a:t>DRAM Leadership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C98637-7279-4AD9-F3D0-BA7AF2089D63}"/>
              </a:ext>
            </a:extLst>
          </p:cNvPr>
          <p:cNvSpPr txBox="1"/>
          <p:nvPr/>
        </p:nvSpPr>
        <p:spPr>
          <a:xfrm>
            <a:off x="10210800" y="5070949"/>
            <a:ext cx="1302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12nm ½Pitch</a:t>
            </a:r>
          </a:p>
          <a:p>
            <a:r>
              <a:rPr lang="en-US"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</a:t>
            </a:r>
          </a:p>
          <a:p>
            <a:r>
              <a:rPr lang="en-US" sz="14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(1.35x density improvement) 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A10B87-8F09-7C24-3750-1AE770DA3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976" y="4017428"/>
            <a:ext cx="4405193" cy="765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A6F7A8-29C6-0886-FB76-4234A3736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920" y="3960525"/>
            <a:ext cx="4238818" cy="8030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ED2195-33F6-88BD-25B0-31E35DE3CCB5}"/>
              </a:ext>
            </a:extLst>
          </p:cNvPr>
          <p:cNvSpPr txBox="1"/>
          <p:nvPr/>
        </p:nvSpPr>
        <p:spPr>
          <a:xfrm>
            <a:off x="5259033" y="5539479"/>
            <a:ext cx="1302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14nm ½Pitch</a:t>
            </a:r>
          </a:p>
        </p:txBody>
      </p:sp>
    </p:spTree>
    <p:extLst>
      <p:ext uri="{BB962C8B-B14F-4D97-AF65-F5344CB8AC3E}">
        <p14:creationId xmlns:p14="http://schemas.microsoft.com/office/powerpoint/2010/main" val="1578961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85274-972C-8F19-D303-CE1EA21B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DRAM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B003BD-0705-9091-01A1-CE197E0FC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9829800" cy="48768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/>
              <a:t>T18-1 Samsung 14nm w/ 5 layer EUV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6D3AA-D9FC-DF69-F7A9-E8139FDE4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32" r="49571"/>
          <a:stretch/>
        </p:blipFill>
        <p:spPr>
          <a:xfrm>
            <a:off x="1459714" y="3941239"/>
            <a:ext cx="1860440" cy="106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E2DC8-B5A9-44AE-9941-894BDE48F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71" t="38732"/>
          <a:stretch/>
        </p:blipFill>
        <p:spPr>
          <a:xfrm>
            <a:off x="1459714" y="4970384"/>
            <a:ext cx="1860440" cy="106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E8BCE7-9080-A4A5-C59F-E164F3B5C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208" y="1827398"/>
            <a:ext cx="3505200" cy="1772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F83962-5F86-63D1-B58D-2D9943C8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208" y="4118085"/>
            <a:ext cx="3665290" cy="18768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3BD685-6562-62AD-DB3A-D90CB4472377}"/>
              </a:ext>
            </a:extLst>
          </p:cNvPr>
          <p:cNvGrpSpPr/>
          <p:nvPr/>
        </p:nvGrpSpPr>
        <p:grpSpPr>
          <a:xfrm>
            <a:off x="1019175" y="1630287"/>
            <a:ext cx="2590491" cy="2399853"/>
            <a:chOff x="1066800" y="1895698"/>
            <a:chExt cx="2590491" cy="23998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05F3EC-224F-0510-3265-6A0CC72ED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137"/>
            <a:stretch/>
          </p:blipFill>
          <p:spPr>
            <a:xfrm>
              <a:off x="1066800" y="1895698"/>
              <a:ext cx="2590491" cy="195237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351B2B-E211-0F43-AD86-04A205A80975}"/>
                </a:ext>
              </a:extLst>
            </p:cNvPr>
            <p:cNvSpPr txBox="1"/>
            <p:nvPr/>
          </p:nvSpPr>
          <p:spPr>
            <a:xfrm>
              <a:off x="2437559" y="3759174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1z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B759A1-4181-00C7-8A1F-BFC6BD0CF904}"/>
                </a:ext>
              </a:extLst>
            </p:cNvPr>
            <p:cNvSpPr txBox="1"/>
            <p:nvPr/>
          </p:nvSpPr>
          <p:spPr>
            <a:xfrm>
              <a:off x="2850897" y="375917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8699BE-1710-5A96-6193-83CD0D48164D}"/>
                </a:ext>
              </a:extLst>
            </p:cNvPr>
            <p:cNvSpPr txBox="1"/>
            <p:nvPr/>
          </p:nvSpPr>
          <p:spPr>
            <a:xfrm>
              <a:off x="1633726" y="3987774"/>
              <a:ext cx="1608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DRAM generation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FCFCD4B-3E5B-C96B-5583-C7C94471A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910" y="4208119"/>
            <a:ext cx="2833053" cy="18241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A34B80-5C0D-3214-22C5-41C7D3E5C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8067" y="1642986"/>
            <a:ext cx="2409892" cy="21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02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1467-8ECE-FF93-4A22-16A3165D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3D-DRAM directions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2811E-0CAA-F506-2578-35289B0E0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/>
              <a:t>TFS-1 Vertically scaled DRAM (Samsung)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D578C8-4A84-9853-1D62-8FA39C9DEC81}"/>
              </a:ext>
            </a:extLst>
          </p:cNvPr>
          <p:cNvSpPr txBox="1">
            <a:spLocks/>
          </p:cNvSpPr>
          <p:nvPr/>
        </p:nvSpPr>
        <p:spPr bwMode="auto">
          <a:xfrm>
            <a:off x="6197602" y="1219200"/>
            <a:ext cx="5206998" cy="4876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1600" kern="0"/>
              <a:t>T18-2 HBI + mini-TSV for DRAM (</a:t>
            </a:r>
            <a:r>
              <a:rPr lang="en-US" sz="1600" kern="0" err="1"/>
              <a:t>UniIC</a:t>
            </a:r>
            <a:r>
              <a:rPr lang="en-US" sz="1600" kern="0"/>
              <a:t> + Wuhan </a:t>
            </a:r>
            <a:r>
              <a:rPr lang="en-US" sz="1600" kern="0" err="1"/>
              <a:t>Xinxin</a:t>
            </a:r>
            <a:r>
              <a:rPr lang="en-US" sz="1600" kern="0"/>
              <a:t>) </a:t>
            </a:r>
          </a:p>
          <a:p>
            <a:pPr defTabSz="914400"/>
            <a:endParaRPr lang="en-US" sz="1600" kern="0"/>
          </a:p>
          <a:p>
            <a:pPr defTabSz="914400"/>
            <a:endParaRPr lang="en-US" sz="1600" kern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A85D8-3817-0615-44A4-B3D9E53A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964" y="2043500"/>
            <a:ext cx="3511535" cy="1999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8C067C-7CE4-A3FB-B312-52926DCC7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915" y="4271410"/>
            <a:ext cx="2321186" cy="1367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DB60E7-7637-A4B2-CD97-6305264E0C64}"/>
              </a:ext>
            </a:extLst>
          </p:cNvPr>
          <p:cNvSpPr txBox="1"/>
          <p:nvPr/>
        </p:nvSpPr>
        <p:spPr>
          <a:xfrm>
            <a:off x="9772442" y="5238877"/>
            <a:ext cx="1495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Wafer-to-wafer HBI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40EAD8-D4BD-7C23-0621-167318A6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860" y="1656923"/>
            <a:ext cx="1321242" cy="34918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B6A44D-0123-661E-D473-BE67E552271A}"/>
              </a:ext>
            </a:extLst>
          </p:cNvPr>
          <p:cNvSpPr txBox="1"/>
          <p:nvPr/>
        </p:nvSpPr>
        <p:spPr>
          <a:xfrm>
            <a:off x="4982585" y="1295400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(invited talk)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61F5AA-BA44-42F6-7709-47F4671B6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925" y="1828800"/>
            <a:ext cx="2623151" cy="1347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CF43CE-1585-CE4B-9868-EC09CB427EC3}"/>
              </a:ext>
            </a:extLst>
          </p:cNvPr>
          <p:cNvSpPr txBox="1"/>
          <p:nvPr/>
        </p:nvSpPr>
        <p:spPr>
          <a:xfrm>
            <a:off x="6329847" y="1601696"/>
            <a:ext cx="24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135GBps / 1Gb mem ; 0.66pJ/bit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E4E21B-F076-39AF-5958-4852420C2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01" y="3311278"/>
            <a:ext cx="2348599" cy="15048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F37E2E-906F-64A4-6145-C10873A45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149" y="3311278"/>
            <a:ext cx="2438400" cy="16572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B17FA3-FFD7-0233-441B-F7BA2B2F1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054" y="1684746"/>
            <a:ext cx="1961415" cy="124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04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4C8DD91-49AE-0E38-E630-8A26AC0FEC4B}"/>
              </a:ext>
            </a:extLst>
          </p:cNvPr>
          <p:cNvSpPr txBox="1">
            <a:spLocks/>
          </p:cNvSpPr>
          <p:nvPr/>
        </p:nvSpPr>
        <p:spPr bwMode="auto">
          <a:xfrm>
            <a:off x="6197600" y="1219200"/>
            <a:ext cx="5765800" cy="4876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2424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8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1600" kern="0"/>
              <a:t>C9-2 / 576kb SRAM with 1.9GHz (1.1V) / 0.57V </a:t>
            </a:r>
            <a:r>
              <a:rPr lang="en-US" sz="1600" kern="0" err="1"/>
              <a:t>Vmin</a:t>
            </a:r>
            <a:r>
              <a:rPr lang="en-US" sz="1600" kern="0"/>
              <a:t> in 5nm (IBM)</a:t>
            </a:r>
          </a:p>
          <a:p>
            <a:pPr defTabSz="914400"/>
            <a:endParaRPr lang="en-US" sz="1600" kern="0"/>
          </a:p>
          <a:p>
            <a:pPr defTabSz="914400"/>
            <a:endParaRPr lang="en-US" sz="1600" kern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49A7D-E55F-75AD-A587-56D0F9D09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SRAM design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FD3EE3-A136-D2EF-AB08-EB5FA5A32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48768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/>
              <a:t>C9-1 / 3nm 256Mb SRAM with interleaved triple WL (TSMC)</a:t>
            </a:r>
          </a:p>
          <a:p>
            <a:endParaRPr lang="en-US" sz="1600"/>
          </a:p>
          <a:p>
            <a:endParaRPr lang="en-US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9E6EA3-42E2-EFD9-0B13-B6BC30D0D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593270"/>
            <a:ext cx="3179122" cy="1084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2164BF-3CA9-10E5-7B02-E210973F8B8C}"/>
              </a:ext>
            </a:extLst>
          </p:cNvPr>
          <p:cNvSpPr txBox="1"/>
          <p:nvPr/>
        </p:nvSpPr>
        <p:spPr>
          <a:xfrm>
            <a:off x="1103152" y="2583871"/>
            <a:ext cx="210666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M1//M3 or M1//M5 strapping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61514A-C028-A975-47FE-23E0ED5CC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543" y="1593271"/>
            <a:ext cx="1822969" cy="126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AA4AA5-2269-8722-86E2-2B7D6D2F2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80"/>
          <a:stretch/>
        </p:blipFill>
        <p:spPr>
          <a:xfrm>
            <a:off x="762000" y="3102158"/>
            <a:ext cx="2106667" cy="999688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AC30281A-A62C-345A-97CA-6885550A5C84}"/>
              </a:ext>
            </a:extLst>
          </p:cNvPr>
          <p:cNvSpPr/>
          <p:nvPr/>
        </p:nvSpPr>
        <p:spPr>
          <a:xfrm>
            <a:off x="2817867" y="3172230"/>
            <a:ext cx="203200" cy="67924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8045F-11C7-DF3A-CDBB-0E28FEDDD4FD}"/>
              </a:ext>
            </a:extLst>
          </p:cNvPr>
          <p:cNvSpPr txBox="1"/>
          <p:nvPr/>
        </p:nvSpPr>
        <p:spPr>
          <a:xfrm>
            <a:off x="3071867" y="3214177"/>
            <a:ext cx="9925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Rebalance array for FBL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524ED7-263F-8AB2-F843-2FCD2CC09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543" y="3124033"/>
            <a:ext cx="1669839" cy="9976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3C4FB9-C70A-C595-45EA-1FEE90067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96" y="4227797"/>
            <a:ext cx="2956977" cy="18190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203D0E-25C9-FCA1-38DC-7C2D5E093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011" y="4430735"/>
            <a:ext cx="2363501" cy="11510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D38C21-6515-D1F1-0A8A-BC9092DF0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9201" y="1621712"/>
            <a:ext cx="4729521" cy="28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7E5CF6-54DE-14A3-598F-FEB46678BD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1937" y="4525880"/>
            <a:ext cx="2734837" cy="14340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C23178-2A26-C676-6CB0-52CC2778C2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0500" y="4532378"/>
            <a:ext cx="2260511" cy="14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036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C00000"/>
      </a:hlink>
      <a:folHlink>
        <a:srgbClr val="0066FF"/>
      </a:folHlink>
    </a:clrScheme>
    <a:fontScheme name="Analog Elements Learning">
      <a:majorFont>
        <a:latin typeface="Neo Sans Intel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alog Elements Lear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alog Elements Lear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CE47CDF4-E903-5740-8B7A-37FE3D2FD544}" vid="{82FDEB5B-D09A-2F40-BE21-7BE94F973DD2}"/>
    </a:ext>
  </a:extLst>
</a:theme>
</file>

<file path=ppt/theme/theme2.xml><?xml version="1.0" encoding="utf-8"?>
<a:theme xmlns:a="http://schemas.openxmlformats.org/drawingml/2006/main" name="1_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C00000"/>
      </a:hlink>
      <a:folHlink>
        <a:srgbClr val="0066FF"/>
      </a:folHlink>
    </a:clrScheme>
    <a:fontScheme name="Analog Elements Learning">
      <a:majorFont>
        <a:latin typeface="Neo Sans Intel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alog Elements Lear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alog Elements Lear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CE47CDF4-E903-5740-8B7A-37FE3D2FD544}" vid="{82FDEB5B-D09A-2F40-BE21-7BE94F973DD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 xmlns="90b7a245-a7c3-4504-88b2-cf85318e6b78">SD for Rev 7</Agenda>
    <Date xmlns="90b7a245-a7c3-4504-88b2-cf85318e6b78">2016-03-15T00:00:00-07:00</Date>
    <Presenter xmlns="90b7a245-a7c3-4504-88b2-cf85318e6b78">DerChang Kau</Present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C1F46DCE9E2F4F9C406A5B31F187EA" ma:contentTypeVersion="3" ma:contentTypeDescription="Create a new document." ma:contentTypeScope="" ma:versionID="04459668d14e26c729f944268f7885eb">
  <xsd:schema xmlns:xsd="http://www.w3.org/2001/XMLSchema" xmlns:xs="http://www.w3.org/2001/XMLSchema" xmlns:p="http://schemas.microsoft.com/office/2006/metadata/properties" xmlns:ns2="90b7a245-a7c3-4504-88b2-cf85318e6b78" targetNamespace="http://schemas.microsoft.com/office/2006/metadata/properties" ma:root="true" ma:fieldsID="2d0c6bccf2654138a3d8763ce5403cee" ns2:_="">
    <xsd:import namespace="90b7a245-a7c3-4504-88b2-cf85318e6b78"/>
    <xsd:element name="properties">
      <xsd:complexType>
        <xsd:sequence>
          <xsd:element name="documentManagement">
            <xsd:complexType>
              <xsd:all>
                <xsd:element ref="ns2:Date"/>
                <xsd:element ref="ns2:Agenda"/>
                <xsd:element ref="ns2:Present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b7a245-a7c3-4504-88b2-cf85318e6b78" elementFormDefault="qualified">
    <xsd:import namespace="http://schemas.microsoft.com/office/2006/documentManagement/types"/>
    <xsd:import namespace="http://schemas.microsoft.com/office/infopath/2007/PartnerControls"/>
    <xsd:element name="Date" ma:index="8" ma:displayName="Meeting Date" ma:format="DateOnly" ma:internalName="Date">
      <xsd:simpleType>
        <xsd:restriction base="dms:DateTime"/>
      </xsd:simpleType>
    </xsd:element>
    <xsd:element name="Agenda" ma:index="9" ma:displayName="Agenda Topic" ma:internalName="Agenda">
      <xsd:simpleType>
        <xsd:restriction base="dms:Text">
          <xsd:maxLength value="255"/>
        </xsd:restriction>
      </xsd:simpleType>
    </xsd:element>
    <xsd:element name="Presenter" ma:index="10" ma:displayName="Presenter" ma:internalName="Present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9757D6-16EA-49DF-BF94-FEF25FAF8351}">
  <ds:schemaRefs>
    <ds:schemaRef ds:uri="90b7a245-a7c3-4504-88b2-cf85318e6b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3B8EBDB-013A-44C4-B714-038C8F2517DD}">
  <ds:schemaRefs>
    <ds:schemaRef ds:uri="90b7a245-a7c3-4504-88b2-cf85318e6b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723BD8A-0332-458A-BADF-7C67442761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6c98d88-e344-4ed4-8496-4ed7712e255d}" enabled="0" method="" siteId="{46c98d88-e344-4ed4-8496-4ed7712e255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Application>Microsoft Office PowerPoint</Application>
  <PresentationFormat>Widescreen</PresentationFormat>
  <Slides>23</Slides>
  <Notes>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blank</vt:lpstr>
      <vt:lpstr>1_blank</vt:lpstr>
      <vt:lpstr>VLSI-23 debriefing on Memory Technologies</vt:lpstr>
      <vt:lpstr>Mainstream Memory Technologies</vt:lpstr>
      <vt:lpstr>3D NAND Leadership</vt:lpstr>
      <vt:lpstr>3D NAND Product</vt:lpstr>
      <vt:lpstr>3D NAND Scaling direction</vt:lpstr>
      <vt:lpstr>DRAM – Recent generations</vt:lpstr>
      <vt:lpstr>DRAM </vt:lpstr>
      <vt:lpstr>3D-DRAM directions</vt:lpstr>
      <vt:lpstr>SRAM design</vt:lpstr>
      <vt:lpstr>SRAM design</vt:lpstr>
      <vt:lpstr>Niche Memory Technologies</vt:lpstr>
      <vt:lpstr>PowerPoint Presentation</vt:lpstr>
      <vt:lpstr>Disruptive Memory Technologies </vt:lpstr>
      <vt:lpstr>FE-Cap</vt:lpstr>
      <vt:lpstr>FE-FET</vt:lpstr>
      <vt:lpstr>Alternative capacitive FE devices</vt:lpstr>
      <vt:lpstr>FTJ</vt:lpstr>
      <vt:lpstr>VLSI’23 Oxide TFT – BEOL compatible 3D Memory (1/2)</vt:lpstr>
      <vt:lpstr>VLSI’23 Oxide TFT – BEOL compatible 3D Memory (2/2)</vt:lpstr>
      <vt:lpstr>Long gestation of Disruptive Memory Technologies</vt:lpstr>
      <vt:lpstr>PCM / chalcogenides</vt:lpstr>
      <vt:lpstr>3D RRAM</vt:lpstr>
      <vt:lpstr>T18-5 Unipolar MRAM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iedm’23 debriefing on Memory Technologies</dc:title>
  <dc:creator>Kau, Derchang</dc:creator>
  <cp:keywords>CTPClassification=CTP_NT</cp:keywords>
  <cp:revision>1</cp:revision>
  <dcterms:created xsi:type="dcterms:W3CDTF">2023-07-10T16:18:48Z</dcterms:created>
  <dcterms:modified xsi:type="dcterms:W3CDTF">2023-07-17T20:45:29Z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0x01010056C1F46DCE9E2F4F9C406A5B31F187EA</vt:lpwstr>
  </property>
  <property fmtid="{D5CDD505-2E9C-101B-9397-08002B2CF9AE}" pid="3" name="TitusGUID">
    <vt:lpwstr>18736c36-3ecb-425e-9f87-88ac498b04cd</vt:lpwstr>
  </property>
  <property fmtid="{D5CDD505-2E9C-101B-9397-08002B2CF9AE}" pid="4" name="CTP_TimeStamp">
    <vt:lpwstr>2018-08-10 06:13:33Z</vt:lpwstr>
  </property>
  <property fmtid="{D5CDD505-2E9C-101B-9397-08002B2CF9AE}" pid="5" name="CTP_BU">
    <vt:lpwstr>NA</vt:lpwstr>
  </property>
  <property fmtid="{D5CDD505-2E9C-101B-9397-08002B2CF9AE}" pid="6" name="CTP_IDSID">
    <vt:lpwstr>NA</vt:lpwstr>
  </property>
  <property fmtid="{D5CDD505-2E9C-101B-9397-08002B2CF9AE}" pid="7" name="CTP_WWID">
    <vt:lpwstr>NA</vt:lpwstr>
  </property>
  <property fmtid="{D5CDD505-2E9C-101B-9397-08002B2CF9AE}" pid="8" name="CTPClassification">
    <vt:lpwstr>CTP_NT</vt:lpwstr>
  </property>
</Properties>
</file>