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>
        <p:scale>
          <a:sx n="100" d="100"/>
          <a:sy n="100" d="100"/>
        </p:scale>
        <p:origin x="1448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E59B7-0D90-B14B-B9BE-77687EF15B11}" type="datetimeFigureOut">
              <a:rPr lang="en-US" smtClean="0"/>
              <a:t>7/18/23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3E4AFC-C408-B647-B524-BE3ACA9BB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980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3E4AFC-C408-B647-B524-BE3ACA9BB8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746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FC219-F8BC-3B61-70C7-51240F0006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60708F-7423-9F5C-8081-4332C15125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9276DC-9F17-43A1-E05F-CF32D71CC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81AD4-88E0-B045-92B6-8A84A2CC2D4F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D0184-D6A3-C05F-A153-B03CF0996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74D63-B936-72A2-1290-C5CB98743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6933-6668-B345-BE98-4AE30434E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978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1031E-DC18-7557-9C23-3247DD149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DAA2C9-AE7A-3CA7-6B86-EC9BB06FC7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3871B-4FE4-2E76-FA68-EAB09CF3F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81AD4-88E0-B045-92B6-8A84A2CC2D4F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ECF813-69DF-CAFF-B545-BCEDE491C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A5732-0BCE-FF9B-AFB9-BED20839A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6933-6668-B345-BE98-4AE30434E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931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E0B018-A10C-BAFE-33B9-8DABA89B3B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FC0358-CBB3-C62E-82AD-7DEAC84E3E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EBDC6-C2F6-14B2-C2B3-11A8E74B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81AD4-88E0-B045-92B6-8A84A2CC2D4F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1A9B3-C00D-CA62-3F02-7CFA2F7A1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42514A-B58D-6BAE-DC43-40F062F3C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6933-6668-B345-BE98-4AE30434E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218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C2B00-6CE5-C979-3F7D-51945B9BE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5CD03-7A7C-3E4D-1693-077BB76A7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22FA5-29CB-9C5C-4D1D-26DE36B8B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81AD4-88E0-B045-92B6-8A84A2CC2D4F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AF09EC-FFD4-3A9C-2F08-7CA676F6D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ECB82-0650-1329-5D02-899BBA5DF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6933-6668-B345-BE98-4AE30434E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97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66D75-6317-FEAC-A622-D601B28D5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5AFCB8-5404-3D3F-348F-C8C0A394C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F6BD2-383D-3325-61A4-522B7754D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81AD4-88E0-B045-92B6-8A84A2CC2D4F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F06460-3E23-61EF-4F6D-C78D559B3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0E848-9635-2F7B-B8E0-51EC2F19D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6933-6668-B345-BE98-4AE30434E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944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E8198-DDF6-63C7-6BE1-4CCD85C46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72ACC-6230-4295-659E-D9FBD30333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33E5A-7116-9356-9F8B-FE276091E7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039838-CDAF-E29F-B806-D836B99CD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81AD4-88E0-B045-92B6-8A84A2CC2D4F}" type="datetimeFigureOut">
              <a:rPr lang="en-US" smtClean="0"/>
              <a:t>7/18/23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EC208D-D76B-B3EA-0548-BA96C7323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F840B7-FEB0-F0E8-08D4-571AEB169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6933-6668-B345-BE98-4AE30434E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163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1EB42-BA00-931B-5545-317CD49CD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10E44D-DCC0-63B1-777C-F91728CA6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F0DC8D-97A1-6269-8F46-06AE6645D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444E17-B3FC-48BF-177B-12DE176A42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345CF4-85AF-0126-4AA7-AF2AC342D1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1CE899-65DF-67EF-2749-77CA27832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81AD4-88E0-B045-92B6-8A84A2CC2D4F}" type="datetimeFigureOut">
              <a:rPr lang="en-US" smtClean="0"/>
              <a:t>7/18/23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9E479B-2984-B924-3EEE-E6A5A498C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3DA466-217D-4A0B-BDE8-9A9A6F324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6933-6668-B345-BE98-4AE30434E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482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006EF-0186-A496-9A2A-9E6171C3D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346664-9E9F-63A9-4EAA-8A46E827C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81AD4-88E0-B045-92B6-8A84A2CC2D4F}" type="datetimeFigureOut">
              <a:rPr lang="en-US" smtClean="0"/>
              <a:t>7/18/23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D8F22D-E650-ACB3-F626-BC88803AE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D73D51-56F8-C1EF-7F47-DE43EED0C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6933-6668-B345-BE98-4AE30434E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20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B64586-C56C-CB90-A227-F9F638415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81AD4-88E0-B045-92B6-8A84A2CC2D4F}" type="datetimeFigureOut">
              <a:rPr lang="en-US" smtClean="0"/>
              <a:t>7/18/23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CB7EEF-A724-B053-C13D-9D14F490A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4ABE5D-1159-7D58-7A40-3EDA8FFD9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6933-6668-B345-BE98-4AE30434E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807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D299D-E6BC-20D3-FC54-8ECC82F7D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116FB-1C20-C69E-5E4F-333CAB19A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F01A83-A0EF-1D46-0BE2-148CCEE7F5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022455-1C71-6517-BC5E-0CF1BA535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81AD4-88E0-B045-92B6-8A84A2CC2D4F}" type="datetimeFigureOut">
              <a:rPr lang="en-US" smtClean="0"/>
              <a:t>7/18/23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37DB68-DDF7-7DB1-3896-B96B0F1A2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32351-9C6C-1494-66D2-8819B9235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6933-6668-B345-BE98-4AE30434E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028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5DB5D-3DA4-0CE6-CD45-96C400050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F540AF-5FB1-00DB-B653-E2DD6F7D77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A6D2BD-0BCF-18D0-433B-E8A2F07427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D688C5-2966-56E4-6424-1F59486FF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81AD4-88E0-B045-92B6-8A84A2CC2D4F}" type="datetimeFigureOut">
              <a:rPr lang="en-US" smtClean="0"/>
              <a:t>7/18/23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598DA5-DA09-E283-7407-40BCAEDCA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36DF85-86B1-4079-30C1-11A4A133B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6933-6668-B345-BE98-4AE30434E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852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19F4C4-AD69-2EFA-6034-EAC4059BA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C6A51-DD63-E545-F51F-E5F9BA0FEC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647DF-7D76-1AC5-0646-9B414A1010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81AD4-88E0-B045-92B6-8A84A2CC2D4F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9CD10-1CDE-7056-2D0E-17B8FA4408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94802-349F-83AA-E68D-247D218763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76933-6668-B345-BE98-4AE30434E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910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BA4FBB8-DA43-7A08-2A89-E03C8073D9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2924" y="41176"/>
            <a:ext cx="7772400" cy="119440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3512DEA-E1B6-99C4-4821-3430D12CE921}"/>
              </a:ext>
            </a:extLst>
          </p:cNvPr>
          <p:cNvSpPr txBox="1"/>
          <p:nvPr/>
        </p:nvSpPr>
        <p:spPr>
          <a:xfrm>
            <a:off x="9334038" y="545229"/>
            <a:ext cx="26872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NVM </a:t>
            </a:r>
            <a:r>
              <a:rPr lang="en-US" dirty="0" err="1"/>
              <a:t>devbice</a:t>
            </a:r>
            <a:r>
              <a:rPr lang="en-US" dirty="0"/>
              <a:t> </a:t>
            </a:r>
            <a:r>
              <a:rPr lang="en-US" dirty="0" err="1"/>
              <a:t>Integ</a:t>
            </a:r>
            <a:r>
              <a:rPr lang="en-US" dirty="0"/>
              <a:t> &amp; Yield</a:t>
            </a:r>
          </a:p>
          <a:p>
            <a:r>
              <a:rPr lang="en-US" dirty="0"/>
              <a:t>TD Mod &amp; </a:t>
            </a:r>
            <a:r>
              <a:rPr lang="en-US" dirty="0" err="1"/>
              <a:t>Integ</a:t>
            </a:r>
            <a:r>
              <a:rPr lang="en-US" dirty="0"/>
              <a:t> &amp; Yield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9BEA102-8F4F-429C-611D-27A5680780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2161" y="5555350"/>
            <a:ext cx="7772400" cy="79071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D266BCD-C1CB-6609-F953-A82CEC1E5209}"/>
              </a:ext>
            </a:extLst>
          </p:cNvPr>
          <p:cNvSpPr txBox="1"/>
          <p:nvPr/>
        </p:nvSpPr>
        <p:spPr>
          <a:xfrm>
            <a:off x="9283275" y="5992772"/>
            <a:ext cx="2469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Packaging R&amp;D Engineer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CAEE880-DB24-5CE1-C3F3-11D689A819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2161" y="6362104"/>
            <a:ext cx="7772400" cy="47812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1067E9-B0BF-7641-A700-8CA36A7A3AB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82924" y="1235585"/>
            <a:ext cx="7772400" cy="72301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47F5D7D-D384-2F7E-1853-4A31A96FB58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82924" y="4734735"/>
            <a:ext cx="7772400" cy="82061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C822500-D844-8D2A-282E-34399E724FE9}"/>
              </a:ext>
            </a:extLst>
          </p:cNvPr>
          <p:cNvSpPr txBox="1"/>
          <p:nvPr/>
        </p:nvSpPr>
        <p:spPr>
          <a:xfrm>
            <a:off x="9179140" y="4841630"/>
            <a:ext cx="2857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Component Design Engineer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AF1F271-00B4-B2C3-2182-83AADC4E6570}"/>
              </a:ext>
            </a:extLst>
          </p:cNvPr>
          <p:cNvSpPr txBox="1"/>
          <p:nvPr/>
        </p:nvSpPr>
        <p:spPr>
          <a:xfrm>
            <a:off x="9334038" y="2341573"/>
            <a:ext cx="28579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SoC Design Engineer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3089A4B-B1E0-0314-2688-C4B8A50C492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82924" y="2078288"/>
            <a:ext cx="7772400" cy="73773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D729716-739E-3496-28E5-6ACC0DC6278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82924" y="3774763"/>
            <a:ext cx="7772400" cy="84874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2FCEAFD-CCB3-8B5B-6427-18A1F5D6C38A}"/>
              </a:ext>
            </a:extLst>
          </p:cNvPr>
          <p:cNvSpPr txBox="1"/>
          <p:nvPr/>
        </p:nvSpPr>
        <p:spPr>
          <a:xfrm>
            <a:off x="9251067" y="3667123"/>
            <a:ext cx="1511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Data Scientist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4E57C9BD-F4EC-FA40-CCCF-7DB28350959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82924" y="2847750"/>
            <a:ext cx="7772400" cy="871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628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25</Words>
  <Application>Microsoft Macintosh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1</cp:revision>
  <dcterms:created xsi:type="dcterms:W3CDTF">2023-07-18T18:00:43Z</dcterms:created>
  <dcterms:modified xsi:type="dcterms:W3CDTF">2023-07-19T04:34:20Z</dcterms:modified>
</cp:coreProperties>
</file>