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charts/chart1.xml" ContentType="application/vnd.openxmlformats-officedocument.drawingml.char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13"/>
  </p:notesMasterIdLst>
  <p:handoutMasterIdLst>
    <p:handoutMasterId r:id="rId14"/>
  </p:handoutMasterIdLst>
  <p:sldIdLst>
    <p:sldId id="263" r:id="rId5"/>
    <p:sldId id="342" r:id="rId6"/>
    <p:sldId id="2147471512" r:id="rId7"/>
    <p:sldId id="2147471515" r:id="rId8"/>
    <p:sldId id="2147471514" r:id="rId9"/>
    <p:sldId id="2147471509" r:id="rId10"/>
    <p:sldId id="2147471516" r:id="rId11"/>
    <p:sldId id="292" r:id="rId12"/>
  </p:sldIdLst>
  <p:sldSz cx="12192000" cy="6858000"/>
  <p:notesSz cx="6858000" cy="9144000"/>
  <p:defaultTextStyle>
    <a:defPPr marL="0" marR="0" indent="0" algn="l" defTabSz="457200" rtl="0" fontAlgn="auto" latinLnBrk="1" hangingPunct="0">
      <a:lnSpc>
        <a:spcPct val="100000"/>
      </a:lnSpc>
      <a:spcBef>
        <a:spcPts val="0"/>
      </a:spcBef>
      <a:spcAft>
        <a:spcPts val="0"/>
      </a:spcAft>
      <a:buClrTx/>
      <a:buSzTx/>
      <a:buFontTx/>
      <a:buNone/>
      <a:tabLst/>
      <a:defRPr kumimoji="0" sz="900" b="0" i="0" u="none" strike="noStrike" cap="none" spc="0" normalizeH="0" baseline="0">
        <a:ln>
          <a:noFill/>
        </a:ln>
        <a:solidFill>
          <a:srgbClr val="000000"/>
        </a:solidFill>
        <a:effectLst/>
        <a:uFillTx/>
      </a:defRPr>
    </a:defPPr>
    <a:lvl1pPr marL="0" marR="0" indent="0" algn="l" defTabSz="1219169" rtl="0" fontAlgn="auto" latinLnBrk="0" hangingPunct="0">
      <a:lnSpc>
        <a:spcPct val="90000"/>
      </a:lnSpc>
      <a:spcBef>
        <a:spcPts val="2250"/>
      </a:spcBef>
      <a:spcAft>
        <a:spcPts val="0"/>
      </a:spcAft>
      <a:buClrTx/>
      <a:buSzTx/>
      <a:buFontTx/>
      <a:buNone/>
      <a:tabLst/>
      <a:defRPr kumimoji="0" sz="2400" b="0" i="0" u="none" strike="noStrike" cap="none" spc="0" normalizeH="0" baseline="0">
        <a:ln>
          <a:noFill/>
        </a:ln>
        <a:solidFill>
          <a:srgbClr val="000000"/>
        </a:solidFill>
        <a:effectLst/>
        <a:uFillTx/>
        <a:latin typeface="+mn-lt"/>
        <a:ea typeface="+mn-ea"/>
        <a:cs typeface="+mn-cs"/>
        <a:sym typeface="Helvetica Neue"/>
      </a:defRPr>
    </a:lvl1pPr>
    <a:lvl2pPr marL="0" marR="0" indent="0" algn="l" defTabSz="1219169" rtl="0" fontAlgn="auto" latinLnBrk="0" hangingPunct="0">
      <a:lnSpc>
        <a:spcPct val="90000"/>
      </a:lnSpc>
      <a:spcBef>
        <a:spcPts val="2250"/>
      </a:spcBef>
      <a:spcAft>
        <a:spcPts val="0"/>
      </a:spcAft>
      <a:buClrTx/>
      <a:buSzTx/>
      <a:buFontTx/>
      <a:buNone/>
      <a:tabLst/>
      <a:defRPr kumimoji="0" sz="2400" b="0" i="0" u="none" strike="noStrike" cap="none" spc="0" normalizeH="0" baseline="0">
        <a:ln>
          <a:noFill/>
        </a:ln>
        <a:solidFill>
          <a:srgbClr val="000000"/>
        </a:solidFill>
        <a:effectLst/>
        <a:uFillTx/>
        <a:latin typeface="+mn-lt"/>
        <a:ea typeface="+mn-ea"/>
        <a:cs typeface="+mn-cs"/>
        <a:sym typeface="Helvetica Neue"/>
      </a:defRPr>
    </a:lvl2pPr>
    <a:lvl3pPr marL="0" marR="0" indent="0" algn="l" defTabSz="1219169" rtl="0" fontAlgn="auto" latinLnBrk="0" hangingPunct="0">
      <a:lnSpc>
        <a:spcPct val="90000"/>
      </a:lnSpc>
      <a:spcBef>
        <a:spcPts val="2250"/>
      </a:spcBef>
      <a:spcAft>
        <a:spcPts val="0"/>
      </a:spcAft>
      <a:buClrTx/>
      <a:buSzTx/>
      <a:buFontTx/>
      <a:buNone/>
      <a:tabLst/>
      <a:defRPr kumimoji="0" sz="2400" b="0" i="0" u="none" strike="noStrike" cap="none" spc="0" normalizeH="0" baseline="0">
        <a:ln>
          <a:noFill/>
        </a:ln>
        <a:solidFill>
          <a:srgbClr val="000000"/>
        </a:solidFill>
        <a:effectLst/>
        <a:uFillTx/>
        <a:latin typeface="+mn-lt"/>
        <a:ea typeface="+mn-ea"/>
        <a:cs typeface="+mn-cs"/>
        <a:sym typeface="Helvetica Neue"/>
      </a:defRPr>
    </a:lvl3pPr>
    <a:lvl4pPr marL="0" marR="0" indent="0" algn="l" defTabSz="1219169" rtl="0" fontAlgn="auto" latinLnBrk="0" hangingPunct="0">
      <a:lnSpc>
        <a:spcPct val="90000"/>
      </a:lnSpc>
      <a:spcBef>
        <a:spcPts val="2250"/>
      </a:spcBef>
      <a:spcAft>
        <a:spcPts val="0"/>
      </a:spcAft>
      <a:buClrTx/>
      <a:buSzTx/>
      <a:buFontTx/>
      <a:buNone/>
      <a:tabLst/>
      <a:defRPr kumimoji="0" sz="2400" b="0" i="0" u="none" strike="noStrike" cap="none" spc="0" normalizeH="0" baseline="0">
        <a:ln>
          <a:noFill/>
        </a:ln>
        <a:solidFill>
          <a:srgbClr val="000000"/>
        </a:solidFill>
        <a:effectLst/>
        <a:uFillTx/>
        <a:latin typeface="+mn-lt"/>
        <a:ea typeface="+mn-ea"/>
        <a:cs typeface="+mn-cs"/>
        <a:sym typeface="Helvetica Neue"/>
      </a:defRPr>
    </a:lvl4pPr>
    <a:lvl5pPr marL="0" marR="0" indent="0" algn="l" defTabSz="1219169" rtl="0" fontAlgn="auto" latinLnBrk="0" hangingPunct="0">
      <a:lnSpc>
        <a:spcPct val="90000"/>
      </a:lnSpc>
      <a:spcBef>
        <a:spcPts val="2250"/>
      </a:spcBef>
      <a:spcAft>
        <a:spcPts val="0"/>
      </a:spcAft>
      <a:buClrTx/>
      <a:buSzTx/>
      <a:buFontTx/>
      <a:buNone/>
      <a:tabLst/>
      <a:defRPr kumimoji="0" sz="2400" b="0" i="0" u="none" strike="noStrike" cap="none" spc="0" normalizeH="0" baseline="0">
        <a:ln>
          <a:noFill/>
        </a:ln>
        <a:solidFill>
          <a:srgbClr val="000000"/>
        </a:solidFill>
        <a:effectLst/>
        <a:uFillTx/>
        <a:latin typeface="+mn-lt"/>
        <a:ea typeface="+mn-ea"/>
        <a:cs typeface="+mn-cs"/>
        <a:sym typeface="Helvetica Neue"/>
      </a:defRPr>
    </a:lvl5pPr>
    <a:lvl6pPr marL="0" marR="0" indent="0" algn="l" defTabSz="1219169" rtl="0" fontAlgn="auto" latinLnBrk="0" hangingPunct="0">
      <a:lnSpc>
        <a:spcPct val="90000"/>
      </a:lnSpc>
      <a:spcBef>
        <a:spcPts val="2250"/>
      </a:spcBef>
      <a:spcAft>
        <a:spcPts val="0"/>
      </a:spcAft>
      <a:buClrTx/>
      <a:buSzTx/>
      <a:buFontTx/>
      <a:buNone/>
      <a:tabLst/>
      <a:defRPr kumimoji="0" sz="2400" b="0" i="0" u="none" strike="noStrike" cap="none" spc="0" normalizeH="0" baseline="0">
        <a:ln>
          <a:noFill/>
        </a:ln>
        <a:solidFill>
          <a:srgbClr val="000000"/>
        </a:solidFill>
        <a:effectLst/>
        <a:uFillTx/>
        <a:latin typeface="+mn-lt"/>
        <a:ea typeface="+mn-ea"/>
        <a:cs typeface="+mn-cs"/>
        <a:sym typeface="Helvetica Neue"/>
      </a:defRPr>
    </a:lvl6pPr>
    <a:lvl7pPr marL="0" marR="0" indent="0" algn="l" defTabSz="1219169" rtl="0" fontAlgn="auto" latinLnBrk="0" hangingPunct="0">
      <a:lnSpc>
        <a:spcPct val="90000"/>
      </a:lnSpc>
      <a:spcBef>
        <a:spcPts val="2250"/>
      </a:spcBef>
      <a:spcAft>
        <a:spcPts val="0"/>
      </a:spcAft>
      <a:buClrTx/>
      <a:buSzTx/>
      <a:buFontTx/>
      <a:buNone/>
      <a:tabLst/>
      <a:defRPr kumimoji="0" sz="2400" b="0" i="0" u="none" strike="noStrike" cap="none" spc="0" normalizeH="0" baseline="0">
        <a:ln>
          <a:noFill/>
        </a:ln>
        <a:solidFill>
          <a:srgbClr val="000000"/>
        </a:solidFill>
        <a:effectLst/>
        <a:uFillTx/>
        <a:latin typeface="+mn-lt"/>
        <a:ea typeface="+mn-ea"/>
        <a:cs typeface="+mn-cs"/>
        <a:sym typeface="Helvetica Neue"/>
      </a:defRPr>
    </a:lvl7pPr>
    <a:lvl8pPr marL="0" marR="0" indent="0" algn="l" defTabSz="1219169" rtl="0" fontAlgn="auto" latinLnBrk="0" hangingPunct="0">
      <a:lnSpc>
        <a:spcPct val="90000"/>
      </a:lnSpc>
      <a:spcBef>
        <a:spcPts val="2250"/>
      </a:spcBef>
      <a:spcAft>
        <a:spcPts val="0"/>
      </a:spcAft>
      <a:buClrTx/>
      <a:buSzTx/>
      <a:buFontTx/>
      <a:buNone/>
      <a:tabLst/>
      <a:defRPr kumimoji="0" sz="2400" b="0" i="0" u="none" strike="noStrike" cap="none" spc="0" normalizeH="0" baseline="0">
        <a:ln>
          <a:noFill/>
        </a:ln>
        <a:solidFill>
          <a:srgbClr val="000000"/>
        </a:solidFill>
        <a:effectLst/>
        <a:uFillTx/>
        <a:latin typeface="+mn-lt"/>
        <a:ea typeface="+mn-ea"/>
        <a:cs typeface="+mn-cs"/>
        <a:sym typeface="Helvetica Neue"/>
      </a:defRPr>
    </a:lvl8pPr>
    <a:lvl9pPr marL="0" marR="0" indent="0" algn="l" defTabSz="1219169" rtl="0" fontAlgn="auto" latinLnBrk="0" hangingPunct="0">
      <a:lnSpc>
        <a:spcPct val="90000"/>
      </a:lnSpc>
      <a:spcBef>
        <a:spcPts val="2250"/>
      </a:spcBef>
      <a:spcAft>
        <a:spcPts val="0"/>
      </a:spcAft>
      <a:buClrTx/>
      <a:buSzTx/>
      <a:buFontTx/>
      <a:buNone/>
      <a:tabLst/>
      <a:defRPr kumimoji="0" sz="2400" b="0" i="0" u="none" strike="noStrike" cap="none" spc="0" normalizeH="0" baseline="0">
        <a:ln>
          <a:noFill/>
        </a:ln>
        <a:solidFill>
          <a:srgbClr val="000000"/>
        </a:solidFill>
        <a:effectLst/>
        <a:uFillTx/>
        <a:latin typeface="+mn-lt"/>
        <a:ea typeface="+mn-ea"/>
        <a:cs typeface="+mn-cs"/>
        <a:sym typeface="Helvetica Neue"/>
      </a:defRPr>
    </a:lvl9pPr>
  </p:defaultTextStyle>
  <p:extLst>
    <p:ext uri="{EFAFB233-063F-42B5-8137-9DF3F51BA10A}">
      <p15:sldGuideLst xmlns:p15="http://schemas.microsoft.com/office/powerpoint/2012/main">
        <p15:guide id="1" orient="horz" pos="4032" userDrawn="1">
          <p15:clr>
            <a:srgbClr val="A4A3A4"/>
          </p15:clr>
        </p15:guide>
        <p15:guide id="2" pos="7392"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6467"/>
    <a:srgbClr val="2872C5"/>
    <a:srgbClr val="525252"/>
    <a:srgbClr val="FFFFFF"/>
    <a:srgbClr val="00C7FD"/>
    <a:srgbClr val="0068B5"/>
    <a:srgbClr val="004A8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619A4E3-313D-4C3D-A1B0-C3A422B1A156}" v="23" dt="2023-08-07T18:35:46.305"/>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lastRow>
    <a:firstRow>
      <a:tcTxStyle b="on"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solidFill>
            <a:schemeClr val="accent1">
              <a:lumOff val="16847"/>
            </a:schemeClr>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838383"/>
              </a:solidFill>
              <a:prstDash val="solid"/>
              <a:miter lim="400000"/>
            </a:ln>
          </a:left>
          <a:right>
            <a:ln w="12700" cap="flat">
              <a:solidFill>
                <a:srgbClr val="838383"/>
              </a:solidFill>
              <a:prstDash val="solid"/>
              <a:miter lim="400000"/>
            </a:ln>
          </a:right>
          <a:top>
            <a:ln w="12700" cap="flat">
              <a:solidFill>
                <a:srgbClr val="838383"/>
              </a:solidFill>
              <a:prstDash val="solid"/>
              <a:miter lim="400000"/>
            </a:ln>
          </a:top>
          <a:bottom>
            <a:ln w="12700" cap="flat">
              <a:solidFill>
                <a:srgbClr val="838383"/>
              </a:solidFill>
              <a:prstDash val="solid"/>
              <a:miter lim="400000"/>
            </a:ln>
          </a:bottom>
          <a:insideH>
            <a:ln w="12700" cap="flat">
              <a:solidFill>
                <a:srgbClr val="838383"/>
              </a:solidFill>
              <a:prstDash val="solid"/>
              <a:miter lim="400000"/>
            </a:ln>
          </a:insideH>
          <a:insideV>
            <a:ln w="12700" cap="flat">
              <a:solidFill>
                <a:srgbClr val="838383"/>
              </a:solidFill>
              <a:prstDash val="solid"/>
              <a:miter lim="400000"/>
            </a:ln>
          </a:insideV>
        </a:tcBdr>
        <a:fill>
          <a:noFill/>
        </a:fill>
      </a:tcStyle>
    </a:wholeTbl>
    <a:band2H>
      <a:tcTxStyle/>
      <a:tcStyle>
        <a:tcBdr/>
        <a:fill>
          <a:solidFill>
            <a:srgbClr val="EDEEEE"/>
          </a:solidFill>
        </a:fill>
      </a:tcStyle>
    </a:band2H>
    <a:firstCol>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808080"/>
              </a:solidFill>
              <a:prstDash val="solid"/>
              <a:miter lim="400000"/>
            </a:ln>
          </a:right>
          <a:top>
            <a:ln w="12700" cap="flat">
              <a:solidFill>
                <a:srgbClr val="808080"/>
              </a:solidFill>
              <a:prstDash val="solid"/>
              <a:miter lim="400000"/>
            </a:ln>
          </a:top>
          <a:bottom>
            <a:ln w="12700" cap="flat">
              <a:solidFill>
                <a:srgbClr val="808080"/>
              </a:solidFill>
              <a:prstDash val="solid"/>
              <a:miter lim="400000"/>
            </a:ln>
          </a:bottom>
          <a:insideH>
            <a:ln w="12700" cap="flat">
              <a:solidFill>
                <a:srgbClr val="808080"/>
              </a:solidFill>
              <a:prstDash val="solid"/>
              <a:miter lim="400000"/>
            </a:ln>
          </a:insideH>
          <a:insideV>
            <a:ln w="12700" cap="flat">
              <a:solidFill>
                <a:srgbClr val="808080"/>
              </a:solidFill>
              <a:prstDash val="solid"/>
              <a:miter lim="400000"/>
            </a:ln>
          </a:insideV>
        </a:tcBdr>
        <a:fill>
          <a:solidFill>
            <a:srgbClr val="88FA4F"/>
          </a:solid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chemeClr val="accent3"/>
              </a:solidFill>
              <a:prstDash val="solid"/>
              <a:miter lim="400000"/>
            </a:ln>
          </a:top>
          <a:bottom>
            <a:ln w="12700" cap="flat">
              <a:solidFill>
                <a:srgbClr val="4D4D4D"/>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4D4D4D"/>
              </a:solidFill>
              <a:prstDash val="solid"/>
              <a:miter lim="400000"/>
            </a:ln>
          </a:right>
          <a:top>
            <a:ln w="12700" cap="flat">
              <a:solidFill>
                <a:srgbClr val="4D4D4D"/>
              </a:solidFill>
              <a:prstDash val="solid"/>
              <a:miter lim="400000"/>
            </a:ln>
          </a:top>
          <a:bottom>
            <a:ln w="12700" cap="flat">
              <a:solidFill>
                <a:srgbClr val="4D4D4D"/>
              </a:solidFill>
              <a:prstDash val="solid"/>
              <a:miter lim="400000"/>
            </a:ln>
          </a:bottom>
          <a:insideH>
            <a:ln w="12700" cap="flat">
              <a:solidFill>
                <a:srgbClr val="4D4D4D"/>
              </a:solidFill>
              <a:prstDash val="solid"/>
              <a:miter lim="400000"/>
            </a:ln>
          </a:insideH>
          <a:insideV>
            <a:ln w="12700" cap="flat">
              <a:solidFill>
                <a:srgbClr val="4D4D4D"/>
              </a:solidFill>
              <a:prstDash val="solid"/>
              <a:miter lim="400000"/>
            </a:ln>
          </a:insideV>
        </a:tcBdr>
        <a:fill>
          <a:solidFill>
            <a:srgbClr val="60D937"/>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wholeTbl>
    <a:band2H>
      <a:tcTxStyle/>
      <a:tcStyle>
        <a:tcBdr/>
        <a:fill>
          <a:solidFill>
            <a:schemeClr val="accent4">
              <a:hueOff val="348544"/>
              <a:lumOff val="7139"/>
            </a:schemeClr>
          </a:solidFill>
        </a:fill>
      </a:tcStyle>
    </a:band2H>
    <a:firstCol>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8BB00"/>
          </a:solidFill>
        </a:fill>
      </a:tcStyle>
    </a:firstCol>
    <a:la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38100" cap="flat">
              <a:solidFill>
                <a:srgbClr val="F8BA00"/>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lastRow>
    <a:fir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940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464646"/>
              </a:solidFill>
              <a:prstDash val="solid"/>
              <a:miter lim="400000"/>
            </a:ln>
          </a:left>
          <a:right>
            <a:ln w="12700" cap="flat">
              <a:solidFill>
                <a:srgbClr val="464646"/>
              </a:solidFill>
              <a:prstDash val="solid"/>
              <a:miter lim="400000"/>
            </a:ln>
          </a:right>
          <a:top>
            <a:ln w="12700" cap="flat">
              <a:solidFill>
                <a:srgbClr val="464646"/>
              </a:solidFill>
              <a:prstDash val="solid"/>
              <a:miter lim="400000"/>
            </a:ln>
          </a:top>
          <a:bottom>
            <a:ln w="12700" cap="flat">
              <a:solidFill>
                <a:srgbClr val="464646"/>
              </a:solidFill>
              <a:prstDash val="solid"/>
              <a:miter lim="400000"/>
            </a:ln>
          </a:bottom>
          <a:insideH>
            <a:ln w="12700" cap="flat">
              <a:solidFill>
                <a:srgbClr val="464646"/>
              </a:solidFill>
              <a:prstDash val="solid"/>
              <a:miter lim="400000"/>
            </a:ln>
          </a:insideH>
          <a:insideV>
            <a:ln w="12700" cap="flat">
              <a:solidFill>
                <a:srgbClr val="464646"/>
              </a:solidFill>
              <a:prstDash val="solid"/>
              <a:miter lim="400000"/>
            </a:ln>
          </a:insideV>
        </a:tcBdr>
        <a:fill>
          <a:noFill/>
        </a:fill>
      </a:tcStyle>
    </a:wholeTbl>
    <a:band2H>
      <a:tcTxStyle/>
      <a:tcStyle>
        <a:tcBdr/>
        <a:fill>
          <a:solidFill>
            <a:srgbClr val="D4D5D5"/>
          </a:solidFill>
        </a:fill>
      </a:tcStyle>
    </a:band2H>
    <a:firstCol>
      <a:tcTxStyle b="on" i="off">
        <a:fontRef idx="minor">
          <a:srgbClr val="FFFFFF"/>
        </a:fontRef>
        <a:srgbClr val="FFFFFF"/>
      </a:tcTxStyle>
      <a:tcStyle>
        <a:tcBdr>
          <a:left>
            <a:ln w="12700" cap="flat">
              <a:solidFill>
                <a:srgbClr val="5E5E5E"/>
              </a:solidFill>
              <a:prstDash val="solid"/>
              <a:miter lim="400000"/>
            </a:ln>
          </a:left>
          <a:right>
            <a:ln w="12700" cap="flat">
              <a:solidFill>
                <a:srgbClr val="A6AAA9"/>
              </a:solidFill>
              <a:prstDash val="solid"/>
              <a:miter lim="400000"/>
            </a:ln>
          </a:right>
          <a:top>
            <a:ln w="12700" cap="flat">
              <a:solidFill>
                <a:srgbClr val="C3C3C3"/>
              </a:solidFill>
              <a:prstDash val="solid"/>
              <a:miter lim="400000"/>
            </a:ln>
          </a:top>
          <a:bottom>
            <a:ln w="12700" cap="flat">
              <a:solidFill>
                <a:srgbClr val="C3C3C3"/>
              </a:solidFill>
              <a:prstDash val="solid"/>
              <a:miter lim="400000"/>
            </a:ln>
          </a:bottom>
          <a:insideH>
            <a:ln w="12700" cap="flat">
              <a:solidFill>
                <a:srgbClr val="C3C3C3"/>
              </a:solidFill>
              <a:prstDash val="solid"/>
              <a:miter lim="400000"/>
            </a:ln>
          </a:insideH>
          <a:insideV>
            <a:ln w="12700" cap="flat">
              <a:solidFill>
                <a:srgbClr val="C3C3C3"/>
              </a:solidFill>
              <a:prstDash val="solid"/>
              <a:miter lim="400000"/>
            </a:ln>
          </a:insideV>
        </a:tcBdr>
        <a:fill>
          <a:solidFill>
            <a:srgbClr val="CB2A7B"/>
          </a:solidFill>
        </a:fill>
      </a:tcStyle>
    </a:firstCol>
    <a:lastRow>
      <a:tcTxStyle b="on" i="off">
        <a:fontRef idx="minor">
          <a:srgbClr val="000000"/>
        </a:fontRef>
        <a:srgbClr val="000000"/>
      </a:tcTxStyle>
      <a:tcStyle>
        <a:tcBdr>
          <a:left>
            <a:ln w="12700" cap="flat">
              <a:solidFill>
                <a:srgbClr val="5E5E5E"/>
              </a:solidFill>
              <a:prstDash val="solid"/>
              <a:miter lim="400000"/>
            </a:ln>
          </a:left>
          <a:right>
            <a:ln w="12700" cap="flat">
              <a:solidFill>
                <a:srgbClr val="5E5E5E"/>
              </a:solidFill>
              <a:prstDash val="solid"/>
              <a:miter lim="400000"/>
            </a:ln>
          </a:right>
          <a:top>
            <a:ln w="38100" cap="flat">
              <a:solidFill>
                <a:srgbClr val="CB297B"/>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solidFill>
            <a:srgbClr val="FFFFFF"/>
          </a:solidFill>
        </a:fill>
      </a:tcStyle>
    </a:lastRow>
    <a:firstRow>
      <a:tcTxStyle b="on" i="off">
        <a:fontRef idx="minor">
          <a:srgbClr val="FFFFFF"/>
        </a:fontRef>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5E5E5E"/>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991A5F"/>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wholeTbl>
    <a:band2H>
      <a:tcTxStyle/>
      <a:tcStyle>
        <a:tcBdr/>
        <a:fill>
          <a:solidFill>
            <a:srgbClr val="EDEEEE"/>
          </a:solidFill>
        </a:fill>
      </a:tcStyle>
    </a:band2H>
    <a:firstCol>
      <a:tcTxStyle b="on" i="off">
        <a:fontRef idx="minor">
          <a:srgbClr val="000000"/>
        </a:fontRef>
        <a:srgbClr val="000000"/>
      </a:tcTxStyle>
      <a:tcStyle>
        <a:tcBdr>
          <a:left>
            <a:ln w="12700" cap="flat">
              <a:solidFill>
                <a:srgbClr val="6C6C6C"/>
              </a:solidFill>
              <a:prstDash val="solid"/>
              <a:miter lim="400000"/>
            </a:ln>
          </a:left>
          <a:right>
            <a:ln w="254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6C6C6C"/>
              </a:solidFill>
              <a:prstDash val="solid"/>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6C6C6C"/>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6DCE0"/>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50" d="100"/>
          <a:sy n="150" d="100"/>
        </p:scale>
        <p:origin x="654" y="132"/>
      </p:cViewPr>
      <p:guideLst>
        <p:guide orient="horz" pos="4032"/>
        <p:guide pos="7392"/>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akravarty, Sourav" userId="33f8bff3-0abe-4d17-8aa3-3ba2081bde18" providerId="ADAL" clId="{47AED77E-C6B4-40D7-8E4E-7B1D004753AB}"/>
    <pc:docChg chg="custSel addSld delSld modSld">
      <pc:chgData name="Chakravarty, Sourav" userId="33f8bff3-0abe-4d17-8aa3-3ba2081bde18" providerId="ADAL" clId="{47AED77E-C6B4-40D7-8E4E-7B1D004753AB}" dt="2023-07-02T19:19:29.136" v="34" actId="20577"/>
      <pc:docMkLst>
        <pc:docMk/>
      </pc:docMkLst>
      <pc:sldChg chg="delSp modSp add del mod">
        <pc:chgData name="Chakravarty, Sourav" userId="33f8bff3-0abe-4d17-8aa3-3ba2081bde18" providerId="ADAL" clId="{47AED77E-C6B4-40D7-8E4E-7B1D004753AB}" dt="2023-07-02T19:19:29.136" v="34" actId="20577"/>
        <pc:sldMkLst>
          <pc:docMk/>
          <pc:sldMk cId="1031230754" sldId="2147471509"/>
        </pc:sldMkLst>
        <pc:spChg chg="del">
          <ac:chgData name="Chakravarty, Sourav" userId="33f8bff3-0abe-4d17-8aa3-3ba2081bde18" providerId="ADAL" clId="{47AED77E-C6B4-40D7-8E4E-7B1D004753AB}" dt="2023-07-02T19:19:15.975" v="8" actId="478"/>
          <ac:spMkLst>
            <pc:docMk/>
            <pc:sldMk cId="1031230754" sldId="2147471509"/>
            <ac:spMk id="9" creationId="{05387975-BFF2-4C23-AD84-6DB31D4A01CB}"/>
          </ac:spMkLst>
        </pc:spChg>
        <pc:graphicFrameChg chg="modGraphic">
          <ac:chgData name="Chakravarty, Sourav" userId="33f8bff3-0abe-4d17-8aa3-3ba2081bde18" providerId="ADAL" clId="{47AED77E-C6B4-40D7-8E4E-7B1D004753AB}" dt="2023-07-02T19:19:29.136" v="34" actId="20577"/>
          <ac:graphicFrameMkLst>
            <pc:docMk/>
            <pc:sldMk cId="1031230754" sldId="2147471509"/>
            <ac:graphicFrameMk id="4" creationId="{332A2844-6542-4AD5-B282-4FB06CE0D33A}"/>
          </ac:graphicFrameMkLst>
        </pc:graphicFrameChg>
      </pc:sldChg>
      <pc:sldChg chg="addSp modSp new">
        <pc:chgData name="Chakravarty, Sourav" userId="33f8bff3-0abe-4d17-8aa3-3ba2081bde18" providerId="ADAL" clId="{47AED77E-C6B4-40D7-8E4E-7B1D004753AB}" dt="2023-07-02T19:16:27.112" v="6" actId="1076"/>
        <pc:sldMkLst>
          <pc:docMk/>
          <pc:sldMk cId="573455175" sldId="2147471514"/>
        </pc:sldMkLst>
        <pc:picChg chg="add mod">
          <ac:chgData name="Chakravarty, Sourav" userId="33f8bff3-0abe-4d17-8aa3-3ba2081bde18" providerId="ADAL" clId="{47AED77E-C6B4-40D7-8E4E-7B1D004753AB}" dt="2023-07-02T19:16:27.112" v="6" actId="1076"/>
          <ac:picMkLst>
            <pc:docMk/>
            <pc:sldMk cId="573455175" sldId="2147471514"/>
            <ac:picMk id="1026" creationId="{20D2391F-7A91-9586-4572-369CA3418950}"/>
          </ac:picMkLst>
        </pc:picChg>
      </pc:sldChg>
      <pc:sldChg chg="del">
        <pc:chgData name="Chakravarty, Sourav" userId="33f8bff3-0abe-4d17-8aa3-3ba2081bde18" providerId="ADAL" clId="{47AED77E-C6B4-40D7-8E4E-7B1D004753AB}" dt="2023-06-27T19:05:54.573" v="0" actId="47"/>
        <pc:sldMkLst>
          <pc:docMk/>
          <pc:sldMk cId="862834962" sldId="2147471514"/>
        </pc:sldMkLst>
      </pc:sldChg>
    </pc:docChg>
  </pc:docChgLst>
  <pc:docChgLst>
    <pc:chgData name="Chakravarty, Sourav" userId="33f8bff3-0abe-4d17-8aa3-3ba2081bde18" providerId="ADAL" clId="{1619A4E3-313D-4C3D-A1B0-C3A422B1A156}"/>
    <pc:docChg chg="custSel addSld delSld modSld sldOrd">
      <pc:chgData name="Chakravarty, Sourav" userId="33f8bff3-0abe-4d17-8aa3-3ba2081bde18" providerId="ADAL" clId="{1619A4E3-313D-4C3D-A1B0-C3A422B1A156}" dt="2023-08-10T01:28:52.140" v="2083" actId="47"/>
      <pc:docMkLst>
        <pc:docMk/>
      </pc:docMkLst>
      <pc:sldChg chg="add del">
        <pc:chgData name="Chakravarty, Sourav" userId="33f8bff3-0abe-4d17-8aa3-3ba2081bde18" providerId="ADAL" clId="{1619A4E3-313D-4C3D-A1B0-C3A422B1A156}" dt="2023-08-01T18:01:00.357" v="3"/>
        <pc:sldMkLst>
          <pc:docMk/>
          <pc:sldMk cId="2725908569" sldId="342"/>
        </pc:sldMkLst>
      </pc:sldChg>
      <pc:sldChg chg="add del ord">
        <pc:chgData name="Chakravarty, Sourav" userId="33f8bff3-0abe-4d17-8aa3-3ba2081bde18" providerId="ADAL" clId="{1619A4E3-313D-4C3D-A1B0-C3A422B1A156}" dt="2023-08-01T18:06:41.427" v="5"/>
        <pc:sldMkLst>
          <pc:docMk/>
          <pc:sldMk cId="1031230754" sldId="2147471509"/>
        </pc:sldMkLst>
      </pc:sldChg>
      <pc:sldChg chg="add del">
        <pc:chgData name="Chakravarty, Sourav" userId="33f8bff3-0abe-4d17-8aa3-3ba2081bde18" providerId="ADAL" clId="{1619A4E3-313D-4C3D-A1B0-C3A422B1A156}" dt="2023-08-01T18:01:00.357" v="3"/>
        <pc:sldMkLst>
          <pc:docMk/>
          <pc:sldMk cId="788224479" sldId="2147471512"/>
        </pc:sldMkLst>
      </pc:sldChg>
      <pc:sldChg chg="add del">
        <pc:chgData name="Chakravarty, Sourav" userId="33f8bff3-0abe-4d17-8aa3-3ba2081bde18" providerId="ADAL" clId="{1619A4E3-313D-4C3D-A1B0-C3A422B1A156}" dt="2023-08-10T01:28:52.140" v="2083" actId="47"/>
        <pc:sldMkLst>
          <pc:docMk/>
          <pc:sldMk cId="1753534473" sldId="2147471513"/>
        </pc:sldMkLst>
      </pc:sldChg>
      <pc:sldChg chg="modSp add mod">
        <pc:chgData name="Chakravarty, Sourav" userId="33f8bff3-0abe-4d17-8aa3-3ba2081bde18" providerId="ADAL" clId="{1619A4E3-313D-4C3D-A1B0-C3A422B1A156}" dt="2023-08-07T17:34:15.534" v="210" actId="20577"/>
        <pc:sldMkLst>
          <pc:docMk/>
          <pc:sldMk cId="1795066675" sldId="2147471515"/>
        </pc:sldMkLst>
        <pc:spChg chg="mod">
          <ac:chgData name="Chakravarty, Sourav" userId="33f8bff3-0abe-4d17-8aa3-3ba2081bde18" providerId="ADAL" clId="{1619A4E3-313D-4C3D-A1B0-C3A422B1A156}" dt="2023-08-07T16:56:20.965" v="79" actId="1035"/>
          <ac:spMkLst>
            <pc:docMk/>
            <pc:sldMk cId="1795066675" sldId="2147471515"/>
            <ac:spMk id="2" creationId="{A7C67745-47EA-40A0-9F3C-E853E3395E24}"/>
          </ac:spMkLst>
        </pc:spChg>
        <pc:spChg chg="mod">
          <ac:chgData name="Chakravarty, Sourav" userId="33f8bff3-0abe-4d17-8aa3-3ba2081bde18" providerId="ADAL" clId="{1619A4E3-313D-4C3D-A1B0-C3A422B1A156}" dt="2023-08-07T16:56:51.382" v="109" actId="20577"/>
          <ac:spMkLst>
            <pc:docMk/>
            <pc:sldMk cId="1795066675" sldId="2147471515"/>
            <ac:spMk id="3" creationId="{F81C3EAE-7961-4180-9AE0-28B742589CA4}"/>
          </ac:spMkLst>
        </pc:spChg>
        <pc:graphicFrameChg chg="modGraphic">
          <ac:chgData name="Chakravarty, Sourav" userId="33f8bff3-0abe-4d17-8aa3-3ba2081bde18" providerId="ADAL" clId="{1619A4E3-313D-4C3D-A1B0-C3A422B1A156}" dt="2023-08-07T17:34:15.534" v="210" actId="20577"/>
          <ac:graphicFrameMkLst>
            <pc:docMk/>
            <pc:sldMk cId="1795066675" sldId="2147471515"/>
            <ac:graphicFrameMk id="4" creationId="{22360836-48D6-494B-A914-255E0BA2869B}"/>
          </ac:graphicFrameMkLst>
        </pc:graphicFrameChg>
      </pc:sldChg>
      <pc:sldChg chg="addSp delSp modSp new mod modClrScheme chgLayout">
        <pc:chgData name="Chakravarty, Sourav" userId="33f8bff3-0abe-4d17-8aa3-3ba2081bde18" providerId="ADAL" clId="{1619A4E3-313D-4C3D-A1B0-C3A422B1A156}" dt="2023-08-08T14:08:50.155" v="2082" actId="20577"/>
        <pc:sldMkLst>
          <pc:docMk/>
          <pc:sldMk cId="1836040212" sldId="2147471516"/>
        </pc:sldMkLst>
        <pc:spChg chg="del mod ord">
          <ac:chgData name="Chakravarty, Sourav" userId="33f8bff3-0abe-4d17-8aa3-3ba2081bde18" providerId="ADAL" clId="{1619A4E3-313D-4C3D-A1B0-C3A422B1A156}" dt="2023-08-07T17:36:19.006" v="212" actId="700"/>
          <ac:spMkLst>
            <pc:docMk/>
            <pc:sldMk cId="1836040212" sldId="2147471516"/>
            <ac:spMk id="2" creationId="{4E97C9A1-4192-30F6-CF39-3723C78A3B6A}"/>
          </ac:spMkLst>
        </pc:spChg>
        <pc:spChg chg="del">
          <ac:chgData name="Chakravarty, Sourav" userId="33f8bff3-0abe-4d17-8aa3-3ba2081bde18" providerId="ADAL" clId="{1619A4E3-313D-4C3D-A1B0-C3A422B1A156}" dt="2023-08-07T17:36:19.006" v="212" actId="700"/>
          <ac:spMkLst>
            <pc:docMk/>
            <pc:sldMk cId="1836040212" sldId="2147471516"/>
            <ac:spMk id="3" creationId="{5FB78A8E-EA4C-9765-326E-8F0412805DC0}"/>
          </ac:spMkLst>
        </pc:spChg>
        <pc:spChg chg="add mod ord">
          <ac:chgData name="Chakravarty, Sourav" userId="33f8bff3-0abe-4d17-8aa3-3ba2081bde18" providerId="ADAL" clId="{1619A4E3-313D-4C3D-A1B0-C3A422B1A156}" dt="2023-08-07T18:52:31.541" v="2066" actId="20577"/>
          <ac:spMkLst>
            <pc:docMk/>
            <pc:sldMk cId="1836040212" sldId="2147471516"/>
            <ac:spMk id="4" creationId="{3625E027-F60A-C417-74C7-34F2D3650D0F}"/>
          </ac:spMkLst>
        </pc:spChg>
        <pc:graphicFrameChg chg="add mod modGraphic">
          <ac:chgData name="Chakravarty, Sourav" userId="33f8bff3-0abe-4d17-8aa3-3ba2081bde18" providerId="ADAL" clId="{1619A4E3-313D-4C3D-A1B0-C3A422B1A156}" dt="2023-08-08T14:08:50.155" v="2082" actId="20577"/>
          <ac:graphicFrameMkLst>
            <pc:docMk/>
            <pc:sldMk cId="1836040212" sldId="2147471516"/>
            <ac:graphicFrameMk id="5" creationId="{1499AAB7-825D-3635-4BC2-AFD40FD14FDA}"/>
          </ac:graphicFrameMkLst>
        </pc:graphicFrameChg>
        <pc:picChg chg="add del mod">
          <ac:chgData name="Chakravarty, Sourav" userId="33f8bff3-0abe-4d17-8aa3-3ba2081bde18" providerId="ADAL" clId="{1619A4E3-313D-4C3D-A1B0-C3A422B1A156}" dt="2023-08-07T18:04:00.730" v="1546" actId="478"/>
          <ac:picMkLst>
            <pc:docMk/>
            <pc:sldMk cId="1836040212" sldId="2147471516"/>
            <ac:picMk id="6" creationId="{8D390F84-1FD1-8B2A-DA53-B2D91B747C37}"/>
          </ac:picMkLst>
        </pc:picChg>
      </pc:sldChg>
    </pc:docChg>
  </pc:docChgLst>
</pc:chgInfo>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0000000000000001E-3"/>
          <c:y val="5.0000000000000001E-3"/>
          <c:w val="0.99"/>
          <c:h val="0.85003499999999999"/>
        </c:manualLayout>
      </c:layout>
      <c:pieChart>
        <c:varyColors val="0"/>
        <c:dLbls>
          <c:showLegendKey val="0"/>
          <c:showVal val="0"/>
          <c:showCatName val="0"/>
          <c:showSerName val="0"/>
          <c:showPercent val="0"/>
          <c:showBubbleSize val="0"/>
          <c:showLeaderLines val="0"/>
        </c:dLbls>
        <c:firstSliceAng val="0"/>
      </c:pieChart>
      <c:spPr>
        <a:noFill/>
        <a:ln w="12700" cap="flat">
          <a:noFill/>
          <a:miter lim="400000"/>
        </a:ln>
        <a:effectLst/>
      </c:spPr>
    </c:plotArea>
    <c:legend>
      <c:legendPos val="b"/>
      <c:layout>
        <c:manualLayout>
          <c:xMode val="edge"/>
          <c:yMode val="edge"/>
          <c:x val="4.1227E-2"/>
          <c:y val="0.95121999999999995"/>
          <c:w val="0.91754599999999997"/>
          <c:h val="4.8779599999999999E-2"/>
        </c:manualLayout>
      </c:layout>
      <c:overlay val="1"/>
      <c:spPr>
        <a:noFill/>
        <a:ln w="12700" cap="flat">
          <a:noFill/>
          <a:miter lim="400000"/>
        </a:ln>
        <a:effectLst/>
      </c:spPr>
      <c:txPr>
        <a:bodyPr rot="0"/>
        <a:lstStyle/>
        <a:p>
          <a:pPr>
            <a:defRPr sz="1800" b="0" i="0" u="none" strike="noStrike">
              <a:solidFill>
                <a:srgbClr val="000000"/>
              </a:solidFill>
              <a:latin typeface="Intel Clear"/>
            </a:defRPr>
          </a:pPr>
          <a:endParaRPr lang="en-US"/>
        </a:p>
      </c:txPr>
    </c:legend>
    <c:plotVisOnly val="1"/>
    <c:dispBlanksAs val="gap"/>
    <c:showDLblsOverMax val="1"/>
  </c:chart>
  <c:spPr>
    <a:noFill/>
    <a:ln>
      <a:noFill/>
    </a:ln>
    <a:effectLst/>
  </c:sp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3A553E8-0470-1349-956C-3CB18694582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A67CBD2-00E1-E94C-B4F0-37C39C209DC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10B726A-C477-6444-83BF-F1538D69AD12}" type="datetimeFigureOut">
              <a:rPr lang="en-US" smtClean="0"/>
              <a:t>8/9/2023</a:t>
            </a:fld>
            <a:endParaRPr lang="en-US"/>
          </a:p>
        </p:txBody>
      </p:sp>
      <p:sp>
        <p:nvSpPr>
          <p:cNvPr id="4" name="Footer Placeholder 3">
            <a:extLst>
              <a:ext uri="{FF2B5EF4-FFF2-40B4-BE49-F238E27FC236}">
                <a16:creationId xmlns:a16="http://schemas.microsoft.com/office/drawing/2014/main" id="{447C31E5-3BC8-F849-AC60-6FCBD80D554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E101290B-DD02-C147-B1CC-37C02F331DB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DDCDB93-7126-8142-8B95-E87AEC48376D}" type="slidenum">
              <a:rPr lang="en-US" smtClean="0"/>
              <a:t>‹#›</a:t>
            </a:fld>
            <a:endParaRPr lang="en-US"/>
          </a:p>
        </p:txBody>
      </p:sp>
    </p:spTree>
    <p:extLst>
      <p:ext uri="{BB962C8B-B14F-4D97-AF65-F5344CB8AC3E}">
        <p14:creationId xmlns:p14="http://schemas.microsoft.com/office/powerpoint/2010/main" val="20562277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55" name="Shape 1055"/>
          <p:cNvSpPr>
            <a:spLocks noGrp="1" noRot="1" noChangeAspect="1"/>
          </p:cNvSpPr>
          <p:nvPr>
            <p:ph type="sldImg"/>
          </p:nvPr>
        </p:nvSpPr>
        <p:spPr>
          <a:xfrm>
            <a:off x="381000" y="685800"/>
            <a:ext cx="6096000" cy="3429000"/>
          </a:xfrm>
          <a:prstGeom prst="rect">
            <a:avLst/>
          </a:prstGeom>
        </p:spPr>
        <p:txBody>
          <a:bodyPr/>
          <a:lstStyle/>
          <a:p>
            <a:endParaRPr/>
          </a:p>
        </p:txBody>
      </p:sp>
      <p:sp>
        <p:nvSpPr>
          <p:cNvPr id="1056" name="Shape 1056"/>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228600" latinLnBrk="0">
      <a:lnSpc>
        <a:spcPct val="117999"/>
      </a:lnSpc>
      <a:defRPr sz="1100">
        <a:latin typeface="+mn-lt"/>
        <a:ea typeface="+mn-ea"/>
        <a:cs typeface="+mn-cs"/>
        <a:sym typeface="Helvetica Neue"/>
      </a:defRPr>
    </a:lvl1pPr>
    <a:lvl2pPr indent="114300" defTabSz="228600" latinLnBrk="0">
      <a:lnSpc>
        <a:spcPct val="117999"/>
      </a:lnSpc>
      <a:defRPr sz="1100">
        <a:latin typeface="+mn-lt"/>
        <a:ea typeface="+mn-ea"/>
        <a:cs typeface="+mn-cs"/>
        <a:sym typeface="Helvetica Neue"/>
      </a:defRPr>
    </a:lvl2pPr>
    <a:lvl3pPr indent="228600" defTabSz="228600" latinLnBrk="0">
      <a:lnSpc>
        <a:spcPct val="117999"/>
      </a:lnSpc>
      <a:defRPr sz="1100">
        <a:latin typeface="+mn-lt"/>
        <a:ea typeface="+mn-ea"/>
        <a:cs typeface="+mn-cs"/>
        <a:sym typeface="Helvetica Neue"/>
      </a:defRPr>
    </a:lvl3pPr>
    <a:lvl4pPr indent="342900" defTabSz="228600" latinLnBrk="0">
      <a:lnSpc>
        <a:spcPct val="117999"/>
      </a:lnSpc>
      <a:defRPr sz="1100">
        <a:latin typeface="+mn-lt"/>
        <a:ea typeface="+mn-ea"/>
        <a:cs typeface="+mn-cs"/>
        <a:sym typeface="Helvetica Neue"/>
      </a:defRPr>
    </a:lvl4pPr>
    <a:lvl5pPr indent="457200" defTabSz="228600" latinLnBrk="0">
      <a:lnSpc>
        <a:spcPct val="117999"/>
      </a:lnSpc>
      <a:defRPr sz="1100">
        <a:latin typeface="+mn-lt"/>
        <a:ea typeface="+mn-ea"/>
        <a:cs typeface="+mn-cs"/>
        <a:sym typeface="Helvetica Neue"/>
      </a:defRPr>
    </a:lvl5pPr>
    <a:lvl6pPr indent="571500" defTabSz="228600" latinLnBrk="0">
      <a:lnSpc>
        <a:spcPct val="117999"/>
      </a:lnSpc>
      <a:defRPr sz="1100">
        <a:latin typeface="+mn-lt"/>
        <a:ea typeface="+mn-ea"/>
        <a:cs typeface="+mn-cs"/>
        <a:sym typeface="Helvetica Neue"/>
      </a:defRPr>
    </a:lvl6pPr>
    <a:lvl7pPr indent="685800" defTabSz="228600" latinLnBrk="0">
      <a:lnSpc>
        <a:spcPct val="117999"/>
      </a:lnSpc>
      <a:defRPr sz="1100">
        <a:latin typeface="+mn-lt"/>
        <a:ea typeface="+mn-ea"/>
        <a:cs typeface="+mn-cs"/>
        <a:sym typeface="Helvetica Neue"/>
      </a:defRPr>
    </a:lvl7pPr>
    <a:lvl8pPr indent="800100" defTabSz="228600" latinLnBrk="0">
      <a:lnSpc>
        <a:spcPct val="117999"/>
      </a:lnSpc>
      <a:defRPr sz="1100">
        <a:latin typeface="+mn-lt"/>
        <a:ea typeface="+mn-ea"/>
        <a:cs typeface="+mn-cs"/>
        <a:sym typeface="Helvetica Neue"/>
      </a:defRPr>
    </a:lvl8pPr>
    <a:lvl9pPr indent="914400" defTabSz="228600" latinLnBrk="0">
      <a:lnSpc>
        <a:spcPct val="117999"/>
      </a:lnSpc>
      <a:defRPr sz="1100">
        <a:latin typeface="+mn-lt"/>
        <a:ea typeface="+mn-ea"/>
        <a:cs typeface="+mn-cs"/>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8130646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8798104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Opportunity to increase diversity count and add technical voice for the tech council rep consistent with our convergence strategy</a:t>
            </a:r>
          </a:p>
        </p:txBody>
      </p:sp>
    </p:spTree>
    <p:extLst>
      <p:ext uri="{BB962C8B-B14F-4D97-AF65-F5344CB8AC3E}">
        <p14:creationId xmlns:p14="http://schemas.microsoft.com/office/powerpoint/2010/main" val="17905220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Blue A">
    <p:bg>
      <p:bgPr>
        <a:solidFill>
          <a:srgbClr val="184A86"/>
        </a:solidFill>
        <a:effectLst/>
      </p:bgPr>
    </p:bg>
    <p:spTree>
      <p:nvGrpSpPr>
        <p:cNvPr id="1" name=""/>
        <p:cNvGrpSpPr/>
        <p:nvPr/>
      </p:nvGrpSpPr>
      <p:grpSpPr>
        <a:xfrm>
          <a:off x="0" y="0"/>
          <a:ext cx="0" cy="0"/>
          <a:chOff x="0" y="0"/>
          <a:chExt cx="0" cy="0"/>
        </a:xfrm>
      </p:grpSpPr>
      <p:sp>
        <p:nvSpPr>
          <p:cNvPr id="74" name="Rectangle"/>
          <p:cNvSpPr/>
          <p:nvPr/>
        </p:nvSpPr>
        <p:spPr>
          <a:xfrm>
            <a:off x="1469360" y="0"/>
            <a:ext cx="3430768" cy="5393161"/>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80" name="Square"/>
          <p:cNvSpPr/>
          <p:nvPr/>
        </p:nvSpPr>
        <p:spPr>
          <a:xfrm>
            <a:off x="861107" y="5390896"/>
            <a:ext cx="607299" cy="607299"/>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81" name="Rectangle"/>
          <p:cNvSpPr/>
          <p:nvPr/>
        </p:nvSpPr>
        <p:spPr>
          <a:xfrm>
            <a:off x="576067" y="5108797"/>
            <a:ext cx="286654" cy="282073"/>
          </a:xfrm>
          <a:prstGeom prst="rect">
            <a:avLst/>
          </a:prstGeom>
          <a:solidFill>
            <a:srgbClr val="00C7FD"/>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82" name="Square"/>
          <p:cNvSpPr/>
          <p:nvPr/>
        </p:nvSpPr>
        <p:spPr>
          <a:xfrm>
            <a:off x="861107" y="4952474"/>
            <a:ext cx="157461" cy="157461"/>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31" name="Title Text">
            <a:extLst>
              <a:ext uri="{FF2B5EF4-FFF2-40B4-BE49-F238E27FC236}">
                <a16:creationId xmlns:a16="http://schemas.microsoft.com/office/drawing/2014/main" id="{89FD31ED-4225-F549-987B-028F84979F81}"/>
              </a:ext>
            </a:extLst>
          </p:cNvPr>
          <p:cNvSpPr txBox="1">
            <a:spLocks noGrp="1"/>
          </p:cNvSpPr>
          <p:nvPr>
            <p:ph type="title" hasCustomPrompt="1"/>
          </p:nvPr>
        </p:nvSpPr>
        <p:spPr>
          <a:xfrm>
            <a:off x="1895475" y="3585279"/>
            <a:ext cx="10972801" cy="109182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a:defRPr sz="7500">
                <a:solidFill>
                  <a:schemeClr val="bg1"/>
                </a:solidFill>
              </a:defRPr>
            </a:lvl1pPr>
          </a:lstStyle>
          <a:p>
            <a:r>
              <a:rPr lang="en-US"/>
              <a:t>75 </a:t>
            </a:r>
            <a:r>
              <a:rPr lang="en-US" err="1"/>
              <a:t>pt</a:t>
            </a:r>
            <a:r>
              <a:rPr lang="en-US"/>
              <a:t> Intel Clear Light</a:t>
            </a:r>
            <a:endParaRPr/>
          </a:p>
        </p:txBody>
      </p:sp>
      <p:sp>
        <p:nvSpPr>
          <p:cNvPr id="17" name="Text Placeholder 2">
            <a:extLst>
              <a:ext uri="{FF2B5EF4-FFF2-40B4-BE49-F238E27FC236}">
                <a16:creationId xmlns:a16="http://schemas.microsoft.com/office/drawing/2014/main" id="{75379059-B28C-483A-9CD1-B3EB81874AEC}"/>
              </a:ext>
            </a:extLst>
          </p:cNvPr>
          <p:cNvSpPr>
            <a:spLocks noGrp="1"/>
          </p:cNvSpPr>
          <p:nvPr>
            <p:ph type="body" sz="quarter" idx="25" hasCustomPrompt="1"/>
          </p:nvPr>
        </p:nvSpPr>
        <p:spPr>
          <a:xfrm>
            <a:off x="1895475" y="3182315"/>
            <a:ext cx="10296524" cy="304800"/>
          </a:xfrm>
        </p:spPr>
        <p:txBody>
          <a:bodyPr>
            <a:normAutofit/>
          </a:bodyPr>
          <a:lstStyle>
            <a:lvl1pPr marL="0" indent="0">
              <a:buNone/>
              <a:defRPr sz="1600" b="1" i="0">
                <a:solidFill>
                  <a:srgbClr val="00C7FD"/>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a:t>16pt Intel Clear Bold Intro:</a:t>
            </a:r>
          </a:p>
        </p:txBody>
      </p:sp>
      <p:sp>
        <p:nvSpPr>
          <p:cNvPr id="18" name="Text Placeholder 6">
            <a:extLst>
              <a:ext uri="{FF2B5EF4-FFF2-40B4-BE49-F238E27FC236}">
                <a16:creationId xmlns:a16="http://schemas.microsoft.com/office/drawing/2014/main" id="{BEFC1083-9176-4B55-B8AB-9F31A213ED26}"/>
              </a:ext>
            </a:extLst>
          </p:cNvPr>
          <p:cNvSpPr>
            <a:spLocks noGrp="1"/>
          </p:cNvSpPr>
          <p:nvPr>
            <p:ph type="body" sz="quarter" idx="27" hasCustomPrompt="1"/>
          </p:nvPr>
        </p:nvSpPr>
        <p:spPr>
          <a:xfrm>
            <a:off x="1908348" y="4778609"/>
            <a:ext cx="10283651" cy="326776"/>
          </a:xfrm>
        </p:spPr>
        <p:txBody>
          <a:bodyPr>
            <a:normAutofit/>
          </a:bodyPr>
          <a:lstStyle>
            <a:lvl1pPr marL="0" indent="0">
              <a:buNone/>
              <a:defRPr sz="1800" b="0" i="0">
                <a:solidFill>
                  <a:schemeClr val="bg1"/>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a:t>18pt Intel Clear Subhead, Date, Etc.</a:t>
            </a:r>
          </a:p>
        </p:txBody>
      </p:sp>
      <p:grpSp>
        <p:nvGrpSpPr>
          <p:cNvPr id="9" name="Group 8">
            <a:extLst>
              <a:ext uri="{FF2B5EF4-FFF2-40B4-BE49-F238E27FC236}">
                <a16:creationId xmlns:a16="http://schemas.microsoft.com/office/drawing/2014/main" id="{698DF977-78B3-4C00-9E43-1223CD667932}"/>
              </a:ext>
            </a:extLst>
          </p:cNvPr>
          <p:cNvGrpSpPr/>
          <p:nvPr userDrawn="1"/>
        </p:nvGrpSpPr>
        <p:grpSpPr>
          <a:xfrm>
            <a:off x="1468406" y="5995719"/>
            <a:ext cx="1059754" cy="396801"/>
            <a:chOff x="1314450" y="6391094"/>
            <a:chExt cx="1123377" cy="420623"/>
          </a:xfrm>
        </p:grpSpPr>
        <p:sp>
          <p:nvSpPr>
            <p:cNvPr id="5" name="Freeform: Shape 4">
              <a:extLst>
                <a:ext uri="{FF2B5EF4-FFF2-40B4-BE49-F238E27FC236}">
                  <a16:creationId xmlns:a16="http://schemas.microsoft.com/office/drawing/2014/main" id="{78F73C8D-05B1-4270-85FA-B1FD37A25A06}"/>
                </a:ext>
              </a:extLst>
            </p:cNvPr>
            <p:cNvSpPr/>
            <p:nvPr/>
          </p:nvSpPr>
          <p:spPr>
            <a:xfrm>
              <a:off x="1314450" y="6396809"/>
              <a:ext cx="78581" cy="78581"/>
            </a:xfrm>
            <a:custGeom>
              <a:avLst/>
              <a:gdLst>
                <a:gd name="connsiteX0" fmla="*/ 0 w 78581"/>
                <a:gd name="connsiteY0" fmla="*/ 0 h 78581"/>
                <a:gd name="connsiteX1" fmla="*/ 78581 w 78581"/>
                <a:gd name="connsiteY1" fmla="*/ 0 h 78581"/>
                <a:gd name="connsiteX2" fmla="*/ 78581 w 78581"/>
                <a:gd name="connsiteY2" fmla="*/ 78581 h 78581"/>
                <a:gd name="connsiteX3" fmla="*/ 0 w 78581"/>
                <a:gd name="connsiteY3" fmla="*/ 78581 h 78581"/>
              </a:gdLst>
              <a:ahLst/>
              <a:cxnLst>
                <a:cxn ang="0">
                  <a:pos x="connsiteX0" y="connsiteY0"/>
                </a:cxn>
                <a:cxn ang="0">
                  <a:pos x="connsiteX1" y="connsiteY1"/>
                </a:cxn>
                <a:cxn ang="0">
                  <a:pos x="connsiteX2" y="connsiteY2"/>
                </a:cxn>
                <a:cxn ang="0">
                  <a:pos x="connsiteX3" y="connsiteY3"/>
                </a:cxn>
              </a:cxnLst>
              <a:rect l="l" t="t" r="r" b="b"/>
              <a:pathLst>
                <a:path w="78581" h="78581">
                  <a:moveTo>
                    <a:pt x="0" y="0"/>
                  </a:moveTo>
                  <a:lnTo>
                    <a:pt x="78581" y="0"/>
                  </a:lnTo>
                  <a:lnTo>
                    <a:pt x="78581" y="78581"/>
                  </a:lnTo>
                  <a:lnTo>
                    <a:pt x="0" y="78581"/>
                  </a:lnTo>
                  <a:close/>
                </a:path>
              </a:pathLst>
            </a:custGeom>
            <a:solidFill>
              <a:srgbClr val="00B2E3"/>
            </a:solidFill>
            <a:ln w="9525" cap="flat">
              <a:noFill/>
              <a:prstDash val="solid"/>
              <a:miter/>
            </a:ln>
          </p:spPr>
          <p:txBody>
            <a:bodyPr rtlCol="0" anchor="ctr"/>
            <a:lstStyle/>
            <a:p>
              <a:endParaRPr lang="en-US"/>
            </a:p>
          </p:txBody>
        </p:sp>
        <p:sp>
          <p:nvSpPr>
            <p:cNvPr id="6" name="Freeform: Shape 5">
              <a:extLst>
                <a:ext uri="{FF2B5EF4-FFF2-40B4-BE49-F238E27FC236}">
                  <a16:creationId xmlns:a16="http://schemas.microsoft.com/office/drawing/2014/main" id="{FC6580CA-6E37-4F04-8FAD-D6491FEE8CE6}"/>
                </a:ext>
              </a:extLst>
            </p:cNvPr>
            <p:cNvSpPr/>
            <p:nvPr/>
          </p:nvSpPr>
          <p:spPr>
            <a:xfrm>
              <a:off x="1316545" y="6391094"/>
              <a:ext cx="995171" cy="420623"/>
            </a:xfrm>
            <a:custGeom>
              <a:avLst/>
              <a:gdLst>
                <a:gd name="connsiteX0" fmla="*/ 74486 w 995171"/>
                <a:gd name="connsiteY0" fmla="*/ 131921 h 420623"/>
                <a:gd name="connsiteX1" fmla="*/ 0 w 995171"/>
                <a:gd name="connsiteY1" fmla="*/ 131921 h 420623"/>
                <a:gd name="connsiteX2" fmla="*/ 0 w 995171"/>
                <a:gd name="connsiteY2" fmla="*/ 414719 h 420623"/>
                <a:gd name="connsiteX3" fmla="*/ 74486 w 995171"/>
                <a:gd name="connsiteY3" fmla="*/ 414719 h 420623"/>
                <a:gd name="connsiteX4" fmla="*/ 74486 w 995171"/>
                <a:gd name="connsiteY4" fmla="*/ 131921 h 420623"/>
                <a:gd name="connsiteX5" fmla="*/ 568262 w 995171"/>
                <a:gd name="connsiteY5" fmla="*/ 417576 h 420623"/>
                <a:gd name="connsiteX6" fmla="*/ 568262 w 995171"/>
                <a:gd name="connsiteY6" fmla="*/ 348234 h 420623"/>
                <a:gd name="connsiteX7" fmla="*/ 541306 w 995171"/>
                <a:gd name="connsiteY7" fmla="*/ 346520 h 420623"/>
                <a:gd name="connsiteX8" fmla="*/ 523780 w 995171"/>
                <a:gd name="connsiteY8" fmla="*/ 338804 h 420623"/>
                <a:gd name="connsiteX9" fmla="*/ 516065 w 995171"/>
                <a:gd name="connsiteY9" fmla="*/ 321945 h 420623"/>
                <a:gd name="connsiteX10" fmla="*/ 514350 w 995171"/>
                <a:gd name="connsiteY10" fmla="*/ 294608 h 420623"/>
                <a:gd name="connsiteX11" fmla="*/ 514350 w 995171"/>
                <a:gd name="connsiteY11" fmla="*/ 195644 h 420623"/>
                <a:gd name="connsiteX12" fmla="*/ 568262 w 995171"/>
                <a:gd name="connsiteY12" fmla="*/ 195644 h 420623"/>
                <a:gd name="connsiteX13" fmla="*/ 568262 w 995171"/>
                <a:gd name="connsiteY13" fmla="*/ 131921 h 420623"/>
                <a:gd name="connsiteX14" fmla="*/ 514350 w 995171"/>
                <a:gd name="connsiteY14" fmla="*/ 131921 h 420623"/>
                <a:gd name="connsiteX15" fmla="*/ 514350 w 995171"/>
                <a:gd name="connsiteY15" fmla="*/ 21812 h 420623"/>
                <a:gd name="connsiteX16" fmla="*/ 439865 w 995171"/>
                <a:gd name="connsiteY16" fmla="*/ 21812 h 420623"/>
                <a:gd name="connsiteX17" fmla="*/ 439865 w 995171"/>
                <a:gd name="connsiteY17" fmla="*/ 295180 h 420623"/>
                <a:gd name="connsiteX18" fmla="*/ 445865 w 995171"/>
                <a:gd name="connsiteY18" fmla="*/ 353473 h 420623"/>
                <a:gd name="connsiteX19" fmla="*/ 465677 w 995171"/>
                <a:gd name="connsiteY19" fmla="*/ 391001 h 420623"/>
                <a:gd name="connsiteX20" fmla="*/ 502063 w 995171"/>
                <a:gd name="connsiteY20" fmla="*/ 411385 h 420623"/>
                <a:gd name="connsiteX21" fmla="*/ 558927 w 995171"/>
                <a:gd name="connsiteY21" fmla="*/ 417671 h 420623"/>
                <a:gd name="connsiteX22" fmla="*/ 568262 w 995171"/>
                <a:gd name="connsiteY22" fmla="*/ 417671 h 420623"/>
                <a:gd name="connsiteX23" fmla="*/ 995172 w 995171"/>
                <a:gd name="connsiteY23" fmla="*/ 0 h 420623"/>
                <a:gd name="connsiteX24" fmla="*/ 920687 w 995171"/>
                <a:gd name="connsiteY24" fmla="*/ 0 h 420623"/>
                <a:gd name="connsiteX25" fmla="*/ 920687 w 995171"/>
                <a:gd name="connsiteY25" fmla="*/ 414719 h 420623"/>
                <a:gd name="connsiteX26" fmla="*/ 995172 w 995171"/>
                <a:gd name="connsiteY26" fmla="*/ 414719 h 420623"/>
                <a:gd name="connsiteX27" fmla="*/ 995172 w 995171"/>
                <a:gd name="connsiteY27" fmla="*/ 0 h 420623"/>
                <a:gd name="connsiteX28" fmla="*/ 367951 w 995171"/>
                <a:gd name="connsiteY28" fmla="*/ 159830 h 420623"/>
                <a:gd name="connsiteX29" fmla="*/ 281273 w 995171"/>
                <a:gd name="connsiteY29" fmla="*/ 126206 h 420623"/>
                <a:gd name="connsiteX30" fmla="*/ 232410 w 995171"/>
                <a:gd name="connsiteY30" fmla="*/ 137065 h 420623"/>
                <a:gd name="connsiteX31" fmla="*/ 195358 w 995171"/>
                <a:gd name="connsiteY31" fmla="*/ 167259 h 420623"/>
                <a:gd name="connsiteX32" fmla="*/ 191262 w 995171"/>
                <a:gd name="connsiteY32" fmla="*/ 172498 h 420623"/>
                <a:gd name="connsiteX33" fmla="*/ 191262 w 995171"/>
                <a:gd name="connsiteY33" fmla="*/ 167831 h 420623"/>
                <a:gd name="connsiteX34" fmla="*/ 191262 w 995171"/>
                <a:gd name="connsiteY34" fmla="*/ 132017 h 420623"/>
                <a:gd name="connsiteX35" fmla="*/ 117920 w 995171"/>
                <a:gd name="connsiteY35" fmla="*/ 132017 h 420623"/>
                <a:gd name="connsiteX36" fmla="*/ 117920 w 995171"/>
                <a:gd name="connsiteY36" fmla="*/ 414814 h 420623"/>
                <a:gd name="connsiteX37" fmla="*/ 191929 w 995171"/>
                <a:gd name="connsiteY37" fmla="*/ 414814 h 420623"/>
                <a:gd name="connsiteX38" fmla="*/ 191929 w 995171"/>
                <a:gd name="connsiteY38" fmla="*/ 264128 h 420623"/>
                <a:gd name="connsiteX39" fmla="*/ 192024 w 995171"/>
                <a:gd name="connsiteY39" fmla="*/ 274606 h 420623"/>
                <a:gd name="connsiteX40" fmla="*/ 192119 w 995171"/>
                <a:gd name="connsiteY40" fmla="*/ 269558 h 420623"/>
                <a:gd name="connsiteX41" fmla="*/ 211741 w 995171"/>
                <a:gd name="connsiteY41" fmla="*/ 210884 h 420623"/>
                <a:gd name="connsiteX42" fmla="*/ 258985 w 995171"/>
                <a:gd name="connsiteY42" fmla="*/ 190786 h 420623"/>
                <a:gd name="connsiteX43" fmla="*/ 307753 w 995171"/>
                <a:gd name="connsiteY43" fmla="*/ 210407 h 420623"/>
                <a:gd name="connsiteX44" fmla="*/ 323945 w 995171"/>
                <a:gd name="connsiteY44" fmla="*/ 264605 h 420623"/>
                <a:gd name="connsiteX45" fmla="*/ 323945 w 995171"/>
                <a:gd name="connsiteY45" fmla="*/ 264605 h 420623"/>
                <a:gd name="connsiteX46" fmla="*/ 323945 w 995171"/>
                <a:gd name="connsiteY46" fmla="*/ 265176 h 420623"/>
                <a:gd name="connsiteX47" fmla="*/ 323945 w 995171"/>
                <a:gd name="connsiteY47" fmla="*/ 265271 h 420623"/>
                <a:gd name="connsiteX48" fmla="*/ 323945 w 995171"/>
                <a:gd name="connsiteY48" fmla="*/ 414814 h 420623"/>
                <a:gd name="connsiteX49" fmla="*/ 399098 w 995171"/>
                <a:gd name="connsiteY49" fmla="*/ 414814 h 420623"/>
                <a:gd name="connsiteX50" fmla="*/ 399098 w 995171"/>
                <a:gd name="connsiteY50" fmla="*/ 254222 h 420623"/>
                <a:gd name="connsiteX51" fmla="*/ 367951 w 995171"/>
                <a:gd name="connsiteY51" fmla="*/ 159830 h 420623"/>
                <a:gd name="connsiteX52" fmla="*/ 881825 w 995171"/>
                <a:gd name="connsiteY52" fmla="*/ 272796 h 420623"/>
                <a:gd name="connsiteX53" fmla="*/ 871061 w 995171"/>
                <a:gd name="connsiteY53" fmla="*/ 215646 h 420623"/>
                <a:gd name="connsiteX54" fmla="*/ 841057 w 995171"/>
                <a:gd name="connsiteY54" fmla="*/ 168974 h 420623"/>
                <a:gd name="connsiteX55" fmla="*/ 794957 w 995171"/>
                <a:gd name="connsiteY55" fmla="*/ 137636 h 420623"/>
                <a:gd name="connsiteX56" fmla="*/ 735806 w 995171"/>
                <a:gd name="connsiteY56" fmla="*/ 126302 h 420623"/>
                <a:gd name="connsiteX57" fmla="*/ 678371 w 995171"/>
                <a:gd name="connsiteY57" fmla="*/ 137922 h 420623"/>
                <a:gd name="connsiteX58" fmla="*/ 631698 w 995171"/>
                <a:gd name="connsiteY58" fmla="*/ 169355 h 420623"/>
                <a:gd name="connsiteX59" fmla="*/ 600266 w 995171"/>
                <a:gd name="connsiteY59" fmla="*/ 216027 h 420623"/>
                <a:gd name="connsiteX60" fmla="*/ 588645 w 995171"/>
                <a:gd name="connsiteY60" fmla="*/ 273463 h 420623"/>
                <a:gd name="connsiteX61" fmla="*/ 599694 w 995171"/>
                <a:gd name="connsiteY61" fmla="*/ 330899 h 420623"/>
                <a:gd name="connsiteX62" fmla="*/ 630269 w 995171"/>
                <a:gd name="connsiteY62" fmla="*/ 377571 h 420623"/>
                <a:gd name="connsiteX63" fmla="*/ 677513 w 995171"/>
                <a:gd name="connsiteY63" fmla="*/ 409004 h 420623"/>
                <a:gd name="connsiteX64" fmla="*/ 738092 w 995171"/>
                <a:gd name="connsiteY64" fmla="*/ 420624 h 420623"/>
                <a:gd name="connsiteX65" fmla="*/ 863918 w 995171"/>
                <a:gd name="connsiteY65" fmla="*/ 365093 h 420623"/>
                <a:gd name="connsiteX66" fmla="*/ 810292 w 995171"/>
                <a:gd name="connsiteY66" fmla="*/ 324231 h 420623"/>
                <a:gd name="connsiteX67" fmla="*/ 738664 w 995171"/>
                <a:gd name="connsiteY67" fmla="*/ 355854 h 420623"/>
                <a:gd name="connsiteX68" fmla="*/ 687229 w 995171"/>
                <a:gd name="connsiteY68" fmla="*/ 341376 h 420623"/>
                <a:gd name="connsiteX69" fmla="*/ 660368 w 995171"/>
                <a:gd name="connsiteY69" fmla="*/ 302133 h 420623"/>
                <a:gd name="connsiteX70" fmla="*/ 659606 w 995171"/>
                <a:gd name="connsiteY70" fmla="*/ 299466 h 420623"/>
                <a:gd name="connsiteX71" fmla="*/ 881825 w 995171"/>
                <a:gd name="connsiteY71" fmla="*/ 299466 h 420623"/>
                <a:gd name="connsiteX72" fmla="*/ 881825 w 995171"/>
                <a:gd name="connsiteY72" fmla="*/ 272796 h 420623"/>
                <a:gd name="connsiteX73" fmla="*/ 660368 w 995171"/>
                <a:gd name="connsiteY73" fmla="*/ 246793 h 420623"/>
                <a:gd name="connsiteX74" fmla="*/ 735330 w 995171"/>
                <a:gd name="connsiteY74" fmla="*/ 189929 h 420623"/>
                <a:gd name="connsiteX75" fmla="*/ 810387 w 995171"/>
                <a:gd name="connsiteY75" fmla="*/ 246698 h 420623"/>
                <a:gd name="connsiteX76" fmla="*/ 660368 w 995171"/>
                <a:gd name="connsiteY76" fmla="*/ 246793 h 420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995171" h="420623">
                  <a:moveTo>
                    <a:pt x="74486" y="131921"/>
                  </a:moveTo>
                  <a:lnTo>
                    <a:pt x="0" y="131921"/>
                  </a:lnTo>
                  <a:lnTo>
                    <a:pt x="0" y="414719"/>
                  </a:lnTo>
                  <a:lnTo>
                    <a:pt x="74486" y="414719"/>
                  </a:lnTo>
                  <a:lnTo>
                    <a:pt x="74486" y="131921"/>
                  </a:lnTo>
                  <a:close/>
                  <a:moveTo>
                    <a:pt x="568262" y="417576"/>
                  </a:moveTo>
                  <a:lnTo>
                    <a:pt x="568262" y="348234"/>
                  </a:lnTo>
                  <a:cubicBezTo>
                    <a:pt x="557308" y="348139"/>
                    <a:pt x="548259" y="347567"/>
                    <a:pt x="541306" y="346520"/>
                  </a:cubicBezTo>
                  <a:cubicBezTo>
                    <a:pt x="533591" y="345281"/>
                    <a:pt x="527685" y="342710"/>
                    <a:pt x="523780" y="338804"/>
                  </a:cubicBezTo>
                  <a:cubicBezTo>
                    <a:pt x="519875" y="334899"/>
                    <a:pt x="517303" y="329184"/>
                    <a:pt x="516065" y="321945"/>
                  </a:cubicBezTo>
                  <a:cubicBezTo>
                    <a:pt x="514922" y="314992"/>
                    <a:pt x="514350" y="305753"/>
                    <a:pt x="514350" y="294608"/>
                  </a:cubicBezTo>
                  <a:lnTo>
                    <a:pt x="514350" y="195644"/>
                  </a:lnTo>
                  <a:lnTo>
                    <a:pt x="568262" y="195644"/>
                  </a:lnTo>
                  <a:lnTo>
                    <a:pt x="568262" y="131921"/>
                  </a:lnTo>
                  <a:lnTo>
                    <a:pt x="514350" y="131921"/>
                  </a:lnTo>
                  <a:lnTo>
                    <a:pt x="514350" y="21812"/>
                  </a:lnTo>
                  <a:lnTo>
                    <a:pt x="439865" y="21812"/>
                  </a:lnTo>
                  <a:lnTo>
                    <a:pt x="439865" y="295180"/>
                  </a:lnTo>
                  <a:cubicBezTo>
                    <a:pt x="439865" y="318230"/>
                    <a:pt x="441865" y="337852"/>
                    <a:pt x="445865" y="353473"/>
                  </a:cubicBezTo>
                  <a:cubicBezTo>
                    <a:pt x="449771" y="368903"/>
                    <a:pt x="456438" y="381572"/>
                    <a:pt x="465677" y="391001"/>
                  </a:cubicBezTo>
                  <a:cubicBezTo>
                    <a:pt x="474917" y="400431"/>
                    <a:pt x="487204" y="407289"/>
                    <a:pt x="502063" y="411385"/>
                  </a:cubicBezTo>
                  <a:cubicBezTo>
                    <a:pt x="517112" y="415481"/>
                    <a:pt x="536258" y="417671"/>
                    <a:pt x="558927" y="417671"/>
                  </a:cubicBezTo>
                  <a:lnTo>
                    <a:pt x="568262" y="417671"/>
                  </a:lnTo>
                  <a:close/>
                  <a:moveTo>
                    <a:pt x="995172" y="0"/>
                  </a:moveTo>
                  <a:lnTo>
                    <a:pt x="920687" y="0"/>
                  </a:lnTo>
                  <a:lnTo>
                    <a:pt x="920687" y="414719"/>
                  </a:lnTo>
                  <a:lnTo>
                    <a:pt x="995172" y="414719"/>
                  </a:lnTo>
                  <a:lnTo>
                    <a:pt x="995172" y="0"/>
                  </a:lnTo>
                  <a:close/>
                  <a:moveTo>
                    <a:pt x="367951" y="159830"/>
                  </a:moveTo>
                  <a:cubicBezTo>
                    <a:pt x="347282" y="137541"/>
                    <a:pt x="318135" y="126206"/>
                    <a:pt x="281273" y="126206"/>
                  </a:cubicBezTo>
                  <a:cubicBezTo>
                    <a:pt x="263462" y="126206"/>
                    <a:pt x="247079" y="129921"/>
                    <a:pt x="232410" y="137065"/>
                  </a:cubicBezTo>
                  <a:cubicBezTo>
                    <a:pt x="217742" y="144304"/>
                    <a:pt x="205264" y="154496"/>
                    <a:pt x="195358" y="167259"/>
                  </a:cubicBezTo>
                  <a:lnTo>
                    <a:pt x="191262" y="172498"/>
                  </a:lnTo>
                  <a:lnTo>
                    <a:pt x="191262" y="167831"/>
                  </a:lnTo>
                  <a:lnTo>
                    <a:pt x="191262" y="132017"/>
                  </a:lnTo>
                  <a:lnTo>
                    <a:pt x="117920" y="132017"/>
                  </a:lnTo>
                  <a:lnTo>
                    <a:pt x="117920" y="414814"/>
                  </a:lnTo>
                  <a:lnTo>
                    <a:pt x="191929" y="414814"/>
                  </a:lnTo>
                  <a:lnTo>
                    <a:pt x="191929" y="264128"/>
                  </a:lnTo>
                  <a:lnTo>
                    <a:pt x="192024" y="274606"/>
                  </a:lnTo>
                  <a:cubicBezTo>
                    <a:pt x="192024" y="272891"/>
                    <a:pt x="192024" y="271177"/>
                    <a:pt x="192119" y="269558"/>
                  </a:cubicBezTo>
                  <a:cubicBezTo>
                    <a:pt x="192881" y="243173"/>
                    <a:pt x="199454" y="223456"/>
                    <a:pt x="211741" y="210884"/>
                  </a:cubicBezTo>
                  <a:cubicBezTo>
                    <a:pt x="224790" y="197549"/>
                    <a:pt x="240697" y="190786"/>
                    <a:pt x="258985" y="190786"/>
                  </a:cubicBezTo>
                  <a:cubicBezTo>
                    <a:pt x="280511" y="190786"/>
                    <a:pt x="296894" y="197358"/>
                    <a:pt x="307753" y="210407"/>
                  </a:cubicBezTo>
                  <a:cubicBezTo>
                    <a:pt x="318421" y="223171"/>
                    <a:pt x="323850" y="241364"/>
                    <a:pt x="323945" y="264605"/>
                  </a:cubicBezTo>
                  <a:lnTo>
                    <a:pt x="323945" y="264605"/>
                  </a:lnTo>
                  <a:lnTo>
                    <a:pt x="323945" y="265176"/>
                  </a:lnTo>
                  <a:lnTo>
                    <a:pt x="323945" y="265271"/>
                  </a:lnTo>
                  <a:lnTo>
                    <a:pt x="323945" y="414814"/>
                  </a:lnTo>
                  <a:lnTo>
                    <a:pt x="399098" y="414814"/>
                  </a:lnTo>
                  <a:lnTo>
                    <a:pt x="399098" y="254222"/>
                  </a:lnTo>
                  <a:cubicBezTo>
                    <a:pt x="399193" y="213931"/>
                    <a:pt x="388620" y="182118"/>
                    <a:pt x="367951" y="159830"/>
                  </a:cubicBezTo>
                  <a:moveTo>
                    <a:pt x="881825" y="272796"/>
                  </a:moveTo>
                  <a:cubicBezTo>
                    <a:pt x="881825" y="252508"/>
                    <a:pt x="878205" y="233267"/>
                    <a:pt x="871061" y="215646"/>
                  </a:cubicBezTo>
                  <a:cubicBezTo>
                    <a:pt x="863918" y="198025"/>
                    <a:pt x="853821" y="182309"/>
                    <a:pt x="841057" y="168974"/>
                  </a:cubicBezTo>
                  <a:cubicBezTo>
                    <a:pt x="828294" y="155639"/>
                    <a:pt x="812768" y="145066"/>
                    <a:pt x="794957" y="137636"/>
                  </a:cubicBezTo>
                  <a:cubicBezTo>
                    <a:pt x="777145" y="130112"/>
                    <a:pt x="757238" y="126302"/>
                    <a:pt x="735806" y="126302"/>
                  </a:cubicBezTo>
                  <a:cubicBezTo>
                    <a:pt x="715518" y="126302"/>
                    <a:pt x="696182" y="130207"/>
                    <a:pt x="678371" y="137922"/>
                  </a:cubicBezTo>
                  <a:cubicBezTo>
                    <a:pt x="660559" y="145637"/>
                    <a:pt x="644843" y="156210"/>
                    <a:pt x="631698" y="169355"/>
                  </a:cubicBezTo>
                  <a:cubicBezTo>
                    <a:pt x="618554" y="182499"/>
                    <a:pt x="607981" y="198215"/>
                    <a:pt x="600266" y="216027"/>
                  </a:cubicBezTo>
                  <a:cubicBezTo>
                    <a:pt x="592550" y="233839"/>
                    <a:pt x="588645" y="253175"/>
                    <a:pt x="588645" y="273463"/>
                  </a:cubicBezTo>
                  <a:cubicBezTo>
                    <a:pt x="588645" y="293751"/>
                    <a:pt x="592360" y="313087"/>
                    <a:pt x="599694" y="330899"/>
                  </a:cubicBezTo>
                  <a:cubicBezTo>
                    <a:pt x="607028" y="348710"/>
                    <a:pt x="617315" y="364426"/>
                    <a:pt x="630269" y="377571"/>
                  </a:cubicBezTo>
                  <a:cubicBezTo>
                    <a:pt x="643223" y="390716"/>
                    <a:pt x="659130" y="401288"/>
                    <a:pt x="677513" y="409004"/>
                  </a:cubicBezTo>
                  <a:cubicBezTo>
                    <a:pt x="695897" y="416719"/>
                    <a:pt x="716280" y="420624"/>
                    <a:pt x="738092" y="420624"/>
                  </a:cubicBezTo>
                  <a:cubicBezTo>
                    <a:pt x="801148" y="420624"/>
                    <a:pt x="840391" y="391954"/>
                    <a:pt x="863918" y="365093"/>
                  </a:cubicBezTo>
                  <a:lnTo>
                    <a:pt x="810292" y="324231"/>
                  </a:lnTo>
                  <a:cubicBezTo>
                    <a:pt x="798957" y="337661"/>
                    <a:pt x="772192" y="355854"/>
                    <a:pt x="738664" y="355854"/>
                  </a:cubicBezTo>
                  <a:cubicBezTo>
                    <a:pt x="717614" y="355854"/>
                    <a:pt x="700373" y="350996"/>
                    <a:pt x="687229" y="341376"/>
                  </a:cubicBezTo>
                  <a:cubicBezTo>
                    <a:pt x="674084" y="331756"/>
                    <a:pt x="665036" y="318611"/>
                    <a:pt x="660368" y="302133"/>
                  </a:cubicBezTo>
                  <a:lnTo>
                    <a:pt x="659606" y="299466"/>
                  </a:lnTo>
                  <a:lnTo>
                    <a:pt x="881825" y="299466"/>
                  </a:lnTo>
                  <a:lnTo>
                    <a:pt x="881825" y="272796"/>
                  </a:lnTo>
                  <a:close/>
                  <a:moveTo>
                    <a:pt x="660368" y="246793"/>
                  </a:moveTo>
                  <a:cubicBezTo>
                    <a:pt x="660368" y="226124"/>
                    <a:pt x="684086" y="189929"/>
                    <a:pt x="735330" y="189929"/>
                  </a:cubicBezTo>
                  <a:cubicBezTo>
                    <a:pt x="786575" y="189929"/>
                    <a:pt x="810387" y="226028"/>
                    <a:pt x="810387" y="246698"/>
                  </a:cubicBezTo>
                  <a:lnTo>
                    <a:pt x="660368" y="246793"/>
                  </a:lnTo>
                  <a:close/>
                </a:path>
              </a:pathLst>
            </a:custGeom>
            <a:solidFill>
              <a:srgbClr val="FFFFFF"/>
            </a:solidFill>
            <a:ln w="9525" cap="flat">
              <a:noFill/>
              <a:prstDash val="solid"/>
              <a:miter/>
            </a:ln>
          </p:spPr>
          <p:txBody>
            <a:bodyPr rtlCol="0" anchor="ctr"/>
            <a:lstStyle/>
            <a:p>
              <a:endParaRPr lang="en-US"/>
            </a:p>
          </p:txBody>
        </p:sp>
        <p:sp>
          <p:nvSpPr>
            <p:cNvPr id="7" name="Freeform: Shape 6">
              <a:extLst>
                <a:ext uri="{FF2B5EF4-FFF2-40B4-BE49-F238E27FC236}">
                  <a16:creationId xmlns:a16="http://schemas.microsoft.com/office/drawing/2014/main" id="{1C614C49-972F-498A-9654-844CECF9AF64}"/>
                </a:ext>
              </a:extLst>
            </p:cNvPr>
            <p:cNvSpPr/>
            <p:nvPr/>
          </p:nvSpPr>
          <p:spPr>
            <a:xfrm>
              <a:off x="2358770" y="6728469"/>
              <a:ext cx="79057" cy="79057"/>
            </a:xfrm>
            <a:custGeom>
              <a:avLst/>
              <a:gdLst>
                <a:gd name="connsiteX0" fmla="*/ 39529 w 79057"/>
                <a:gd name="connsiteY0" fmla="*/ 5620 h 79057"/>
                <a:gd name="connsiteX1" fmla="*/ 73438 w 79057"/>
                <a:gd name="connsiteY1" fmla="*/ 39529 h 79057"/>
                <a:gd name="connsiteX2" fmla="*/ 39529 w 79057"/>
                <a:gd name="connsiteY2" fmla="*/ 73438 h 79057"/>
                <a:gd name="connsiteX3" fmla="*/ 5620 w 79057"/>
                <a:gd name="connsiteY3" fmla="*/ 39529 h 79057"/>
                <a:gd name="connsiteX4" fmla="*/ 39529 w 79057"/>
                <a:gd name="connsiteY4" fmla="*/ 5620 h 79057"/>
                <a:gd name="connsiteX5" fmla="*/ 39529 w 79057"/>
                <a:gd name="connsiteY5" fmla="*/ 0 h 79057"/>
                <a:gd name="connsiteX6" fmla="*/ 0 w 79057"/>
                <a:gd name="connsiteY6" fmla="*/ 39529 h 79057"/>
                <a:gd name="connsiteX7" fmla="*/ 39529 w 79057"/>
                <a:gd name="connsiteY7" fmla="*/ 79058 h 79057"/>
                <a:gd name="connsiteX8" fmla="*/ 79058 w 79057"/>
                <a:gd name="connsiteY8" fmla="*/ 39529 h 79057"/>
                <a:gd name="connsiteX9" fmla="*/ 39529 w 79057"/>
                <a:gd name="connsiteY9" fmla="*/ 0 h 79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057" h="79057">
                  <a:moveTo>
                    <a:pt x="39529" y="5620"/>
                  </a:moveTo>
                  <a:cubicBezTo>
                    <a:pt x="58198" y="5620"/>
                    <a:pt x="73438" y="20860"/>
                    <a:pt x="73438" y="39529"/>
                  </a:cubicBezTo>
                  <a:cubicBezTo>
                    <a:pt x="73438" y="58198"/>
                    <a:pt x="58198" y="73438"/>
                    <a:pt x="39529" y="73438"/>
                  </a:cubicBezTo>
                  <a:cubicBezTo>
                    <a:pt x="20860" y="73438"/>
                    <a:pt x="5620" y="58198"/>
                    <a:pt x="5620" y="39529"/>
                  </a:cubicBezTo>
                  <a:cubicBezTo>
                    <a:pt x="5620" y="20860"/>
                    <a:pt x="20860" y="5620"/>
                    <a:pt x="39529" y="5620"/>
                  </a:cubicBezTo>
                  <a:moveTo>
                    <a:pt x="39529" y="0"/>
                  </a:moveTo>
                  <a:cubicBezTo>
                    <a:pt x="17717" y="0"/>
                    <a:pt x="0" y="17717"/>
                    <a:pt x="0" y="39529"/>
                  </a:cubicBezTo>
                  <a:cubicBezTo>
                    <a:pt x="0" y="61341"/>
                    <a:pt x="17717" y="79058"/>
                    <a:pt x="39529" y="79058"/>
                  </a:cubicBezTo>
                  <a:cubicBezTo>
                    <a:pt x="61341" y="79058"/>
                    <a:pt x="79058" y="61341"/>
                    <a:pt x="79058" y="39529"/>
                  </a:cubicBezTo>
                  <a:cubicBezTo>
                    <a:pt x="79058" y="17717"/>
                    <a:pt x="61341" y="0"/>
                    <a:pt x="39529" y="0"/>
                  </a:cubicBezTo>
                </a:path>
              </a:pathLst>
            </a:custGeom>
            <a:solidFill>
              <a:srgbClr val="FFFFFF"/>
            </a:solidFill>
            <a:ln w="9525" cap="flat">
              <a:noFill/>
              <a:prstDash val="solid"/>
              <a:miter/>
            </a:ln>
          </p:spPr>
          <p:txBody>
            <a:bodyPr rtlCol="0" anchor="ctr"/>
            <a:lstStyle/>
            <a:p>
              <a:endParaRPr lang="en-US"/>
            </a:p>
          </p:txBody>
        </p:sp>
        <p:sp>
          <p:nvSpPr>
            <p:cNvPr id="8" name="Freeform: Shape 7">
              <a:extLst>
                <a:ext uri="{FF2B5EF4-FFF2-40B4-BE49-F238E27FC236}">
                  <a16:creationId xmlns:a16="http://schemas.microsoft.com/office/drawing/2014/main" id="{922EBBE0-933B-4A65-BAAC-DC5972E3F9A4}"/>
                </a:ext>
              </a:extLst>
            </p:cNvPr>
            <p:cNvSpPr/>
            <p:nvPr/>
          </p:nvSpPr>
          <p:spPr>
            <a:xfrm>
              <a:off x="2384869" y="6748090"/>
              <a:ext cx="30765" cy="39528"/>
            </a:xfrm>
            <a:custGeom>
              <a:avLst/>
              <a:gdLst>
                <a:gd name="connsiteX0" fmla="*/ 16383 w 30765"/>
                <a:gd name="connsiteY0" fmla="*/ 95 h 39528"/>
                <a:gd name="connsiteX1" fmla="*/ 23051 w 30765"/>
                <a:gd name="connsiteY1" fmla="*/ 1715 h 39528"/>
                <a:gd name="connsiteX2" fmla="*/ 27718 w 30765"/>
                <a:gd name="connsiteY2" fmla="*/ 6191 h 39528"/>
                <a:gd name="connsiteX3" fmla="*/ 29337 w 30765"/>
                <a:gd name="connsiteY3" fmla="*/ 12478 h 39528"/>
                <a:gd name="connsiteX4" fmla="*/ 27146 w 30765"/>
                <a:gd name="connsiteY4" fmla="*/ 19622 h 39528"/>
                <a:gd name="connsiteX5" fmla="*/ 21812 w 30765"/>
                <a:gd name="connsiteY5" fmla="*/ 23717 h 39528"/>
                <a:gd name="connsiteX6" fmla="*/ 30766 w 30765"/>
                <a:gd name="connsiteY6" fmla="*/ 39529 h 39528"/>
                <a:gd name="connsiteX7" fmla="*/ 23717 w 30765"/>
                <a:gd name="connsiteY7" fmla="*/ 39529 h 39528"/>
                <a:gd name="connsiteX8" fmla="*/ 15526 w 30765"/>
                <a:gd name="connsiteY8" fmla="*/ 24860 h 39528"/>
                <a:gd name="connsiteX9" fmla="*/ 6191 w 30765"/>
                <a:gd name="connsiteY9" fmla="*/ 24860 h 39528"/>
                <a:gd name="connsiteX10" fmla="*/ 6191 w 30765"/>
                <a:gd name="connsiteY10" fmla="*/ 39529 h 39528"/>
                <a:gd name="connsiteX11" fmla="*/ 0 w 30765"/>
                <a:gd name="connsiteY11" fmla="*/ 39529 h 39528"/>
                <a:gd name="connsiteX12" fmla="*/ 0 w 30765"/>
                <a:gd name="connsiteY12" fmla="*/ 0 h 39528"/>
                <a:gd name="connsiteX13" fmla="*/ 16383 w 30765"/>
                <a:gd name="connsiteY13" fmla="*/ 0 h 39528"/>
                <a:gd name="connsiteX14" fmla="*/ 16383 w 30765"/>
                <a:gd name="connsiteY14" fmla="*/ 19336 h 39528"/>
                <a:gd name="connsiteX15" fmla="*/ 19907 w 30765"/>
                <a:gd name="connsiteY15" fmla="*/ 18478 h 39528"/>
                <a:gd name="connsiteX16" fmla="*/ 22289 w 30765"/>
                <a:gd name="connsiteY16" fmla="*/ 16097 h 39528"/>
                <a:gd name="connsiteX17" fmla="*/ 23146 w 30765"/>
                <a:gd name="connsiteY17" fmla="*/ 12573 h 39528"/>
                <a:gd name="connsiteX18" fmla="*/ 22289 w 30765"/>
                <a:gd name="connsiteY18" fmla="*/ 9049 h 39528"/>
                <a:gd name="connsiteX19" fmla="*/ 19907 w 30765"/>
                <a:gd name="connsiteY19" fmla="*/ 6668 h 39528"/>
                <a:gd name="connsiteX20" fmla="*/ 16383 w 30765"/>
                <a:gd name="connsiteY20" fmla="*/ 5810 h 39528"/>
                <a:gd name="connsiteX21" fmla="*/ 6191 w 30765"/>
                <a:gd name="connsiteY21" fmla="*/ 5810 h 39528"/>
                <a:gd name="connsiteX22" fmla="*/ 6191 w 30765"/>
                <a:gd name="connsiteY22" fmla="*/ 19336 h 39528"/>
                <a:gd name="connsiteX23" fmla="*/ 16383 w 30765"/>
                <a:gd name="connsiteY23" fmla="*/ 19336 h 395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0765" h="39528">
                  <a:moveTo>
                    <a:pt x="16383" y="95"/>
                  </a:moveTo>
                  <a:cubicBezTo>
                    <a:pt x="18860" y="95"/>
                    <a:pt x="21050" y="667"/>
                    <a:pt x="23051" y="1715"/>
                  </a:cubicBezTo>
                  <a:cubicBezTo>
                    <a:pt x="25051" y="2762"/>
                    <a:pt x="26575" y="4286"/>
                    <a:pt x="27718" y="6191"/>
                  </a:cubicBezTo>
                  <a:cubicBezTo>
                    <a:pt x="28861" y="8096"/>
                    <a:pt x="29337" y="10192"/>
                    <a:pt x="29337" y="12478"/>
                  </a:cubicBezTo>
                  <a:cubicBezTo>
                    <a:pt x="29337" y="15335"/>
                    <a:pt x="28575" y="17717"/>
                    <a:pt x="27146" y="19622"/>
                  </a:cubicBezTo>
                  <a:cubicBezTo>
                    <a:pt x="25718" y="21527"/>
                    <a:pt x="23908" y="22860"/>
                    <a:pt x="21812" y="23717"/>
                  </a:cubicBezTo>
                  <a:lnTo>
                    <a:pt x="30766" y="39529"/>
                  </a:lnTo>
                  <a:lnTo>
                    <a:pt x="23717" y="39529"/>
                  </a:lnTo>
                  <a:lnTo>
                    <a:pt x="15526" y="24860"/>
                  </a:lnTo>
                  <a:lnTo>
                    <a:pt x="6191" y="24860"/>
                  </a:lnTo>
                  <a:lnTo>
                    <a:pt x="6191" y="39529"/>
                  </a:lnTo>
                  <a:lnTo>
                    <a:pt x="0" y="39529"/>
                  </a:lnTo>
                  <a:lnTo>
                    <a:pt x="0" y="0"/>
                  </a:lnTo>
                  <a:lnTo>
                    <a:pt x="16383" y="0"/>
                  </a:lnTo>
                  <a:close/>
                  <a:moveTo>
                    <a:pt x="16383" y="19336"/>
                  </a:moveTo>
                  <a:cubicBezTo>
                    <a:pt x="17717" y="19336"/>
                    <a:pt x="18860" y="19050"/>
                    <a:pt x="19907" y="18478"/>
                  </a:cubicBezTo>
                  <a:cubicBezTo>
                    <a:pt x="20955" y="17907"/>
                    <a:pt x="21717" y="17050"/>
                    <a:pt x="22289" y="16097"/>
                  </a:cubicBezTo>
                  <a:cubicBezTo>
                    <a:pt x="22860" y="15050"/>
                    <a:pt x="23146" y="13906"/>
                    <a:pt x="23146" y="12573"/>
                  </a:cubicBezTo>
                  <a:cubicBezTo>
                    <a:pt x="23146" y="11240"/>
                    <a:pt x="22860" y="10097"/>
                    <a:pt x="22289" y="9049"/>
                  </a:cubicBezTo>
                  <a:cubicBezTo>
                    <a:pt x="21717" y="8001"/>
                    <a:pt x="20860" y="7239"/>
                    <a:pt x="19907" y="6668"/>
                  </a:cubicBezTo>
                  <a:cubicBezTo>
                    <a:pt x="18860" y="6096"/>
                    <a:pt x="17717" y="5810"/>
                    <a:pt x="16383" y="5810"/>
                  </a:cubicBezTo>
                  <a:lnTo>
                    <a:pt x="6191" y="5810"/>
                  </a:lnTo>
                  <a:lnTo>
                    <a:pt x="6191" y="19336"/>
                  </a:lnTo>
                  <a:lnTo>
                    <a:pt x="16383" y="19336"/>
                  </a:lnTo>
                  <a:close/>
                </a:path>
              </a:pathLst>
            </a:custGeom>
            <a:solidFill>
              <a:srgbClr val="FFFFFF"/>
            </a:solidFill>
            <a:ln w="9525" cap="flat">
              <a:noFill/>
              <a:prstDash val="solid"/>
              <a:miter/>
            </a:ln>
          </p:spPr>
          <p:txBody>
            <a:bodyPr rtlCol="0" anchor="ctr"/>
            <a:lstStyle/>
            <a:p>
              <a:endParaRPr lang="en-US"/>
            </a:p>
          </p:txBody>
        </p:sp>
      </p:grpSp>
    </p:spTree>
    <p:extLst>
      <p:ext uri="{BB962C8B-B14F-4D97-AF65-F5344CB8AC3E}">
        <p14:creationId xmlns:p14="http://schemas.microsoft.com/office/powerpoint/2010/main" val="26796845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Sub, Content &amp; Pictur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B3C6455-4913-47BC-8232-AB0BABBA08C3}"/>
              </a:ext>
            </a:extLst>
          </p:cNvPr>
          <p:cNvSpPr>
            <a:spLocks noGrp="1"/>
          </p:cNvSpPr>
          <p:nvPr>
            <p:ph type="pic" sz="quarter" idx="30"/>
          </p:nvPr>
        </p:nvSpPr>
        <p:spPr>
          <a:xfrm>
            <a:off x="6615046" y="0"/>
            <a:ext cx="5129422" cy="6416167"/>
          </a:xfrm>
        </p:spPr>
        <p:txBody>
          <a:bodyPr/>
          <a:lstStyle/>
          <a:p>
            <a:r>
              <a:rPr lang="en-US"/>
              <a:t>Click icon to add picture</a:t>
            </a:r>
          </a:p>
        </p:txBody>
      </p:sp>
      <p:sp>
        <p:nvSpPr>
          <p:cNvPr id="23" name="Title Text">
            <a:extLst>
              <a:ext uri="{FF2B5EF4-FFF2-40B4-BE49-F238E27FC236}">
                <a16:creationId xmlns:a16="http://schemas.microsoft.com/office/drawing/2014/main" id="{FAEAC0A3-8438-1245-A28C-64BC26BFB231}"/>
              </a:ext>
            </a:extLst>
          </p:cNvPr>
          <p:cNvSpPr txBox="1">
            <a:spLocks noGrp="1"/>
          </p:cNvSpPr>
          <p:nvPr>
            <p:ph type="title" hasCustomPrompt="1"/>
          </p:nvPr>
        </p:nvSpPr>
        <p:spPr>
          <a:xfrm>
            <a:off x="571500" y="567227"/>
            <a:ext cx="5747107" cy="945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a:defRPr sz="4000">
                <a:solidFill>
                  <a:srgbClr val="525252"/>
                </a:solidFill>
              </a:defRPr>
            </a:lvl1pPr>
          </a:lstStyle>
          <a:p>
            <a:r>
              <a:rPr lang="en-US"/>
              <a:t>40pt Intel Clear Light Text Goes Here</a:t>
            </a:r>
          </a:p>
        </p:txBody>
      </p:sp>
      <p:sp>
        <p:nvSpPr>
          <p:cNvPr id="11" name="Content Placeholder 2">
            <a:extLst>
              <a:ext uri="{FF2B5EF4-FFF2-40B4-BE49-F238E27FC236}">
                <a16:creationId xmlns:a16="http://schemas.microsoft.com/office/drawing/2014/main" id="{7B7FB3F6-9C71-45A0-8236-12671533CA22}"/>
              </a:ext>
            </a:extLst>
          </p:cNvPr>
          <p:cNvSpPr>
            <a:spLocks noGrp="1"/>
          </p:cNvSpPr>
          <p:nvPr>
            <p:ph sz="quarter" idx="32"/>
          </p:nvPr>
        </p:nvSpPr>
        <p:spPr>
          <a:xfrm>
            <a:off x="571500" y="2139952"/>
            <a:ext cx="5768944" cy="41182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Text Placeholder 3">
            <a:extLst>
              <a:ext uri="{FF2B5EF4-FFF2-40B4-BE49-F238E27FC236}">
                <a16:creationId xmlns:a16="http://schemas.microsoft.com/office/drawing/2014/main" id="{B1C73349-1E00-4922-970C-187F97CE0620}"/>
              </a:ext>
            </a:extLst>
          </p:cNvPr>
          <p:cNvSpPr>
            <a:spLocks noGrp="1"/>
          </p:cNvSpPr>
          <p:nvPr>
            <p:ph type="body" sz="quarter" idx="29"/>
          </p:nvPr>
        </p:nvSpPr>
        <p:spPr>
          <a:xfrm>
            <a:off x="571500" y="1612901"/>
            <a:ext cx="5768944" cy="438150"/>
          </a:xfrm>
        </p:spPr>
        <p:txBody>
          <a:bodyPr>
            <a:noAutofit/>
          </a:bodyPr>
          <a:lstStyle>
            <a:lvl1pPr marL="0" indent="0">
              <a:buNone/>
              <a:defRPr sz="3200">
                <a:solidFill>
                  <a:schemeClr val="accent1"/>
                </a:solidFill>
                <a:latin typeface="+mn-lt"/>
              </a:defRPr>
            </a:lvl1pPr>
            <a:lvl2pPr marL="228600" indent="0">
              <a:buNone/>
              <a:defRPr/>
            </a:lvl2pPr>
          </a:lstStyle>
          <a:p>
            <a:pPr lvl="0"/>
            <a:r>
              <a:rPr lang="en-US"/>
              <a:t>Click to edit Master text styles</a:t>
            </a:r>
          </a:p>
        </p:txBody>
      </p:sp>
    </p:spTree>
    <p:extLst>
      <p:ext uri="{BB962C8B-B14F-4D97-AF65-F5344CB8AC3E}">
        <p14:creationId xmlns:p14="http://schemas.microsoft.com/office/powerpoint/2010/main" val="30578777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mp; Full Page Pictur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6AAD9210-5064-4050-9368-9292054D59F4}"/>
              </a:ext>
            </a:extLst>
          </p:cNvPr>
          <p:cNvSpPr>
            <a:spLocks noGrp="1"/>
          </p:cNvSpPr>
          <p:nvPr>
            <p:ph type="pic" sz="quarter" idx="10"/>
          </p:nvPr>
        </p:nvSpPr>
        <p:spPr>
          <a:xfrm>
            <a:off x="-11286" y="0"/>
            <a:ext cx="11744325" cy="6401797"/>
          </a:xfrm>
          <a:noFill/>
        </p:spPr>
        <p:txBody>
          <a:bodyPr/>
          <a:lstStyle/>
          <a:p>
            <a:r>
              <a:rPr lang="en-US"/>
              <a:t>Click icon to add picture</a:t>
            </a:r>
          </a:p>
        </p:txBody>
      </p:sp>
      <p:sp>
        <p:nvSpPr>
          <p:cNvPr id="11" name="Title Text">
            <a:extLst>
              <a:ext uri="{FF2B5EF4-FFF2-40B4-BE49-F238E27FC236}">
                <a16:creationId xmlns:a16="http://schemas.microsoft.com/office/drawing/2014/main" id="{14AFAB66-6BED-5D47-B26F-D9C8808F3A18}"/>
              </a:ext>
            </a:extLst>
          </p:cNvPr>
          <p:cNvSpPr txBox="1">
            <a:spLocks noGrp="1"/>
          </p:cNvSpPr>
          <p:nvPr>
            <p:ph type="title" hasCustomPrompt="1"/>
          </p:nvPr>
        </p:nvSpPr>
        <p:spPr>
          <a:xfrm>
            <a:off x="571500" y="571500"/>
            <a:ext cx="11010899" cy="8763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rmAutofit/>
          </a:bodyPr>
          <a:lstStyle>
            <a:lvl1pPr>
              <a:defRPr sz="4000">
                <a:solidFill>
                  <a:schemeClr val="tx2"/>
                </a:solidFill>
              </a:defRPr>
            </a:lvl1pPr>
          </a:lstStyle>
          <a:p>
            <a:r>
              <a:rPr lang="en-US"/>
              <a:t>Full page Image, Delete Title if Necessary</a:t>
            </a:r>
          </a:p>
        </p:txBody>
      </p:sp>
    </p:spTree>
    <p:extLst>
      <p:ext uri="{BB962C8B-B14F-4D97-AF65-F5344CB8AC3E}">
        <p14:creationId xmlns:p14="http://schemas.microsoft.com/office/powerpoint/2010/main" val="4985653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mp; Quote">
    <p:spTree>
      <p:nvGrpSpPr>
        <p:cNvPr id="1" name=""/>
        <p:cNvGrpSpPr/>
        <p:nvPr/>
      </p:nvGrpSpPr>
      <p:grpSpPr>
        <a:xfrm>
          <a:off x="0" y="0"/>
          <a:ext cx="0" cy="0"/>
          <a:chOff x="0" y="0"/>
          <a:chExt cx="0" cy="0"/>
        </a:xfrm>
      </p:grpSpPr>
      <p:sp>
        <p:nvSpPr>
          <p:cNvPr id="10" name="Title Text">
            <a:extLst>
              <a:ext uri="{FF2B5EF4-FFF2-40B4-BE49-F238E27FC236}">
                <a16:creationId xmlns:a16="http://schemas.microsoft.com/office/drawing/2014/main" id="{145FA424-6F4D-7644-8964-49FF4943202D}"/>
              </a:ext>
            </a:extLst>
          </p:cNvPr>
          <p:cNvSpPr txBox="1">
            <a:spLocks noGrp="1"/>
          </p:cNvSpPr>
          <p:nvPr>
            <p:ph type="title" hasCustomPrompt="1"/>
          </p:nvPr>
        </p:nvSpPr>
        <p:spPr>
          <a:xfrm>
            <a:off x="571501" y="571501"/>
            <a:ext cx="11022060" cy="87374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rmAutofit/>
          </a:bodyPr>
          <a:lstStyle>
            <a:lvl1pPr>
              <a:defRPr sz="4000">
                <a:solidFill>
                  <a:srgbClr val="525252"/>
                </a:solidFill>
              </a:defRPr>
            </a:lvl1pPr>
          </a:lstStyle>
          <a:p>
            <a:r>
              <a:rPr lang="en-US"/>
              <a:t>40pt Intel Clear Light Text Goes Here</a:t>
            </a:r>
          </a:p>
        </p:txBody>
      </p:sp>
      <p:sp>
        <p:nvSpPr>
          <p:cNvPr id="3" name="Text Placeholder 2">
            <a:extLst>
              <a:ext uri="{FF2B5EF4-FFF2-40B4-BE49-F238E27FC236}">
                <a16:creationId xmlns:a16="http://schemas.microsoft.com/office/drawing/2014/main" id="{EBF36A7C-A787-47EC-ACD5-77F3FD6AFB8D}"/>
              </a:ext>
            </a:extLst>
          </p:cNvPr>
          <p:cNvSpPr>
            <a:spLocks noGrp="1"/>
          </p:cNvSpPr>
          <p:nvPr>
            <p:ph type="body" sz="quarter" idx="10"/>
          </p:nvPr>
        </p:nvSpPr>
        <p:spPr>
          <a:xfrm>
            <a:off x="571500" y="1592529"/>
            <a:ext cx="11010900" cy="3727184"/>
          </a:xfrm>
        </p:spPr>
        <p:txBody>
          <a:bodyPr>
            <a:normAutofit/>
          </a:bodyPr>
          <a:lstStyle>
            <a:lvl1pPr marL="0" indent="0">
              <a:buNone/>
              <a:defRPr sz="6000">
                <a:solidFill>
                  <a:schemeClr val="accent1"/>
                </a:solidFill>
              </a:defRPr>
            </a:lvl1pPr>
          </a:lstStyle>
          <a:p>
            <a:pPr lvl="0"/>
            <a:r>
              <a:rPr lang="en-US"/>
              <a:t>Click to edit Master text styles</a:t>
            </a:r>
          </a:p>
        </p:txBody>
      </p:sp>
      <p:sp>
        <p:nvSpPr>
          <p:cNvPr id="9" name="Text Placeholder 3">
            <a:extLst>
              <a:ext uri="{FF2B5EF4-FFF2-40B4-BE49-F238E27FC236}">
                <a16:creationId xmlns:a16="http://schemas.microsoft.com/office/drawing/2014/main" id="{4E196E31-7238-4049-821C-D94FDEAEDC56}"/>
              </a:ext>
            </a:extLst>
          </p:cNvPr>
          <p:cNvSpPr>
            <a:spLocks noGrp="1"/>
          </p:cNvSpPr>
          <p:nvPr>
            <p:ph type="body" sz="quarter" idx="29"/>
          </p:nvPr>
        </p:nvSpPr>
        <p:spPr>
          <a:xfrm>
            <a:off x="571500" y="5461818"/>
            <a:ext cx="11022013" cy="438150"/>
          </a:xfrm>
        </p:spPr>
        <p:txBody>
          <a:bodyPr/>
          <a:lstStyle>
            <a:lvl1pPr marL="0" indent="0">
              <a:buNone/>
              <a:defRPr>
                <a:solidFill>
                  <a:schemeClr val="accent1"/>
                </a:solidFill>
                <a:latin typeface="+mn-lt"/>
              </a:defRPr>
            </a:lvl1pPr>
            <a:lvl2pPr marL="228600" indent="0">
              <a:buNone/>
              <a:defRPr/>
            </a:lvl2pPr>
          </a:lstStyle>
          <a:p>
            <a:pPr lvl="0"/>
            <a:r>
              <a:rPr lang="en-US"/>
              <a:t>Click to edit Master text styles</a:t>
            </a:r>
          </a:p>
        </p:txBody>
      </p:sp>
    </p:spTree>
    <p:extLst>
      <p:ext uri="{BB962C8B-B14F-4D97-AF65-F5344CB8AC3E}">
        <p14:creationId xmlns:p14="http://schemas.microsoft.com/office/powerpoint/2010/main" val="29851695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3_Chart Example">
    <p:bg>
      <p:bgPr>
        <a:solidFill>
          <a:schemeClr val="accent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7759918-59AA-4DFC-90DA-60CD5B2BD6B8}"/>
              </a:ext>
            </a:extLst>
          </p:cNvPr>
          <p:cNvSpPr/>
          <p:nvPr userDrawn="1"/>
        </p:nvSpPr>
        <p:spPr>
          <a:xfrm>
            <a:off x="0" y="6407451"/>
            <a:ext cx="11736987"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16" name="Square">
            <a:extLst>
              <a:ext uri="{FF2B5EF4-FFF2-40B4-BE49-F238E27FC236}">
                <a16:creationId xmlns:a16="http://schemas.microsoft.com/office/drawing/2014/main" id="{D4662ED0-432E-6C48-8B26-9A21EDA54E68}"/>
              </a:ext>
            </a:extLst>
          </p:cNvPr>
          <p:cNvSpPr/>
          <p:nvPr userDrawn="1"/>
        </p:nvSpPr>
        <p:spPr>
          <a:xfrm>
            <a:off x="11741697" y="6407185"/>
            <a:ext cx="450068" cy="450068"/>
          </a:xfrm>
          <a:prstGeom prst="rect">
            <a:avLst/>
          </a:prstGeom>
          <a:solidFill>
            <a:schemeClr val="accent1">
              <a:alpha val="50000"/>
            </a:schemeClr>
          </a:solidFill>
          <a:ln w="12700">
            <a:miter lim="400000"/>
          </a:ln>
        </p:spPr>
        <p:txBody>
          <a:bodyPr lIns="0" tIns="0" rIns="0" bIns="0" anchor="ctr"/>
          <a:lstStyle/>
          <a:p>
            <a:pPr defTabSz="412750">
              <a:defRPr sz="3200">
                <a:solidFill>
                  <a:srgbClr val="026FC5"/>
                </a:solidFill>
                <a:latin typeface="Helvetica Neue Medium"/>
                <a:ea typeface="Helvetica Neue Medium"/>
                <a:cs typeface="Helvetica Neue Medium"/>
                <a:sym typeface="Helvetica Neue Medium"/>
              </a:defRPr>
            </a:pPr>
            <a:endParaRPr sz="1600"/>
          </a:p>
        </p:txBody>
      </p:sp>
      <p:sp>
        <p:nvSpPr>
          <p:cNvPr id="29" name="TextBox 28">
            <a:extLst>
              <a:ext uri="{FF2B5EF4-FFF2-40B4-BE49-F238E27FC236}">
                <a16:creationId xmlns:a16="http://schemas.microsoft.com/office/drawing/2014/main" id="{EFDF4199-9905-E94D-9EEB-E7016E48C0FC}"/>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chemeClr val="bg1"/>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a:ln>
                <a:noFill/>
              </a:ln>
              <a:solidFill>
                <a:schemeClr val="bg1"/>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10" name="Title Text">
            <a:extLst>
              <a:ext uri="{FF2B5EF4-FFF2-40B4-BE49-F238E27FC236}">
                <a16:creationId xmlns:a16="http://schemas.microsoft.com/office/drawing/2014/main" id="{145FA424-6F4D-7644-8964-49FF4943202D}"/>
              </a:ext>
            </a:extLst>
          </p:cNvPr>
          <p:cNvSpPr txBox="1">
            <a:spLocks noGrp="1"/>
          </p:cNvSpPr>
          <p:nvPr>
            <p:ph type="title" hasCustomPrompt="1"/>
          </p:nvPr>
        </p:nvSpPr>
        <p:spPr>
          <a:xfrm>
            <a:off x="571501" y="571501"/>
            <a:ext cx="11022060" cy="87374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rmAutofit/>
          </a:bodyPr>
          <a:lstStyle>
            <a:lvl1pPr>
              <a:defRPr sz="4000">
                <a:solidFill>
                  <a:schemeClr val="bg1"/>
                </a:solidFill>
              </a:defRPr>
            </a:lvl1pPr>
          </a:lstStyle>
          <a:p>
            <a:r>
              <a:rPr lang="en-US"/>
              <a:t>40pt Intel Clear Light Text Goes Here</a:t>
            </a:r>
          </a:p>
        </p:txBody>
      </p:sp>
      <p:sp>
        <p:nvSpPr>
          <p:cNvPr id="3" name="Text Placeholder 2">
            <a:extLst>
              <a:ext uri="{FF2B5EF4-FFF2-40B4-BE49-F238E27FC236}">
                <a16:creationId xmlns:a16="http://schemas.microsoft.com/office/drawing/2014/main" id="{EBF36A7C-A787-47EC-ACD5-77F3FD6AFB8D}"/>
              </a:ext>
            </a:extLst>
          </p:cNvPr>
          <p:cNvSpPr>
            <a:spLocks noGrp="1"/>
          </p:cNvSpPr>
          <p:nvPr>
            <p:ph type="body" sz="quarter" idx="10"/>
          </p:nvPr>
        </p:nvSpPr>
        <p:spPr>
          <a:xfrm>
            <a:off x="571500" y="1599816"/>
            <a:ext cx="11010900" cy="3719897"/>
          </a:xfrm>
        </p:spPr>
        <p:txBody>
          <a:bodyPr>
            <a:normAutofit/>
          </a:bodyPr>
          <a:lstStyle>
            <a:lvl1pPr marL="0" indent="0">
              <a:buNone/>
              <a:defRPr sz="6000">
                <a:solidFill>
                  <a:schemeClr val="bg1"/>
                </a:solidFill>
              </a:defRPr>
            </a:lvl1pPr>
          </a:lstStyle>
          <a:p>
            <a:pPr lvl="0"/>
            <a:r>
              <a:rPr lang="en-US"/>
              <a:t>Click to edit Master text styles</a:t>
            </a:r>
          </a:p>
        </p:txBody>
      </p:sp>
      <p:pic>
        <p:nvPicPr>
          <p:cNvPr id="11" name="Image" descr="Image">
            <a:extLst>
              <a:ext uri="{FF2B5EF4-FFF2-40B4-BE49-F238E27FC236}">
                <a16:creationId xmlns:a16="http://schemas.microsoft.com/office/drawing/2014/main" id="{B9FFF72B-62D2-4E22-9A98-EF3F6229F4AB}"/>
              </a:ext>
            </a:extLst>
          </p:cNvPr>
          <p:cNvPicPr>
            <a:picLocks noChangeAspect="1"/>
          </p:cNvPicPr>
          <p:nvPr userDrawn="1"/>
        </p:nvPicPr>
        <p:blipFill>
          <a:blip r:embed="rId2"/>
          <a:stretch>
            <a:fillRect/>
          </a:stretch>
        </p:blipFill>
        <p:spPr>
          <a:xfrm>
            <a:off x="11151433" y="6543018"/>
            <a:ext cx="491250" cy="190501"/>
          </a:xfrm>
          <a:prstGeom prst="rect">
            <a:avLst/>
          </a:prstGeom>
          <a:ln w="12700">
            <a:miter lim="400000"/>
          </a:ln>
        </p:spPr>
      </p:pic>
      <p:sp>
        <p:nvSpPr>
          <p:cNvPr id="12" name="Rectangle 11">
            <a:extLst>
              <a:ext uri="{FF2B5EF4-FFF2-40B4-BE49-F238E27FC236}">
                <a16:creationId xmlns:a16="http://schemas.microsoft.com/office/drawing/2014/main" id="{EBD06FF7-C66A-4B8C-9693-1423A8337983}"/>
              </a:ext>
            </a:extLst>
          </p:cNvPr>
          <p:cNvSpPr/>
          <p:nvPr userDrawn="1"/>
        </p:nvSpPr>
        <p:spPr>
          <a:xfrm>
            <a:off x="5503530" y="6562504"/>
            <a:ext cx="1184940" cy="231410"/>
          </a:xfrm>
          <a:prstGeom prst="rect">
            <a:avLst/>
          </a:prstGeom>
        </p:spPr>
        <p:txBody>
          <a:bodyPr wrap="none">
            <a:spAutoFit/>
          </a:bodyPr>
          <a:lstStyle/>
          <a:p>
            <a:pPr algn="ctr"/>
            <a:r>
              <a:rPr lang="en-US" sz="1000">
                <a:solidFill>
                  <a:schemeClr val="bg1"/>
                </a:solidFill>
              </a:rPr>
              <a:t>Intel Confidential</a:t>
            </a:r>
          </a:p>
        </p:txBody>
      </p:sp>
      <p:sp>
        <p:nvSpPr>
          <p:cNvPr id="13" name="Rectangle 12">
            <a:extLst>
              <a:ext uri="{FF2B5EF4-FFF2-40B4-BE49-F238E27FC236}">
                <a16:creationId xmlns:a16="http://schemas.microsoft.com/office/drawing/2014/main" id="{485269BB-7AC7-41A6-BC05-71FDAD0FDBA2}"/>
              </a:ext>
            </a:extLst>
          </p:cNvPr>
          <p:cNvSpPr/>
          <p:nvPr userDrawn="1"/>
        </p:nvSpPr>
        <p:spPr>
          <a:xfrm>
            <a:off x="483010" y="6562504"/>
            <a:ext cx="1766830" cy="231410"/>
          </a:xfrm>
          <a:prstGeom prst="rect">
            <a:avLst/>
          </a:prstGeom>
        </p:spPr>
        <p:txBody>
          <a:bodyPr wrap="none">
            <a:spAutoFit/>
          </a:bodyPr>
          <a:lstStyle/>
          <a:p>
            <a:pPr algn="l"/>
            <a:r>
              <a:rPr lang="en-US" sz="1000">
                <a:solidFill>
                  <a:schemeClr val="bg1"/>
                </a:solidFill>
              </a:rPr>
              <a:t>Department or Event Name</a:t>
            </a:r>
          </a:p>
        </p:txBody>
      </p:sp>
      <p:sp>
        <p:nvSpPr>
          <p:cNvPr id="14" name="Text Placeholder 3">
            <a:extLst>
              <a:ext uri="{FF2B5EF4-FFF2-40B4-BE49-F238E27FC236}">
                <a16:creationId xmlns:a16="http://schemas.microsoft.com/office/drawing/2014/main" id="{222ECF1F-2453-406E-AC0D-F6E6614ECF80}"/>
              </a:ext>
            </a:extLst>
          </p:cNvPr>
          <p:cNvSpPr>
            <a:spLocks noGrp="1"/>
          </p:cNvSpPr>
          <p:nvPr>
            <p:ph type="body" sz="quarter" idx="29"/>
          </p:nvPr>
        </p:nvSpPr>
        <p:spPr>
          <a:xfrm>
            <a:off x="571500" y="5476099"/>
            <a:ext cx="11022013" cy="438150"/>
          </a:xfrm>
        </p:spPr>
        <p:txBody>
          <a:bodyPr/>
          <a:lstStyle>
            <a:lvl1pPr marL="0" indent="0">
              <a:buNone/>
              <a:defRPr>
                <a:solidFill>
                  <a:schemeClr val="bg1"/>
                </a:solidFill>
                <a:latin typeface="+mn-lt"/>
              </a:defRPr>
            </a:lvl1pPr>
            <a:lvl2pPr marL="228600" indent="0">
              <a:buNone/>
              <a:defRPr/>
            </a:lvl2pPr>
          </a:lstStyle>
          <a:p>
            <a:pPr lvl="0"/>
            <a:r>
              <a:rPr lang="en-US"/>
              <a:t>Click to edit Master text styles</a:t>
            </a:r>
          </a:p>
        </p:txBody>
      </p:sp>
      <p:sp>
        <p:nvSpPr>
          <p:cNvPr id="17" name="Rectangle 16">
            <a:extLst>
              <a:ext uri="{FF2B5EF4-FFF2-40B4-BE49-F238E27FC236}">
                <a16:creationId xmlns:a16="http://schemas.microsoft.com/office/drawing/2014/main" id="{16C53A36-6661-45AA-8054-02BA7512E621}"/>
              </a:ext>
            </a:extLst>
          </p:cNvPr>
          <p:cNvSpPr/>
          <p:nvPr userDrawn="1"/>
        </p:nvSpPr>
        <p:spPr>
          <a:xfrm rot="5400000">
            <a:off x="8758537" y="2978453"/>
            <a:ext cx="6407450"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Tree>
    <p:extLst>
      <p:ext uri="{BB962C8B-B14F-4D97-AF65-F5344CB8AC3E}">
        <p14:creationId xmlns:p14="http://schemas.microsoft.com/office/powerpoint/2010/main" val="26599770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Break White">
    <p:spTree>
      <p:nvGrpSpPr>
        <p:cNvPr id="1" name=""/>
        <p:cNvGrpSpPr/>
        <p:nvPr/>
      </p:nvGrpSpPr>
      <p:grpSpPr>
        <a:xfrm>
          <a:off x="0" y="0"/>
          <a:ext cx="0" cy="0"/>
          <a:chOff x="0" y="0"/>
          <a:chExt cx="0" cy="0"/>
        </a:xfrm>
      </p:grpSpPr>
      <p:sp>
        <p:nvSpPr>
          <p:cNvPr id="17" name="Title Text">
            <a:extLst>
              <a:ext uri="{FF2B5EF4-FFF2-40B4-BE49-F238E27FC236}">
                <a16:creationId xmlns:a16="http://schemas.microsoft.com/office/drawing/2014/main" id="{56CA39C9-EAE4-4511-9CE8-BB4D4B47FC0C}"/>
              </a:ext>
            </a:extLst>
          </p:cNvPr>
          <p:cNvSpPr txBox="1">
            <a:spLocks noGrp="1"/>
          </p:cNvSpPr>
          <p:nvPr>
            <p:ph type="title" hasCustomPrompt="1"/>
          </p:nvPr>
        </p:nvSpPr>
        <p:spPr>
          <a:xfrm>
            <a:off x="571370" y="2140785"/>
            <a:ext cx="11010816" cy="165168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b" anchorCtr="0">
            <a:noAutofit/>
          </a:bodyPr>
          <a:lstStyle>
            <a:lvl1pPr>
              <a:defRPr sz="4800">
                <a:solidFill>
                  <a:srgbClr val="525252"/>
                </a:solidFill>
              </a:defRPr>
            </a:lvl1pPr>
          </a:lstStyle>
          <a:p>
            <a:r>
              <a:rPr lang="en-US"/>
              <a:t>Section Break Text Goes Here</a:t>
            </a:r>
          </a:p>
        </p:txBody>
      </p:sp>
      <p:sp>
        <p:nvSpPr>
          <p:cNvPr id="8" name="Text Placeholder 3">
            <a:extLst>
              <a:ext uri="{FF2B5EF4-FFF2-40B4-BE49-F238E27FC236}">
                <a16:creationId xmlns:a16="http://schemas.microsoft.com/office/drawing/2014/main" id="{4B923F7B-306D-4D7E-9DB3-5B163B8D53FC}"/>
              </a:ext>
            </a:extLst>
          </p:cNvPr>
          <p:cNvSpPr>
            <a:spLocks noGrp="1"/>
          </p:cNvSpPr>
          <p:nvPr>
            <p:ph type="body" sz="quarter" idx="29"/>
          </p:nvPr>
        </p:nvSpPr>
        <p:spPr>
          <a:xfrm>
            <a:off x="571500" y="3939750"/>
            <a:ext cx="11022013" cy="438150"/>
          </a:xfrm>
        </p:spPr>
        <p:txBody>
          <a:bodyPr/>
          <a:lstStyle>
            <a:lvl1pPr marL="0" indent="0">
              <a:buNone/>
              <a:defRPr>
                <a:solidFill>
                  <a:schemeClr val="accent1"/>
                </a:solidFill>
                <a:latin typeface="+mn-lt"/>
              </a:defRPr>
            </a:lvl1pPr>
            <a:lvl2pPr marL="228600" indent="0">
              <a:buNone/>
              <a:defRPr/>
            </a:lvl2pPr>
          </a:lstStyle>
          <a:p>
            <a:pPr lvl="0"/>
            <a:r>
              <a:rPr lang="en-US"/>
              <a:t>Click to edit Master text styles</a:t>
            </a:r>
          </a:p>
        </p:txBody>
      </p:sp>
    </p:spTree>
    <p:extLst>
      <p:ext uri="{BB962C8B-B14F-4D97-AF65-F5344CB8AC3E}">
        <p14:creationId xmlns:p14="http://schemas.microsoft.com/office/powerpoint/2010/main" val="1660600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Section Break Blue">
    <p:bg>
      <p:bgPr>
        <a:solidFill>
          <a:schemeClr val="accent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C8B5B8CD-DD94-44E8-9F69-C9075C2E0A93}"/>
              </a:ext>
            </a:extLst>
          </p:cNvPr>
          <p:cNvSpPr/>
          <p:nvPr userDrawn="1"/>
        </p:nvSpPr>
        <p:spPr>
          <a:xfrm>
            <a:off x="0" y="6407451"/>
            <a:ext cx="11736987"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pic>
        <p:nvPicPr>
          <p:cNvPr id="721" name="Image" descr="Image"/>
          <p:cNvPicPr>
            <a:picLocks noChangeAspect="1"/>
          </p:cNvPicPr>
          <p:nvPr/>
        </p:nvPicPr>
        <p:blipFill>
          <a:blip r:embed="rId2"/>
          <a:stretch>
            <a:fillRect/>
          </a:stretch>
        </p:blipFill>
        <p:spPr>
          <a:xfrm>
            <a:off x="11151433" y="6543018"/>
            <a:ext cx="491250" cy="190501"/>
          </a:xfrm>
          <a:prstGeom prst="rect">
            <a:avLst/>
          </a:prstGeom>
          <a:ln w="12700">
            <a:miter lim="400000"/>
          </a:ln>
        </p:spPr>
      </p:pic>
      <p:sp>
        <p:nvSpPr>
          <p:cNvPr id="15" name="TextBox 14">
            <a:extLst>
              <a:ext uri="{FF2B5EF4-FFF2-40B4-BE49-F238E27FC236}">
                <a16:creationId xmlns:a16="http://schemas.microsoft.com/office/drawing/2014/main" id="{3F655609-5439-9C4A-8F0D-9AB5A1AAC9A3}"/>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13" name="Rectangle 12">
            <a:extLst>
              <a:ext uri="{FF2B5EF4-FFF2-40B4-BE49-F238E27FC236}">
                <a16:creationId xmlns:a16="http://schemas.microsoft.com/office/drawing/2014/main" id="{ED4D76E8-466A-4C06-9261-BDE1AA914749}"/>
              </a:ext>
            </a:extLst>
          </p:cNvPr>
          <p:cNvSpPr/>
          <p:nvPr userDrawn="1"/>
        </p:nvSpPr>
        <p:spPr>
          <a:xfrm>
            <a:off x="5503530" y="6562504"/>
            <a:ext cx="1184940" cy="231410"/>
          </a:xfrm>
          <a:prstGeom prst="rect">
            <a:avLst/>
          </a:prstGeom>
        </p:spPr>
        <p:txBody>
          <a:bodyPr wrap="none">
            <a:spAutoFit/>
          </a:bodyPr>
          <a:lstStyle/>
          <a:p>
            <a:pPr algn="ctr"/>
            <a:r>
              <a:rPr lang="en-US" sz="1000">
                <a:solidFill>
                  <a:schemeClr val="bg1"/>
                </a:solidFill>
              </a:rPr>
              <a:t>Intel Confidential</a:t>
            </a:r>
          </a:p>
        </p:txBody>
      </p:sp>
      <p:sp>
        <p:nvSpPr>
          <p:cNvPr id="14" name="Rectangle 13">
            <a:extLst>
              <a:ext uri="{FF2B5EF4-FFF2-40B4-BE49-F238E27FC236}">
                <a16:creationId xmlns:a16="http://schemas.microsoft.com/office/drawing/2014/main" id="{2588B335-02FC-4504-AF46-DF56B2EC52E4}"/>
              </a:ext>
            </a:extLst>
          </p:cNvPr>
          <p:cNvSpPr/>
          <p:nvPr userDrawn="1"/>
        </p:nvSpPr>
        <p:spPr>
          <a:xfrm>
            <a:off x="483010" y="6562504"/>
            <a:ext cx="1766830" cy="231410"/>
          </a:xfrm>
          <a:prstGeom prst="rect">
            <a:avLst/>
          </a:prstGeom>
        </p:spPr>
        <p:txBody>
          <a:bodyPr wrap="none">
            <a:spAutoFit/>
          </a:bodyPr>
          <a:lstStyle/>
          <a:p>
            <a:pPr algn="l"/>
            <a:r>
              <a:rPr lang="en-US" sz="1000">
                <a:solidFill>
                  <a:schemeClr val="bg1"/>
                </a:solidFill>
              </a:rPr>
              <a:t>Department or Event Name</a:t>
            </a:r>
          </a:p>
        </p:txBody>
      </p:sp>
      <p:sp>
        <p:nvSpPr>
          <p:cNvPr id="16" name="Title Text">
            <a:extLst>
              <a:ext uri="{FF2B5EF4-FFF2-40B4-BE49-F238E27FC236}">
                <a16:creationId xmlns:a16="http://schemas.microsoft.com/office/drawing/2014/main" id="{38003A1C-51D1-4427-BFE8-8448E4C61D6B}"/>
              </a:ext>
            </a:extLst>
          </p:cNvPr>
          <p:cNvSpPr txBox="1">
            <a:spLocks noGrp="1"/>
          </p:cNvSpPr>
          <p:nvPr>
            <p:ph type="title" hasCustomPrompt="1"/>
          </p:nvPr>
        </p:nvSpPr>
        <p:spPr>
          <a:xfrm>
            <a:off x="571370" y="2140785"/>
            <a:ext cx="11010816" cy="165168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b" anchorCtr="0">
            <a:noAutofit/>
          </a:bodyPr>
          <a:lstStyle>
            <a:lvl1pPr>
              <a:defRPr sz="4800">
                <a:solidFill>
                  <a:schemeClr val="bg1"/>
                </a:solidFill>
              </a:defRPr>
            </a:lvl1pPr>
          </a:lstStyle>
          <a:p>
            <a:r>
              <a:rPr lang="en-US"/>
              <a:t>Section Break Text Goes Here</a:t>
            </a:r>
          </a:p>
        </p:txBody>
      </p:sp>
      <p:sp>
        <p:nvSpPr>
          <p:cNvPr id="10" name="Text Placeholder 3">
            <a:extLst>
              <a:ext uri="{FF2B5EF4-FFF2-40B4-BE49-F238E27FC236}">
                <a16:creationId xmlns:a16="http://schemas.microsoft.com/office/drawing/2014/main" id="{130F9DFC-5AE2-4BB1-822C-8EAEAE2CA5F2}"/>
              </a:ext>
            </a:extLst>
          </p:cNvPr>
          <p:cNvSpPr>
            <a:spLocks noGrp="1"/>
          </p:cNvSpPr>
          <p:nvPr>
            <p:ph type="body" sz="quarter" idx="29"/>
          </p:nvPr>
        </p:nvSpPr>
        <p:spPr>
          <a:xfrm>
            <a:off x="571500" y="3948942"/>
            <a:ext cx="11022013" cy="438150"/>
          </a:xfrm>
        </p:spPr>
        <p:txBody>
          <a:bodyPr/>
          <a:lstStyle>
            <a:lvl1pPr marL="0" indent="0">
              <a:buNone/>
              <a:defRPr>
                <a:solidFill>
                  <a:schemeClr val="bg1"/>
                </a:solidFill>
                <a:latin typeface="+mn-lt"/>
              </a:defRPr>
            </a:lvl1pPr>
            <a:lvl2pPr marL="228600" indent="0">
              <a:buNone/>
              <a:defRPr/>
            </a:lvl2pPr>
          </a:lstStyle>
          <a:p>
            <a:pPr lvl="0"/>
            <a:r>
              <a:rPr lang="en-US"/>
              <a:t>Click to edit Master text styles</a:t>
            </a:r>
          </a:p>
        </p:txBody>
      </p:sp>
      <p:sp>
        <p:nvSpPr>
          <p:cNvPr id="12" name="Rectangle 11">
            <a:extLst>
              <a:ext uri="{FF2B5EF4-FFF2-40B4-BE49-F238E27FC236}">
                <a16:creationId xmlns:a16="http://schemas.microsoft.com/office/drawing/2014/main" id="{F82519BB-51CE-4A9C-AFEF-514971F5D779}"/>
              </a:ext>
            </a:extLst>
          </p:cNvPr>
          <p:cNvSpPr/>
          <p:nvPr userDrawn="1"/>
        </p:nvSpPr>
        <p:spPr>
          <a:xfrm rot="5400000">
            <a:off x="8758537" y="2978453"/>
            <a:ext cx="6407450"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Tree>
    <p:extLst>
      <p:ext uri="{BB962C8B-B14F-4D97-AF65-F5344CB8AC3E}">
        <p14:creationId xmlns:p14="http://schemas.microsoft.com/office/powerpoint/2010/main" val="1111158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Section Break Light Blue">
    <p:bg>
      <p:bgPr>
        <a:solidFill>
          <a:schemeClr val="accent2">
            <a:lumMod val="75000"/>
          </a:schemeClr>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07A2BC2-9250-4B6C-8674-1CD30F0A349F}"/>
              </a:ext>
            </a:extLst>
          </p:cNvPr>
          <p:cNvSpPr/>
          <p:nvPr userDrawn="1"/>
        </p:nvSpPr>
        <p:spPr>
          <a:xfrm>
            <a:off x="0" y="6407451"/>
            <a:ext cx="11736987" cy="450549"/>
          </a:xfrm>
          <a:prstGeom prst="rect">
            <a:avLst/>
          </a:prstGeom>
          <a:solidFill>
            <a:schemeClr val="accent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14" name="Rectangle 13">
            <a:extLst>
              <a:ext uri="{FF2B5EF4-FFF2-40B4-BE49-F238E27FC236}">
                <a16:creationId xmlns:a16="http://schemas.microsoft.com/office/drawing/2014/main" id="{FE22C60C-8CBC-40B8-ABEA-44BF775A3581}"/>
              </a:ext>
            </a:extLst>
          </p:cNvPr>
          <p:cNvSpPr/>
          <p:nvPr userDrawn="1"/>
        </p:nvSpPr>
        <p:spPr>
          <a:xfrm rot="5400000">
            <a:off x="8758537" y="2978453"/>
            <a:ext cx="6407450" cy="450549"/>
          </a:xfrm>
          <a:prstGeom prst="rect">
            <a:avLst/>
          </a:prstGeom>
          <a:solidFill>
            <a:schemeClr val="accent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pic>
        <p:nvPicPr>
          <p:cNvPr id="862" name="Image" descr="Image"/>
          <p:cNvPicPr>
            <a:picLocks noChangeAspect="1"/>
          </p:cNvPicPr>
          <p:nvPr/>
        </p:nvPicPr>
        <p:blipFill>
          <a:blip r:embed="rId2"/>
          <a:stretch>
            <a:fillRect/>
          </a:stretch>
        </p:blipFill>
        <p:spPr>
          <a:xfrm>
            <a:off x="11151433" y="6543018"/>
            <a:ext cx="491250" cy="190501"/>
          </a:xfrm>
          <a:prstGeom prst="rect">
            <a:avLst/>
          </a:prstGeom>
          <a:ln w="12700">
            <a:miter lim="400000"/>
          </a:ln>
        </p:spPr>
      </p:pic>
      <p:sp>
        <p:nvSpPr>
          <p:cNvPr id="866" name="Text"/>
          <p:cNvSpPr txBox="1"/>
          <p:nvPr/>
        </p:nvSpPr>
        <p:spPr>
          <a:xfrm>
            <a:off x="11942955" y="6538004"/>
            <a:ext cx="51361" cy="189796"/>
          </a:xfrm>
          <a:prstGeom prst="rect">
            <a:avLst/>
          </a:prstGeom>
          <a:ln w="12700">
            <a:miter lim="400000"/>
          </a:ln>
        </p:spPr>
        <p:txBody>
          <a:bodyPr wrap="none" lIns="25400" tIns="25400" rIns="25400" bIns="25400" anchor="b">
            <a:spAutoFit/>
          </a:bodyPr>
          <a:lstStyle/>
          <a:p>
            <a:pPr algn="ctr" defTabSz="292100">
              <a:lnSpc>
                <a:spcPct val="100000"/>
              </a:lnSpc>
              <a:spcBef>
                <a:spcPts val="0"/>
              </a:spcBef>
              <a:defRPr sz="1800">
                <a:solidFill>
                  <a:srgbClr val="FFFFFF"/>
                </a:solidFill>
                <a:latin typeface="Intel Clear"/>
                <a:ea typeface="Intel Clear"/>
                <a:cs typeface="Intel Clear"/>
                <a:sym typeface="Intel Clear"/>
              </a:defRPr>
            </a:pPr>
            <a:endParaRPr sz="900"/>
          </a:p>
        </p:txBody>
      </p:sp>
      <p:sp>
        <p:nvSpPr>
          <p:cNvPr id="13" name="TextBox 12">
            <a:extLst>
              <a:ext uri="{FF2B5EF4-FFF2-40B4-BE49-F238E27FC236}">
                <a16:creationId xmlns:a16="http://schemas.microsoft.com/office/drawing/2014/main" id="{9D4875CE-AB47-3643-8581-D89E9CF7EFC1}"/>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15" name="Rectangle 14">
            <a:extLst>
              <a:ext uri="{FF2B5EF4-FFF2-40B4-BE49-F238E27FC236}">
                <a16:creationId xmlns:a16="http://schemas.microsoft.com/office/drawing/2014/main" id="{68A864FA-3818-4931-B452-798F1E7F5A67}"/>
              </a:ext>
            </a:extLst>
          </p:cNvPr>
          <p:cNvSpPr/>
          <p:nvPr userDrawn="1"/>
        </p:nvSpPr>
        <p:spPr>
          <a:xfrm>
            <a:off x="5503530" y="6562504"/>
            <a:ext cx="1184940" cy="231410"/>
          </a:xfrm>
          <a:prstGeom prst="rect">
            <a:avLst/>
          </a:prstGeom>
        </p:spPr>
        <p:txBody>
          <a:bodyPr wrap="none">
            <a:spAutoFit/>
          </a:bodyPr>
          <a:lstStyle/>
          <a:p>
            <a:pPr algn="ctr"/>
            <a:r>
              <a:rPr lang="en-US" sz="1000">
                <a:solidFill>
                  <a:schemeClr val="bg1"/>
                </a:solidFill>
              </a:rPr>
              <a:t>Intel Confidential</a:t>
            </a:r>
          </a:p>
        </p:txBody>
      </p:sp>
      <p:sp>
        <p:nvSpPr>
          <p:cNvPr id="16" name="Rectangle 15">
            <a:extLst>
              <a:ext uri="{FF2B5EF4-FFF2-40B4-BE49-F238E27FC236}">
                <a16:creationId xmlns:a16="http://schemas.microsoft.com/office/drawing/2014/main" id="{48FC8DFF-85CB-4435-B144-6A1DC4093482}"/>
              </a:ext>
            </a:extLst>
          </p:cNvPr>
          <p:cNvSpPr/>
          <p:nvPr userDrawn="1"/>
        </p:nvSpPr>
        <p:spPr>
          <a:xfrm>
            <a:off x="483010" y="6562504"/>
            <a:ext cx="1766830" cy="231410"/>
          </a:xfrm>
          <a:prstGeom prst="rect">
            <a:avLst/>
          </a:prstGeom>
        </p:spPr>
        <p:txBody>
          <a:bodyPr wrap="none">
            <a:spAutoFit/>
          </a:bodyPr>
          <a:lstStyle/>
          <a:p>
            <a:pPr algn="l"/>
            <a:r>
              <a:rPr lang="en-US" sz="1000">
                <a:solidFill>
                  <a:schemeClr val="bg1"/>
                </a:solidFill>
              </a:rPr>
              <a:t>Department or Event Name</a:t>
            </a:r>
          </a:p>
        </p:txBody>
      </p:sp>
      <p:sp>
        <p:nvSpPr>
          <p:cNvPr id="17" name="Title Text">
            <a:extLst>
              <a:ext uri="{FF2B5EF4-FFF2-40B4-BE49-F238E27FC236}">
                <a16:creationId xmlns:a16="http://schemas.microsoft.com/office/drawing/2014/main" id="{5844F860-03F8-4657-A6E6-4E8919DD4FFF}"/>
              </a:ext>
            </a:extLst>
          </p:cNvPr>
          <p:cNvSpPr txBox="1">
            <a:spLocks noGrp="1"/>
          </p:cNvSpPr>
          <p:nvPr>
            <p:ph type="title" hasCustomPrompt="1"/>
          </p:nvPr>
        </p:nvSpPr>
        <p:spPr>
          <a:xfrm>
            <a:off x="571370" y="2140785"/>
            <a:ext cx="11010816" cy="165168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b" anchorCtr="0">
            <a:noAutofit/>
          </a:bodyPr>
          <a:lstStyle>
            <a:lvl1pPr>
              <a:defRPr sz="4800">
                <a:solidFill>
                  <a:schemeClr val="bg1"/>
                </a:solidFill>
              </a:defRPr>
            </a:lvl1pPr>
          </a:lstStyle>
          <a:p>
            <a:r>
              <a:rPr lang="en-US"/>
              <a:t>Section Break Text Goes Here</a:t>
            </a:r>
          </a:p>
        </p:txBody>
      </p:sp>
      <p:sp>
        <p:nvSpPr>
          <p:cNvPr id="11" name="Text Placeholder 3">
            <a:extLst>
              <a:ext uri="{FF2B5EF4-FFF2-40B4-BE49-F238E27FC236}">
                <a16:creationId xmlns:a16="http://schemas.microsoft.com/office/drawing/2014/main" id="{ADACC9CB-1B2F-42BF-8D9F-62EC595FEA6C}"/>
              </a:ext>
            </a:extLst>
          </p:cNvPr>
          <p:cNvSpPr>
            <a:spLocks noGrp="1"/>
          </p:cNvSpPr>
          <p:nvPr>
            <p:ph type="body" sz="quarter" idx="29"/>
          </p:nvPr>
        </p:nvSpPr>
        <p:spPr>
          <a:xfrm>
            <a:off x="571500" y="3964420"/>
            <a:ext cx="11022013" cy="438150"/>
          </a:xfrm>
        </p:spPr>
        <p:txBody>
          <a:bodyPr/>
          <a:lstStyle>
            <a:lvl1pPr marL="0" indent="0">
              <a:buNone/>
              <a:defRPr>
                <a:solidFill>
                  <a:schemeClr val="bg1"/>
                </a:solidFill>
                <a:latin typeface="+mn-lt"/>
              </a:defRPr>
            </a:lvl1pPr>
            <a:lvl2pPr marL="228600" indent="0">
              <a:buNone/>
              <a:defRPr/>
            </a:lvl2pPr>
          </a:lstStyle>
          <a:p>
            <a:pPr lvl="0"/>
            <a:r>
              <a:rPr lang="en-US"/>
              <a:t>Click to edit Master text styles</a:t>
            </a:r>
          </a:p>
        </p:txBody>
      </p:sp>
    </p:spTree>
    <p:extLst>
      <p:ext uri="{BB962C8B-B14F-4D97-AF65-F5344CB8AC3E}">
        <p14:creationId xmlns:p14="http://schemas.microsoft.com/office/powerpoint/2010/main" val="10691302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itle, Sub &amp; Content Blue">
    <p:bg>
      <p:bgPr>
        <a:solidFill>
          <a:schemeClr val="tx2"/>
        </a:solidFill>
        <a:effectLst/>
      </p:bgPr>
    </p:bg>
    <p:spTree>
      <p:nvGrpSpPr>
        <p:cNvPr id="1" name=""/>
        <p:cNvGrpSpPr/>
        <p:nvPr/>
      </p:nvGrpSpPr>
      <p:grpSpPr>
        <a:xfrm>
          <a:off x="0" y="0"/>
          <a:ext cx="0" cy="0"/>
          <a:chOff x="0" y="0"/>
          <a:chExt cx="0" cy="0"/>
        </a:xfrm>
      </p:grpSpPr>
      <p:sp>
        <p:nvSpPr>
          <p:cNvPr id="21" name="Square">
            <a:extLst>
              <a:ext uri="{FF2B5EF4-FFF2-40B4-BE49-F238E27FC236}">
                <a16:creationId xmlns:a16="http://schemas.microsoft.com/office/drawing/2014/main" id="{4C58A6BF-BF0D-4749-B07B-7C0A27747D42}"/>
              </a:ext>
            </a:extLst>
          </p:cNvPr>
          <p:cNvSpPr/>
          <p:nvPr userDrawn="1"/>
        </p:nvSpPr>
        <p:spPr>
          <a:xfrm>
            <a:off x="11741697" y="6405280"/>
            <a:ext cx="450068" cy="450068"/>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697" name="Square"/>
          <p:cNvSpPr/>
          <p:nvPr/>
        </p:nvSpPr>
        <p:spPr>
          <a:xfrm>
            <a:off x="709974" y="2295859"/>
            <a:ext cx="318638" cy="318638"/>
          </a:xfrm>
          <a:prstGeom prst="rect">
            <a:avLst/>
          </a:prstGeom>
          <a:solidFill>
            <a:srgbClr val="00C7FD"/>
          </a:solidFill>
          <a:ln w="12700">
            <a:miter lim="400000"/>
          </a:ln>
        </p:spPr>
        <p:txBody>
          <a:bodyPr lIns="25400" tIns="25400" rIns="25400" bIns="25400" anchor="ctr"/>
          <a:lstStyle/>
          <a:p>
            <a:pPr algn="ctr" defTabSz="412750">
              <a:lnSpc>
                <a:spcPct val="100000"/>
              </a:lnSpc>
              <a:spcBef>
                <a:spcPts val="0"/>
              </a:spcBef>
              <a:defRPr sz="3200">
                <a:solidFill>
                  <a:srgbClr val="0068B5"/>
                </a:solidFill>
                <a:latin typeface="Helvetica Neue Medium"/>
                <a:ea typeface="Helvetica Neue Medium"/>
                <a:cs typeface="Helvetica Neue Medium"/>
                <a:sym typeface="Helvetica Neue Medium"/>
              </a:defRPr>
            </a:pPr>
            <a:endParaRPr sz="1600"/>
          </a:p>
        </p:txBody>
      </p:sp>
      <p:sp>
        <p:nvSpPr>
          <p:cNvPr id="698" name="Square"/>
          <p:cNvSpPr/>
          <p:nvPr/>
        </p:nvSpPr>
        <p:spPr>
          <a:xfrm>
            <a:off x="536812" y="2122317"/>
            <a:ext cx="174318" cy="174318"/>
          </a:xfrm>
          <a:prstGeom prst="rect">
            <a:avLst/>
          </a:prstGeom>
          <a:solidFill>
            <a:srgbClr val="7BDEFF"/>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699" name="Square"/>
          <p:cNvSpPr/>
          <p:nvPr/>
        </p:nvSpPr>
        <p:spPr>
          <a:xfrm>
            <a:off x="709974" y="2023075"/>
            <a:ext cx="98724" cy="98723"/>
          </a:xfrm>
          <a:prstGeom prst="rect">
            <a:avLst/>
          </a:prstGeom>
          <a:solidFill>
            <a:srgbClr val="B4F0FF"/>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700" name="Rectangle"/>
          <p:cNvSpPr/>
          <p:nvPr/>
        </p:nvSpPr>
        <p:spPr>
          <a:xfrm>
            <a:off x="5814183" y="402558"/>
            <a:ext cx="5927511" cy="6003471"/>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pic>
        <p:nvPicPr>
          <p:cNvPr id="705" name="Image" descr="Image"/>
          <p:cNvPicPr>
            <a:picLocks noChangeAspect="1"/>
          </p:cNvPicPr>
          <p:nvPr/>
        </p:nvPicPr>
        <p:blipFill>
          <a:blip r:embed="rId2"/>
          <a:stretch>
            <a:fillRect/>
          </a:stretch>
        </p:blipFill>
        <p:spPr>
          <a:xfrm>
            <a:off x="11151433" y="6543018"/>
            <a:ext cx="491250" cy="190501"/>
          </a:xfrm>
          <a:prstGeom prst="rect">
            <a:avLst/>
          </a:prstGeom>
          <a:ln w="12700">
            <a:miter lim="400000"/>
          </a:ln>
        </p:spPr>
      </p:pic>
      <p:sp>
        <p:nvSpPr>
          <p:cNvPr id="18" name="TextBox 17">
            <a:extLst>
              <a:ext uri="{FF2B5EF4-FFF2-40B4-BE49-F238E27FC236}">
                <a16:creationId xmlns:a16="http://schemas.microsoft.com/office/drawing/2014/main" id="{F5846515-4871-AA4D-B71A-1561CC2E3701}"/>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13" name="Content Placeholder 2">
            <a:extLst>
              <a:ext uri="{FF2B5EF4-FFF2-40B4-BE49-F238E27FC236}">
                <a16:creationId xmlns:a16="http://schemas.microsoft.com/office/drawing/2014/main" id="{DFE89D76-523B-456C-9EE9-BC9CB964E5C3}"/>
              </a:ext>
            </a:extLst>
          </p:cNvPr>
          <p:cNvSpPr>
            <a:spLocks noGrp="1"/>
          </p:cNvSpPr>
          <p:nvPr>
            <p:ph sz="quarter" idx="27"/>
          </p:nvPr>
        </p:nvSpPr>
        <p:spPr>
          <a:xfrm>
            <a:off x="6394450" y="1974850"/>
            <a:ext cx="4852988" cy="37036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9" name="Rectangle 18">
            <a:extLst>
              <a:ext uri="{FF2B5EF4-FFF2-40B4-BE49-F238E27FC236}">
                <a16:creationId xmlns:a16="http://schemas.microsoft.com/office/drawing/2014/main" id="{D5D8740F-FED9-4D14-9DF3-3BA84ADF820C}"/>
              </a:ext>
            </a:extLst>
          </p:cNvPr>
          <p:cNvSpPr/>
          <p:nvPr userDrawn="1"/>
        </p:nvSpPr>
        <p:spPr>
          <a:xfrm>
            <a:off x="5503530" y="6562504"/>
            <a:ext cx="1184940" cy="231410"/>
          </a:xfrm>
          <a:prstGeom prst="rect">
            <a:avLst/>
          </a:prstGeom>
        </p:spPr>
        <p:txBody>
          <a:bodyPr wrap="none">
            <a:spAutoFit/>
          </a:bodyPr>
          <a:lstStyle/>
          <a:p>
            <a:pPr algn="ctr"/>
            <a:r>
              <a:rPr lang="en-US" sz="1000">
                <a:solidFill>
                  <a:schemeClr val="bg1"/>
                </a:solidFill>
              </a:rPr>
              <a:t>Intel Confidential</a:t>
            </a:r>
          </a:p>
        </p:txBody>
      </p:sp>
      <p:sp>
        <p:nvSpPr>
          <p:cNvPr id="20" name="Rectangle 19">
            <a:extLst>
              <a:ext uri="{FF2B5EF4-FFF2-40B4-BE49-F238E27FC236}">
                <a16:creationId xmlns:a16="http://schemas.microsoft.com/office/drawing/2014/main" id="{1DEF55E0-947C-4281-8A2A-E59398C246AB}"/>
              </a:ext>
            </a:extLst>
          </p:cNvPr>
          <p:cNvSpPr/>
          <p:nvPr userDrawn="1"/>
        </p:nvSpPr>
        <p:spPr>
          <a:xfrm>
            <a:off x="483010" y="6562504"/>
            <a:ext cx="1766830" cy="231410"/>
          </a:xfrm>
          <a:prstGeom prst="rect">
            <a:avLst/>
          </a:prstGeom>
        </p:spPr>
        <p:txBody>
          <a:bodyPr wrap="none">
            <a:spAutoFit/>
          </a:bodyPr>
          <a:lstStyle/>
          <a:p>
            <a:pPr algn="l"/>
            <a:r>
              <a:rPr lang="en-US" sz="1000">
                <a:solidFill>
                  <a:schemeClr val="bg1"/>
                </a:solidFill>
              </a:rPr>
              <a:t>Department or Event Name</a:t>
            </a:r>
          </a:p>
        </p:txBody>
      </p:sp>
      <p:sp>
        <p:nvSpPr>
          <p:cNvPr id="23" name="Title Text">
            <a:extLst>
              <a:ext uri="{FF2B5EF4-FFF2-40B4-BE49-F238E27FC236}">
                <a16:creationId xmlns:a16="http://schemas.microsoft.com/office/drawing/2014/main" id="{5F192548-45E5-4F50-A32B-E61F6CFA996F}"/>
              </a:ext>
            </a:extLst>
          </p:cNvPr>
          <p:cNvSpPr txBox="1">
            <a:spLocks noGrp="1"/>
          </p:cNvSpPr>
          <p:nvPr>
            <p:ph type="title" hasCustomPrompt="1"/>
          </p:nvPr>
        </p:nvSpPr>
        <p:spPr>
          <a:xfrm>
            <a:off x="1014757" y="2545222"/>
            <a:ext cx="4785571" cy="249783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t" anchorCtr="0">
            <a:noAutofit/>
          </a:bodyPr>
          <a:lstStyle>
            <a:lvl1pPr>
              <a:defRPr sz="4000">
                <a:solidFill>
                  <a:schemeClr val="bg1"/>
                </a:solidFill>
              </a:defRPr>
            </a:lvl1pPr>
          </a:lstStyle>
          <a:p>
            <a:r>
              <a:rPr lang="en-US"/>
              <a:t>Title Text Goes Here</a:t>
            </a:r>
          </a:p>
        </p:txBody>
      </p:sp>
      <p:sp>
        <p:nvSpPr>
          <p:cNvPr id="14" name="Text Placeholder 3">
            <a:extLst>
              <a:ext uri="{FF2B5EF4-FFF2-40B4-BE49-F238E27FC236}">
                <a16:creationId xmlns:a16="http://schemas.microsoft.com/office/drawing/2014/main" id="{38703551-AC59-4BD9-8B3C-616B6DFB3DB4}"/>
              </a:ext>
            </a:extLst>
          </p:cNvPr>
          <p:cNvSpPr>
            <a:spLocks noGrp="1"/>
          </p:cNvSpPr>
          <p:nvPr>
            <p:ph type="body" sz="quarter" idx="29"/>
          </p:nvPr>
        </p:nvSpPr>
        <p:spPr>
          <a:xfrm>
            <a:off x="6394450" y="740229"/>
            <a:ext cx="4865211" cy="1078146"/>
          </a:xfrm>
        </p:spPr>
        <p:txBody>
          <a:bodyPr anchor="b" anchorCtr="0">
            <a:normAutofit/>
          </a:bodyPr>
          <a:lstStyle>
            <a:lvl1pPr marL="0" indent="0">
              <a:buNone/>
              <a:defRPr sz="3200">
                <a:solidFill>
                  <a:schemeClr val="bg1"/>
                </a:solidFill>
                <a:latin typeface="+mn-lt"/>
              </a:defRPr>
            </a:lvl1pPr>
            <a:lvl2pPr marL="228600" indent="0">
              <a:buNone/>
              <a:defRPr/>
            </a:lvl2pPr>
          </a:lstStyle>
          <a:p>
            <a:pPr lvl="0"/>
            <a:r>
              <a:rPr lang="en-US"/>
              <a:t>Click to edit Master text styles</a:t>
            </a:r>
          </a:p>
        </p:txBody>
      </p:sp>
    </p:spTree>
    <p:extLst>
      <p:ext uri="{BB962C8B-B14F-4D97-AF65-F5344CB8AC3E}">
        <p14:creationId xmlns:p14="http://schemas.microsoft.com/office/powerpoint/2010/main" val="29294011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Title, Sub &amp; Content Blue 2">
    <p:bg>
      <p:bgPr>
        <a:solidFill>
          <a:schemeClr val="tx2"/>
        </a:solidFill>
        <a:effectLst/>
      </p:bgPr>
    </p:bg>
    <p:spTree>
      <p:nvGrpSpPr>
        <p:cNvPr id="1" name=""/>
        <p:cNvGrpSpPr/>
        <p:nvPr/>
      </p:nvGrpSpPr>
      <p:grpSpPr>
        <a:xfrm>
          <a:off x="0" y="0"/>
          <a:ext cx="0" cy="0"/>
          <a:chOff x="0" y="0"/>
          <a:chExt cx="0" cy="0"/>
        </a:xfrm>
      </p:grpSpPr>
      <p:sp>
        <p:nvSpPr>
          <p:cNvPr id="21" name="Square">
            <a:extLst>
              <a:ext uri="{FF2B5EF4-FFF2-40B4-BE49-F238E27FC236}">
                <a16:creationId xmlns:a16="http://schemas.microsoft.com/office/drawing/2014/main" id="{3B808FDC-D2A2-42EB-B356-E69E4A048F8E}"/>
              </a:ext>
            </a:extLst>
          </p:cNvPr>
          <p:cNvSpPr/>
          <p:nvPr userDrawn="1"/>
        </p:nvSpPr>
        <p:spPr>
          <a:xfrm>
            <a:off x="11741697" y="6405280"/>
            <a:ext cx="450068" cy="450068"/>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22" name="Rectangle">
            <a:extLst>
              <a:ext uri="{FF2B5EF4-FFF2-40B4-BE49-F238E27FC236}">
                <a16:creationId xmlns:a16="http://schemas.microsoft.com/office/drawing/2014/main" id="{8A1BD37C-2C85-4873-ABDD-4B358A87ED4B}"/>
              </a:ext>
            </a:extLst>
          </p:cNvPr>
          <p:cNvSpPr/>
          <p:nvPr userDrawn="1"/>
        </p:nvSpPr>
        <p:spPr>
          <a:xfrm>
            <a:off x="5814183" y="402558"/>
            <a:ext cx="5927511" cy="6003471"/>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670" name="Square"/>
          <p:cNvSpPr/>
          <p:nvPr/>
        </p:nvSpPr>
        <p:spPr>
          <a:xfrm>
            <a:off x="707513" y="2295859"/>
            <a:ext cx="318638" cy="318638"/>
          </a:xfrm>
          <a:prstGeom prst="rect">
            <a:avLst/>
          </a:prstGeom>
          <a:solidFill>
            <a:srgbClr val="D9692F"/>
          </a:solidFill>
          <a:ln w="12700">
            <a:miter lim="400000"/>
          </a:ln>
        </p:spPr>
        <p:txBody>
          <a:bodyPr lIns="25400" tIns="25400" rIns="25400" bIns="25400" anchor="ctr"/>
          <a:lstStyle/>
          <a:p>
            <a:pPr algn="ctr" defTabSz="412750">
              <a:lnSpc>
                <a:spcPct val="100000"/>
              </a:lnSpc>
              <a:spcBef>
                <a:spcPts val="0"/>
              </a:spcBef>
              <a:defRPr sz="3200">
                <a:solidFill>
                  <a:srgbClr val="0068B5"/>
                </a:solidFill>
                <a:latin typeface="Helvetica Neue Medium"/>
                <a:ea typeface="Helvetica Neue Medium"/>
                <a:cs typeface="Helvetica Neue Medium"/>
                <a:sym typeface="Helvetica Neue Medium"/>
              </a:defRPr>
            </a:pPr>
            <a:endParaRPr sz="1600"/>
          </a:p>
        </p:txBody>
      </p:sp>
      <p:sp>
        <p:nvSpPr>
          <p:cNvPr id="671" name="Square"/>
          <p:cNvSpPr/>
          <p:nvPr/>
        </p:nvSpPr>
        <p:spPr>
          <a:xfrm>
            <a:off x="533946" y="2122317"/>
            <a:ext cx="174318" cy="174318"/>
          </a:xfrm>
          <a:prstGeom prst="rect">
            <a:avLst/>
          </a:prstGeom>
          <a:solidFill>
            <a:srgbClr val="F6CB4B"/>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672" name="Square"/>
          <p:cNvSpPr/>
          <p:nvPr/>
        </p:nvSpPr>
        <p:spPr>
          <a:xfrm>
            <a:off x="707513" y="2023075"/>
            <a:ext cx="98724" cy="98723"/>
          </a:xfrm>
          <a:prstGeom prst="rect">
            <a:avLst/>
          </a:prstGeom>
          <a:solidFill>
            <a:srgbClr val="D9692F"/>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pic>
        <p:nvPicPr>
          <p:cNvPr id="673" name="Image" descr="Image"/>
          <p:cNvPicPr>
            <a:picLocks noChangeAspect="1"/>
          </p:cNvPicPr>
          <p:nvPr/>
        </p:nvPicPr>
        <p:blipFill>
          <a:blip r:embed="rId2"/>
          <a:stretch>
            <a:fillRect/>
          </a:stretch>
        </p:blipFill>
        <p:spPr>
          <a:xfrm>
            <a:off x="11151433" y="6543018"/>
            <a:ext cx="491250" cy="190501"/>
          </a:xfrm>
          <a:prstGeom prst="rect">
            <a:avLst/>
          </a:prstGeom>
          <a:ln w="12700">
            <a:miter lim="400000"/>
          </a:ln>
        </p:spPr>
      </p:pic>
      <p:sp>
        <p:nvSpPr>
          <p:cNvPr id="19" name="TextBox 18">
            <a:extLst>
              <a:ext uri="{FF2B5EF4-FFF2-40B4-BE49-F238E27FC236}">
                <a16:creationId xmlns:a16="http://schemas.microsoft.com/office/drawing/2014/main" id="{C90FD0E6-78D1-5F44-A938-3A961F43FACD}"/>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13" name="Content Placeholder 2">
            <a:extLst>
              <a:ext uri="{FF2B5EF4-FFF2-40B4-BE49-F238E27FC236}">
                <a16:creationId xmlns:a16="http://schemas.microsoft.com/office/drawing/2014/main" id="{25002A24-73D0-4602-A8A1-5D9281BAF934}"/>
              </a:ext>
            </a:extLst>
          </p:cNvPr>
          <p:cNvSpPr>
            <a:spLocks noGrp="1"/>
          </p:cNvSpPr>
          <p:nvPr>
            <p:ph sz="quarter" idx="27"/>
          </p:nvPr>
        </p:nvSpPr>
        <p:spPr>
          <a:xfrm>
            <a:off x="6394450" y="1974850"/>
            <a:ext cx="4852988" cy="37036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Rectangle 14">
            <a:extLst>
              <a:ext uri="{FF2B5EF4-FFF2-40B4-BE49-F238E27FC236}">
                <a16:creationId xmlns:a16="http://schemas.microsoft.com/office/drawing/2014/main" id="{431659E3-0873-4033-A7E2-31DB4A07B08A}"/>
              </a:ext>
            </a:extLst>
          </p:cNvPr>
          <p:cNvSpPr/>
          <p:nvPr userDrawn="1"/>
        </p:nvSpPr>
        <p:spPr>
          <a:xfrm>
            <a:off x="5503530" y="6562504"/>
            <a:ext cx="1184940" cy="231410"/>
          </a:xfrm>
          <a:prstGeom prst="rect">
            <a:avLst/>
          </a:prstGeom>
        </p:spPr>
        <p:txBody>
          <a:bodyPr wrap="none">
            <a:spAutoFit/>
          </a:bodyPr>
          <a:lstStyle/>
          <a:p>
            <a:pPr algn="ctr"/>
            <a:r>
              <a:rPr lang="en-US" sz="1000">
                <a:solidFill>
                  <a:schemeClr val="bg1"/>
                </a:solidFill>
              </a:rPr>
              <a:t>Intel Confidential</a:t>
            </a:r>
          </a:p>
        </p:txBody>
      </p:sp>
      <p:sp>
        <p:nvSpPr>
          <p:cNvPr id="20" name="Rectangle 19">
            <a:extLst>
              <a:ext uri="{FF2B5EF4-FFF2-40B4-BE49-F238E27FC236}">
                <a16:creationId xmlns:a16="http://schemas.microsoft.com/office/drawing/2014/main" id="{C660C086-3964-411C-85AF-F720D5E83519}"/>
              </a:ext>
            </a:extLst>
          </p:cNvPr>
          <p:cNvSpPr/>
          <p:nvPr userDrawn="1"/>
        </p:nvSpPr>
        <p:spPr>
          <a:xfrm>
            <a:off x="483010" y="6562504"/>
            <a:ext cx="1766830" cy="231410"/>
          </a:xfrm>
          <a:prstGeom prst="rect">
            <a:avLst/>
          </a:prstGeom>
        </p:spPr>
        <p:txBody>
          <a:bodyPr wrap="none">
            <a:spAutoFit/>
          </a:bodyPr>
          <a:lstStyle/>
          <a:p>
            <a:pPr algn="l"/>
            <a:r>
              <a:rPr lang="en-US" sz="1000">
                <a:solidFill>
                  <a:schemeClr val="bg1"/>
                </a:solidFill>
              </a:rPr>
              <a:t>Department or Event Name</a:t>
            </a:r>
          </a:p>
        </p:txBody>
      </p:sp>
      <p:sp>
        <p:nvSpPr>
          <p:cNvPr id="25" name="Title Text">
            <a:extLst>
              <a:ext uri="{FF2B5EF4-FFF2-40B4-BE49-F238E27FC236}">
                <a16:creationId xmlns:a16="http://schemas.microsoft.com/office/drawing/2014/main" id="{1F252960-CAAB-483D-8A6A-5882E4B6282A}"/>
              </a:ext>
            </a:extLst>
          </p:cNvPr>
          <p:cNvSpPr txBox="1">
            <a:spLocks noGrp="1"/>
          </p:cNvSpPr>
          <p:nvPr>
            <p:ph type="title" hasCustomPrompt="1"/>
          </p:nvPr>
        </p:nvSpPr>
        <p:spPr>
          <a:xfrm>
            <a:off x="1014757" y="2545222"/>
            <a:ext cx="4785571" cy="249783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t" anchorCtr="0">
            <a:noAutofit/>
          </a:bodyPr>
          <a:lstStyle>
            <a:lvl1pPr>
              <a:defRPr sz="4000">
                <a:solidFill>
                  <a:schemeClr val="bg1"/>
                </a:solidFill>
              </a:defRPr>
            </a:lvl1pPr>
          </a:lstStyle>
          <a:p>
            <a:r>
              <a:rPr lang="en-US"/>
              <a:t>Title Text Goes Here</a:t>
            </a:r>
          </a:p>
        </p:txBody>
      </p:sp>
      <p:sp>
        <p:nvSpPr>
          <p:cNvPr id="14" name="Text Placeholder 3">
            <a:extLst>
              <a:ext uri="{FF2B5EF4-FFF2-40B4-BE49-F238E27FC236}">
                <a16:creationId xmlns:a16="http://schemas.microsoft.com/office/drawing/2014/main" id="{AAFA146E-21CD-4BD6-A89D-E6C5A6850811}"/>
              </a:ext>
            </a:extLst>
          </p:cNvPr>
          <p:cNvSpPr>
            <a:spLocks noGrp="1"/>
          </p:cNvSpPr>
          <p:nvPr>
            <p:ph type="body" sz="quarter" idx="29"/>
          </p:nvPr>
        </p:nvSpPr>
        <p:spPr>
          <a:xfrm>
            <a:off x="6394450" y="740229"/>
            <a:ext cx="4865211" cy="1078146"/>
          </a:xfrm>
        </p:spPr>
        <p:txBody>
          <a:bodyPr anchor="b" anchorCtr="0">
            <a:normAutofit/>
          </a:bodyPr>
          <a:lstStyle>
            <a:lvl1pPr marL="0" indent="0">
              <a:buNone/>
              <a:defRPr sz="3200">
                <a:solidFill>
                  <a:schemeClr val="bg1"/>
                </a:solidFill>
                <a:latin typeface="+mn-lt"/>
              </a:defRPr>
            </a:lvl1pPr>
            <a:lvl2pPr marL="228600" indent="0">
              <a:buNone/>
              <a:defRPr/>
            </a:lvl2pPr>
          </a:lstStyle>
          <a:p>
            <a:pPr lvl="0"/>
            <a:r>
              <a:rPr lang="en-US"/>
              <a:t>Click to edit Master text styles</a:t>
            </a:r>
          </a:p>
        </p:txBody>
      </p:sp>
    </p:spTree>
    <p:extLst>
      <p:ext uri="{BB962C8B-B14F-4D97-AF65-F5344CB8AC3E}">
        <p14:creationId xmlns:p14="http://schemas.microsoft.com/office/powerpoint/2010/main" val="12063161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le, Sub &amp; Content Light Blue">
    <p:bg>
      <p:bgPr>
        <a:solidFill>
          <a:schemeClr val="accent2"/>
        </a:solidFill>
        <a:effectLst/>
      </p:bgPr>
    </p:bg>
    <p:spTree>
      <p:nvGrpSpPr>
        <p:cNvPr id="1" name=""/>
        <p:cNvGrpSpPr/>
        <p:nvPr/>
      </p:nvGrpSpPr>
      <p:grpSpPr>
        <a:xfrm>
          <a:off x="0" y="0"/>
          <a:ext cx="0" cy="0"/>
          <a:chOff x="0" y="0"/>
          <a:chExt cx="0" cy="0"/>
        </a:xfrm>
      </p:grpSpPr>
      <p:sp>
        <p:nvSpPr>
          <p:cNvPr id="20" name="Square">
            <a:extLst>
              <a:ext uri="{FF2B5EF4-FFF2-40B4-BE49-F238E27FC236}">
                <a16:creationId xmlns:a16="http://schemas.microsoft.com/office/drawing/2014/main" id="{FE9A3852-307B-4677-A2E2-D7DC495E366A}"/>
              </a:ext>
            </a:extLst>
          </p:cNvPr>
          <p:cNvSpPr/>
          <p:nvPr userDrawn="1"/>
        </p:nvSpPr>
        <p:spPr>
          <a:xfrm>
            <a:off x="11741697" y="6405280"/>
            <a:ext cx="450068" cy="450068"/>
          </a:xfrm>
          <a:prstGeom prst="rect">
            <a:avLst/>
          </a:prstGeom>
          <a:solidFill>
            <a:schemeClr val="accent2">
              <a:lumMod val="75000"/>
            </a:schemeClr>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21" name="Rectangle">
            <a:extLst>
              <a:ext uri="{FF2B5EF4-FFF2-40B4-BE49-F238E27FC236}">
                <a16:creationId xmlns:a16="http://schemas.microsoft.com/office/drawing/2014/main" id="{1E9FE6C1-27FB-467A-8BF9-B80A0C35FEDB}"/>
              </a:ext>
            </a:extLst>
          </p:cNvPr>
          <p:cNvSpPr/>
          <p:nvPr userDrawn="1"/>
        </p:nvSpPr>
        <p:spPr>
          <a:xfrm>
            <a:off x="5814183" y="402558"/>
            <a:ext cx="5927511" cy="6003471"/>
          </a:xfrm>
          <a:prstGeom prst="rect">
            <a:avLst/>
          </a:prstGeom>
          <a:solidFill>
            <a:schemeClr val="accent2">
              <a:lumMod val="75000"/>
            </a:schemeClr>
          </a:solidFill>
          <a:ln w="12700">
            <a:miter lim="400000"/>
          </a:ln>
        </p:spPr>
        <p:txBody>
          <a:bodyPr lIns="0" tIns="0" rIns="0" bIns="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pic>
        <p:nvPicPr>
          <p:cNvPr id="862" name="Image" descr="Image"/>
          <p:cNvPicPr>
            <a:picLocks noChangeAspect="1"/>
          </p:cNvPicPr>
          <p:nvPr/>
        </p:nvPicPr>
        <p:blipFill>
          <a:blip r:embed="rId2"/>
          <a:stretch>
            <a:fillRect/>
          </a:stretch>
        </p:blipFill>
        <p:spPr>
          <a:xfrm>
            <a:off x="11151433" y="6543018"/>
            <a:ext cx="491250" cy="190501"/>
          </a:xfrm>
          <a:prstGeom prst="rect">
            <a:avLst/>
          </a:prstGeom>
          <a:ln w="12700">
            <a:miter lim="400000"/>
          </a:ln>
        </p:spPr>
      </p:pic>
      <p:sp>
        <p:nvSpPr>
          <p:cNvPr id="866" name="Text"/>
          <p:cNvSpPr txBox="1"/>
          <p:nvPr/>
        </p:nvSpPr>
        <p:spPr>
          <a:xfrm>
            <a:off x="11942955" y="6538004"/>
            <a:ext cx="51361" cy="189796"/>
          </a:xfrm>
          <a:prstGeom prst="rect">
            <a:avLst/>
          </a:prstGeom>
          <a:ln w="12700">
            <a:miter lim="400000"/>
          </a:ln>
        </p:spPr>
        <p:txBody>
          <a:bodyPr wrap="none" lIns="25400" tIns="25400" rIns="25400" bIns="25400" anchor="b">
            <a:spAutoFit/>
          </a:bodyPr>
          <a:lstStyle/>
          <a:p>
            <a:pPr algn="ctr" defTabSz="292100">
              <a:lnSpc>
                <a:spcPct val="100000"/>
              </a:lnSpc>
              <a:spcBef>
                <a:spcPts val="0"/>
              </a:spcBef>
              <a:defRPr sz="1800">
                <a:solidFill>
                  <a:srgbClr val="FFFFFF"/>
                </a:solidFill>
                <a:latin typeface="Intel Clear"/>
                <a:ea typeface="Intel Clear"/>
                <a:cs typeface="Intel Clear"/>
                <a:sym typeface="Intel Clear"/>
              </a:defRPr>
            </a:pPr>
            <a:endParaRPr sz="900"/>
          </a:p>
        </p:txBody>
      </p:sp>
      <p:sp>
        <p:nvSpPr>
          <p:cNvPr id="13" name="TextBox 12">
            <a:extLst>
              <a:ext uri="{FF2B5EF4-FFF2-40B4-BE49-F238E27FC236}">
                <a16:creationId xmlns:a16="http://schemas.microsoft.com/office/drawing/2014/main" id="{9D4875CE-AB47-3643-8581-D89E9CF7EFC1}"/>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11" name="Square">
            <a:extLst>
              <a:ext uri="{FF2B5EF4-FFF2-40B4-BE49-F238E27FC236}">
                <a16:creationId xmlns:a16="http://schemas.microsoft.com/office/drawing/2014/main" id="{C93C8C2E-66DD-E64F-BD60-42EBDC0E958E}"/>
              </a:ext>
            </a:extLst>
          </p:cNvPr>
          <p:cNvSpPr/>
          <p:nvPr userDrawn="1"/>
        </p:nvSpPr>
        <p:spPr>
          <a:xfrm>
            <a:off x="707513" y="2295859"/>
            <a:ext cx="318638" cy="318638"/>
          </a:xfrm>
          <a:prstGeom prst="rect">
            <a:avLst/>
          </a:prstGeom>
          <a:solidFill>
            <a:srgbClr val="004A86"/>
          </a:solidFill>
          <a:ln w="12700">
            <a:miter lim="400000"/>
          </a:ln>
        </p:spPr>
        <p:txBody>
          <a:bodyPr lIns="25400" tIns="25400" rIns="25400" bIns="25400" anchor="ctr"/>
          <a:lstStyle/>
          <a:p>
            <a:pPr algn="ctr" defTabSz="412750">
              <a:lnSpc>
                <a:spcPct val="100000"/>
              </a:lnSpc>
              <a:spcBef>
                <a:spcPts val="0"/>
              </a:spcBef>
              <a:defRPr sz="3200">
                <a:solidFill>
                  <a:srgbClr val="0068B5"/>
                </a:solidFill>
                <a:latin typeface="Helvetica Neue Medium"/>
                <a:ea typeface="Helvetica Neue Medium"/>
                <a:cs typeface="Helvetica Neue Medium"/>
                <a:sym typeface="Helvetica Neue Medium"/>
              </a:defRPr>
            </a:pPr>
            <a:endParaRPr sz="1600"/>
          </a:p>
        </p:txBody>
      </p:sp>
      <p:sp>
        <p:nvSpPr>
          <p:cNvPr id="12" name="Square">
            <a:extLst>
              <a:ext uri="{FF2B5EF4-FFF2-40B4-BE49-F238E27FC236}">
                <a16:creationId xmlns:a16="http://schemas.microsoft.com/office/drawing/2014/main" id="{85A14FBD-B953-BA4F-8F83-DE73E3C37290}"/>
              </a:ext>
            </a:extLst>
          </p:cNvPr>
          <p:cNvSpPr/>
          <p:nvPr userDrawn="1"/>
        </p:nvSpPr>
        <p:spPr>
          <a:xfrm>
            <a:off x="533946" y="2122317"/>
            <a:ext cx="174318" cy="174318"/>
          </a:xfrm>
          <a:prstGeom prst="rect">
            <a:avLst/>
          </a:prstGeom>
          <a:solidFill>
            <a:srgbClr val="7BDEFF"/>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17" name="Square">
            <a:extLst>
              <a:ext uri="{FF2B5EF4-FFF2-40B4-BE49-F238E27FC236}">
                <a16:creationId xmlns:a16="http://schemas.microsoft.com/office/drawing/2014/main" id="{59044771-2E3B-C941-8593-8E508F542287}"/>
              </a:ext>
            </a:extLst>
          </p:cNvPr>
          <p:cNvSpPr/>
          <p:nvPr userDrawn="1"/>
        </p:nvSpPr>
        <p:spPr>
          <a:xfrm>
            <a:off x="707513" y="2023075"/>
            <a:ext cx="98724" cy="98723"/>
          </a:xfrm>
          <a:prstGeom prst="rect">
            <a:avLst/>
          </a:prstGeom>
          <a:solidFill>
            <a:srgbClr val="B4F0FF"/>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16" name="Content Placeholder 2">
            <a:extLst>
              <a:ext uri="{FF2B5EF4-FFF2-40B4-BE49-F238E27FC236}">
                <a16:creationId xmlns:a16="http://schemas.microsoft.com/office/drawing/2014/main" id="{2093C42A-FAA6-40D8-A663-DDDE456C16CF}"/>
              </a:ext>
            </a:extLst>
          </p:cNvPr>
          <p:cNvSpPr>
            <a:spLocks noGrp="1"/>
          </p:cNvSpPr>
          <p:nvPr>
            <p:ph sz="quarter" idx="27"/>
          </p:nvPr>
        </p:nvSpPr>
        <p:spPr>
          <a:xfrm>
            <a:off x="6394450" y="1974850"/>
            <a:ext cx="4852988" cy="37036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Rectangle 13">
            <a:extLst>
              <a:ext uri="{FF2B5EF4-FFF2-40B4-BE49-F238E27FC236}">
                <a16:creationId xmlns:a16="http://schemas.microsoft.com/office/drawing/2014/main" id="{5C1E74A4-2107-4448-BA31-9630404A452B}"/>
              </a:ext>
            </a:extLst>
          </p:cNvPr>
          <p:cNvSpPr/>
          <p:nvPr userDrawn="1"/>
        </p:nvSpPr>
        <p:spPr>
          <a:xfrm>
            <a:off x="5503530" y="6562504"/>
            <a:ext cx="1184940" cy="231410"/>
          </a:xfrm>
          <a:prstGeom prst="rect">
            <a:avLst/>
          </a:prstGeom>
        </p:spPr>
        <p:txBody>
          <a:bodyPr wrap="none">
            <a:spAutoFit/>
          </a:bodyPr>
          <a:lstStyle/>
          <a:p>
            <a:pPr algn="ctr"/>
            <a:r>
              <a:rPr lang="en-US" sz="1000">
                <a:solidFill>
                  <a:schemeClr val="bg1"/>
                </a:solidFill>
              </a:rPr>
              <a:t>Intel Confidential</a:t>
            </a:r>
          </a:p>
        </p:txBody>
      </p:sp>
      <p:sp>
        <p:nvSpPr>
          <p:cNvPr id="19" name="Rectangle 18">
            <a:extLst>
              <a:ext uri="{FF2B5EF4-FFF2-40B4-BE49-F238E27FC236}">
                <a16:creationId xmlns:a16="http://schemas.microsoft.com/office/drawing/2014/main" id="{1DABA887-D95E-434F-B1E9-73FC7AE8C2A8}"/>
              </a:ext>
            </a:extLst>
          </p:cNvPr>
          <p:cNvSpPr/>
          <p:nvPr userDrawn="1"/>
        </p:nvSpPr>
        <p:spPr>
          <a:xfrm>
            <a:off x="483010" y="6562504"/>
            <a:ext cx="1766830" cy="231410"/>
          </a:xfrm>
          <a:prstGeom prst="rect">
            <a:avLst/>
          </a:prstGeom>
        </p:spPr>
        <p:txBody>
          <a:bodyPr wrap="none">
            <a:spAutoFit/>
          </a:bodyPr>
          <a:lstStyle/>
          <a:p>
            <a:pPr algn="l"/>
            <a:r>
              <a:rPr lang="en-US" sz="1000">
                <a:solidFill>
                  <a:schemeClr val="bg1"/>
                </a:solidFill>
              </a:rPr>
              <a:t>Department or Event Name</a:t>
            </a:r>
          </a:p>
        </p:txBody>
      </p:sp>
      <p:sp>
        <p:nvSpPr>
          <p:cNvPr id="23" name="Title Text">
            <a:extLst>
              <a:ext uri="{FF2B5EF4-FFF2-40B4-BE49-F238E27FC236}">
                <a16:creationId xmlns:a16="http://schemas.microsoft.com/office/drawing/2014/main" id="{5E5861BF-901F-47D4-91BC-0B353503F232}"/>
              </a:ext>
            </a:extLst>
          </p:cNvPr>
          <p:cNvSpPr txBox="1">
            <a:spLocks noGrp="1"/>
          </p:cNvSpPr>
          <p:nvPr>
            <p:ph type="title" hasCustomPrompt="1"/>
          </p:nvPr>
        </p:nvSpPr>
        <p:spPr>
          <a:xfrm>
            <a:off x="1014757" y="2545222"/>
            <a:ext cx="4785571" cy="249783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t" anchorCtr="0">
            <a:noAutofit/>
          </a:bodyPr>
          <a:lstStyle>
            <a:lvl1pPr>
              <a:defRPr sz="4000">
                <a:solidFill>
                  <a:schemeClr val="bg1"/>
                </a:solidFill>
              </a:defRPr>
            </a:lvl1pPr>
          </a:lstStyle>
          <a:p>
            <a:r>
              <a:rPr lang="en-US"/>
              <a:t>Title Text Goes Here</a:t>
            </a:r>
          </a:p>
        </p:txBody>
      </p:sp>
      <p:sp>
        <p:nvSpPr>
          <p:cNvPr id="18" name="Text Placeholder 3">
            <a:extLst>
              <a:ext uri="{FF2B5EF4-FFF2-40B4-BE49-F238E27FC236}">
                <a16:creationId xmlns:a16="http://schemas.microsoft.com/office/drawing/2014/main" id="{3BA33390-07D4-4E2C-BDA6-AE147B9075AE}"/>
              </a:ext>
            </a:extLst>
          </p:cNvPr>
          <p:cNvSpPr>
            <a:spLocks noGrp="1"/>
          </p:cNvSpPr>
          <p:nvPr>
            <p:ph type="body" sz="quarter" idx="29"/>
          </p:nvPr>
        </p:nvSpPr>
        <p:spPr>
          <a:xfrm>
            <a:off x="6394450" y="740229"/>
            <a:ext cx="4865211" cy="1078146"/>
          </a:xfrm>
        </p:spPr>
        <p:txBody>
          <a:bodyPr anchor="b" anchorCtr="0">
            <a:normAutofit/>
          </a:bodyPr>
          <a:lstStyle>
            <a:lvl1pPr marL="0" indent="0">
              <a:buNone/>
              <a:defRPr sz="3200">
                <a:solidFill>
                  <a:schemeClr val="bg1"/>
                </a:solidFill>
                <a:latin typeface="+mn-lt"/>
              </a:defRPr>
            </a:lvl1pPr>
            <a:lvl2pPr marL="228600" indent="0">
              <a:buNone/>
              <a:defRPr/>
            </a:lvl2pPr>
          </a:lstStyle>
          <a:p>
            <a:pPr lvl="0"/>
            <a:r>
              <a:rPr lang="en-US"/>
              <a:t>Click to edit Master text styles</a:t>
            </a:r>
          </a:p>
        </p:txBody>
      </p:sp>
    </p:spTree>
    <p:extLst>
      <p:ext uri="{BB962C8B-B14F-4D97-AF65-F5344CB8AC3E}">
        <p14:creationId xmlns:p14="http://schemas.microsoft.com/office/powerpoint/2010/main" val="8480091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Blue B">
    <p:bg>
      <p:bgPr>
        <a:solidFill>
          <a:srgbClr val="184A86"/>
        </a:solidFill>
        <a:effectLst/>
      </p:bgPr>
    </p:bg>
    <p:spTree>
      <p:nvGrpSpPr>
        <p:cNvPr id="1" name=""/>
        <p:cNvGrpSpPr/>
        <p:nvPr/>
      </p:nvGrpSpPr>
      <p:grpSpPr>
        <a:xfrm>
          <a:off x="0" y="0"/>
          <a:ext cx="0" cy="0"/>
          <a:chOff x="0" y="0"/>
          <a:chExt cx="0" cy="0"/>
        </a:xfrm>
      </p:grpSpPr>
      <p:sp>
        <p:nvSpPr>
          <p:cNvPr id="74" name="Rectangle"/>
          <p:cNvSpPr/>
          <p:nvPr/>
        </p:nvSpPr>
        <p:spPr>
          <a:xfrm>
            <a:off x="1469360" y="0"/>
            <a:ext cx="3430768" cy="5393161"/>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16" name="Text Placeholder 2">
            <a:extLst>
              <a:ext uri="{FF2B5EF4-FFF2-40B4-BE49-F238E27FC236}">
                <a16:creationId xmlns:a16="http://schemas.microsoft.com/office/drawing/2014/main" id="{6E706504-BEDA-1441-8BC1-243269FBBCB8}"/>
              </a:ext>
            </a:extLst>
          </p:cNvPr>
          <p:cNvSpPr>
            <a:spLocks noGrp="1"/>
          </p:cNvSpPr>
          <p:nvPr>
            <p:ph type="body" sz="quarter" idx="25" hasCustomPrompt="1"/>
          </p:nvPr>
        </p:nvSpPr>
        <p:spPr>
          <a:xfrm>
            <a:off x="1895475" y="3182315"/>
            <a:ext cx="10296524" cy="304800"/>
          </a:xfrm>
        </p:spPr>
        <p:txBody>
          <a:bodyPr>
            <a:normAutofit/>
          </a:bodyPr>
          <a:lstStyle>
            <a:lvl1pPr marL="0" indent="0">
              <a:buNone/>
              <a:defRPr sz="1600" b="1" i="0">
                <a:solidFill>
                  <a:srgbClr val="00C7FD"/>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a:t>16pt Intel Clear Bold Intro:</a:t>
            </a:r>
          </a:p>
        </p:txBody>
      </p:sp>
      <p:sp>
        <p:nvSpPr>
          <p:cNvPr id="31" name="Title Text">
            <a:extLst>
              <a:ext uri="{FF2B5EF4-FFF2-40B4-BE49-F238E27FC236}">
                <a16:creationId xmlns:a16="http://schemas.microsoft.com/office/drawing/2014/main" id="{89FD31ED-4225-F549-987B-028F84979F81}"/>
              </a:ext>
            </a:extLst>
          </p:cNvPr>
          <p:cNvSpPr txBox="1">
            <a:spLocks noGrp="1"/>
          </p:cNvSpPr>
          <p:nvPr>
            <p:ph type="title" hasCustomPrompt="1"/>
          </p:nvPr>
        </p:nvSpPr>
        <p:spPr>
          <a:xfrm>
            <a:off x="1895475" y="3585279"/>
            <a:ext cx="10972801" cy="109182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a:defRPr sz="7500">
                <a:solidFill>
                  <a:schemeClr val="bg1"/>
                </a:solidFill>
              </a:defRPr>
            </a:lvl1pPr>
          </a:lstStyle>
          <a:p>
            <a:r>
              <a:rPr lang="en-US"/>
              <a:t>75 </a:t>
            </a:r>
            <a:r>
              <a:rPr lang="en-US" err="1"/>
              <a:t>pt</a:t>
            </a:r>
            <a:r>
              <a:rPr lang="en-US"/>
              <a:t> Intel Clear Light</a:t>
            </a:r>
            <a:endParaRPr/>
          </a:p>
        </p:txBody>
      </p:sp>
      <p:sp>
        <p:nvSpPr>
          <p:cNvPr id="21" name="Text Placeholder 6">
            <a:extLst>
              <a:ext uri="{FF2B5EF4-FFF2-40B4-BE49-F238E27FC236}">
                <a16:creationId xmlns:a16="http://schemas.microsoft.com/office/drawing/2014/main" id="{71E0DDC0-B435-4D0B-837E-0E27121099BC}"/>
              </a:ext>
            </a:extLst>
          </p:cNvPr>
          <p:cNvSpPr>
            <a:spLocks noGrp="1"/>
          </p:cNvSpPr>
          <p:nvPr>
            <p:ph type="body" sz="quarter" idx="27" hasCustomPrompt="1"/>
          </p:nvPr>
        </p:nvSpPr>
        <p:spPr>
          <a:xfrm>
            <a:off x="1908348" y="4778609"/>
            <a:ext cx="10283651" cy="326776"/>
          </a:xfrm>
        </p:spPr>
        <p:txBody>
          <a:bodyPr>
            <a:normAutofit/>
          </a:bodyPr>
          <a:lstStyle>
            <a:lvl1pPr marL="0" indent="0">
              <a:buNone/>
              <a:defRPr sz="1800" b="0" i="0">
                <a:solidFill>
                  <a:schemeClr val="bg1"/>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a:t>18pt Intel Clear Subhead, Date, Etc.</a:t>
            </a:r>
          </a:p>
        </p:txBody>
      </p:sp>
      <p:sp>
        <p:nvSpPr>
          <p:cNvPr id="10" name="Square">
            <a:extLst>
              <a:ext uri="{FF2B5EF4-FFF2-40B4-BE49-F238E27FC236}">
                <a16:creationId xmlns:a16="http://schemas.microsoft.com/office/drawing/2014/main" id="{5F1BD0FC-D3B7-4D2E-989A-64ED187DAF99}"/>
              </a:ext>
            </a:extLst>
          </p:cNvPr>
          <p:cNvSpPr/>
          <p:nvPr userDrawn="1"/>
        </p:nvSpPr>
        <p:spPr>
          <a:xfrm>
            <a:off x="861107" y="5390896"/>
            <a:ext cx="607299" cy="607299"/>
          </a:xfrm>
          <a:prstGeom prst="rect">
            <a:avLst/>
          </a:prstGeom>
          <a:solidFill>
            <a:schemeClr val="accent4"/>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11" name="Rectangle">
            <a:extLst>
              <a:ext uri="{FF2B5EF4-FFF2-40B4-BE49-F238E27FC236}">
                <a16:creationId xmlns:a16="http://schemas.microsoft.com/office/drawing/2014/main" id="{3D2DE0DF-793A-4E90-BB4C-004CD646F4EF}"/>
              </a:ext>
            </a:extLst>
          </p:cNvPr>
          <p:cNvSpPr/>
          <p:nvPr userDrawn="1"/>
        </p:nvSpPr>
        <p:spPr>
          <a:xfrm>
            <a:off x="576067" y="5108797"/>
            <a:ext cx="286654" cy="282073"/>
          </a:xfrm>
          <a:prstGeom prst="rect">
            <a:avLst/>
          </a:prstGeom>
          <a:solidFill>
            <a:schemeClr val="accent3"/>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12" name="Square">
            <a:extLst>
              <a:ext uri="{FF2B5EF4-FFF2-40B4-BE49-F238E27FC236}">
                <a16:creationId xmlns:a16="http://schemas.microsoft.com/office/drawing/2014/main" id="{C39C59F8-1EBA-44B6-940C-E67247F76722}"/>
              </a:ext>
            </a:extLst>
          </p:cNvPr>
          <p:cNvSpPr/>
          <p:nvPr userDrawn="1"/>
        </p:nvSpPr>
        <p:spPr>
          <a:xfrm>
            <a:off x="861107" y="4952474"/>
            <a:ext cx="157461" cy="157461"/>
          </a:xfrm>
          <a:prstGeom prst="rect">
            <a:avLst/>
          </a:prstGeom>
          <a:solidFill>
            <a:schemeClr val="accent4"/>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grpSp>
        <p:nvGrpSpPr>
          <p:cNvPr id="14" name="Group 13">
            <a:extLst>
              <a:ext uri="{FF2B5EF4-FFF2-40B4-BE49-F238E27FC236}">
                <a16:creationId xmlns:a16="http://schemas.microsoft.com/office/drawing/2014/main" id="{25251DAF-788D-46D0-84B3-34DFEE6262F3}"/>
              </a:ext>
            </a:extLst>
          </p:cNvPr>
          <p:cNvGrpSpPr/>
          <p:nvPr userDrawn="1"/>
        </p:nvGrpSpPr>
        <p:grpSpPr>
          <a:xfrm>
            <a:off x="1468406" y="5995719"/>
            <a:ext cx="1059754" cy="396801"/>
            <a:chOff x="1314450" y="6391094"/>
            <a:chExt cx="1123377" cy="420623"/>
          </a:xfrm>
        </p:grpSpPr>
        <p:sp>
          <p:nvSpPr>
            <p:cNvPr id="15" name="Freeform: Shape 14">
              <a:extLst>
                <a:ext uri="{FF2B5EF4-FFF2-40B4-BE49-F238E27FC236}">
                  <a16:creationId xmlns:a16="http://schemas.microsoft.com/office/drawing/2014/main" id="{A050DF4B-855E-41F4-9B0B-9B0BA01FB4FE}"/>
                </a:ext>
              </a:extLst>
            </p:cNvPr>
            <p:cNvSpPr/>
            <p:nvPr/>
          </p:nvSpPr>
          <p:spPr>
            <a:xfrm>
              <a:off x="1314450" y="6396809"/>
              <a:ext cx="78581" cy="78581"/>
            </a:xfrm>
            <a:custGeom>
              <a:avLst/>
              <a:gdLst>
                <a:gd name="connsiteX0" fmla="*/ 0 w 78581"/>
                <a:gd name="connsiteY0" fmla="*/ 0 h 78581"/>
                <a:gd name="connsiteX1" fmla="*/ 78581 w 78581"/>
                <a:gd name="connsiteY1" fmla="*/ 0 h 78581"/>
                <a:gd name="connsiteX2" fmla="*/ 78581 w 78581"/>
                <a:gd name="connsiteY2" fmla="*/ 78581 h 78581"/>
                <a:gd name="connsiteX3" fmla="*/ 0 w 78581"/>
                <a:gd name="connsiteY3" fmla="*/ 78581 h 78581"/>
              </a:gdLst>
              <a:ahLst/>
              <a:cxnLst>
                <a:cxn ang="0">
                  <a:pos x="connsiteX0" y="connsiteY0"/>
                </a:cxn>
                <a:cxn ang="0">
                  <a:pos x="connsiteX1" y="connsiteY1"/>
                </a:cxn>
                <a:cxn ang="0">
                  <a:pos x="connsiteX2" y="connsiteY2"/>
                </a:cxn>
                <a:cxn ang="0">
                  <a:pos x="connsiteX3" y="connsiteY3"/>
                </a:cxn>
              </a:cxnLst>
              <a:rect l="l" t="t" r="r" b="b"/>
              <a:pathLst>
                <a:path w="78581" h="78581">
                  <a:moveTo>
                    <a:pt x="0" y="0"/>
                  </a:moveTo>
                  <a:lnTo>
                    <a:pt x="78581" y="0"/>
                  </a:lnTo>
                  <a:lnTo>
                    <a:pt x="78581" y="78581"/>
                  </a:lnTo>
                  <a:lnTo>
                    <a:pt x="0" y="78581"/>
                  </a:lnTo>
                  <a:close/>
                </a:path>
              </a:pathLst>
            </a:custGeom>
            <a:solidFill>
              <a:srgbClr val="00B2E3"/>
            </a:solidFill>
            <a:ln w="9525" cap="flat">
              <a:noFill/>
              <a:prstDash val="solid"/>
              <a:miter/>
            </a:ln>
          </p:spPr>
          <p:txBody>
            <a:bodyPr rtlCol="0" anchor="ctr"/>
            <a:lstStyle/>
            <a:p>
              <a:endParaRPr lang="en-US"/>
            </a:p>
          </p:txBody>
        </p:sp>
        <p:sp>
          <p:nvSpPr>
            <p:cNvPr id="17" name="Freeform: Shape 16">
              <a:extLst>
                <a:ext uri="{FF2B5EF4-FFF2-40B4-BE49-F238E27FC236}">
                  <a16:creationId xmlns:a16="http://schemas.microsoft.com/office/drawing/2014/main" id="{D5E76890-19E8-4E79-B88A-5E246700E0DB}"/>
                </a:ext>
              </a:extLst>
            </p:cNvPr>
            <p:cNvSpPr/>
            <p:nvPr/>
          </p:nvSpPr>
          <p:spPr>
            <a:xfrm>
              <a:off x="1316545" y="6391094"/>
              <a:ext cx="995171" cy="420623"/>
            </a:xfrm>
            <a:custGeom>
              <a:avLst/>
              <a:gdLst>
                <a:gd name="connsiteX0" fmla="*/ 74486 w 995171"/>
                <a:gd name="connsiteY0" fmla="*/ 131921 h 420623"/>
                <a:gd name="connsiteX1" fmla="*/ 0 w 995171"/>
                <a:gd name="connsiteY1" fmla="*/ 131921 h 420623"/>
                <a:gd name="connsiteX2" fmla="*/ 0 w 995171"/>
                <a:gd name="connsiteY2" fmla="*/ 414719 h 420623"/>
                <a:gd name="connsiteX3" fmla="*/ 74486 w 995171"/>
                <a:gd name="connsiteY3" fmla="*/ 414719 h 420623"/>
                <a:gd name="connsiteX4" fmla="*/ 74486 w 995171"/>
                <a:gd name="connsiteY4" fmla="*/ 131921 h 420623"/>
                <a:gd name="connsiteX5" fmla="*/ 568262 w 995171"/>
                <a:gd name="connsiteY5" fmla="*/ 417576 h 420623"/>
                <a:gd name="connsiteX6" fmla="*/ 568262 w 995171"/>
                <a:gd name="connsiteY6" fmla="*/ 348234 h 420623"/>
                <a:gd name="connsiteX7" fmla="*/ 541306 w 995171"/>
                <a:gd name="connsiteY7" fmla="*/ 346520 h 420623"/>
                <a:gd name="connsiteX8" fmla="*/ 523780 w 995171"/>
                <a:gd name="connsiteY8" fmla="*/ 338804 h 420623"/>
                <a:gd name="connsiteX9" fmla="*/ 516065 w 995171"/>
                <a:gd name="connsiteY9" fmla="*/ 321945 h 420623"/>
                <a:gd name="connsiteX10" fmla="*/ 514350 w 995171"/>
                <a:gd name="connsiteY10" fmla="*/ 294608 h 420623"/>
                <a:gd name="connsiteX11" fmla="*/ 514350 w 995171"/>
                <a:gd name="connsiteY11" fmla="*/ 195644 h 420623"/>
                <a:gd name="connsiteX12" fmla="*/ 568262 w 995171"/>
                <a:gd name="connsiteY12" fmla="*/ 195644 h 420623"/>
                <a:gd name="connsiteX13" fmla="*/ 568262 w 995171"/>
                <a:gd name="connsiteY13" fmla="*/ 131921 h 420623"/>
                <a:gd name="connsiteX14" fmla="*/ 514350 w 995171"/>
                <a:gd name="connsiteY14" fmla="*/ 131921 h 420623"/>
                <a:gd name="connsiteX15" fmla="*/ 514350 w 995171"/>
                <a:gd name="connsiteY15" fmla="*/ 21812 h 420623"/>
                <a:gd name="connsiteX16" fmla="*/ 439865 w 995171"/>
                <a:gd name="connsiteY16" fmla="*/ 21812 h 420623"/>
                <a:gd name="connsiteX17" fmla="*/ 439865 w 995171"/>
                <a:gd name="connsiteY17" fmla="*/ 295180 h 420623"/>
                <a:gd name="connsiteX18" fmla="*/ 445865 w 995171"/>
                <a:gd name="connsiteY18" fmla="*/ 353473 h 420623"/>
                <a:gd name="connsiteX19" fmla="*/ 465677 w 995171"/>
                <a:gd name="connsiteY19" fmla="*/ 391001 h 420623"/>
                <a:gd name="connsiteX20" fmla="*/ 502063 w 995171"/>
                <a:gd name="connsiteY20" fmla="*/ 411385 h 420623"/>
                <a:gd name="connsiteX21" fmla="*/ 558927 w 995171"/>
                <a:gd name="connsiteY21" fmla="*/ 417671 h 420623"/>
                <a:gd name="connsiteX22" fmla="*/ 568262 w 995171"/>
                <a:gd name="connsiteY22" fmla="*/ 417671 h 420623"/>
                <a:gd name="connsiteX23" fmla="*/ 995172 w 995171"/>
                <a:gd name="connsiteY23" fmla="*/ 0 h 420623"/>
                <a:gd name="connsiteX24" fmla="*/ 920687 w 995171"/>
                <a:gd name="connsiteY24" fmla="*/ 0 h 420623"/>
                <a:gd name="connsiteX25" fmla="*/ 920687 w 995171"/>
                <a:gd name="connsiteY25" fmla="*/ 414719 h 420623"/>
                <a:gd name="connsiteX26" fmla="*/ 995172 w 995171"/>
                <a:gd name="connsiteY26" fmla="*/ 414719 h 420623"/>
                <a:gd name="connsiteX27" fmla="*/ 995172 w 995171"/>
                <a:gd name="connsiteY27" fmla="*/ 0 h 420623"/>
                <a:gd name="connsiteX28" fmla="*/ 367951 w 995171"/>
                <a:gd name="connsiteY28" fmla="*/ 159830 h 420623"/>
                <a:gd name="connsiteX29" fmla="*/ 281273 w 995171"/>
                <a:gd name="connsiteY29" fmla="*/ 126206 h 420623"/>
                <a:gd name="connsiteX30" fmla="*/ 232410 w 995171"/>
                <a:gd name="connsiteY30" fmla="*/ 137065 h 420623"/>
                <a:gd name="connsiteX31" fmla="*/ 195358 w 995171"/>
                <a:gd name="connsiteY31" fmla="*/ 167259 h 420623"/>
                <a:gd name="connsiteX32" fmla="*/ 191262 w 995171"/>
                <a:gd name="connsiteY32" fmla="*/ 172498 h 420623"/>
                <a:gd name="connsiteX33" fmla="*/ 191262 w 995171"/>
                <a:gd name="connsiteY33" fmla="*/ 167831 h 420623"/>
                <a:gd name="connsiteX34" fmla="*/ 191262 w 995171"/>
                <a:gd name="connsiteY34" fmla="*/ 132017 h 420623"/>
                <a:gd name="connsiteX35" fmla="*/ 117920 w 995171"/>
                <a:gd name="connsiteY35" fmla="*/ 132017 h 420623"/>
                <a:gd name="connsiteX36" fmla="*/ 117920 w 995171"/>
                <a:gd name="connsiteY36" fmla="*/ 414814 h 420623"/>
                <a:gd name="connsiteX37" fmla="*/ 191929 w 995171"/>
                <a:gd name="connsiteY37" fmla="*/ 414814 h 420623"/>
                <a:gd name="connsiteX38" fmla="*/ 191929 w 995171"/>
                <a:gd name="connsiteY38" fmla="*/ 264128 h 420623"/>
                <a:gd name="connsiteX39" fmla="*/ 192024 w 995171"/>
                <a:gd name="connsiteY39" fmla="*/ 274606 h 420623"/>
                <a:gd name="connsiteX40" fmla="*/ 192119 w 995171"/>
                <a:gd name="connsiteY40" fmla="*/ 269558 h 420623"/>
                <a:gd name="connsiteX41" fmla="*/ 211741 w 995171"/>
                <a:gd name="connsiteY41" fmla="*/ 210884 h 420623"/>
                <a:gd name="connsiteX42" fmla="*/ 258985 w 995171"/>
                <a:gd name="connsiteY42" fmla="*/ 190786 h 420623"/>
                <a:gd name="connsiteX43" fmla="*/ 307753 w 995171"/>
                <a:gd name="connsiteY43" fmla="*/ 210407 h 420623"/>
                <a:gd name="connsiteX44" fmla="*/ 323945 w 995171"/>
                <a:gd name="connsiteY44" fmla="*/ 264605 h 420623"/>
                <a:gd name="connsiteX45" fmla="*/ 323945 w 995171"/>
                <a:gd name="connsiteY45" fmla="*/ 264605 h 420623"/>
                <a:gd name="connsiteX46" fmla="*/ 323945 w 995171"/>
                <a:gd name="connsiteY46" fmla="*/ 265176 h 420623"/>
                <a:gd name="connsiteX47" fmla="*/ 323945 w 995171"/>
                <a:gd name="connsiteY47" fmla="*/ 265271 h 420623"/>
                <a:gd name="connsiteX48" fmla="*/ 323945 w 995171"/>
                <a:gd name="connsiteY48" fmla="*/ 414814 h 420623"/>
                <a:gd name="connsiteX49" fmla="*/ 399098 w 995171"/>
                <a:gd name="connsiteY49" fmla="*/ 414814 h 420623"/>
                <a:gd name="connsiteX50" fmla="*/ 399098 w 995171"/>
                <a:gd name="connsiteY50" fmla="*/ 254222 h 420623"/>
                <a:gd name="connsiteX51" fmla="*/ 367951 w 995171"/>
                <a:gd name="connsiteY51" fmla="*/ 159830 h 420623"/>
                <a:gd name="connsiteX52" fmla="*/ 881825 w 995171"/>
                <a:gd name="connsiteY52" fmla="*/ 272796 h 420623"/>
                <a:gd name="connsiteX53" fmla="*/ 871061 w 995171"/>
                <a:gd name="connsiteY53" fmla="*/ 215646 h 420623"/>
                <a:gd name="connsiteX54" fmla="*/ 841057 w 995171"/>
                <a:gd name="connsiteY54" fmla="*/ 168974 h 420623"/>
                <a:gd name="connsiteX55" fmla="*/ 794957 w 995171"/>
                <a:gd name="connsiteY55" fmla="*/ 137636 h 420623"/>
                <a:gd name="connsiteX56" fmla="*/ 735806 w 995171"/>
                <a:gd name="connsiteY56" fmla="*/ 126302 h 420623"/>
                <a:gd name="connsiteX57" fmla="*/ 678371 w 995171"/>
                <a:gd name="connsiteY57" fmla="*/ 137922 h 420623"/>
                <a:gd name="connsiteX58" fmla="*/ 631698 w 995171"/>
                <a:gd name="connsiteY58" fmla="*/ 169355 h 420623"/>
                <a:gd name="connsiteX59" fmla="*/ 600266 w 995171"/>
                <a:gd name="connsiteY59" fmla="*/ 216027 h 420623"/>
                <a:gd name="connsiteX60" fmla="*/ 588645 w 995171"/>
                <a:gd name="connsiteY60" fmla="*/ 273463 h 420623"/>
                <a:gd name="connsiteX61" fmla="*/ 599694 w 995171"/>
                <a:gd name="connsiteY61" fmla="*/ 330899 h 420623"/>
                <a:gd name="connsiteX62" fmla="*/ 630269 w 995171"/>
                <a:gd name="connsiteY62" fmla="*/ 377571 h 420623"/>
                <a:gd name="connsiteX63" fmla="*/ 677513 w 995171"/>
                <a:gd name="connsiteY63" fmla="*/ 409004 h 420623"/>
                <a:gd name="connsiteX64" fmla="*/ 738092 w 995171"/>
                <a:gd name="connsiteY64" fmla="*/ 420624 h 420623"/>
                <a:gd name="connsiteX65" fmla="*/ 863918 w 995171"/>
                <a:gd name="connsiteY65" fmla="*/ 365093 h 420623"/>
                <a:gd name="connsiteX66" fmla="*/ 810292 w 995171"/>
                <a:gd name="connsiteY66" fmla="*/ 324231 h 420623"/>
                <a:gd name="connsiteX67" fmla="*/ 738664 w 995171"/>
                <a:gd name="connsiteY67" fmla="*/ 355854 h 420623"/>
                <a:gd name="connsiteX68" fmla="*/ 687229 w 995171"/>
                <a:gd name="connsiteY68" fmla="*/ 341376 h 420623"/>
                <a:gd name="connsiteX69" fmla="*/ 660368 w 995171"/>
                <a:gd name="connsiteY69" fmla="*/ 302133 h 420623"/>
                <a:gd name="connsiteX70" fmla="*/ 659606 w 995171"/>
                <a:gd name="connsiteY70" fmla="*/ 299466 h 420623"/>
                <a:gd name="connsiteX71" fmla="*/ 881825 w 995171"/>
                <a:gd name="connsiteY71" fmla="*/ 299466 h 420623"/>
                <a:gd name="connsiteX72" fmla="*/ 881825 w 995171"/>
                <a:gd name="connsiteY72" fmla="*/ 272796 h 420623"/>
                <a:gd name="connsiteX73" fmla="*/ 660368 w 995171"/>
                <a:gd name="connsiteY73" fmla="*/ 246793 h 420623"/>
                <a:gd name="connsiteX74" fmla="*/ 735330 w 995171"/>
                <a:gd name="connsiteY74" fmla="*/ 189929 h 420623"/>
                <a:gd name="connsiteX75" fmla="*/ 810387 w 995171"/>
                <a:gd name="connsiteY75" fmla="*/ 246698 h 420623"/>
                <a:gd name="connsiteX76" fmla="*/ 660368 w 995171"/>
                <a:gd name="connsiteY76" fmla="*/ 246793 h 420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995171" h="420623">
                  <a:moveTo>
                    <a:pt x="74486" y="131921"/>
                  </a:moveTo>
                  <a:lnTo>
                    <a:pt x="0" y="131921"/>
                  </a:lnTo>
                  <a:lnTo>
                    <a:pt x="0" y="414719"/>
                  </a:lnTo>
                  <a:lnTo>
                    <a:pt x="74486" y="414719"/>
                  </a:lnTo>
                  <a:lnTo>
                    <a:pt x="74486" y="131921"/>
                  </a:lnTo>
                  <a:close/>
                  <a:moveTo>
                    <a:pt x="568262" y="417576"/>
                  </a:moveTo>
                  <a:lnTo>
                    <a:pt x="568262" y="348234"/>
                  </a:lnTo>
                  <a:cubicBezTo>
                    <a:pt x="557308" y="348139"/>
                    <a:pt x="548259" y="347567"/>
                    <a:pt x="541306" y="346520"/>
                  </a:cubicBezTo>
                  <a:cubicBezTo>
                    <a:pt x="533591" y="345281"/>
                    <a:pt x="527685" y="342710"/>
                    <a:pt x="523780" y="338804"/>
                  </a:cubicBezTo>
                  <a:cubicBezTo>
                    <a:pt x="519875" y="334899"/>
                    <a:pt x="517303" y="329184"/>
                    <a:pt x="516065" y="321945"/>
                  </a:cubicBezTo>
                  <a:cubicBezTo>
                    <a:pt x="514922" y="314992"/>
                    <a:pt x="514350" y="305753"/>
                    <a:pt x="514350" y="294608"/>
                  </a:cubicBezTo>
                  <a:lnTo>
                    <a:pt x="514350" y="195644"/>
                  </a:lnTo>
                  <a:lnTo>
                    <a:pt x="568262" y="195644"/>
                  </a:lnTo>
                  <a:lnTo>
                    <a:pt x="568262" y="131921"/>
                  </a:lnTo>
                  <a:lnTo>
                    <a:pt x="514350" y="131921"/>
                  </a:lnTo>
                  <a:lnTo>
                    <a:pt x="514350" y="21812"/>
                  </a:lnTo>
                  <a:lnTo>
                    <a:pt x="439865" y="21812"/>
                  </a:lnTo>
                  <a:lnTo>
                    <a:pt x="439865" y="295180"/>
                  </a:lnTo>
                  <a:cubicBezTo>
                    <a:pt x="439865" y="318230"/>
                    <a:pt x="441865" y="337852"/>
                    <a:pt x="445865" y="353473"/>
                  </a:cubicBezTo>
                  <a:cubicBezTo>
                    <a:pt x="449771" y="368903"/>
                    <a:pt x="456438" y="381572"/>
                    <a:pt x="465677" y="391001"/>
                  </a:cubicBezTo>
                  <a:cubicBezTo>
                    <a:pt x="474917" y="400431"/>
                    <a:pt x="487204" y="407289"/>
                    <a:pt x="502063" y="411385"/>
                  </a:cubicBezTo>
                  <a:cubicBezTo>
                    <a:pt x="517112" y="415481"/>
                    <a:pt x="536258" y="417671"/>
                    <a:pt x="558927" y="417671"/>
                  </a:cubicBezTo>
                  <a:lnTo>
                    <a:pt x="568262" y="417671"/>
                  </a:lnTo>
                  <a:close/>
                  <a:moveTo>
                    <a:pt x="995172" y="0"/>
                  </a:moveTo>
                  <a:lnTo>
                    <a:pt x="920687" y="0"/>
                  </a:lnTo>
                  <a:lnTo>
                    <a:pt x="920687" y="414719"/>
                  </a:lnTo>
                  <a:lnTo>
                    <a:pt x="995172" y="414719"/>
                  </a:lnTo>
                  <a:lnTo>
                    <a:pt x="995172" y="0"/>
                  </a:lnTo>
                  <a:close/>
                  <a:moveTo>
                    <a:pt x="367951" y="159830"/>
                  </a:moveTo>
                  <a:cubicBezTo>
                    <a:pt x="347282" y="137541"/>
                    <a:pt x="318135" y="126206"/>
                    <a:pt x="281273" y="126206"/>
                  </a:cubicBezTo>
                  <a:cubicBezTo>
                    <a:pt x="263462" y="126206"/>
                    <a:pt x="247079" y="129921"/>
                    <a:pt x="232410" y="137065"/>
                  </a:cubicBezTo>
                  <a:cubicBezTo>
                    <a:pt x="217742" y="144304"/>
                    <a:pt x="205264" y="154496"/>
                    <a:pt x="195358" y="167259"/>
                  </a:cubicBezTo>
                  <a:lnTo>
                    <a:pt x="191262" y="172498"/>
                  </a:lnTo>
                  <a:lnTo>
                    <a:pt x="191262" y="167831"/>
                  </a:lnTo>
                  <a:lnTo>
                    <a:pt x="191262" y="132017"/>
                  </a:lnTo>
                  <a:lnTo>
                    <a:pt x="117920" y="132017"/>
                  </a:lnTo>
                  <a:lnTo>
                    <a:pt x="117920" y="414814"/>
                  </a:lnTo>
                  <a:lnTo>
                    <a:pt x="191929" y="414814"/>
                  </a:lnTo>
                  <a:lnTo>
                    <a:pt x="191929" y="264128"/>
                  </a:lnTo>
                  <a:lnTo>
                    <a:pt x="192024" y="274606"/>
                  </a:lnTo>
                  <a:cubicBezTo>
                    <a:pt x="192024" y="272891"/>
                    <a:pt x="192024" y="271177"/>
                    <a:pt x="192119" y="269558"/>
                  </a:cubicBezTo>
                  <a:cubicBezTo>
                    <a:pt x="192881" y="243173"/>
                    <a:pt x="199454" y="223456"/>
                    <a:pt x="211741" y="210884"/>
                  </a:cubicBezTo>
                  <a:cubicBezTo>
                    <a:pt x="224790" y="197549"/>
                    <a:pt x="240697" y="190786"/>
                    <a:pt x="258985" y="190786"/>
                  </a:cubicBezTo>
                  <a:cubicBezTo>
                    <a:pt x="280511" y="190786"/>
                    <a:pt x="296894" y="197358"/>
                    <a:pt x="307753" y="210407"/>
                  </a:cubicBezTo>
                  <a:cubicBezTo>
                    <a:pt x="318421" y="223171"/>
                    <a:pt x="323850" y="241364"/>
                    <a:pt x="323945" y="264605"/>
                  </a:cubicBezTo>
                  <a:lnTo>
                    <a:pt x="323945" y="264605"/>
                  </a:lnTo>
                  <a:lnTo>
                    <a:pt x="323945" y="265176"/>
                  </a:lnTo>
                  <a:lnTo>
                    <a:pt x="323945" y="265271"/>
                  </a:lnTo>
                  <a:lnTo>
                    <a:pt x="323945" y="414814"/>
                  </a:lnTo>
                  <a:lnTo>
                    <a:pt x="399098" y="414814"/>
                  </a:lnTo>
                  <a:lnTo>
                    <a:pt x="399098" y="254222"/>
                  </a:lnTo>
                  <a:cubicBezTo>
                    <a:pt x="399193" y="213931"/>
                    <a:pt x="388620" y="182118"/>
                    <a:pt x="367951" y="159830"/>
                  </a:cubicBezTo>
                  <a:moveTo>
                    <a:pt x="881825" y="272796"/>
                  </a:moveTo>
                  <a:cubicBezTo>
                    <a:pt x="881825" y="252508"/>
                    <a:pt x="878205" y="233267"/>
                    <a:pt x="871061" y="215646"/>
                  </a:cubicBezTo>
                  <a:cubicBezTo>
                    <a:pt x="863918" y="198025"/>
                    <a:pt x="853821" y="182309"/>
                    <a:pt x="841057" y="168974"/>
                  </a:cubicBezTo>
                  <a:cubicBezTo>
                    <a:pt x="828294" y="155639"/>
                    <a:pt x="812768" y="145066"/>
                    <a:pt x="794957" y="137636"/>
                  </a:cubicBezTo>
                  <a:cubicBezTo>
                    <a:pt x="777145" y="130112"/>
                    <a:pt x="757238" y="126302"/>
                    <a:pt x="735806" y="126302"/>
                  </a:cubicBezTo>
                  <a:cubicBezTo>
                    <a:pt x="715518" y="126302"/>
                    <a:pt x="696182" y="130207"/>
                    <a:pt x="678371" y="137922"/>
                  </a:cubicBezTo>
                  <a:cubicBezTo>
                    <a:pt x="660559" y="145637"/>
                    <a:pt x="644843" y="156210"/>
                    <a:pt x="631698" y="169355"/>
                  </a:cubicBezTo>
                  <a:cubicBezTo>
                    <a:pt x="618554" y="182499"/>
                    <a:pt x="607981" y="198215"/>
                    <a:pt x="600266" y="216027"/>
                  </a:cubicBezTo>
                  <a:cubicBezTo>
                    <a:pt x="592550" y="233839"/>
                    <a:pt x="588645" y="253175"/>
                    <a:pt x="588645" y="273463"/>
                  </a:cubicBezTo>
                  <a:cubicBezTo>
                    <a:pt x="588645" y="293751"/>
                    <a:pt x="592360" y="313087"/>
                    <a:pt x="599694" y="330899"/>
                  </a:cubicBezTo>
                  <a:cubicBezTo>
                    <a:pt x="607028" y="348710"/>
                    <a:pt x="617315" y="364426"/>
                    <a:pt x="630269" y="377571"/>
                  </a:cubicBezTo>
                  <a:cubicBezTo>
                    <a:pt x="643223" y="390716"/>
                    <a:pt x="659130" y="401288"/>
                    <a:pt x="677513" y="409004"/>
                  </a:cubicBezTo>
                  <a:cubicBezTo>
                    <a:pt x="695897" y="416719"/>
                    <a:pt x="716280" y="420624"/>
                    <a:pt x="738092" y="420624"/>
                  </a:cubicBezTo>
                  <a:cubicBezTo>
                    <a:pt x="801148" y="420624"/>
                    <a:pt x="840391" y="391954"/>
                    <a:pt x="863918" y="365093"/>
                  </a:cubicBezTo>
                  <a:lnTo>
                    <a:pt x="810292" y="324231"/>
                  </a:lnTo>
                  <a:cubicBezTo>
                    <a:pt x="798957" y="337661"/>
                    <a:pt x="772192" y="355854"/>
                    <a:pt x="738664" y="355854"/>
                  </a:cubicBezTo>
                  <a:cubicBezTo>
                    <a:pt x="717614" y="355854"/>
                    <a:pt x="700373" y="350996"/>
                    <a:pt x="687229" y="341376"/>
                  </a:cubicBezTo>
                  <a:cubicBezTo>
                    <a:pt x="674084" y="331756"/>
                    <a:pt x="665036" y="318611"/>
                    <a:pt x="660368" y="302133"/>
                  </a:cubicBezTo>
                  <a:lnTo>
                    <a:pt x="659606" y="299466"/>
                  </a:lnTo>
                  <a:lnTo>
                    <a:pt x="881825" y="299466"/>
                  </a:lnTo>
                  <a:lnTo>
                    <a:pt x="881825" y="272796"/>
                  </a:lnTo>
                  <a:close/>
                  <a:moveTo>
                    <a:pt x="660368" y="246793"/>
                  </a:moveTo>
                  <a:cubicBezTo>
                    <a:pt x="660368" y="226124"/>
                    <a:pt x="684086" y="189929"/>
                    <a:pt x="735330" y="189929"/>
                  </a:cubicBezTo>
                  <a:cubicBezTo>
                    <a:pt x="786575" y="189929"/>
                    <a:pt x="810387" y="226028"/>
                    <a:pt x="810387" y="246698"/>
                  </a:cubicBezTo>
                  <a:lnTo>
                    <a:pt x="660368" y="246793"/>
                  </a:lnTo>
                  <a:close/>
                </a:path>
              </a:pathLst>
            </a:custGeom>
            <a:solidFill>
              <a:srgbClr val="FFFFFF"/>
            </a:solidFill>
            <a:ln w="9525" cap="flat">
              <a:noFill/>
              <a:prstDash val="solid"/>
              <a:miter/>
            </a:ln>
          </p:spPr>
          <p:txBody>
            <a:bodyPr rtlCol="0" anchor="ctr"/>
            <a:lstStyle/>
            <a:p>
              <a:endParaRPr lang="en-US"/>
            </a:p>
          </p:txBody>
        </p:sp>
        <p:sp>
          <p:nvSpPr>
            <p:cNvPr id="18" name="Freeform: Shape 17">
              <a:extLst>
                <a:ext uri="{FF2B5EF4-FFF2-40B4-BE49-F238E27FC236}">
                  <a16:creationId xmlns:a16="http://schemas.microsoft.com/office/drawing/2014/main" id="{1094D935-4B06-467E-ACD3-E78CD1B86EE3}"/>
                </a:ext>
              </a:extLst>
            </p:cNvPr>
            <p:cNvSpPr/>
            <p:nvPr/>
          </p:nvSpPr>
          <p:spPr>
            <a:xfrm>
              <a:off x="2358770" y="6728469"/>
              <a:ext cx="79057" cy="79057"/>
            </a:xfrm>
            <a:custGeom>
              <a:avLst/>
              <a:gdLst>
                <a:gd name="connsiteX0" fmla="*/ 39529 w 79057"/>
                <a:gd name="connsiteY0" fmla="*/ 5620 h 79057"/>
                <a:gd name="connsiteX1" fmla="*/ 73438 w 79057"/>
                <a:gd name="connsiteY1" fmla="*/ 39529 h 79057"/>
                <a:gd name="connsiteX2" fmla="*/ 39529 w 79057"/>
                <a:gd name="connsiteY2" fmla="*/ 73438 h 79057"/>
                <a:gd name="connsiteX3" fmla="*/ 5620 w 79057"/>
                <a:gd name="connsiteY3" fmla="*/ 39529 h 79057"/>
                <a:gd name="connsiteX4" fmla="*/ 39529 w 79057"/>
                <a:gd name="connsiteY4" fmla="*/ 5620 h 79057"/>
                <a:gd name="connsiteX5" fmla="*/ 39529 w 79057"/>
                <a:gd name="connsiteY5" fmla="*/ 0 h 79057"/>
                <a:gd name="connsiteX6" fmla="*/ 0 w 79057"/>
                <a:gd name="connsiteY6" fmla="*/ 39529 h 79057"/>
                <a:gd name="connsiteX7" fmla="*/ 39529 w 79057"/>
                <a:gd name="connsiteY7" fmla="*/ 79058 h 79057"/>
                <a:gd name="connsiteX8" fmla="*/ 79058 w 79057"/>
                <a:gd name="connsiteY8" fmla="*/ 39529 h 79057"/>
                <a:gd name="connsiteX9" fmla="*/ 39529 w 79057"/>
                <a:gd name="connsiteY9" fmla="*/ 0 h 79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057" h="79057">
                  <a:moveTo>
                    <a:pt x="39529" y="5620"/>
                  </a:moveTo>
                  <a:cubicBezTo>
                    <a:pt x="58198" y="5620"/>
                    <a:pt x="73438" y="20860"/>
                    <a:pt x="73438" y="39529"/>
                  </a:cubicBezTo>
                  <a:cubicBezTo>
                    <a:pt x="73438" y="58198"/>
                    <a:pt x="58198" y="73438"/>
                    <a:pt x="39529" y="73438"/>
                  </a:cubicBezTo>
                  <a:cubicBezTo>
                    <a:pt x="20860" y="73438"/>
                    <a:pt x="5620" y="58198"/>
                    <a:pt x="5620" y="39529"/>
                  </a:cubicBezTo>
                  <a:cubicBezTo>
                    <a:pt x="5620" y="20860"/>
                    <a:pt x="20860" y="5620"/>
                    <a:pt x="39529" y="5620"/>
                  </a:cubicBezTo>
                  <a:moveTo>
                    <a:pt x="39529" y="0"/>
                  </a:moveTo>
                  <a:cubicBezTo>
                    <a:pt x="17717" y="0"/>
                    <a:pt x="0" y="17717"/>
                    <a:pt x="0" y="39529"/>
                  </a:cubicBezTo>
                  <a:cubicBezTo>
                    <a:pt x="0" y="61341"/>
                    <a:pt x="17717" y="79058"/>
                    <a:pt x="39529" y="79058"/>
                  </a:cubicBezTo>
                  <a:cubicBezTo>
                    <a:pt x="61341" y="79058"/>
                    <a:pt x="79058" y="61341"/>
                    <a:pt x="79058" y="39529"/>
                  </a:cubicBezTo>
                  <a:cubicBezTo>
                    <a:pt x="79058" y="17717"/>
                    <a:pt x="61341" y="0"/>
                    <a:pt x="39529" y="0"/>
                  </a:cubicBezTo>
                </a:path>
              </a:pathLst>
            </a:custGeom>
            <a:solidFill>
              <a:srgbClr val="FFFFFF"/>
            </a:solidFill>
            <a:ln w="9525" cap="flat">
              <a:noFill/>
              <a:prstDash val="solid"/>
              <a:miter/>
            </a:ln>
          </p:spPr>
          <p:txBody>
            <a:bodyPr rtlCol="0" anchor="ctr"/>
            <a:lstStyle/>
            <a:p>
              <a:endParaRPr lang="en-US"/>
            </a:p>
          </p:txBody>
        </p:sp>
        <p:sp>
          <p:nvSpPr>
            <p:cNvPr id="19" name="Freeform: Shape 18">
              <a:extLst>
                <a:ext uri="{FF2B5EF4-FFF2-40B4-BE49-F238E27FC236}">
                  <a16:creationId xmlns:a16="http://schemas.microsoft.com/office/drawing/2014/main" id="{C3E1BDA4-68F2-4FA3-BD91-CBC85BF15A79}"/>
                </a:ext>
              </a:extLst>
            </p:cNvPr>
            <p:cNvSpPr/>
            <p:nvPr/>
          </p:nvSpPr>
          <p:spPr>
            <a:xfrm>
              <a:off x="2384869" y="6748090"/>
              <a:ext cx="30765" cy="39528"/>
            </a:xfrm>
            <a:custGeom>
              <a:avLst/>
              <a:gdLst>
                <a:gd name="connsiteX0" fmla="*/ 16383 w 30765"/>
                <a:gd name="connsiteY0" fmla="*/ 95 h 39528"/>
                <a:gd name="connsiteX1" fmla="*/ 23051 w 30765"/>
                <a:gd name="connsiteY1" fmla="*/ 1715 h 39528"/>
                <a:gd name="connsiteX2" fmla="*/ 27718 w 30765"/>
                <a:gd name="connsiteY2" fmla="*/ 6191 h 39528"/>
                <a:gd name="connsiteX3" fmla="*/ 29337 w 30765"/>
                <a:gd name="connsiteY3" fmla="*/ 12478 h 39528"/>
                <a:gd name="connsiteX4" fmla="*/ 27146 w 30765"/>
                <a:gd name="connsiteY4" fmla="*/ 19622 h 39528"/>
                <a:gd name="connsiteX5" fmla="*/ 21812 w 30765"/>
                <a:gd name="connsiteY5" fmla="*/ 23717 h 39528"/>
                <a:gd name="connsiteX6" fmla="*/ 30766 w 30765"/>
                <a:gd name="connsiteY6" fmla="*/ 39529 h 39528"/>
                <a:gd name="connsiteX7" fmla="*/ 23717 w 30765"/>
                <a:gd name="connsiteY7" fmla="*/ 39529 h 39528"/>
                <a:gd name="connsiteX8" fmla="*/ 15526 w 30765"/>
                <a:gd name="connsiteY8" fmla="*/ 24860 h 39528"/>
                <a:gd name="connsiteX9" fmla="*/ 6191 w 30765"/>
                <a:gd name="connsiteY9" fmla="*/ 24860 h 39528"/>
                <a:gd name="connsiteX10" fmla="*/ 6191 w 30765"/>
                <a:gd name="connsiteY10" fmla="*/ 39529 h 39528"/>
                <a:gd name="connsiteX11" fmla="*/ 0 w 30765"/>
                <a:gd name="connsiteY11" fmla="*/ 39529 h 39528"/>
                <a:gd name="connsiteX12" fmla="*/ 0 w 30765"/>
                <a:gd name="connsiteY12" fmla="*/ 0 h 39528"/>
                <a:gd name="connsiteX13" fmla="*/ 16383 w 30765"/>
                <a:gd name="connsiteY13" fmla="*/ 0 h 39528"/>
                <a:gd name="connsiteX14" fmla="*/ 16383 w 30765"/>
                <a:gd name="connsiteY14" fmla="*/ 19336 h 39528"/>
                <a:gd name="connsiteX15" fmla="*/ 19907 w 30765"/>
                <a:gd name="connsiteY15" fmla="*/ 18478 h 39528"/>
                <a:gd name="connsiteX16" fmla="*/ 22289 w 30765"/>
                <a:gd name="connsiteY16" fmla="*/ 16097 h 39528"/>
                <a:gd name="connsiteX17" fmla="*/ 23146 w 30765"/>
                <a:gd name="connsiteY17" fmla="*/ 12573 h 39528"/>
                <a:gd name="connsiteX18" fmla="*/ 22289 w 30765"/>
                <a:gd name="connsiteY18" fmla="*/ 9049 h 39528"/>
                <a:gd name="connsiteX19" fmla="*/ 19907 w 30765"/>
                <a:gd name="connsiteY19" fmla="*/ 6668 h 39528"/>
                <a:gd name="connsiteX20" fmla="*/ 16383 w 30765"/>
                <a:gd name="connsiteY20" fmla="*/ 5810 h 39528"/>
                <a:gd name="connsiteX21" fmla="*/ 6191 w 30765"/>
                <a:gd name="connsiteY21" fmla="*/ 5810 h 39528"/>
                <a:gd name="connsiteX22" fmla="*/ 6191 w 30765"/>
                <a:gd name="connsiteY22" fmla="*/ 19336 h 39528"/>
                <a:gd name="connsiteX23" fmla="*/ 16383 w 30765"/>
                <a:gd name="connsiteY23" fmla="*/ 19336 h 395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0765" h="39528">
                  <a:moveTo>
                    <a:pt x="16383" y="95"/>
                  </a:moveTo>
                  <a:cubicBezTo>
                    <a:pt x="18860" y="95"/>
                    <a:pt x="21050" y="667"/>
                    <a:pt x="23051" y="1715"/>
                  </a:cubicBezTo>
                  <a:cubicBezTo>
                    <a:pt x="25051" y="2762"/>
                    <a:pt x="26575" y="4286"/>
                    <a:pt x="27718" y="6191"/>
                  </a:cubicBezTo>
                  <a:cubicBezTo>
                    <a:pt x="28861" y="8096"/>
                    <a:pt x="29337" y="10192"/>
                    <a:pt x="29337" y="12478"/>
                  </a:cubicBezTo>
                  <a:cubicBezTo>
                    <a:pt x="29337" y="15335"/>
                    <a:pt x="28575" y="17717"/>
                    <a:pt x="27146" y="19622"/>
                  </a:cubicBezTo>
                  <a:cubicBezTo>
                    <a:pt x="25718" y="21527"/>
                    <a:pt x="23908" y="22860"/>
                    <a:pt x="21812" y="23717"/>
                  </a:cubicBezTo>
                  <a:lnTo>
                    <a:pt x="30766" y="39529"/>
                  </a:lnTo>
                  <a:lnTo>
                    <a:pt x="23717" y="39529"/>
                  </a:lnTo>
                  <a:lnTo>
                    <a:pt x="15526" y="24860"/>
                  </a:lnTo>
                  <a:lnTo>
                    <a:pt x="6191" y="24860"/>
                  </a:lnTo>
                  <a:lnTo>
                    <a:pt x="6191" y="39529"/>
                  </a:lnTo>
                  <a:lnTo>
                    <a:pt x="0" y="39529"/>
                  </a:lnTo>
                  <a:lnTo>
                    <a:pt x="0" y="0"/>
                  </a:lnTo>
                  <a:lnTo>
                    <a:pt x="16383" y="0"/>
                  </a:lnTo>
                  <a:close/>
                  <a:moveTo>
                    <a:pt x="16383" y="19336"/>
                  </a:moveTo>
                  <a:cubicBezTo>
                    <a:pt x="17717" y="19336"/>
                    <a:pt x="18860" y="19050"/>
                    <a:pt x="19907" y="18478"/>
                  </a:cubicBezTo>
                  <a:cubicBezTo>
                    <a:pt x="20955" y="17907"/>
                    <a:pt x="21717" y="17050"/>
                    <a:pt x="22289" y="16097"/>
                  </a:cubicBezTo>
                  <a:cubicBezTo>
                    <a:pt x="22860" y="15050"/>
                    <a:pt x="23146" y="13906"/>
                    <a:pt x="23146" y="12573"/>
                  </a:cubicBezTo>
                  <a:cubicBezTo>
                    <a:pt x="23146" y="11240"/>
                    <a:pt x="22860" y="10097"/>
                    <a:pt x="22289" y="9049"/>
                  </a:cubicBezTo>
                  <a:cubicBezTo>
                    <a:pt x="21717" y="8001"/>
                    <a:pt x="20860" y="7239"/>
                    <a:pt x="19907" y="6668"/>
                  </a:cubicBezTo>
                  <a:cubicBezTo>
                    <a:pt x="18860" y="6096"/>
                    <a:pt x="17717" y="5810"/>
                    <a:pt x="16383" y="5810"/>
                  </a:cubicBezTo>
                  <a:lnTo>
                    <a:pt x="6191" y="5810"/>
                  </a:lnTo>
                  <a:lnTo>
                    <a:pt x="6191" y="19336"/>
                  </a:lnTo>
                  <a:lnTo>
                    <a:pt x="16383" y="19336"/>
                  </a:lnTo>
                  <a:close/>
                </a:path>
              </a:pathLst>
            </a:custGeom>
            <a:solidFill>
              <a:srgbClr val="FFFFFF"/>
            </a:solidFill>
            <a:ln w="9525" cap="flat">
              <a:noFill/>
              <a:prstDash val="solid"/>
              <a:miter/>
            </a:ln>
          </p:spPr>
          <p:txBody>
            <a:bodyPr rtlCol="0" anchor="ctr"/>
            <a:lstStyle/>
            <a:p>
              <a:endParaRPr lang="en-US"/>
            </a:p>
          </p:txBody>
        </p:sp>
      </p:grpSp>
    </p:spTree>
    <p:extLst>
      <p:ext uri="{BB962C8B-B14F-4D97-AF65-F5344CB8AC3E}">
        <p14:creationId xmlns:p14="http://schemas.microsoft.com/office/powerpoint/2010/main" val="28850017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Sub, Content Gray">
    <p:bg>
      <p:bgPr>
        <a:solidFill>
          <a:schemeClr val="bg1">
            <a:lumMod val="95000"/>
          </a:schemeClr>
        </a:solidFill>
        <a:effectLst/>
      </p:bgPr>
    </p:bg>
    <p:spTree>
      <p:nvGrpSpPr>
        <p:cNvPr id="1" name=""/>
        <p:cNvGrpSpPr/>
        <p:nvPr/>
      </p:nvGrpSpPr>
      <p:grpSpPr>
        <a:xfrm>
          <a:off x="0" y="0"/>
          <a:ext cx="0" cy="0"/>
          <a:chOff x="0" y="0"/>
          <a:chExt cx="0" cy="0"/>
        </a:xfrm>
      </p:grpSpPr>
      <p:sp>
        <p:nvSpPr>
          <p:cNvPr id="12" name="Square">
            <a:extLst>
              <a:ext uri="{FF2B5EF4-FFF2-40B4-BE49-F238E27FC236}">
                <a16:creationId xmlns:a16="http://schemas.microsoft.com/office/drawing/2014/main" id="{55D0C779-F23A-40CE-B4C7-842A10085F59}"/>
              </a:ext>
            </a:extLst>
          </p:cNvPr>
          <p:cNvSpPr/>
          <p:nvPr userDrawn="1"/>
        </p:nvSpPr>
        <p:spPr>
          <a:xfrm>
            <a:off x="11741697" y="6405280"/>
            <a:ext cx="450068" cy="450068"/>
          </a:xfrm>
          <a:prstGeom prst="rect">
            <a:avLst/>
          </a:prstGeom>
          <a:solidFill>
            <a:schemeClr val="bg1"/>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9" name="Rectangle">
            <a:extLst>
              <a:ext uri="{FF2B5EF4-FFF2-40B4-BE49-F238E27FC236}">
                <a16:creationId xmlns:a16="http://schemas.microsoft.com/office/drawing/2014/main" id="{1EFAB719-B3C2-4520-AFF9-4A06F169DB2B}"/>
              </a:ext>
            </a:extLst>
          </p:cNvPr>
          <p:cNvSpPr/>
          <p:nvPr userDrawn="1"/>
        </p:nvSpPr>
        <p:spPr>
          <a:xfrm>
            <a:off x="5814183" y="402558"/>
            <a:ext cx="5927511" cy="6003471"/>
          </a:xfrm>
          <a:prstGeom prst="rect">
            <a:avLst/>
          </a:prstGeom>
          <a:solidFill>
            <a:schemeClr val="bg1"/>
          </a:solidFill>
          <a:ln w="12700">
            <a:miter lim="400000"/>
          </a:ln>
        </p:spPr>
        <p:txBody>
          <a:bodyPr lIns="0" tIns="0" rIns="0" bIns="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511" name="Rectangle"/>
          <p:cNvSpPr/>
          <p:nvPr/>
        </p:nvSpPr>
        <p:spPr>
          <a:xfrm>
            <a:off x="5815052" y="401865"/>
            <a:ext cx="5927511" cy="6003471"/>
          </a:xfrm>
          <a:prstGeom prst="rect">
            <a:avLst/>
          </a:prstGeom>
          <a:solidFill>
            <a:srgbClr val="FFFFFF"/>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10" name="Content Placeholder 2">
            <a:extLst>
              <a:ext uri="{FF2B5EF4-FFF2-40B4-BE49-F238E27FC236}">
                <a16:creationId xmlns:a16="http://schemas.microsoft.com/office/drawing/2014/main" id="{D197FC80-1304-44AF-BD9E-CFB8D3B37C99}"/>
              </a:ext>
            </a:extLst>
          </p:cNvPr>
          <p:cNvSpPr>
            <a:spLocks noGrp="1"/>
          </p:cNvSpPr>
          <p:nvPr>
            <p:ph sz="quarter" idx="27"/>
          </p:nvPr>
        </p:nvSpPr>
        <p:spPr>
          <a:xfrm>
            <a:off x="6394450" y="1974850"/>
            <a:ext cx="4852988" cy="3703638"/>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Title Text">
            <a:extLst>
              <a:ext uri="{FF2B5EF4-FFF2-40B4-BE49-F238E27FC236}">
                <a16:creationId xmlns:a16="http://schemas.microsoft.com/office/drawing/2014/main" id="{1B60A262-0CE7-4C6B-B734-0B0EA0F1A4A3}"/>
              </a:ext>
            </a:extLst>
          </p:cNvPr>
          <p:cNvSpPr txBox="1">
            <a:spLocks noGrp="1"/>
          </p:cNvSpPr>
          <p:nvPr>
            <p:ph type="title" hasCustomPrompt="1"/>
          </p:nvPr>
        </p:nvSpPr>
        <p:spPr>
          <a:xfrm>
            <a:off x="554183" y="2545222"/>
            <a:ext cx="4765744" cy="249783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t" anchorCtr="0">
            <a:noAutofit/>
          </a:bodyPr>
          <a:lstStyle>
            <a:lvl1pPr>
              <a:defRPr sz="4000">
                <a:solidFill>
                  <a:schemeClr val="bg2"/>
                </a:solidFill>
              </a:defRPr>
            </a:lvl1pPr>
          </a:lstStyle>
          <a:p>
            <a:r>
              <a:rPr lang="en-US"/>
              <a:t>Title Text Goes Here</a:t>
            </a:r>
          </a:p>
        </p:txBody>
      </p:sp>
      <p:sp>
        <p:nvSpPr>
          <p:cNvPr id="11" name="Text Placeholder 3">
            <a:extLst>
              <a:ext uri="{FF2B5EF4-FFF2-40B4-BE49-F238E27FC236}">
                <a16:creationId xmlns:a16="http://schemas.microsoft.com/office/drawing/2014/main" id="{7B80F0DD-816B-4E0B-8C85-8413DB8C70EF}"/>
              </a:ext>
            </a:extLst>
          </p:cNvPr>
          <p:cNvSpPr>
            <a:spLocks noGrp="1"/>
          </p:cNvSpPr>
          <p:nvPr>
            <p:ph type="body" sz="quarter" idx="29"/>
          </p:nvPr>
        </p:nvSpPr>
        <p:spPr>
          <a:xfrm>
            <a:off x="6394450" y="740229"/>
            <a:ext cx="4865211" cy="1078146"/>
          </a:xfrm>
        </p:spPr>
        <p:txBody>
          <a:bodyPr anchor="b" anchorCtr="0">
            <a:normAutofit/>
          </a:bodyPr>
          <a:lstStyle>
            <a:lvl1pPr marL="0" indent="0">
              <a:buNone/>
              <a:defRPr sz="3200">
                <a:solidFill>
                  <a:schemeClr val="bg2"/>
                </a:solidFill>
                <a:latin typeface="+mn-lt"/>
              </a:defRPr>
            </a:lvl1pPr>
            <a:lvl2pPr marL="228600" indent="0">
              <a:buNone/>
              <a:defRPr/>
            </a:lvl2pPr>
          </a:lstStyle>
          <a:p>
            <a:pPr lvl="0"/>
            <a:r>
              <a:rPr lang="en-US"/>
              <a:t>Click to edit Master text styles</a:t>
            </a:r>
          </a:p>
        </p:txBody>
      </p:sp>
      <p:sp>
        <p:nvSpPr>
          <p:cNvPr id="13" name="TextBox 12">
            <a:extLst>
              <a:ext uri="{FF2B5EF4-FFF2-40B4-BE49-F238E27FC236}">
                <a16:creationId xmlns:a16="http://schemas.microsoft.com/office/drawing/2014/main" id="{4578484E-3DC4-4DF6-819B-FDDDA6F166CB}"/>
              </a:ext>
            </a:extLst>
          </p:cNvPr>
          <p:cNvSpPr txBox="1"/>
          <p:nvPr userDrawn="1"/>
        </p:nvSpPr>
        <p:spPr>
          <a:xfrm>
            <a:off x="11908632" y="6579173"/>
            <a:ext cx="128240" cy="12311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t" anchorCtr="0">
            <a:spAutoFit/>
          </a:bodyPr>
          <a:lstStyle/>
          <a:p>
            <a:pPr marL="0" marR="0" indent="0" algn="ctr" defTabSz="2438338" rtl="0" fontAlgn="auto" latinLnBrk="0" hangingPunct="0">
              <a:lnSpc>
                <a:spcPct val="100000"/>
              </a:lnSpc>
              <a:spcBef>
                <a:spcPts val="0"/>
              </a:spcBef>
              <a:spcAft>
                <a:spcPts val="0"/>
              </a:spcAft>
              <a:buClrTx/>
              <a:buSzTx/>
              <a:buFontTx/>
              <a:buNone/>
              <a:tabLst/>
            </a:pPr>
            <a:fld id="{4F6B73DA-0149-4325-A7B8-AE29BD4BC701}" type="slidenum">
              <a:rPr kumimoji="0" lang="en-US" sz="800" b="0" i="0" u="none" strike="noStrike" cap="none" spc="0" normalizeH="0" baseline="0" smtClean="0">
                <a:ln>
                  <a:noFill/>
                </a:ln>
                <a:solidFill>
                  <a:schemeClr val="tx2"/>
                </a:solidFill>
                <a:effectLst/>
                <a:uFillTx/>
                <a:latin typeface="+mn-lt"/>
                <a:ea typeface="+mn-ea"/>
                <a:cs typeface="+mn-cs"/>
                <a:sym typeface="Helvetica Neue"/>
              </a:rPr>
              <a:pPr marL="0" marR="0" indent="0" algn="ctr" defTabSz="2438338" rtl="0" fontAlgn="auto" latinLnBrk="0" hangingPunct="0">
                <a:lnSpc>
                  <a:spcPct val="100000"/>
                </a:lnSpc>
                <a:spcBef>
                  <a:spcPts val="0"/>
                </a:spcBef>
                <a:spcAft>
                  <a:spcPts val="0"/>
                </a:spcAft>
                <a:buClrTx/>
                <a:buSzTx/>
                <a:buFontTx/>
                <a:buNone/>
                <a:tabLst/>
              </a:pPr>
              <a:t>‹#›</a:t>
            </a:fld>
            <a:endParaRPr kumimoji="0" lang="en-US" sz="800" b="0" i="0" u="none" strike="noStrike" cap="none" spc="0" normalizeH="0" baseline="0" err="1">
              <a:ln>
                <a:noFill/>
              </a:ln>
              <a:solidFill>
                <a:schemeClr val="tx2"/>
              </a:solidFill>
              <a:effectLst/>
              <a:uFillTx/>
              <a:latin typeface="+mn-lt"/>
              <a:ea typeface="+mn-ea"/>
              <a:cs typeface="+mn-cs"/>
              <a:sym typeface="Helvetica Neue"/>
            </a:endParaRPr>
          </a:p>
        </p:txBody>
      </p:sp>
    </p:spTree>
    <p:extLst>
      <p:ext uri="{BB962C8B-B14F-4D97-AF65-F5344CB8AC3E}">
        <p14:creationId xmlns:p14="http://schemas.microsoft.com/office/powerpoint/2010/main" val="2949666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Title, Sub &amp; Content Blue 3">
    <p:bg>
      <p:bgPr>
        <a:solidFill>
          <a:schemeClr val="accent1"/>
        </a:solidFill>
        <a:effectLst/>
      </p:bgPr>
    </p:bg>
    <p:spTree>
      <p:nvGrpSpPr>
        <p:cNvPr id="1" name=""/>
        <p:cNvGrpSpPr/>
        <p:nvPr/>
      </p:nvGrpSpPr>
      <p:grpSpPr>
        <a:xfrm>
          <a:off x="0" y="0"/>
          <a:ext cx="0" cy="0"/>
          <a:chOff x="0" y="0"/>
          <a:chExt cx="0" cy="0"/>
        </a:xfrm>
      </p:grpSpPr>
      <p:sp>
        <p:nvSpPr>
          <p:cNvPr id="13" name="Content Placeholder 2">
            <a:extLst>
              <a:ext uri="{FF2B5EF4-FFF2-40B4-BE49-F238E27FC236}">
                <a16:creationId xmlns:a16="http://schemas.microsoft.com/office/drawing/2014/main" id="{DFE89D76-523B-456C-9EE9-BC9CB964E5C3}"/>
              </a:ext>
            </a:extLst>
          </p:cNvPr>
          <p:cNvSpPr>
            <a:spLocks noGrp="1"/>
          </p:cNvSpPr>
          <p:nvPr>
            <p:ph sz="quarter" idx="27"/>
          </p:nvPr>
        </p:nvSpPr>
        <p:spPr>
          <a:xfrm>
            <a:off x="6394450" y="1974850"/>
            <a:ext cx="4852988" cy="37036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1" name="Title Text">
            <a:extLst>
              <a:ext uri="{FF2B5EF4-FFF2-40B4-BE49-F238E27FC236}">
                <a16:creationId xmlns:a16="http://schemas.microsoft.com/office/drawing/2014/main" id="{72D74CEB-BA0A-43F1-82CE-384185B612C9}"/>
              </a:ext>
            </a:extLst>
          </p:cNvPr>
          <p:cNvSpPr txBox="1">
            <a:spLocks noGrp="1"/>
          </p:cNvSpPr>
          <p:nvPr>
            <p:ph type="title" hasCustomPrompt="1"/>
          </p:nvPr>
        </p:nvSpPr>
        <p:spPr>
          <a:xfrm>
            <a:off x="554183" y="2545222"/>
            <a:ext cx="4765744" cy="249783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t" anchorCtr="0">
            <a:noAutofit/>
          </a:bodyPr>
          <a:lstStyle>
            <a:lvl1pPr>
              <a:defRPr sz="4000">
                <a:solidFill>
                  <a:schemeClr val="bg1"/>
                </a:solidFill>
              </a:defRPr>
            </a:lvl1pPr>
          </a:lstStyle>
          <a:p>
            <a:r>
              <a:rPr lang="en-US"/>
              <a:t>Title Text Goes Here</a:t>
            </a:r>
          </a:p>
        </p:txBody>
      </p:sp>
      <p:sp>
        <p:nvSpPr>
          <p:cNvPr id="11" name="Text Placeholder 3">
            <a:extLst>
              <a:ext uri="{FF2B5EF4-FFF2-40B4-BE49-F238E27FC236}">
                <a16:creationId xmlns:a16="http://schemas.microsoft.com/office/drawing/2014/main" id="{50F55EEA-3D90-42F4-B8D0-30E0374D2A5B}"/>
              </a:ext>
            </a:extLst>
          </p:cNvPr>
          <p:cNvSpPr>
            <a:spLocks noGrp="1"/>
          </p:cNvSpPr>
          <p:nvPr>
            <p:ph type="body" sz="quarter" idx="29"/>
          </p:nvPr>
        </p:nvSpPr>
        <p:spPr>
          <a:xfrm>
            <a:off x="6394450" y="740229"/>
            <a:ext cx="4865211" cy="1078146"/>
          </a:xfrm>
        </p:spPr>
        <p:txBody>
          <a:bodyPr anchor="b" anchorCtr="0">
            <a:normAutofit/>
          </a:bodyPr>
          <a:lstStyle>
            <a:lvl1pPr marL="0" indent="0">
              <a:buNone/>
              <a:defRPr sz="3200">
                <a:solidFill>
                  <a:schemeClr val="bg1"/>
                </a:solidFill>
                <a:latin typeface="+mn-lt"/>
              </a:defRPr>
            </a:lvl1pPr>
            <a:lvl2pPr marL="228600" indent="0">
              <a:buNone/>
              <a:defRPr/>
            </a:lvl2pPr>
          </a:lstStyle>
          <a:p>
            <a:pPr lvl="0"/>
            <a:r>
              <a:rPr lang="en-US"/>
              <a:t>Click to edit Master text styles</a:t>
            </a:r>
          </a:p>
        </p:txBody>
      </p:sp>
      <p:sp>
        <p:nvSpPr>
          <p:cNvPr id="12" name="Rectangle 11">
            <a:extLst>
              <a:ext uri="{FF2B5EF4-FFF2-40B4-BE49-F238E27FC236}">
                <a16:creationId xmlns:a16="http://schemas.microsoft.com/office/drawing/2014/main" id="{84CCC3F4-FFF1-4AD9-8605-41A61B8926CF}"/>
              </a:ext>
            </a:extLst>
          </p:cNvPr>
          <p:cNvSpPr/>
          <p:nvPr userDrawn="1"/>
        </p:nvSpPr>
        <p:spPr>
          <a:xfrm>
            <a:off x="0" y="6407451"/>
            <a:ext cx="11736987"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14" name="Square">
            <a:extLst>
              <a:ext uri="{FF2B5EF4-FFF2-40B4-BE49-F238E27FC236}">
                <a16:creationId xmlns:a16="http://schemas.microsoft.com/office/drawing/2014/main" id="{C4A06178-9ACC-4082-8329-4A9A59924508}"/>
              </a:ext>
            </a:extLst>
          </p:cNvPr>
          <p:cNvSpPr/>
          <p:nvPr userDrawn="1"/>
        </p:nvSpPr>
        <p:spPr>
          <a:xfrm>
            <a:off x="11741697" y="6407185"/>
            <a:ext cx="450068" cy="450068"/>
          </a:xfrm>
          <a:prstGeom prst="rect">
            <a:avLst/>
          </a:prstGeom>
          <a:solidFill>
            <a:schemeClr val="accent1">
              <a:alpha val="50000"/>
            </a:schemeClr>
          </a:solidFill>
          <a:ln w="12700">
            <a:miter lim="400000"/>
          </a:ln>
        </p:spPr>
        <p:txBody>
          <a:bodyPr lIns="0" tIns="0" rIns="0" bIns="0" anchor="ctr"/>
          <a:lstStyle/>
          <a:p>
            <a:pPr defTabSz="412750">
              <a:defRPr sz="3200">
                <a:solidFill>
                  <a:srgbClr val="026FC5"/>
                </a:solidFill>
                <a:latin typeface="Helvetica Neue Medium"/>
                <a:ea typeface="Helvetica Neue Medium"/>
                <a:cs typeface="Helvetica Neue Medium"/>
                <a:sym typeface="Helvetica Neue Medium"/>
              </a:defRPr>
            </a:pPr>
            <a:endParaRPr sz="1600"/>
          </a:p>
        </p:txBody>
      </p:sp>
      <p:sp>
        <p:nvSpPr>
          <p:cNvPr id="20" name="TextBox 19">
            <a:extLst>
              <a:ext uri="{FF2B5EF4-FFF2-40B4-BE49-F238E27FC236}">
                <a16:creationId xmlns:a16="http://schemas.microsoft.com/office/drawing/2014/main" id="{DC922DFF-5663-40DE-9B54-4149EDB7740E}"/>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chemeClr val="bg1"/>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a:ln>
                <a:noFill/>
              </a:ln>
              <a:solidFill>
                <a:schemeClr val="bg1"/>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pic>
        <p:nvPicPr>
          <p:cNvPr id="22" name="Image" descr="Image">
            <a:extLst>
              <a:ext uri="{FF2B5EF4-FFF2-40B4-BE49-F238E27FC236}">
                <a16:creationId xmlns:a16="http://schemas.microsoft.com/office/drawing/2014/main" id="{E5997704-33EA-4D7D-8B55-E46DD2216814}"/>
              </a:ext>
            </a:extLst>
          </p:cNvPr>
          <p:cNvPicPr>
            <a:picLocks noChangeAspect="1"/>
          </p:cNvPicPr>
          <p:nvPr userDrawn="1"/>
        </p:nvPicPr>
        <p:blipFill>
          <a:blip r:embed="rId2"/>
          <a:stretch>
            <a:fillRect/>
          </a:stretch>
        </p:blipFill>
        <p:spPr>
          <a:xfrm>
            <a:off x="11151433" y="6543018"/>
            <a:ext cx="491250" cy="190501"/>
          </a:xfrm>
          <a:prstGeom prst="rect">
            <a:avLst/>
          </a:prstGeom>
          <a:ln w="12700">
            <a:miter lim="400000"/>
          </a:ln>
        </p:spPr>
      </p:pic>
      <p:sp>
        <p:nvSpPr>
          <p:cNvPr id="23" name="Rectangle 22">
            <a:extLst>
              <a:ext uri="{FF2B5EF4-FFF2-40B4-BE49-F238E27FC236}">
                <a16:creationId xmlns:a16="http://schemas.microsoft.com/office/drawing/2014/main" id="{3C3544D4-6B59-4B11-BC0E-2FD48F693641}"/>
              </a:ext>
            </a:extLst>
          </p:cNvPr>
          <p:cNvSpPr/>
          <p:nvPr userDrawn="1"/>
        </p:nvSpPr>
        <p:spPr>
          <a:xfrm>
            <a:off x="5503530" y="6562504"/>
            <a:ext cx="1184940" cy="231410"/>
          </a:xfrm>
          <a:prstGeom prst="rect">
            <a:avLst/>
          </a:prstGeom>
        </p:spPr>
        <p:txBody>
          <a:bodyPr wrap="none">
            <a:spAutoFit/>
          </a:bodyPr>
          <a:lstStyle/>
          <a:p>
            <a:pPr algn="ctr"/>
            <a:r>
              <a:rPr lang="en-US" sz="1000">
                <a:solidFill>
                  <a:schemeClr val="bg1"/>
                </a:solidFill>
              </a:rPr>
              <a:t>Intel Confidential</a:t>
            </a:r>
          </a:p>
        </p:txBody>
      </p:sp>
      <p:sp>
        <p:nvSpPr>
          <p:cNvPr id="24" name="Rectangle 23">
            <a:extLst>
              <a:ext uri="{FF2B5EF4-FFF2-40B4-BE49-F238E27FC236}">
                <a16:creationId xmlns:a16="http://schemas.microsoft.com/office/drawing/2014/main" id="{562FEA03-1122-4C36-ACD1-DA42FB8A03DC}"/>
              </a:ext>
            </a:extLst>
          </p:cNvPr>
          <p:cNvSpPr/>
          <p:nvPr userDrawn="1"/>
        </p:nvSpPr>
        <p:spPr>
          <a:xfrm>
            <a:off x="483010" y="6562504"/>
            <a:ext cx="1766830" cy="231410"/>
          </a:xfrm>
          <a:prstGeom prst="rect">
            <a:avLst/>
          </a:prstGeom>
        </p:spPr>
        <p:txBody>
          <a:bodyPr wrap="none">
            <a:spAutoFit/>
          </a:bodyPr>
          <a:lstStyle/>
          <a:p>
            <a:pPr algn="l"/>
            <a:r>
              <a:rPr lang="en-US" sz="1000">
                <a:solidFill>
                  <a:schemeClr val="bg1"/>
                </a:solidFill>
              </a:rPr>
              <a:t>Department or Event Name</a:t>
            </a:r>
          </a:p>
        </p:txBody>
      </p:sp>
      <p:sp>
        <p:nvSpPr>
          <p:cNvPr id="25" name="Rectangle 24">
            <a:extLst>
              <a:ext uri="{FF2B5EF4-FFF2-40B4-BE49-F238E27FC236}">
                <a16:creationId xmlns:a16="http://schemas.microsoft.com/office/drawing/2014/main" id="{373D4EB9-5CAF-4B81-91EA-AD490D0B13E4}"/>
              </a:ext>
            </a:extLst>
          </p:cNvPr>
          <p:cNvSpPr/>
          <p:nvPr userDrawn="1"/>
        </p:nvSpPr>
        <p:spPr>
          <a:xfrm rot="5400000">
            <a:off x="8758537" y="2978453"/>
            <a:ext cx="6407450"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Tree>
    <p:extLst>
      <p:ext uri="{BB962C8B-B14F-4D97-AF65-F5344CB8AC3E}">
        <p14:creationId xmlns:p14="http://schemas.microsoft.com/office/powerpoint/2010/main" val="27213944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Title, Sub &amp; Content Light Blue 2">
    <p:bg>
      <p:bgPr>
        <a:solidFill>
          <a:schemeClr val="accent2">
            <a:lumMod val="75000"/>
          </a:schemeClr>
        </a:solidFill>
        <a:effectLst/>
      </p:bgPr>
    </p:bg>
    <p:spTree>
      <p:nvGrpSpPr>
        <p:cNvPr id="1" name=""/>
        <p:cNvGrpSpPr/>
        <p:nvPr/>
      </p:nvGrpSpPr>
      <p:grpSpPr>
        <a:xfrm>
          <a:off x="0" y="0"/>
          <a:ext cx="0" cy="0"/>
          <a:chOff x="0" y="0"/>
          <a:chExt cx="0" cy="0"/>
        </a:xfrm>
      </p:grpSpPr>
      <p:sp>
        <p:nvSpPr>
          <p:cNvPr id="16" name="Content Placeholder 2">
            <a:extLst>
              <a:ext uri="{FF2B5EF4-FFF2-40B4-BE49-F238E27FC236}">
                <a16:creationId xmlns:a16="http://schemas.microsoft.com/office/drawing/2014/main" id="{2093C42A-FAA6-40D8-A663-DDDE456C16CF}"/>
              </a:ext>
            </a:extLst>
          </p:cNvPr>
          <p:cNvSpPr>
            <a:spLocks noGrp="1"/>
          </p:cNvSpPr>
          <p:nvPr>
            <p:ph sz="quarter" idx="27"/>
          </p:nvPr>
        </p:nvSpPr>
        <p:spPr>
          <a:xfrm>
            <a:off x="6394450" y="1974850"/>
            <a:ext cx="4852988" cy="37036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itle Text">
            <a:extLst>
              <a:ext uri="{FF2B5EF4-FFF2-40B4-BE49-F238E27FC236}">
                <a16:creationId xmlns:a16="http://schemas.microsoft.com/office/drawing/2014/main" id="{6A03358B-3D25-4A6D-85E6-54F235A943A8}"/>
              </a:ext>
            </a:extLst>
          </p:cNvPr>
          <p:cNvSpPr txBox="1">
            <a:spLocks noGrp="1"/>
          </p:cNvSpPr>
          <p:nvPr>
            <p:ph type="title" hasCustomPrompt="1"/>
          </p:nvPr>
        </p:nvSpPr>
        <p:spPr>
          <a:xfrm>
            <a:off x="554183" y="2545222"/>
            <a:ext cx="4765744" cy="249783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t" anchorCtr="0">
            <a:noAutofit/>
          </a:bodyPr>
          <a:lstStyle>
            <a:lvl1pPr>
              <a:defRPr sz="4000">
                <a:solidFill>
                  <a:schemeClr val="bg1"/>
                </a:solidFill>
              </a:defRPr>
            </a:lvl1pPr>
          </a:lstStyle>
          <a:p>
            <a:r>
              <a:rPr lang="en-US"/>
              <a:t>Title Text Goes Here</a:t>
            </a:r>
          </a:p>
        </p:txBody>
      </p:sp>
      <p:sp>
        <p:nvSpPr>
          <p:cNvPr id="12" name="Text Placeholder 3">
            <a:extLst>
              <a:ext uri="{FF2B5EF4-FFF2-40B4-BE49-F238E27FC236}">
                <a16:creationId xmlns:a16="http://schemas.microsoft.com/office/drawing/2014/main" id="{F8EBE803-6659-42A1-A094-94B9EF7ABC2F}"/>
              </a:ext>
            </a:extLst>
          </p:cNvPr>
          <p:cNvSpPr>
            <a:spLocks noGrp="1"/>
          </p:cNvSpPr>
          <p:nvPr>
            <p:ph type="body" sz="quarter" idx="29"/>
          </p:nvPr>
        </p:nvSpPr>
        <p:spPr>
          <a:xfrm>
            <a:off x="6394450" y="740229"/>
            <a:ext cx="4865211" cy="1078146"/>
          </a:xfrm>
        </p:spPr>
        <p:txBody>
          <a:bodyPr anchor="b" anchorCtr="0">
            <a:normAutofit/>
          </a:bodyPr>
          <a:lstStyle>
            <a:lvl1pPr marL="0" indent="0">
              <a:buNone/>
              <a:defRPr sz="3200">
                <a:solidFill>
                  <a:schemeClr val="bg1"/>
                </a:solidFill>
                <a:latin typeface="+mn-lt"/>
              </a:defRPr>
            </a:lvl1pPr>
            <a:lvl2pPr marL="228600" indent="0">
              <a:buNone/>
              <a:defRPr/>
            </a:lvl2pPr>
          </a:lstStyle>
          <a:p>
            <a:pPr lvl="0"/>
            <a:r>
              <a:rPr lang="en-US"/>
              <a:t>Click to edit Master text styles</a:t>
            </a:r>
          </a:p>
        </p:txBody>
      </p:sp>
      <p:sp>
        <p:nvSpPr>
          <p:cNvPr id="15" name="Rectangle 14">
            <a:extLst>
              <a:ext uri="{FF2B5EF4-FFF2-40B4-BE49-F238E27FC236}">
                <a16:creationId xmlns:a16="http://schemas.microsoft.com/office/drawing/2014/main" id="{DC0D4B91-0BAF-46EC-9A7C-9D57C3224A9C}"/>
              </a:ext>
            </a:extLst>
          </p:cNvPr>
          <p:cNvSpPr/>
          <p:nvPr userDrawn="1"/>
        </p:nvSpPr>
        <p:spPr>
          <a:xfrm>
            <a:off x="0" y="6407451"/>
            <a:ext cx="11736987" cy="450549"/>
          </a:xfrm>
          <a:prstGeom prst="rect">
            <a:avLst/>
          </a:prstGeom>
          <a:solidFill>
            <a:schemeClr val="accent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17" name="TextBox 16">
            <a:extLst>
              <a:ext uri="{FF2B5EF4-FFF2-40B4-BE49-F238E27FC236}">
                <a16:creationId xmlns:a16="http://schemas.microsoft.com/office/drawing/2014/main" id="{4B30B67E-5DCD-4732-882C-64DE9CC86419}"/>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chemeClr val="bg1"/>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a:ln>
                <a:noFill/>
              </a:ln>
              <a:solidFill>
                <a:schemeClr val="bg1"/>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pic>
        <p:nvPicPr>
          <p:cNvPr id="18" name="Image" descr="Image">
            <a:extLst>
              <a:ext uri="{FF2B5EF4-FFF2-40B4-BE49-F238E27FC236}">
                <a16:creationId xmlns:a16="http://schemas.microsoft.com/office/drawing/2014/main" id="{2F70C4FC-7A21-4AFA-8998-5EAB2E19CBCA}"/>
              </a:ext>
            </a:extLst>
          </p:cNvPr>
          <p:cNvPicPr>
            <a:picLocks noChangeAspect="1"/>
          </p:cNvPicPr>
          <p:nvPr userDrawn="1"/>
        </p:nvPicPr>
        <p:blipFill>
          <a:blip r:embed="rId2"/>
          <a:stretch>
            <a:fillRect/>
          </a:stretch>
        </p:blipFill>
        <p:spPr>
          <a:xfrm>
            <a:off x="11151433" y="6543018"/>
            <a:ext cx="491250" cy="190501"/>
          </a:xfrm>
          <a:prstGeom prst="rect">
            <a:avLst/>
          </a:prstGeom>
          <a:ln w="12700">
            <a:miter lim="400000"/>
          </a:ln>
        </p:spPr>
      </p:pic>
      <p:sp>
        <p:nvSpPr>
          <p:cNvPr id="22" name="Rectangle 21">
            <a:extLst>
              <a:ext uri="{FF2B5EF4-FFF2-40B4-BE49-F238E27FC236}">
                <a16:creationId xmlns:a16="http://schemas.microsoft.com/office/drawing/2014/main" id="{8D716FF7-59F9-414F-85CD-8E23360D2B4C}"/>
              </a:ext>
            </a:extLst>
          </p:cNvPr>
          <p:cNvSpPr/>
          <p:nvPr userDrawn="1"/>
        </p:nvSpPr>
        <p:spPr>
          <a:xfrm>
            <a:off x="5503530" y="6562504"/>
            <a:ext cx="1184940" cy="231410"/>
          </a:xfrm>
          <a:prstGeom prst="rect">
            <a:avLst/>
          </a:prstGeom>
        </p:spPr>
        <p:txBody>
          <a:bodyPr wrap="none">
            <a:spAutoFit/>
          </a:bodyPr>
          <a:lstStyle/>
          <a:p>
            <a:pPr algn="ctr"/>
            <a:r>
              <a:rPr lang="en-US" sz="1000">
                <a:solidFill>
                  <a:schemeClr val="bg1"/>
                </a:solidFill>
              </a:rPr>
              <a:t>Intel Confidential</a:t>
            </a:r>
          </a:p>
        </p:txBody>
      </p:sp>
      <p:sp>
        <p:nvSpPr>
          <p:cNvPr id="24" name="Rectangle 23">
            <a:extLst>
              <a:ext uri="{FF2B5EF4-FFF2-40B4-BE49-F238E27FC236}">
                <a16:creationId xmlns:a16="http://schemas.microsoft.com/office/drawing/2014/main" id="{AD4273EB-E90B-42F7-8CE9-6A1713A08CA3}"/>
              </a:ext>
            </a:extLst>
          </p:cNvPr>
          <p:cNvSpPr/>
          <p:nvPr userDrawn="1"/>
        </p:nvSpPr>
        <p:spPr>
          <a:xfrm>
            <a:off x="483010" y="6562504"/>
            <a:ext cx="1766830" cy="231410"/>
          </a:xfrm>
          <a:prstGeom prst="rect">
            <a:avLst/>
          </a:prstGeom>
        </p:spPr>
        <p:txBody>
          <a:bodyPr wrap="none">
            <a:spAutoFit/>
          </a:bodyPr>
          <a:lstStyle/>
          <a:p>
            <a:pPr algn="l"/>
            <a:r>
              <a:rPr lang="en-US" sz="1000">
                <a:solidFill>
                  <a:schemeClr val="bg1"/>
                </a:solidFill>
              </a:rPr>
              <a:t>Department or Event Name</a:t>
            </a:r>
          </a:p>
        </p:txBody>
      </p:sp>
      <p:sp>
        <p:nvSpPr>
          <p:cNvPr id="25" name="Rectangle 24">
            <a:extLst>
              <a:ext uri="{FF2B5EF4-FFF2-40B4-BE49-F238E27FC236}">
                <a16:creationId xmlns:a16="http://schemas.microsoft.com/office/drawing/2014/main" id="{F98FFA5B-1C6A-486A-A0FE-02206FCDC54A}"/>
              </a:ext>
            </a:extLst>
          </p:cNvPr>
          <p:cNvSpPr/>
          <p:nvPr userDrawn="1"/>
        </p:nvSpPr>
        <p:spPr>
          <a:xfrm rot="5400000">
            <a:off x="8758537" y="2978453"/>
            <a:ext cx="6407450" cy="450549"/>
          </a:xfrm>
          <a:prstGeom prst="rect">
            <a:avLst/>
          </a:prstGeom>
          <a:solidFill>
            <a:schemeClr val="accent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Tree>
    <p:extLst>
      <p:ext uri="{BB962C8B-B14F-4D97-AF65-F5344CB8AC3E}">
        <p14:creationId xmlns:p14="http://schemas.microsoft.com/office/powerpoint/2010/main" val="12754727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amp; Sub White">
    <p:spTree>
      <p:nvGrpSpPr>
        <p:cNvPr id="1" name=""/>
        <p:cNvGrpSpPr/>
        <p:nvPr/>
      </p:nvGrpSpPr>
      <p:grpSpPr>
        <a:xfrm>
          <a:off x="0" y="0"/>
          <a:ext cx="0" cy="0"/>
          <a:chOff x="0" y="0"/>
          <a:chExt cx="0" cy="0"/>
        </a:xfrm>
      </p:grpSpPr>
      <p:graphicFrame>
        <p:nvGraphicFramePr>
          <p:cNvPr id="13" name="Chart 5">
            <a:extLst>
              <a:ext uri="{FF2B5EF4-FFF2-40B4-BE49-F238E27FC236}">
                <a16:creationId xmlns:a16="http://schemas.microsoft.com/office/drawing/2014/main" id="{F0529FEA-BEC4-644C-94EE-601D5BED26F3}"/>
              </a:ext>
            </a:extLst>
          </p:cNvPr>
          <p:cNvGraphicFramePr/>
          <p:nvPr userDrawn="1">
            <p:extLst>
              <p:ext uri="{D42A27DB-BD31-4B8C-83A1-F6EECF244321}">
                <p14:modId xmlns:p14="http://schemas.microsoft.com/office/powerpoint/2010/main" val="680995965"/>
              </p:ext>
            </p:extLst>
          </p:nvPr>
        </p:nvGraphicFramePr>
        <p:xfrm>
          <a:off x="7201593" y="1799047"/>
          <a:ext cx="3472287" cy="4025676"/>
        </p:xfrm>
        <a:graphic>
          <a:graphicData uri="http://schemas.openxmlformats.org/drawingml/2006/chart">
            <c:chart xmlns:c="http://schemas.openxmlformats.org/drawingml/2006/chart" xmlns:r="http://schemas.openxmlformats.org/officeDocument/2006/relationships" r:id="rId2"/>
          </a:graphicData>
        </a:graphic>
      </p:graphicFrame>
      <p:sp>
        <p:nvSpPr>
          <p:cNvPr id="10" name="Title Text">
            <a:extLst>
              <a:ext uri="{FF2B5EF4-FFF2-40B4-BE49-F238E27FC236}">
                <a16:creationId xmlns:a16="http://schemas.microsoft.com/office/drawing/2014/main" id="{0EA1A176-5931-41CA-86D5-15FC4398AA40}"/>
              </a:ext>
            </a:extLst>
          </p:cNvPr>
          <p:cNvSpPr txBox="1">
            <a:spLocks noGrp="1"/>
          </p:cNvSpPr>
          <p:nvPr>
            <p:ph type="title" hasCustomPrompt="1"/>
          </p:nvPr>
        </p:nvSpPr>
        <p:spPr>
          <a:xfrm>
            <a:off x="1444480" y="1917036"/>
            <a:ext cx="9303040" cy="302392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ctr" anchorCtr="0">
            <a:noAutofit/>
          </a:bodyPr>
          <a:lstStyle>
            <a:lvl1pPr algn="ctr">
              <a:defRPr sz="4800">
                <a:solidFill>
                  <a:schemeClr val="accent1"/>
                </a:solidFill>
              </a:defRPr>
            </a:lvl1pPr>
          </a:lstStyle>
          <a:p>
            <a:r>
              <a:rPr lang="en-US"/>
              <a:t>48pt Intel Clear Light Body. For content that is not a section, but has a big idea in text only.</a:t>
            </a:r>
          </a:p>
        </p:txBody>
      </p:sp>
      <p:sp>
        <p:nvSpPr>
          <p:cNvPr id="8" name="Rectangle 7">
            <a:extLst>
              <a:ext uri="{FF2B5EF4-FFF2-40B4-BE49-F238E27FC236}">
                <a16:creationId xmlns:a16="http://schemas.microsoft.com/office/drawing/2014/main" id="{597652EB-8B2D-46CC-B147-89A4C26A2D8F}"/>
              </a:ext>
            </a:extLst>
          </p:cNvPr>
          <p:cNvSpPr/>
          <p:nvPr userDrawn="1"/>
        </p:nvSpPr>
        <p:spPr>
          <a:xfrm>
            <a:off x="0" y="0"/>
            <a:ext cx="11736987" cy="450549"/>
          </a:xfrm>
          <a:prstGeom prst="rect">
            <a:avLst/>
          </a:prstGeom>
          <a:solidFill>
            <a:schemeClr val="bg1">
              <a:lumMod val="95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9" name="Rectangle 8">
            <a:extLst>
              <a:ext uri="{FF2B5EF4-FFF2-40B4-BE49-F238E27FC236}">
                <a16:creationId xmlns:a16="http://schemas.microsoft.com/office/drawing/2014/main" id="{571A480A-B7B4-498C-9868-A91E2651D429}"/>
              </a:ext>
            </a:extLst>
          </p:cNvPr>
          <p:cNvSpPr/>
          <p:nvPr userDrawn="1"/>
        </p:nvSpPr>
        <p:spPr>
          <a:xfrm rot="5400000">
            <a:off x="-2978450" y="2978453"/>
            <a:ext cx="6407450" cy="450549"/>
          </a:xfrm>
          <a:prstGeom prst="rect">
            <a:avLst/>
          </a:prstGeom>
          <a:solidFill>
            <a:schemeClr val="bg1">
              <a:lumMod val="95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Tree>
    <p:extLst>
      <p:ext uri="{BB962C8B-B14F-4D97-AF65-F5344CB8AC3E}">
        <p14:creationId xmlns:p14="http://schemas.microsoft.com/office/powerpoint/2010/main" val="25111878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Title &amp; Sub Blue">
    <p:bg>
      <p:bgPr>
        <a:solidFill>
          <a:schemeClr val="tx2"/>
        </a:solidFill>
        <a:effectLst/>
      </p:bgPr>
    </p:bg>
    <p:spTree>
      <p:nvGrpSpPr>
        <p:cNvPr id="1" name=""/>
        <p:cNvGrpSpPr/>
        <p:nvPr/>
      </p:nvGrpSpPr>
      <p:grpSpPr>
        <a:xfrm>
          <a:off x="0" y="0"/>
          <a:ext cx="0" cy="0"/>
          <a:chOff x="0" y="0"/>
          <a:chExt cx="0" cy="0"/>
        </a:xfrm>
      </p:grpSpPr>
      <p:sp>
        <p:nvSpPr>
          <p:cNvPr id="860" name="Rectangle"/>
          <p:cNvSpPr/>
          <p:nvPr userDrawn="1"/>
        </p:nvSpPr>
        <p:spPr>
          <a:xfrm>
            <a:off x="471054" y="464127"/>
            <a:ext cx="11272494" cy="5944838"/>
          </a:xfrm>
          <a:prstGeom prst="rect">
            <a:avLst/>
          </a:prstGeom>
          <a:solidFill>
            <a:schemeClr val="accent1"/>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861" name="Square"/>
          <p:cNvSpPr/>
          <p:nvPr/>
        </p:nvSpPr>
        <p:spPr>
          <a:xfrm>
            <a:off x="11743603" y="6405281"/>
            <a:ext cx="448398" cy="452720"/>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pic>
        <p:nvPicPr>
          <p:cNvPr id="862" name="Image" descr="Image"/>
          <p:cNvPicPr>
            <a:picLocks noChangeAspect="1"/>
          </p:cNvPicPr>
          <p:nvPr/>
        </p:nvPicPr>
        <p:blipFill>
          <a:blip r:embed="rId2"/>
          <a:stretch>
            <a:fillRect/>
          </a:stretch>
        </p:blipFill>
        <p:spPr>
          <a:xfrm>
            <a:off x="11151433" y="6543018"/>
            <a:ext cx="491250" cy="190501"/>
          </a:xfrm>
          <a:prstGeom prst="rect">
            <a:avLst/>
          </a:prstGeom>
          <a:ln w="12700">
            <a:miter lim="400000"/>
          </a:ln>
        </p:spPr>
      </p:pic>
      <p:sp>
        <p:nvSpPr>
          <p:cNvPr id="866" name="Text"/>
          <p:cNvSpPr txBox="1"/>
          <p:nvPr/>
        </p:nvSpPr>
        <p:spPr>
          <a:xfrm>
            <a:off x="11942955" y="6538004"/>
            <a:ext cx="51361" cy="189796"/>
          </a:xfrm>
          <a:prstGeom prst="rect">
            <a:avLst/>
          </a:prstGeom>
          <a:ln w="12700">
            <a:miter lim="400000"/>
          </a:ln>
        </p:spPr>
        <p:txBody>
          <a:bodyPr wrap="none" lIns="25400" tIns="25400" rIns="25400" bIns="25400" anchor="b">
            <a:spAutoFit/>
          </a:bodyPr>
          <a:lstStyle/>
          <a:p>
            <a:pPr algn="ctr" defTabSz="292100">
              <a:lnSpc>
                <a:spcPct val="100000"/>
              </a:lnSpc>
              <a:spcBef>
                <a:spcPts val="0"/>
              </a:spcBef>
              <a:defRPr sz="1800">
                <a:solidFill>
                  <a:srgbClr val="FFFFFF"/>
                </a:solidFill>
                <a:latin typeface="Intel Clear"/>
                <a:ea typeface="Intel Clear"/>
                <a:cs typeface="Intel Clear"/>
                <a:sym typeface="Intel Clear"/>
              </a:defRPr>
            </a:pPr>
            <a:endParaRPr sz="900"/>
          </a:p>
        </p:txBody>
      </p:sp>
      <p:sp>
        <p:nvSpPr>
          <p:cNvPr id="13" name="TextBox 12">
            <a:extLst>
              <a:ext uri="{FF2B5EF4-FFF2-40B4-BE49-F238E27FC236}">
                <a16:creationId xmlns:a16="http://schemas.microsoft.com/office/drawing/2014/main" id="{9D4875CE-AB47-3643-8581-D89E9CF7EFC1}"/>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8" name="Rectangle 7">
            <a:extLst>
              <a:ext uri="{FF2B5EF4-FFF2-40B4-BE49-F238E27FC236}">
                <a16:creationId xmlns:a16="http://schemas.microsoft.com/office/drawing/2014/main" id="{41A778AB-F6EC-4101-87E6-DECF7944E661}"/>
              </a:ext>
            </a:extLst>
          </p:cNvPr>
          <p:cNvSpPr/>
          <p:nvPr userDrawn="1"/>
        </p:nvSpPr>
        <p:spPr>
          <a:xfrm>
            <a:off x="5503530" y="6562504"/>
            <a:ext cx="1184940" cy="231410"/>
          </a:xfrm>
          <a:prstGeom prst="rect">
            <a:avLst/>
          </a:prstGeom>
        </p:spPr>
        <p:txBody>
          <a:bodyPr wrap="none">
            <a:spAutoFit/>
          </a:bodyPr>
          <a:lstStyle/>
          <a:p>
            <a:pPr algn="ctr"/>
            <a:r>
              <a:rPr lang="en-US" sz="1000">
                <a:solidFill>
                  <a:schemeClr val="bg1"/>
                </a:solidFill>
              </a:rPr>
              <a:t>Intel Confidential</a:t>
            </a:r>
          </a:p>
        </p:txBody>
      </p:sp>
      <p:sp>
        <p:nvSpPr>
          <p:cNvPr id="9" name="Rectangle 8">
            <a:extLst>
              <a:ext uri="{FF2B5EF4-FFF2-40B4-BE49-F238E27FC236}">
                <a16:creationId xmlns:a16="http://schemas.microsoft.com/office/drawing/2014/main" id="{F6E1F1A6-2FDF-4676-B713-F9746DD3A821}"/>
              </a:ext>
            </a:extLst>
          </p:cNvPr>
          <p:cNvSpPr/>
          <p:nvPr userDrawn="1"/>
        </p:nvSpPr>
        <p:spPr>
          <a:xfrm>
            <a:off x="483010" y="6562504"/>
            <a:ext cx="1766830" cy="231410"/>
          </a:xfrm>
          <a:prstGeom prst="rect">
            <a:avLst/>
          </a:prstGeom>
        </p:spPr>
        <p:txBody>
          <a:bodyPr wrap="none">
            <a:spAutoFit/>
          </a:bodyPr>
          <a:lstStyle/>
          <a:p>
            <a:pPr algn="l"/>
            <a:r>
              <a:rPr lang="en-US" sz="1000">
                <a:solidFill>
                  <a:schemeClr val="bg1"/>
                </a:solidFill>
              </a:rPr>
              <a:t>Department or Event Name</a:t>
            </a:r>
          </a:p>
        </p:txBody>
      </p:sp>
      <p:sp>
        <p:nvSpPr>
          <p:cNvPr id="10" name="Title Text">
            <a:extLst>
              <a:ext uri="{FF2B5EF4-FFF2-40B4-BE49-F238E27FC236}">
                <a16:creationId xmlns:a16="http://schemas.microsoft.com/office/drawing/2014/main" id="{E400EEBB-F912-40CA-A759-DEFE15164979}"/>
              </a:ext>
            </a:extLst>
          </p:cNvPr>
          <p:cNvSpPr txBox="1">
            <a:spLocks noGrp="1"/>
          </p:cNvSpPr>
          <p:nvPr>
            <p:ph type="title" hasCustomPrompt="1"/>
          </p:nvPr>
        </p:nvSpPr>
        <p:spPr>
          <a:xfrm>
            <a:off x="1444480" y="1917036"/>
            <a:ext cx="9303040" cy="302392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ctr" anchorCtr="0">
            <a:noAutofit/>
          </a:bodyPr>
          <a:lstStyle>
            <a:lvl1pPr algn="ctr">
              <a:defRPr sz="4800">
                <a:solidFill>
                  <a:schemeClr val="bg1"/>
                </a:solidFill>
              </a:defRPr>
            </a:lvl1pPr>
          </a:lstStyle>
          <a:p>
            <a:r>
              <a:rPr lang="en-US"/>
              <a:t>48pt Intel Clear Light Body. For content that is not a section, but has a big idea in text only.</a:t>
            </a:r>
          </a:p>
        </p:txBody>
      </p:sp>
    </p:spTree>
    <p:extLst>
      <p:ext uri="{BB962C8B-B14F-4D97-AF65-F5344CB8AC3E}">
        <p14:creationId xmlns:p14="http://schemas.microsoft.com/office/powerpoint/2010/main" val="4037652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le &amp; Sub Light Blue">
    <p:bg>
      <p:bgPr>
        <a:solidFill>
          <a:srgbClr val="00C7FD"/>
        </a:solidFill>
        <a:effectLst/>
      </p:bgPr>
    </p:bg>
    <p:spTree>
      <p:nvGrpSpPr>
        <p:cNvPr id="1" name=""/>
        <p:cNvGrpSpPr/>
        <p:nvPr/>
      </p:nvGrpSpPr>
      <p:grpSpPr>
        <a:xfrm>
          <a:off x="0" y="0"/>
          <a:ext cx="0" cy="0"/>
          <a:chOff x="0" y="0"/>
          <a:chExt cx="0" cy="0"/>
        </a:xfrm>
      </p:grpSpPr>
      <p:sp>
        <p:nvSpPr>
          <p:cNvPr id="860" name="Rectangle"/>
          <p:cNvSpPr/>
          <p:nvPr userDrawn="1"/>
        </p:nvSpPr>
        <p:spPr>
          <a:xfrm>
            <a:off x="471054" y="464127"/>
            <a:ext cx="11272494" cy="5944838"/>
          </a:xfrm>
          <a:prstGeom prst="rect">
            <a:avLst/>
          </a:prstGeom>
          <a:solidFill>
            <a:schemeClr val="accent2">
              <a:lumMod val="75000"/>
            </a:schemeClr>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861" name="Square"/>
          <p:cNvSpPr/>
          <p:nvPr/>
        </p:nvSpPr>
        <p:spPr>
          <a:xfrm>
            <a:off x="11743603" y="6405281"/>
            <a:ext cx="448398" cy="452720"/>
          </a:xfrm>
          <a:prstGeom prst="rect">
            <a:avLst/>
          </a:prstGeom>
          <a:solidFill>
            <a:schemeClr val="accent2">
              <a:lumMod val="75000"/>
            </a:schemeClr>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pic>
        <p:nvPicPr>
          <p:cNvPr id="862" name="Image" descr="Image"/>
          <p:cNvPicPr>
            <a:picLocks noChangeAspect="1"/>
          </p:cNvPicPr>
          <p:nvPr/>
        </p:nvPicPr>
        <p:blipFill>
          <a:blip r:embed="rId2"/>
          <a:stretch>
            <a:fillRect/>
          </a:stretch>
        </p:blipFill>
        <p:spPr>
          <a:xfrm>
            <a:off x="11151433" y="6543018"/>
            <a:ext cx="491250" cy="190501"/>
          </a:xfrm>
          <a:prstGeom prst="rect">
            <a:avLst/>
          </a:prstGeom>
          <a:ln w="12700">
            <a:miter lim="400000"/>
          </a:ln>
        </p:spPr>
      </p:pic>
      <p:sp>
        <p:nvSpPr>
          <p:cNvPr id="866" name="Text"/>
          <p:cNvSpPr txBox="1"/>
          <p:nvPr/>
        </p:nvSpPr>
        <p:spPr>
          <a:xfrm>
            <a:off x="11942955" y="6538004"/>
            <a:ext cx="51361" cy="189796"/>
          </a:xfrm>
          <a:prstGeom prst="rect">
            <a:avLst/>
          </a:prstGeom>
          <a:ln w="12700">
            <a:miter lim="400000"/>
          </a:ln>
        </p:spPr>
        <p:txBody>
          <a:bodyPr wrap="none" lIns="25400" tIns="25400" rIns="25400" bIns="25400" anchor="b">
            <a:spAutoFit/>
          </a:bodyPr>
          <a:lstStyle/>
          <a:p>
            <a:pPr algn="ctr" defTabSz="292100">
              <a:lnSpc>
                <a:spcPct val="100000"/>
              </a:lnSpc>
              <a:spcBef>
                <a:spcPts val="0"/>
              </a:spcBef>
              <a:defRPr sz="1800">
                <a:solidFill>
                  <a:srgbClr val="FFFFFF"/>
                </a:solidFill>
                <a:latin typeface="Intel Clear"/>
                <a:ea typeface="Intel Clear"/>
                <a:cs typeface="Intel Clear"/>
                <a:sym typeface="Intel Clear"/>
              </a:defRPr>
            </a:pPr>
            <a:endParaRPr sz="900"/>
          </a:p>
        </p:txBody>
      </p:sp>
      <p:sp>
        <p:nvSpPr>
          <p:cNvPr id="13" name="TextBox 12">
            <a:extLst>
              <a:ext uri="{FF2B5EF4-FFF2-40B4-BE49-F238E27FC236}">
                <a16:creationId xmlns:a16="http://schemas.microsoft.com/office/drawing/2014/main" id="{9D4875CE-AB47-3643-8581-D89E9CF7EFC1}"/>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8" name="Rectangle 7">
            <a:extLst>
              <a:ext uri="{FF2B5EF4-FFF2-40B4-BE49-F238E27FC236}">
                <a16:creationId xmlns:a16="http://schemas.microsoft.com/office/drawing/2014/main" id="{52E60B70-5DF3-4398-B558-301661292DFC}"/>
              </a:ext>
            </a:extLst>
          </p:cNvPr>
          <p:cNvSpPr/>
          <p:nvPr userDrawn="1"/>
        </p:nvSpPr>
        <p:spPr>
          <a:xfrm>
            <a:off x="5503530" y="6562504"/>
            <a:ext cx="1184940" cy="231410"/>
          </a:xfrm>
          <a:prstGeom prst="rect">
            <a:avLst/>
          </a:prstGeom>
        </p:spPr>
        <p:txBody>
          <a:bodyPr wrap="none">
            <a:spAutoFit/>
          </a:bodyPr>
          <a:lstStyle/>
          <a:p>
            <a:pPr algn="ctr"/>
            <a:r>
              <a:rPr lang="en-US" sz="1000">
                <a:solidFill>
                  <a:schemeClr val="bg1"/>
                </a:solidFill>
              </a:rPr>
              <a:t>Intel Confidential</a:t>
            </a:r>
          </a:p>
        </p:txBody>
      </p:sp>
      <p:sp>
        <p:nvSpPr>
          <p:cNvPr id="9" name="Rectangle 8">
            <a:extLst>
              <a:ext uri="{FF2B5EF4-FFF2-40B4-BE49-F238E27FC236}">
                <a16:creationId xmlns:a16="http://schemas.microsoft.com/office/drawing/2014/main" id="{EC2CF38D-B95A-4CD5-8F7D-86EA9C709AD4}"/>
              </a:ext>
            </a:extLst>
          </p:cNvPr>
          <p:cNvSpPr/>
          <p:nvPr userDrawn="1"/>
        </p:nvSpPr>
        <p:spPr>
          <a:xfrm>
            <a:off x="483010" y="6562504"/>
            <a:ext cx="1766830" cy="231410"/>
          </a:xfrm>
          <a:prstGeom prst="rect">
            <a:avLst/>
          </a:prstGeom>
        </p:spPr>
        <p:txBody>
          <a:bodyPr wrap="none">
            <a:spAutoFit/>
          </a:bodyPr>
          <a:lstStyle/>
          <a:p>
            <a:pPr algn="l"/>
            <a:r>
              <a:rPr lang="en-US" sz="1000">
                <a:solidFill>
                  <a:schemeClr val="bg1"/>
                </a:solidFill>
              </a:rPr>
              <a:t>Department or Event Name</a:t>
            </a:r>
          </a:p>
        </p:txBody>
      </p:sp>
      <p:sp>
        <p:nvSpPr>
          <p:cNvPr id="10" name="Title Text">
            <a:extLst>
              <a:ext uri="{FF2B5EF4-FFF2-40B4-BE49-F238E27FC236}">
                <a16:creationId xmlns:a16="http://schemas.microsoft.com/office/drawing/2014/main" id="{93B25211-1805-4C17-8545-7E02A6786392}"/>
              </a:ext>
            </a:extLst>
          </p:cNvPr>
          <p:cNvSpPr txBox="1">
            <a:spLocks noGrp="1"/>
          </p:cNvSpPr>
          <p:nvPr>
            <p:ph type="title" hasCustomPrompt="1"/>
          </p:nvPr>
        </p:nvSpPr>
        <p:spPr>
          <a:xfrm>
            <a:off x="1444480" y="1917036"/>
            <a:ext cx="9303040" cy="302392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ctr" anchorCtr="0">
            <a:noAutofit/>
          </a:bodyPr>
          <a:lstStyle>
            <a:lvl1pPr algn="ctr">
              <a:defRPr sz="4800">
                <a:solidFill>
                  <a:schemeClr val="bg1"/>
                </a:solidFill>
              </a:defRPr>
            </a:lvl1pPr>
          </a:lstStyle>
          <a:p>
            <a:r>
              <a:rPr lang="en-US"/>
              <a:t>48pt Intel Clear Light Body. For content that is not a section, but has a big idea in text only.</a:t>
            </a:r>
          </a:p>
        </p:txBody>
      </p:sp>
    </p:spTree>
    <p:extLst>
      <p:ext uri="{BB962C8B-B14F-4D97-AF65-F5344CB8AC3E}">
        <p14:creationId xmlns:p14="http://schemas.microsoft.com/office/powerpoint/2010/main" val="31637642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End Slide">
    <p:bg>
      <p:bgPr>
        <a:solidFill>
          <a:schemeClr val="accent1"/>
        </a:solidFill>
        <a:effectLst/>
      </p:bgPr>
    </p:bg>
    <p:spTree>
      <p:nvGrpSpPr>
        <p:cNvPr id="1" name=""/>
        <p:cNvGrpSpPr/>
        <p:nvPr/>
      </p:nvGrpSpPr>
      <p:grpSpPr>
        <a:xfrm>
          <a:off x="0" y="0"/>
          <a:ext cx="0" cy="0"/>
          <a:chOff x="0" y="0"/>
          <a:chExt cx="0" cy="0"/>
        </a:xfrm>
      </p:grpSpPr>
      <p:pic>
        <p:nvPicPr>
          <p:cNvPr id="2" name="Graphic 1">
            <a:extLst>
              <a:ext uri="{FF2B5EF4-FFF2-40B4-BE49-F238E27FC236}">
                <a16:creationId xmlns:a16="http://schemas.microsoft.com/office/drawing/2014/main" id="{BDA94F2D-B7BD-4CE9-A606-F00802F3131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099949" y="2409775"/>
            <a:ext cx="4080108" cy="1521396"/>
          </a:xfrm>
          <a:prstGeom prst="rect">
            <a:avLst/>
          </a:prstGeom>
        </p:spPr>
      </p:pic>
      <p:sp>
        <p:nvSpPr>
          <p:cNvPr id="15" name="TextBox 14">
            <a:extLst>
              <a:ext uri="{FF2B5EF4-FFF2-40B4-BE49-F238E27FC236}">
                <a16:creationId xmlns:a16="http://schemas.microsoft.com/office/drawing/2014/main" id="{3F655609-5439-9C4A-8F0D-9AB5A1AAC9A3}"/>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6" name="Rectangle 5">
            <a:extLst>
              <a:ext uri="{FF2B5EF4-FFF2-40B4-BE49-F238E27FC236}">
                <a16:creationId xmlns:a16="http://schemas.microsoft.com/office/drawing/2014/main" id="{69112354-342E-49CE-8E3C-E078BBE1ADF7}"/>
              </a:ext>
            </a:extLst>
          </p:cNvPr>
          <p:cNvSpPr/>
          <p:nvPr userDrawn="1"/>
        </p:nvSpPr>
        <p:spPr>
          <a:xfrm>
            <a:off x="0" y="6407451"/>
            <a:ext cx="11736987"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7" name="Rectangle 6">
            <a:extLst>
              <a:ext uri="{FF2B5EF4-FFF2-40B4-BE49-F238E27FC236}">
                <a16:creationId xmlns:a16="http://schemas.microsoft.com/office/drawing/2014/main" id="{CD21D8AD-9194-4DBA-8221-7F294421810B}"/>
              </a:ext>
            </a:extLst>
          </p:cNvPr>
          <p:cNvSpPr/>
          <p:nvPr userDrawn="1"/>
        </p:nvSpPr>
        <p:spPr>
          <a:xfrm rot="5400000">
            <a:off x="8758537" y="2978453"/>
            <a:ext cx="6407450"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Tree>
    <p:extLst>
      <p:ext uri="{BB962C8B-B14F-4D97-AF65-F5344CB8AC3E}">
        <p14:creationId xmlns:p14="http://schemas.microsoft.com/office/powerpoint/2010/main" val="10083188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White">
    <p:spTree>
      <p:nvGrpSpPr>
        <p:cNvPr id="1" name=""/>
        <p:cNvGrpSpPr/>
        <p:nvPr/>
      </p:nvGrpSpPr>
      <p:grpSpPr>
        <a:xfrm>
          <a:off x="0" y="0"/>
          <a:ext cx="0" cy="0"/>
          <a:chOff x="0" y="0"/>
          <a:chExt cx="0" cy="0"/>
        </a:xfrm>
      </p:grpSpPr>
      <p:sp>
        <p:nvSpPr>
          <p:cNvPr id="137" name="Rectangle"/>
          <p:cNvSpPr/>
          <p:nvPr/>
        </p:nvSpPr>
        <p:spPr>
          <a:xfrm>
            <a:off x="1466513" y="-28456"/>
            <a:ext cx="3430768" cy="5421617"/>
          </a:xfrm>
          <a:prstGeom prst="rect">
            <a:avLst/>
          </a:prstGeom>
          <a:solidFill>
            <a:srgbClr val="E7E7E7">
              <a:alpha val="39000"/>
            </a:srgbClr>
          </a:solidFill>
          <a:ln w="12700">
            <a:miter lim="400000"/>
          </a:ln>
        </p:spPr>
        <p:txBody>
          <a:bodyPr lIns="0" tIns="0" rIns="0" bIns="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22" name="Title Text">
            <a:extLst>
              <a:ext uri="{FF2B5EF4-FFF2-40B4-BE49-F238E27FC236}">
                <a16:creationId xmlns:a16="http://schemas.microsoft.com/office/drawing/2014/main" id="{82EC668F-6093-6548-B182-47568630AF81}"/>
              </a:ext>
            </a:extLst>
          </p:cNvPr>
          <p:cNvSpPr txBox="1">
            <a:spLocks noGrp="1"/>
          </p:cNvSpPr>
          <p:nvPr>
            <p:ph type="title" hasCustomPrompt="1"/>
          </p:nvPr>
        </p:nvSpPr>
        <p:spPr>
          <a:xfrm>
            <a:off x="1895475" y="3585279"/>
            <a:ext cx="10972801" cy="109182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a:defRPr sz="7500">
                <a:solidFill>
                  <a:srgbClr val="525252"/>
                </a:solidFill>
              </a:defRPr>
            </a:lvl1pPr>
          </a:lstStyle>
          <a:p>
            <a:r>
              <a:rPr lang="en-US"/>
              <a:t>75 </a:t>
            </a:r>
            <a:r>
              <a:rPr lang="en-US" err="1"/>
              <a:t>pt</a:t>
            </a:r>
            <a:r>
              <a:rPr lang="en-US"/>
              <a:t> Intel Clear</a:t>
            </a:r>
            <a:endParaRPr/>
          </a:p>
        </p:txBody>
      </p:sp>
      <p:sp>
        <p:nvSpPr>
          <p:cNvPr id="15" name="Text Placeholder 2">
            <a:extLst>
              <a:ext uri="{FF2B5EF4-FFF2-40B4-BE49-F238E27FC236}">
                <a16:creationId xmlns:a16="http://schemas.microsoft.com/office/drawing/2014/main" id="{F87CC838-4D6E-4C99-A3F1-81F2913C62B3}"/>
              </a:ext>
            </a:extLst>
          </p:cNvPr>
          <p:cNvSpPr>
            <a:spLocks noGrp="1"/>
          </p:cNvSpPr>
          <p:nvPr>
            <p:ph type="body" sz="quarter" idx="25" hasCustomPrompt="1"/>
          </p:nvPr>
        </p:nvSpPr>
        <p:spPr>
          <a:xfrm>
            <a:off x="1895475" y="3182315"/>
            <a:ext cx="10296524" cy="304800"/>
          </a:xfrm>
        </p:spPr>
        <p:txBody>
          <a:bodyPr>
            <a:normAutofit/>
          </a:bodyPr>
          <a:lstStyle>
            <a:lvl1pPr marL="0" indent="0">
              <a:buNone/>
              <a:defRPr sz="1600" b="1" i="0">
                <a:solidFill>
                  <a:schemeClr val="accent1"/>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a:t>16pt Intel Clear Bold Intro:</a:t>
            </a:r>
          </a:p>
        </p:txBody>
      </p:sp>
      <p:sp>
        <p:nvSpPr>
          <p:cNvPr id="18" name="Text Placeholder 6">
            <a:extLst>
              <a:ext uri="{FF2B5EF4-FFF2-40B4-BE49-F238E27FC236}">
                <a16:creationId xmlns:a16="http://schemas.microsoft.com/office/drawing/2014/main" id="{00C3E650-A810-40D9-81A8-D3E73C9326E4}"/>
              </a:ext>
            </a:extLst>
          </p:cNvPr>
          <p:cNvSpPr>
            <a:spLocks noGrp="1"/>
          </p:cNvSpPr>
          <p:nvPr>
            <p:ph type="body" sz="quarter" idx="27" hasCustomPrompt="1"/>
          </p:nvPr>
        </p:nvSpPr>
        <p:spPr>
          <a:xfrm>
            <a:off x="1908348" y="4778609"/>
            <a:ext cx="10283651" cy="326776"/>
          </a:xfrm>
        </p:spPr>
        <p:txBody>
          <a:bodyPr>
            <a:normAutofit/>
          </a:bodyPr>
          <a:lstStyle>
            <a:lvl1pPr marL="0" indent="0">
              <a:buNone/>
              <a:defRPr sz="1800" b="0" i="0">
                <a:solidFill>
                  <a:schemeClr val="bg2"/>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a:t>18pt Intel Clear Subhead, Date, Etc.</a:t>
            </a:r>
          </a:p>
        </p:txBody>
      </p:sp>
      <p:sp>
        <p:nvSpPr>
          <p:cNvPr id="10" name="Square">
            <a:extLst>
              <a:ext uri="{FF2B5EF4-FFF2-40B4-BE49-F238E27FC236}">
                <a16:creationId xmlns:a16="http://schemas.microsoft.com/office/drawing/2014/main" id="{99F366F8-DC49-4E0B-B131-1FB92CC518E3}"/>
              </a:ext>
            </a:extLst>
          </p:cNvPr>
          <p:cNvSpPr/>
          <p:nvPr userDrawn="1"/>
        </p:nvSpPr>
        <p:spPr>
          <a:xfrm>
            <a:off x="861107" y="5390896"/>
            <a:ext cx="607299" cy="607299"/>
          </a:xfrm>
          <a:prstGeom prst="rect">
            <a:avLst/>
          </a:prstGeom>
          <a:solidFill>
            <a:srgbClr val="2872C5"/>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11" name="Rectangle">
            <a:extLst>
              <a:ext uri="{FF2B5EF4-FFF2-40B4-BE49-F238E27FC236}">
                <a16:creationId xmlns:a16="http://schemas.microsoft.com/office/drawing/2014/main" id="{10443275-64C7-4249-92B8-990C3BB41279}"/>
              </a:ext>
            </a:extLst>
          </p:cNvPr>
          <p:cNvSpPr/>
          <p:nvPr userDrawn="1"/>
        </p:nvSpPr>
        <p:spPr>
          <a:xfrm>
            <a:off x="576067" y="5108797"/>
            <a:ext cx="286654" cy="282073"/>
          </a:xfrm>
          <a:prstGeom prst="rect">
            <a:avLst/>
          </a:prstGeom>
          <a:solidFill>
            <a:srgbClr val="00C7FD"/>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12" name="Square">
            <a:extLst>
              <a:ext uri="{FF2B5EF4-FFF2-40B4-BE49-F238E27FC236}">
                <a16:creationId xmlns:a16="http://schemas.microsoft.com/office/drawing/2014/main" id="{85908D9A-1608-44B4-A0A3-FC9E665728CA}"/>
              </a:ext>
            </a:extLst>
          </p:cNvPr>
          <p:cNvSpPr/>
          <p:nvPr userDrawn="1"/>
        </p:nvSpPr>
        <p:spPr>
          <a:xfrm>
            <a:off x="861107" y="4952474"/>
            <a:ext cx="157461" cy="157461"/>
          </a:xfrm>
          <a:prstGeom prst="rect">
            <a:avLst/>
          </a:prstGeom>
          <a:solidFill>
            <a:srgbClr val="2872C5"/>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pic>
        <p:nvPicPr>
          <p:cNvPr id="3" name="Graphic 2">
            <a:extLst>
              <a:ext uri="{FF2B5EF4-FFF2-40B4-BE49-F238E27FC236}">
                <a16:creationId xmlns:a16="http://schemas.microsoft.com/office/drawing/2014/main" id="{2952F383-4862-4271-B541-5612120030D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466513" y="5992753"/>
            <a:ext cx="1031758" cy="384723"/>
          </a:xfrm>
          <a:prstGeom prst="rect">
            <a:avLst/>
          </a:prstGeom>
        </p:spPr>
      </p:pic>
    </p:spTree>
    <p:extLst>
      <p:ext uri="{BB962C8B-B14F-4D97-AF65-F5344CB8AC3E}">
        <p14:creationId xmlns:p14="http://schemas.microsoft.com/office/powerpoint/2010/main" val="36723759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17" name="Title Text">
            <a:extLst>
              <a:ext uri="{FF2B5EF4-FFF2-40B4-BE49-F238E27FC236}">
                <a16:creationId xmlns:a16="http://schemas.microsoft.com/office/drawing/2014/main" id="{14C27936-4608-A44C-9C6E-3708646E2002}"/>
              </a:ext>
            </a:extLst>
          </p:cNvPr>
          <p:cNvSpPr txBox="1">
            <a:spLocks noGrp="1"/>
          </p:cNvSpPr>
          <p:nvPr>
            <p:ph type="title" hasCustomPrompt="1"/>
          </p:nvPr>
        </p:nvSpPr>
        <p:spPr>
          <a:xfrm>
            <a:off x="571370" y="571500"/>
            <a:ext cx="11010816" cy="95249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a:defRPr sz="4000">
                <a:solidFill>
                  <a:srgbClr val="525252"/>
                </a:solidFill>
              </a:defRPr>
            </a:lvl1pPr>
          </a:lstStyle>
          <a:p>
            <a:r>
              <a:rPr lang="en-US"/>
              <a:t>40pt Intel Clear Light Text Goes Here</a:t>
            </a:r>
          </a:p>
        </p:txBody>
      </p:sp>
    </p:spTree>
    <p:extLst>
      <p:ext uri="{BB962C8B-B14F-4D97-AF65-F5344CB8AC3E}">
        <p14:creationId xmlns:p14="http://schemas.microsoft.com/office/powerpoint/2010/main" val="25547957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17" name="Title Text">
            <a:extLst>
              <a:ext uri="{FF2B5EF4-FFF2-40B4-BE49-F238E27FC236}">
                <a16:creationId xmlns:a16="http://schemas.microsoft.com/office/drawing/2014/main" id="{14C27936-4608-A44C-9C6E-3708646E2002}"/>
              </a:ext>
            </a:extLst>
          </p:cNvPr>
          <p:cNvSpPr txBox="1">
            <a:spLocks noGrp="1"/>
          </p:cNvSpPr>
          <p:nvPr>
            <p:ph type="title" hasCustomPrompt="1"/>
          </p:nvPr>
        </p:nvSpPr>
        <p:spPr>
          <a:xfrm>
            <a:off x="571370" y="571500"/>
            <a:ext cx="11010816" cy="95249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a:defRPr sz="4000">
                <a:solidFill>
                  <a:srgbClr val="525252"/>
                </a:solidFill>
              </a:defRPr>
            </a:lvl1pPr>
          </a:lstStyle>
          <a:p>
            <a:r>
              <a:rPr lang="en-US"/>
              <a:t>40pt Intel Clear Light Text Goes Here</a:t>
            </a:r>
          </a:p>
        </p:txBody>
      </p:sp>
      <p:sp>
        <p:nvSpPr>
          <p:cNvPr id="3" name="Content Placeholder 2">
            <a:extLst>
              <a:ext uri="{FF2B5EF4-FFF2-40B4-BE49-F238E27FC236}">
                <a16:creationId xmlns:a16="http://schemas.microsoft.com/office/drawing/2014/main" id="{EBA0C540-99BD-45E3-99D2-78C2032EBE57}"/>
              </a:ext>
            </a:extLst>
          </p:cNvPr>
          <p:cNvSpPr>
            <a:spLocks noGrp="1"/>
          </p:cNvSpPr>
          <p:nvPr>
            <p:ph sz="quarter" idx="28"/>
          </p:nvPr>
        </p:nvSpPr>
        <p:spPr>
          <a:xfrm>
            <a:off x="571370" y="1673454"/>
            <a:ext cx="11010900" cy="457494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832556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ub &amp; Content">
    <p:spTree>
      <p:nvGrpSpPr>
        <p:cNvPr id="1" name=""/>
        <p:cNvGrpSpPr/>
        <p:nvPr/>
      </p:nvGrpSpPr>
      <p:grpSpPr>
        <a:xfrm>
          <a:off x="0" y="0"/>
          <a:ext cx="0" cy="0"/>
          <a:chOff x="0" y="0"/>
          <a:chExt cx="0" cy="0"/>
        </a:xfrm>
      </p:grpSpPr>
      <p:sp>
        <p:nvSpPr>
          <p:cNvPr id="17" name="Title Text">
            <a:extLst>
              <a:ext uri="{FF2B5EF4-FFF2-40B4-BE49-F238E27FC236}">
                <a16:creationId xmlns:a16="http://schemas.microsoft.com/office/drawing/2014/main" id="{14C27936-4608-A44C-9C6E-3708646E2002}"/>
              </a:ext>
            </a:extLst>
          </p:cNvPr>
          <p:cNvSpPr txBox="1">
            <a:spLocks noGrp="1"/>
          </p:cNvSpPr>
          <p:nvPr>
            <p:ph type="title" hasCustomPrompt="1"/>
          </p:nvPr>
        </p:nvSpPr>
        <p:spPr>
          <a:xfrm>
            <a:off x="571370" y="571500"/>
            <a:ext cx="11010816" cy="95249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a:defRPr sz="4000">
                <a:solidFill>
                  <a:srgbClr val="525252"/>
                </a:solidFill>
              </a:defRPr>
            </a:lvl1pPr>
          </a:lstStyle>
          <a:p>
            <a:r>
              <a:rPr lang="en-US"/>
              <a:t>40pt Intel Clear Light Text Goes Here</a:t>
            </a:r>
          </a:p>
        </p:txBody>
      </p:sp>
      <p:sp>
        <p:nvSpPr>
          <p:cNvPr id="3" name="Content Placeholder 2">
            <a:extLst>
              <a:ext uri="{FF2B5EF4-FFF2-40B4-BE49-F238E27FC236}">
                <a16:creationId xmlns:a16="http://schemas.microsoft.com/office/drawing/2014/main" id="{EBA0C540-99BD-45E3-99D2-78C2032EBE57}"/>
              </a:ext>
            </a:extLst>
          </p:cNvPr>
          <p:cNvSpPr>
            <a:spLocks noGrp="1"/>
          </p:cNvSpPr>
          <p:nvPr>
            <p:ph sz="quarter" idx="28"/>
          </p:nvPr>
        </p:nvSpPr>
        <p:spPr>
          <a:xfrm>
            <a:off x="571370" y="2139953"/>
            <a:ext cx="11010900" cy="41084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 Placeholder 3">
            <a:extLst>
              <a:ext uri="{FF2B5EF4-FFF2-40B4-BE49-F238E27FC236}">
                <a16:creationId xmlns:a16="http://schemas.microsoft.com/office/drawing/2014/main" id="{D980C114-FE9A-4B63-B509-F59F1A2C55A5}"/>
              </a:ext>
            </a:extLst>
          </p:cNvPr>
          <p:cNvSpPr>
            <a:spLocks noGrp="1"/>
          </p:cNvSpPr>
          <p:nvPr>
            <p:ph type="body" sz="quarter" idx="29"/>
          </p:nvPr>
        </p:nvSpPr>
        <p:spPr>
          <a:xfrm>
            <a:off x="571370" y="1612901"/>
            <a:ext cx="11022013" cy="438150"/>
          </a:xfrm>
        </p:spPr>
        <p:txBody>
          <a:bodyPr>
            <a:noAutofit/>
          </a:bodyPr>
          <a:lstStyle>
            <a:lvl1pPr marL="0" indent="0">
              <a:buNone/>
              <a:defRPr sz="3200">
                <a:solidFill>
                  <a:schemeClr val="accent1"/>
                </a:solidFill>
                <a:latin typeface="+mn-lt"/>
              </a:defRPr>
            </a:lvl1pPr>
            <a:lvl2pPr marL="228600" indent="0">
              <a:buNone/>
              <a:defRPr/>
            </a:lvl2pPr>
          </a:lstStyle>
          <a:p>
            <a:pPr lvl="0"/>
            <a:r>
              <a:rPr lang="en-US"/>
              <a:t>Click to edit Master text styles</a:t>
            </a:r>
          </a:p>
        </p:txBody>
      </p:sp>
    </p:spTree>
    <p:extLst>
      <p:ext uri="{BB962C8B-B14F-4D97-AF65-F5344CB8AC3E}">
        <p14:creationId xmlns:p14="http://schemas.microsoft.com/office/powerpoint/2010/main" val="19069911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Sub &amp; 2 Content Columns">
    <p:spTree>
      <p:nvGrpSpPr>
        <p:cNvPr id="1" name=""/>
        <p:cNvGrpSpPr/>
        <p:nvPr/>
      </p:nvGrpSpPr>
      <p:grpSpPr>
        <a:xfrm>
          <a:off x="0" y="0"/>
          <a:ext cx="0" cy="0"/>
          <a:chOff x="0" y="0"/>
          <a:chExt cx="0" cy="0"/>
        </a:xfrm>
      </p:grpSpPr>
      <p:sp>
        <p:nvSpPr>
          <p:cNvPr id="10" name="Title Text">
            <a:extLst>
              <a:ext uri="{FF2B5EF4-FFF2-40B4-BE49-F238E27FC236}">
                <a16:creationId xmlns:a16="http://schemas.microsoft.com/office/drawing/2014/main" id="{EBEEA47F-E66C-C546-A539-293E792A32CD}"/>
              </a:ext>
            </a:extLst>
          </p:cNvPr>
          <p:cNvSpPr txBox="1">
            <a:spLocks noGrp="1"/>
          </p:cNvSpPr>
          <p:nvPr>
            <p:ph type="title" hasCustomPrompt="1"/>
          </p:nvPr>
        </p:nvSpPr>
        <p:spPr>
          <a:xfrm>
            <a:off x="571500" y="571501"/>
            <a:ext cx="11010901" cy="9525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a:defRPr sz="4000">
                <a:solidFill>
                  <a:srgbClr val="525252"/>
                </a:solidFill>
              </a:defRPr>
            </a:lvl1pPr>
          </a:lstStyle>
          <a:p>
            <a:r>
              <a:rPr lang="en-US"/>
              <a:t>40pt Intel Clear Light Text Goes Here</a:t>
            </a:r>
          </a:p>
        </p:txBody>
      </p:sp>
      <p:sp>
        <p:nvSpPr>
          <p:cNvPr id="3" name="Content Placeholder 2">
            <a:extLst>
              <a:ext uri="{FF2B5EF4-FFF2-40B4-BE49-F238E27FC236}">
                <a16:creationId xmlns:a16="http://schemas.microsoft.com/office/drawing/2014/main" id="{F495712A-D685-7146-A64F-2AEC13EF76F9}"/>
              </a:ext>
            </a:extLst>
          </p:cNvPr>
          <p:cNvSpPr>
            <a:spLocks noGrp="1"/>
          </p:cNvSpPr>
          <p:nvPr>
            <p:ph sz="quarter" idx="27"/>
          </p:nvPr>
        </p:nvSpPr>
        <p:spPr>
          <a:xfrm>
            <a:off x="571500" y="2139951"/>
            <a:ext cx="5288525" cy="41182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9" name="Content Placeholder 2">
            <a:extLst>
              <a:ext uri="{FF2B5EF4-FFF2-40B4-BE49-F238E27FC236}">
                <a16:creationId xmlns:a16="http://schemas.microsoft.com/office/drawing/2014/main" id="{A8FE6631-4BAF-4E4B-B6F0-F9ED72A3155E}"/>
              </a:ext>
            </a:extLst>
          </p:cNvPr>
          <p:cNvSpPr>
            <a:spLocks noGrp="1"/>
          </p:cNvSpPr>
          <p:nvPr>
            <p:ph sz="quarter" idx="28"/>
          </p:nvPr>
        </p:nvSpPr>
        <p:spPr>
          <a:xfrm>
            <a:off x="6289113" y="2139951"/>
            <a:ext cx="5288525" cy="41182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Text Placeholder 3">
            <a:extLst>
              <a:ext uri="{FF2B5EF4-FFF2-40B4-BE49-F238E27FC236}">
                <a16:creationId xmlns:a16="http://schemas.microsoft.com/office/drawing/2014/main" id="{D4EEAA39-7062-4DCE-91B8-83056F818FA8}"/>
              </a:ext>
            </a:extLst>
          </p:cNvPr>
          <p:cNvSpPr>
            <a:spLocks noGrp="1"/>
          </p:cNvSpPr>
          <p:nvPr>
            <p:ph type="body" sz="quarter" idx="29"/>
          </p:nvPr>
        </p:nvSpPr>
        <p:spPr>
          <a:xfrm>
            <a:off x="571500" y="1612901"/>
            <a:ext cx="11022013" cy="438150"/>
          </a:xfrm>
        </p:spPr>
        <p:txBody>
          <a:bodyPr>
            <a:noAutofit/>
          </a:bodyPr>
          <a:lstStyle>
            <a:lvl1pPr marL="0" indent="0">
              <a:buNone/>
              <a:defRPr sz="3200">
                <a:solidFill>
                  <a:schemeClr val="accent1"/>
                </a:solidFill>
                <a:latin typeface="+mn-lt"/>
              </a:defRPr>
            </a:lvl1pPr>
            <a:lvl2pPr marL="228600" indent="0">
              <a:buNone/>
              <a:defRPr/>
            </a:lvl2pPr>
          </a:lstStyle>
          <a:p>
            <a:pPr lvl="0"/>
            <a:r>
              <a:rPr lang="en-US"/>
              <a:t>Click to edit Master text styles</a:t>
            </a:r>
          </a:p>
        </p:txBody>
      </p:sp>
    </p:spTree>
    <p:extLst>
      <p:ext uri="{BB962C8B-B14F-4D97-AF65-F5344CB8AC3E}">
        <p14:creationId xmlns:p14="http://schemas.microsoft.com/office/powerpoint/2010/main" val="10119186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mp; 2 Content Columns">
    <p:spTree>
      <p:nvGrpSpPr>
        <p:cNvPr id="1" name=""/>
        <p:cNvGrpSpPr/>
        <p:nvPr/>
      </p:nvGrpSpPr>
      <p:grpSpPr>
        <a:xfrm>
          <a:off x="0" y="0"/>
          <a:ext cx="0" cy="0"/>
          <a:chOff x="0" y="0"/>
          <a:chExt cx="0" cy="0"/>
        </a:xfrm>
      </p:grpSpPr>
      <p:sp>
        <p:nvSpPr>
          <p:cNvPr id="10" name="Title Text">
            <a:extLst>
              <a:ext uri="{FF2B5EF4-FFF2-40B4-BE49-F238E27FC236}">
                <a16:creationId xmlns:a16="http://schemas.microsoft.com/office/drawing/2014/main" id="{EBEEA47F-E66C-C546-A539-293E792A32CD}"/>
              </a:ext>
            </a:extLst>
          </p:cNvPr>
          <p:cNvSpPr txBox="1">
            <a:spLocks noGrp="1"/>
          </p:cNvSpPr>
          <p:nvPr>
            <p:ph type="title" hasCustomPrompt="1"/>
          </p:nvPr>
        </p:nvSpPr>
        <p:spPr>
          <a:xfrm>
            <a:off x="571500" y="571501"/>
            <a:ext cx="11010901" cy="9525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a:defRPr sz="4000">
                <a:solidFill>
                  <a:srgbClr val="525252"/>
                </a:solidFill>
              </a:defRPr>
            </a:lvl1pPr>
          </a:lstStyle>
          <a:p>
            <a:r>
              <a:rPr lang="en-US"/>
              <a:t>40pt Intel Clear Light Text Goes Here</a:t>
            </a:r>
          </a:p>
        </p:txBody>
      </p:sp>
      <p:sp>
        <p:nvSpPr>
          <p:cNvPr id="3" name="Content Placeholder 2">
            <a:extLst>
              <a:ext uri="{FF2B5EF4-FFF2-40B4-BE49-F238E27FC236}">
                <a16:creationId xmlns:a16="http://schemas.microsoft.com/office/drawing/2014/main" id="{F495712A-D685-7146-A64F-2AEC13EF76F9}"/>
              </a:ext>
            </a:extLst>
          </p:cNvPr>
          <p:cNvSpPr>
            <a:spLocks noGrp="1"/>
          </p:cNvSpPr>
          <p:nvPr>
            <p:ph sz="quarter" idx="27"/>
          </p:nvPr>
        </p:nvSpPr>
        <p:spPr>
          <a:xfrm>
            <a:off x="571500" y="1673402"/>
            <a:ext cx="5288525" cy="458483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9" name="Content Placeholder 2">
            <a:extLst>
              <a:ext uri="{FF2B5EF4-FFF2-40B4-BE49-F238E27FC236}">
                <a16:creationId xmlns:a16="http://schemas.microsoft.com/office/drawing/2014/main" id="{A8FE6631-4BAF-4E4B-B6F0-F9ED72A3155E}"/>
              </a:ext>
            </a:extLst>
          </p:cNvPr>
          <p:cNvSpPr>
            <a:spLocks noGrp="1"/>
          </p:cNvSpPr>
          <p:nvPr>
            <p:ph sz="quarter" idx="28"/>
          </p:nvPr>
        </p:nvSpPr>
        <p:spPr>
          <a:xfrm>
            <a:off x="6289113" y="1673402"/>
            <a:ext cx="5288525" cy="458483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932363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Sub, Content &amp; 2 Pictures">
    <p:spTree>
      <p:nvGrpSpPr>
        <p:cNvPr id="1" name=""/>
        <p:cNvGrpSpPr/>
        <p:nvPr/>
      </p:nvGrpSpPr>
      <p:grpSpPr>
        <a:xfrm>
          <a:off x="0" y="0"/>
          <a:ext cx="0" cy="0"/>
          <a:chOff x="0" y="0"/>
          <a:chExt cx="0" cy="0"/>
        </a:xfrm>
      </p:grpSpPr>
      <p:sp>
        <p:nvSpPr>
          <p:cNvPr id="23" name="Title Text">
            <a:extLst>
              <a:ext uri="{FF2B5EF4-FFF2-40B4-BE49-F238E27FC236}">
                <a16:creationId xmlns:a16="http://schemas.microsoft.com/office/drawing/2014/main" id="{FAEAC0A3-8438-1245-A28C-64BC26BFB231}"/>
              </a:ext>
            </a:extLst>
          </p:cNvPr>
          <p:cNvSpPr txBox="1">
            <a:spLocks noGrp="1"/>
          </p:cNvSpPr>
          <p:nvPr>
            <p:ph type="title" hasCustomPrompt="1"/>
          </p:nvPr>
        </p:nvSpPr>
        <p:spPr>
          <a:xfrm>
            <a:off x="571500" y="567227"/>
            <a:ext cx="5755707" cy="9458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a:defRPr sz="4000">
                <a:solidFill>
                  <a:srgbClr val="525252"/>
                </a:solidFill>
              </a:defRPr>
            </a:lvl1pPr>
          </a:lstStyle>
          <a:p>
            <a:r>
              <a:rPr lang="en-US"/>
              <a:t>40pt Intel Clear Light Text Goes Here</a:t>
            </a:r>
          </a:p>
        </p:txBody>
      </p:sp>
      <p:sp>
        <p:nvSpPr>
          <p:cNvPr id="25" name="Body Level One…">
            <a:extLst>
              <a:ext uri="{FF2B5EF4-FFF2-40B4-BE49-F238E27FC236}">
                <a16:creationId xmlns:a16="http://schemas.microsoft.com/office/drawing/2014/main" id="{6903F994-74B2-4D40-AA5F-7F3D24A00171}"/>
              </a:ext>
            </a:extLst>
          </p:cNvPr>
          <p:cNvSpPr txBox="1">
            <a:spLocks noGrp="1"/>
          </p:cNvSpPr>
          <p:nvPr>
            <p:ph idx="27" hasCustomPrompt="1"/>
          </p:nvPr>
        </p:nvSpPr>
        <p:spPr>
          <a:xfrm>
            <a:off x="6609331" y="2978828"/>
            <a:ext cx="4668837" cy="34534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numCol="1">
            <a:normAutofit/>
          </a:bodyPr>
          <a:lstStyle>
            <a:lvl1pPr marL="0" marR="0" indent="0" algn="l" defTabSz="609600" eaLnBrk="1" fontAlgn="auto" latinLnBrk="0" hangingPunct="1">
              <a:lnSpc>
                <a:spcPts val="2450"/>
              </a:lnSpc>
              <a:spcBef>
                <a:spcPts val="0"/>
              </a:spcBef>
              <a:spcAft>
                <a:spcPts val="0"/>
              </a:spcAft>
              <a:buClrTx/>
              <a:buSzTx/>
              <a:buFont typeface="Arial" panose="020B0604020202020204" pitchFamily="34" charset="0"/>
              <a:buNone/>
              <a:tabLst/>
              <a:defRPr sz="1600">
                <a:solidFill>
                  <a:schemeClr val="tx2"/>
                </a:solidFill>
              </a:defRPr>
            </a:lvl1pPr>
          </a:lstStyle>
          <a:p>
            <a:r>
              <a:rPr lang="en-US"/>
              <a:t>Image Caption 16pt gray text</a:t>
            </a:r>
          </a:p>
        </p:txBody>
      </p:sp>
      <p:sp>
        <p:nvSpPr>
          <p:cNvPr id="26" name="Body Level One…">
            <a:extLst>
              <a:ext uri="{FF2B5EF4-FFF2-40B4-BE49-F238E27FC236}">
                <a16:creationId xmlns:a16="http://schemas.microsoft.com/office/drawing/2014/main" id="{BF74888E-798E-B543-94EF-279F3EA6E46B}"/>
              </a:ext>
            </a:extLst>
          </p:cNvPr>
          <p:cNvSpPr txBox="1">
            <a:spLocks noGrp="1"/>
          </p:cNvSpPr>
          <p:nvPr>
            <p:ph idx="28" hasCustomPrompt="1"/>
          </p:nvPr>
        </p:nvSpPr>
        <p:spPr>
          <a:xfrm>
            <a:off x="6609331" y="5929172"/>
            <a:ext cx="4668837" cy="34534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numCol="1">
            <a:normAutofit/>
          </a:bodyPr>
          <a:lstStyle>
            <a:lvl1pPr marL="0" marR="0" indent="0" algn="l" defTabSz="609600" eaLnBrk="1" fontAlgn="auto" latinLnBrk="0" hangingPunct="1">
              <a:lnSpc>
                <a:spcPts val="2450"/>
              </a:lnSpc>
              <a:spcBef>
                <a:spcPts val="0"/>
              </a:spcBef>
              <a:spcAft>
                <a:spcPts val="0"/>
              </a:spcAft>
              <a:buClrTx/>
              <a:buSzTx/>
              <a:buFont typeface="Arial" panose="020B0604020202020204" pitchFamily="34" charset="0"/>
              <a:buNone/>
              <a:tabLst/>
              <a:defRPr sz="1600">
                <a:solidFill>
                  <a:schemeClr val="tx2"/>
                </a:solidFill>
              </a:defRPr>
            </a:lvl1pPr>
          </a:lstStyle>
          <a:p>
            <a:r>
              <a:rPr lang="en-US"/>
              <a:t>Image Caption 16pt gray text</a:t>
            </a:r>
          </a:p>
        </p:txBody>
      </p:sp>
      <p:sp>
        <p:nvSpPr>
          <p:cNvPr id="5" name="Picture Placeholder 4">
            <a:extLst>
              <a:ext uri="{FF2B5EF4-FFF2-40B4-BE49-F238E27FC236}">
                <a16:creationId xmlns:a16="http://schemas.microsoft.com/office/drawing/2014/main" id="{BB3C6455-4913-47BC-8232-AB0BABBA08C3}"/>
              </a:ext>
            </a:extLst>
          </p:cNvPr>
          <p:cNvSpPr>
            <a:spLocks noGrp="1"/>
          </p:cNvSpPr>
          <p:nvPr>
            <p:ph type="pic" sz="quarter" idx="30"/>
          </p:nvPr>
        </p:nvSpPr>
        <p:spPr>
          <a:xfrm>
            <a:off x="6609331" y="571500"/>
            <a:ext cx="4668837" cy="2381250"/>
          </a:xfrm>
        </p:spPr>
        <p:txBody>
          <a:bodyPr/>
          <a:lstStyle/>
          <a:p>
            <a:r>
              <a:rPr lang="en-US"/>
              <a:t>Click icon to add picture</a:t>
            </a:r>
          </a:p>
        </p:txBody>
      </p:sp>
      <p:sp>
        <p:nvSpPr>
          <p:cNvPr id="20" name="Picture Placeholder 4">
            <a:extLst>
              <a:ext uri="{FF2B5EF4-FFF2-40B4-BE49-F238E27FC236}">
                <a16:creationId xmlns:a16="http://schemas.microsoft.com/office/drawing/2014/main" id="{5CA48836-DAA2-4E4F-A22A-2F5682E12CEF}"/>
              </a:ext>
            </a:extLst>
          </p:cNvPr>
          <p:cNvSpPr>
            <a:spLocks noGrp="1"/>
          </p:cNvSpPr>
          <p:nvPr>
            <p:ph type="pic" sz="quarter" idx="31"/>
          </p:nvPr>
        </p:nvSpPr>
        <p:spPr>
          <a:xfrm>
            <a:off x="6609331" y="3537061"/>
            <a:ext cx="4668837" cy="2381250"/>
          </a:xfrm>
        </p:spPr>
        <p:txBody>
          <a:bodyPr/>
          <a:lstStyle/>
          <a:p>
            <a:r>
              <a:rPr lang="en-US"/>
              <a:t>Click icon to add picture</a:t>
            </a:r>
          </a:p>
        </p:txBody>
      </p:sp>
      <p:sp>
        <p:nvSpPr>
          <p:cNvPr id="14" name="Content Placeholder 2">
            <a:extLst>
              <a:ext uri="{FF2B5EF4-FFF2-40B4-BE49-F238E27FC236}">
                <a16:creationId xmlns:a16="http://schemas.microsoft.com/office/drawing/2014/main" id="{DC0D3278-E8A7-4B14-A5ED-BE235CEC6F80}"/>
              </a:ext>
            </a:extLst>
          </p:cNvPr>
          <p:cNvSpPr>
            <a:spLocks noGrp="1"/>
          </p:cNvSpPr>
          <p:nvPr>
            <p:ph sz="quarter" idx="32"/>
          </p:nvPr>
        </p:nvSpPr>
        <p:spPr>
          <a:xfrm>
            <a:off x="571500" y="2139952"/>
            <a:ext cx="5768944" cy="41182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Text Placeholder 3">
            <a:extLst>
              <a:ext uri="{FF2B5EF4-FFF2-40B4-BE49-F238E27FC236}">
                <a16:creationId xmlns:a16="http://schemas.microsoft.com/office/drawing/2014/main" id="{403FD6E6-528D-49D5-BBAB-B26572C15F20}"/>
              </a:ext>
            </a:extLst>
          </p:cNvPr>
          <p:cNvSpPr>
            <a:spLocks noGrp="1"/>
          </p:cNvSpPr>
          <p:nvPr>
            <p:ph type="body" sz="quarter" idx="29"/>
          </p:nvPr>
        </p:nvSpPr>
        <p:spPr>
          <a:xfrm>
            <a:off x="571500" y="1612901"/>
            <a:ext cx="5768944" cy="438150"/>
          </a:xfrm>
        </p:spPr>
        <p:txBody>
          <a:bodyPr>
            <a:noAutofit/>
          </a:bodyPr>
          <a:lstStyle>
            <a:lvl1pPr marL="0" indent="0">
              <a:buNone/>
              <a:defRPr sz="3200">
                <a:solidFill>
                  <a:schemeClr val="accent1"/>
                </a:solidFill>
                <a:latin typeface="+mn-lt"/>
              </a:defRPr>
            </a:lvl1pPr>
            <a:lvl2pPr marL="228600" indent="0">
              <a:buNone/>
              <a:defRPr/>
            </a:lvl2pPr>
          </a:lstStyle>
          <a:p>
            <a:pPr lvl="0"/>
            <a:r>
              <a:rPr lang="en-US"/>
              <a:t>Click to edit Master text styles</a:t>
            </a:r>
          </a:p>
        </p:txBody>
      </p:sp>
    </p:spTree>
    <p:extLst>
      <p:ext uri="{BB962C8B-B14F-4D97-AF65-F5344CB8AC3E}">
        <p14:creationId xmlns:p14="http://schemas.microsoft.com/office/powerpoint/2010/main" val="6105124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image" Target="../media/image2.sv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1C80E488-8534-4743-924A-62CA17A7A192}"/>
              </a:ext>
            </a:extLst>
          </p:cNvPr>
          <p:cNvSpPr/>
          <p:nvPr userDrawn="1"/>
        </p:nvSpPr>
        <p:spPr>
          <a:xfrm>
            <a:off x="0" y="6407451"/>
            <a:ext cx="11736987" cy="450549"/>
          </a:xfrm>
          <a:prstGeom prst="rect">
            <a:avLst/>
          </a:prstGeom>
          <a:solidFill>
            <a:schemeClr val="bg1">
              <a:lumMod val="95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12" name="Rectangle 11">
            <a:extLst>
              <a:ext uri="{FF2B5EF4-FFF2-40B4-BE49-F238E27FC236}">
                <a16:creationId xmlns:a16="http://schemas.microsoft.com/office/drawing/2014/main" id="{5F27ABEE-91E1-420E-AD52-066ECB7CBDFC}"/>
              </a:ext>
            </a:extLst>
          </p:cNvPr>
          <p:cNvSpPr/>
          <p:nvPr userDrawn="1"/>
        </p:nvSpPr>
        <p:spPr>
          <a:xfrm rot="5400000">
            <a:off x="8758537" y="2978453"/>
            <a:ext cx="6407450" cy="450549"/>
          </a:xfrm>
          <a:prstGeom prst="rect">
            <a:avLst/>
          </a:prstGeom>
          <a:solidFill>
            <a:schemeClr val="bg1">
              <a:lumMod val="95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3" name="Body Level One…"/>
          <p:cNvSpPr txBox="1">
            <a:spLocks noGrp="1"/>
          </p:cNvSpPr>
          <p:nvPr>
            <p:ph type="body" idx="1"/>
          </p:nvPr>
        </p:nvSpPr>
        <p:spPr>
          <a:xfrm>
            <a:off x="592915" y="1524000"/>
            <a:ext cx="10972801" cy="4724402"/>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0" tIns="0" rIns="0" bIns="0">
            <a:normAutofit/>
          </a:bodyPr>
          <a:lstStyle/>
          <a:p>
            <a:r>
              <a:rPr lang="en-US"/>
              <a:t>Body copy Intel clear light 28 point</a:t>
            </a:r>
          </a:p>
          <a:p>
            <a:pPr lvl="1"/>
            <a:r>
              <a:rPr lang="en-US"/>
              <a:t>Sub Bullet one 24 point</a:t>
            </a:r>
          </a:p>
          <a:p>
            <a:pPr lvl="2"/>
            <a:r>
              <a:rPr lang="en-US"/>
              <a:t>Sub Bullet two 20 point</a:t>
            </a:r>
          </a:p>
          <a:p>
            <a:pPr lvl="3"/>
            <a:r>
              <a:rPr lang="en-US"/>
              <a:t>Sub Bullet three 18 point</a:t>
            </a:r>
          </a:p>
          <a:p>
            <a:pPr lvl="4"/>
            <a:r>
              <a:rPr lang="en-US"/>
              <a:t>Sub Bullet four 16 point</a:t>
            </a:r>
            <a:br>
              <a:rPr lang="en-US"/>
            </a:br>
            <a:endParaRPr lang="en-US"/>
          </a:p>
          <a:p>
            <a:pPr lvl="2"/>
            <a:endParaRPr/>
          </a:p>
        </p:txBody>
      </p:sp>
      <p:sp>
        <p:nvSpPr>
          <p:cNvPr id="4" name="Title Text"/>
          <p:cNvSpPr txBox="1">
            <a:spLocks noGrp="1"/>
          </p:cNvSpPr>
          <p:nvPr>
            <p:ph type="title"/>
          </p:nvPr>
        </p:nvSpPr>
        <p:spPr>
          <a:xfrm>
            <a:off x="592916" y="571500"/>
            <a:ext cx="10972801" cy="883673"/>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0" tIns="0" rIns="0" bIns="0">
            <a:noAutofit/>
          </a:bodyPr>
          <a:lstStyle/>
          <a:p>
            <a:r>
              <a:rPr lang="en-US"/>
              <a:t>40pt Intel Clear Light Text Goes Here</a:t>
            </a:r>
            <a:endParaRPr/>
          </a:p>
        </p:txBody>
      </p:sp>
      <p:sp>
        <p:nvSpPr>
          <p:cNvPr id="2" name="Rectangle 1">
            <a:extLst>
              <a:ext uri="{FF2B5EF4-FFF2-40B4-BE49-F238E27FC236}">
                <a16:creationId xmlns:a16="http://schemas.microsoft.com/office/drawing/2014/main" id="{6D33D527-2918-4752-A9A7-0BDBA010BB39}"/>
              </a:ext>
            </a:extLst>
          </p:cNvPr>
          <p:cNvSpPr/>
          <p:nvPr userDrawn="1"/>
        </p:nvSpPr>
        <p:spPr>
          <a:xfrm>
            <a:off x="5503530" y="6562504"/>
            <a:ext cx="1184940" cy="231410"/>
          </a:xfrm>
          <a:prstGeom prst="rect">
            <a:avLst/>
          </a:prstGeom>
        </p:spPr>
        <p:txBody>
          <a:bodyPr wrap="none">
            <a:spAutoFit/>
          </a:bodyPr>
          <a:lstStyle/>
          <a:p>
            <a:pPr algn="ctr"/>
            <a:r>
              <a:rPr lang="en-US" sz="1000">
                <a:solidFill>
                  <a:schemeClr val="bg2"/>
                </a:solidFill>
              </a:rPr>
              <a:t>Intel Confidential</a:t>
            </a:r>
          </a:p>
        </p:txBody>
      </p:sp>
      <p:sp>
        <p:nvSpPr>
          <p:cNvPr id="5" name="Rectangle 4">
            <a:extLst>
              <a:ext uri="{FF2B5EF4-FFF2-40B4-BE49-F238E27FC236}">
                <a16:creationId xmlns:a16="http://schemas.microsoft.com/office/drawing/2014/main" id="{7FE2005A-EE28-4562-A018-55A90BB1BA11}"/>
              </a:ext>
            </a:extLst>
          </p:cNvPr>
          <p:cNvSpPr/>
          <p:nvPr userDrawn="1"/>
        </p:nvSpPr>
        <p:spPr>
          <a:xfrm>
            <a:off x="483010" y="6562504"/>
            <a:ext cx="1766830" cy="231410"/>
          </a:xfrm>
          <a:prstGeom prst="rect">
            <a:avLst/>
          </a:prstGeom>
        </p:spPr>
        <p:txBody>
          <a:bodyPr wrap="none">
            <a:spAutoFit/>
          </a:bodyPr>
          <a:lstStyle/>
          <a:p>
            <a:pPr algn="l"/>
            <a:r>
              <a:rPr lang="en-US" sz="1000">
                <a:solidFill>
                  <a:schemeClr val="bg2"/>
                </a:solidFill>
              </a:rPr>
              <a:t>Department or Event Name</a:t>
            </a:r>
          </a:p>
        </p:txBody>
      </p:sp>
      <p:pic>
        <p:nvPicPr>
          <p:cNvPr id="6" name="Graphic 5">
            <a:extLst>
              <a:ext uri="{FF2B5EF4-FFF2-40B4-BE49-F238E27FC236}">
                <a16:creationId xmlns:a16="http://schemas.microsoft.com/office/drawing/2014/main" id="{DCACDBB0-BD96-446C-8F63-C56E4AA10FBD}"/>
              </a:ext>
            </a:extLst>
          </p:cNvPr>
          <p:cNvPicPr>
            <a:picLocks noChangeAspect="1"/>
          </p:cNvPicPr>
          <p:nvPr userDrawn="1"/>
        </p:nvPicPr>
        <p:blipFill>
          <a:blip r:embed="rId28">
            <a:extLst>
              <a:ext uri="{96DAC541-7B7A-43D3-8B79-37D633B846F1}">
                <asvg:svgBlip xmlns:asvg="http://schemas.microsoft.com/office/drawing/2016/SVG/main" r:embed="rId29"/>
              </a:ext>
            </a:extLst>
          </a:blip>
          <a:stretch>
            <a:fillRect/>
          </a:stretch>
        </p:blipFill>
        <p:spPr>
          <a:xfrm>
            <a:off x="11137466" y="6554735"/>
            <a:ext cx="476084" cy="177524"/>
          </a:xfrm>
          <a:prstGeom prst="rect">
            <a:avLst/>
          </a:prstGeom>
        </p:spPr>
      </p:pic>
      <p:sp>
        <p:nvSpPr>
          <p:cNvPr id="9" name="TextBox 8">
            <a:extLst>
              <a:ext uri="{FF2B5EF4-FFF2-40B4-BE49-F238E27FC236}">
                <a16:creationId xmlns:a16="http://schemas.microsoft.com/office/drawing/2014/main" id="{51520E06-BF98-49FF-91DB-15EBE855DD9E}"/>
              </a:ext>
            </a:extLst>
          </p:cNvPr>
          <p:cNvSpPr txBox="1"/>
          <p:nvPr userDrawn="1"/>
        </p:nvSpPr>
        <p:spPr>
          <a:xfrm>
            <a:off x="11908632" y="6579173"/>
            <a:ext cx="128240" cy="12311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t" anchorCtr="0">
            <a:spAutoFit/>
          </a:bodyPr>
          <a:lstStyle/>
          <a:p>
            <a:pPr marL="0" marR="0" indent="0" algn="ctr" defTabSz="2438338" rtl="0" fontAlgn="auto" latinLnBrk="0" hangingPunct="0">
              <a:lnSpc>
                <a:spcPct val="100000"/>
              </a:lnSpc>
              <a:spcBef>
                <a:spcPts val="0"/>
              </a:spcBef>
              <a:spcAft>
                <a:spcPts val="0"/>
              </a:spcAft>
              <a:buClrTx/>
              <a:buSzTx/>
              <a:buFontTx/>
              <a:buNone/>
              <a:tabLst/>
            </a:pPr>
            <a:fld id="{4F6B73DA-0149-4325-A7B8-AE29BD4BC701}" type="slidenum">
              <a:rPr kumimoji="0" lang="en-US" sz="800" b="0" i="0" u="none" strike="noStrike" cap="none" spc="0" normalizeH="0" baseline="0" smtClean="0">
                <a:ln>
                  <a:noFill/>
                </a:ln>
                <a:solidFill>
                  <a:schemeClr val="bg2"/>
                </a:solidFill>
                <a:effectLst/>
                <a:uFillTx/>
                <a:latin typeface="+mn-lt"/>
                <a:ea typeface="+mn-ea"/>
                <a:cs typeface="+mn-cs"/>
                <a:sym typeface="Helvetica Neue"/>
              </a:rPr>
              <a:pPr marL="0" marR="0" indent="0" algn="ctr" defTabSz="2438338" rtl="0" fontAlgn="auto" latinLnBrk="0" hangingPunct="0">
                <a:lnSpc>
                  <a:spcPct val="100000"/>
                </a:lnSpc>
                <a:spcBef>
                  <a:spcPts val="0"/>
                </a:spcBef>
                <a:spcAft>
                  <a:spcPts val="0"/>
                </a:spcAft>
                <a:buClrTx/>
                <a:buSzTx/>
                <a:buFontTx/>
                <a:buNone/>
                <a:tabLst/>
              </a:pPr>
              <a:t>‹#›</a:t>
            </a:fld>
            <a:endParaRPr kumimoji="0" lang="en-US" sz="800" b="0" i="0" u="none" strike="noStrike" cap="none" spc="0" normalizeH="0" baseline="0" err="1">
              <a:ln>
                <a:noFill/>
              </a:ln>
              <a:solidFill>
                <a:schemeClr val="bg2"/>
              </a:solidFill>
              <a:effectLst/>
              <a:uFillTx/>
              <a:latin typeface="+mn-lt"/>
              <a:ea typeface="+mn-ea"/>
              <a:cs typeface="+mn-cs"/>
              <a:sym typeface="Helvetica Neue"/>
            </a:endParaRPr>
          </a:p>
        </p:txBody>
      </p:sp>
    </p:spTree>
  </p:cSld>
  <p:clrMap bg1="lt1" tx1="dk1" bg2="lt2" tx2="dk2" accent1="accent1" accent2="accent2" accent3="accent3" accent4="accent4" accent5="accent5" accent6="accent6" hlink="hlink" folHlink="folHlink"/>
  <p:sldLayoutIdLst>
    <p:sldLayoutId id="2147483719" r:id="rId1"/>
    <p:sldLayoutId id="2147483767" r:id="rId2"/>
    <p:sldLayoutId id="2147483766" r:id="rId3"/>
    <p:sldLayoutId id="2147483756" r:id="rId4"/>
    <p:sldLayoutId id="2147483759" r:id="rId5"/>
    <p:sldLayoutId id="2147483755" r:id="rId6"/>
    <p:sldLayoutId id="2147483722" r:id="rId7"/>
    <p:sldLayoutId id="2147483778" r:id="rId8"/>
    <p:sldLayoutId id="2147483724" r:id="rId9"/>
    <p:sldLayoutId id="2147483751" r:id="rId10"/>
    <p:sldLayoutId id="2147483730" r:id="rId11"/>
    <p:sldLayoutId id="2147483754" r:id="rId12"/>
    <p:sldLayoutId id="2147483761" r:id="rId13"/>
    <p:sldLayoutId id="2147483749" r:id="rId14"/>
    <p:sldLayoutId id="2147483746" r:id="rId15"/>
    <p:sldLayoutId id="2147483747" r:id="rId16"/>
    <p:sldLayoutId id="2147483769" r:id="rId17"/>
    <p:sldLayoutId id="2147483768" r:id="rId18"/>
    <p:sldLayoutId id="2147483723" r:id="rId19"/>
    <p:sldLayoutId id="2147483770" r:id="rId20"/>
    <p:sldLayoutId id="2147483771" r:id="rId21"/>
    <p:sldLayoutId id="2147483772" r:id="rId22"/>
    <p:sldLayoutId id="2147483745" r:id="rId23"/>
    <p:sldLayoutId id="2147483780" r:id="rId24"/>
    <p:sldLayoutId id="2147483744" r:id="rId25"/>
    <p:sldLayoutId id="2147483750" r:id="rId26"/>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marL="0" marR="0" indent="0" algn="l" defTabSz="609600" eaLnBrk="1" latinLnBrk="0" hangingPunct="1">
        <a:lnSpc>
          <a:spcPct val="90000"/>
        </a:lnSpc>
        <a:spcBef>
          <a:spcPts val="0"/>
        </a:spcBef>
        <a:spcAft>
          <a:spcPts val="0"/>
        </a:spcAft>
        <a:buClrTx/>
        <a:buSzTx/>
        <a:buFontTx/>
        <a:buNone/>
        <a:tabLst/>
        <a:defRPr sz="4000" b="0" i="0" u="none" strike="noStrike" cap="none" spc="0" baseline="0">
          <a:solidFill>
            <a:schemeClr val="bg2"/>
          </a:solidFill>
          <a:uFillTx/>
          <a:latin typeface="Intel Clear Light" panose="020B0404020203020204" pitchFamily="34" charset="0"/>
          <a:ea typeface="Intel Clear Light" panose="020B0404020203020204" pitchFamily="34" charset="0"/>
          <a:cs typeface="Intel Clear Light" panose="020B0404020203020204" pitchFamily="34" charset="0"/>
          <a:sym typeface="Helvetica"/>
        </a:defRPr>
      </a:lvl1pPr>
      <a:lvl2pPr marL="0" marR="0" indent="0" algn="l" defTabSz="609600" eaLnBrk="1" latinLnBrk="0" hangingPunct="1">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2pPr>
      <a:lvl3pPr marL="0" marR="0" indent="0" algn="l" defTabSz="609600" eaLnBrk="1" latinLnBrk="0" hangingPunct="1">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3pPr>
      <a:lvl4pPr marL="0" marR="0" indent="0" algn="l" defTabSz="609600" eaLnBrk="1" latinLnBrk="0" hangingPunct="1">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4pPr>
      <a:lvl5pPr marL="0" marR="0" indent="0" algn="l" defTabSz="609600" eaLnBrk="1" latinLnBrk="0" hangingPunct="1">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5pPr>
      <a:lvl6pPr marL="0" marR="0" indent="0" algn="l" defTabSz="609600" eaLnBrk="1" latinLnBrk="0" hangingPunct="1">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6pPr>
      <a:lvl7pPr marL="0" marR="0" indent="0" algn="l" defTabSz="609600" eaLnBrk="1" latinLnBrk="0" hangingPunct="1">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7pPr>
      <a:lvl8pPr marL="0" marR="0" indent="0" algn="l" defTabSz="609600" eaLnBrk="1" latinLnBrk="0" hangingPunct="1">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8pPr>
      <a:lvl9pPr marL="0" marR="0" indent="0" algn="l" defTabSz="609600" eaLnBrk="1" latinLnBrk="0" hangingPunct="1">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9pPr>
    </p:titleStyle>
    <p:bodyStyle>
      <a:lvl1pPr marL="228600" marR="0" indent="-228600" algn="l" defTabSz="609600" eaLnBrk="1" latinLnBrk="0" hangingPunct="1">
        <a:lnSpc>
          <a:spcPct val="100000"/>
        </a:lnSpc>
        <a:spcBef>
          <a:spcPts val="1200"/>
        </a:spcBef>
        <a:spcAft>
          <a:spcPts val="0"/>
        </a:spcAft>
        <a:buClrTx/>
        <a:buSzTx/>
        <a:buFont typeface="Wingdings" pitchFamily="2" charset="2"/>
        <a:buChar char="§"/>
        <a:tabLst/>
        <a:defRPr sz="2800" b="0" i="0" u="none" strike="noStrike" cap="none" spc="0" baseline="0">
          <a:solidFill>
            <a:schemeClr val="bg2"/>
          </a:solidFill>
          <a:uFillTx/>
          <a:latin typeface="Intel Clear Light" panose="020B0404020203020204" pitchFamily="34" charset="0"/>
          <a:ea typeface="Intel Clear Light" panose="020B0404020203020204" pitchFamily="34" charset="0"/>
          <a:cs typeface="Intel Clear Light" panose="020B0404020203020204" pitchFamily="34" charset="0"/>
          <a:sym typeface="Helvetica"/>
        </a:defRPr>
      </a:lvl1pPr>
      <a:lvl2pPr marL="431800" marR="0" indent="-203200" algn="l" defTabSz="609600" eaLnBrk="1" latinLnBrk="0" hangingPunct="1">
        <a:lnSpc>
          <a:spcPct val="100000"/>
        </a:lnSpc>
        <a:spcBef>
          <a:spcPts val="1200"/>
        </a:spcBef>
        <a:spcAft>
          <a:spcPts val="0"/>
        </a:spcAft>
        <a:buClrTx/>
        <a:buSzTx/>
        <a:buFont typeface="Arial" panose="020B0604020202020204" pitchFamily="34" charset="0"/>
        <a:buChar char="•"/>
        <a:tabLst/>
        <a:defRPr sz="2400" b="0" i="0" u="none" strike="noStrike" cap="none" spc="0" baseline="0">
          <a:solidFill>
            <a:schemeClr val="bg2"/>
          </a:solidFill>
          <a:uFillTx/>
          <a:latin typeface="Intel Clear Light" panose="020B0404020203020204" pitchFamily="34" charset="0"/>
          <a:ea typeface="Intel Clear Light" panose="020B0404020203020204" pitchFamily="34" charset="0"/>
          <a:cs typeface="Intel Clear Light" panose="020B0404020203020204" pitchFamily="34" charset="0"/>
          <a:sym typeface="Helvetica"/>
        </a:defRPr>
      </a:lvl2pPr>
      <a:lvl3pPr marL="686594" marR="0" indent="-197644" algn="l" defTabSz="609600" eaLnBrk="1" latinLnBrk="0" hangingPunct="1">
        <a:lnSpc>
          <a:spcPct val="100000"/>
        </a:lnSpc>
        <a:spcBef>
          <a:spcPts val="1200"/>
        </a:spcBef>
        <a:spcAft>
          <a:spcPts val="0"/>
        </a:spcAft>
        <a:buClrTx/>
        <a:buSzTx/>
        <a:buFont typeface="Arial" panose="020B0604020202020204" pitchFamily="34" charset="0"/>
        <a:buChar char="•"/>
        <a:tabLst/>
        <a:defRPr sz="1800" b="0" i="0" u="none" strike="noStrike" cap="none" spc="0" baseline="0">
          <a:solidFill>
            <a:schemeClr val="bg2"/>
          </a:solidFill>
          <a:uFillTx/>
          <a:latin typeface="Intel Clear Light" panose="020B0404020203020204" pitchFamily="34" charset="0"/>
          <a:ea typeface="Intel Clear Light" panose="020B0404020203020204" pitchFamily="34" charset="0"/>
          <a:cs typeface="Intel Clear Light" panose="020B0404020203020204" pitchFamily="34" charset="0"/>
          <a:sym typeface="Helvetica"/>
        </a:defRPr>
      </a:lvl3pPr>
      <a:lvl4pPr marL="919957" marR="0" indent="-228600" algn="l" defTabSz="609600" eaLnBrk="1" latinLnBrk="0" hangingPunct="1">
        <a:lnSpc>
          <a:spcPct val="100000"/>
        </a:lnSpc>
        <a:spcBef>
          <a:spcPts val="1200"/>
        </a:spcBef>
        <a:spcAft>
          <a:spcPts val="0"/>
        </a:spcAft>
        <a:buClrTx/>
        <a:buSzTx/>
        <a:buFont typeface="Arial" panose="020B0604020202020204" pitchFamily="34" charset="0"/>
        <a:buChar char="•"/>
        <a:tabLst/>
        <a:defRPr sz="1800" b="0" i="0" u="none" strike="noStrike" cap="none" spc="0" baseline="0">
          <a:solidFill>
            <a:schemeClr val="bg2"/>
          </a:solidFill>
          <a:uFillTx/>
          <a:latin typeface="Intel Clear Light" panose="020B0404020203020204" pitchFamily="34" charset="0"/>
          <a:ea typeface="Intel Clear Light" panose="020B0404020203020204" pitchFamily="34" charset="0"/>
          <a:cs typeface="Intel Clear Light" panose="020B0404020203020204" pitchFamily="34" charset="0"/>
          <a:sym typeface="Helvetica"/>
        </a:defRPr>
      </a:lvl4pPr>
      <a:lvl5pPr marL="1148557" marR="0" indent="-228600" algn="l" defTabSz="609600" eaLnBrk="1" latinLnBrk="0" hangingPunct="1">
        <a:lnSpc>
          <a:spcPct val="100000"/>
        </a:lnSpc>
        <a:spcBef>
          <a:spcPts val="1200"/>
        </a:spcBef>
        <a:spcAft>
          <a:spcPts val="0"/>
        </a:spcAft>
        <a:buClrTx/>
        <a:buSzTx/>
        <a:buFont typeface="Arial" panose="020B0604020202020204" pitchFamily="34" charset="0"/>
        <a:buChar char="•"/>
        <a:tabLst/>
        <a:defRPr sz="1600" b="0" i="0" u="none" strike="noStrike" cap="none" spc="0" baseline="0">
          <a:solidFill>
            <a:schemeClr val="bg2"/>
          </a:solidFill>
          <a:uFillTx/>
          <a:latin typeface="Intel Clear Light" panose="020B0404020203020204" pitchFamily="34" charset="0"/>
          <a:ea typeface="Intel Clear Light" panose="020B0404020203020204" pitchFamily="34" charset="0"/>
          <a:cs typeface="Intel Clear Light" panose="020B0404020203020204" pitchFamily="34" charset="0"/>
          <a:sym typeface="Helvetica"/>
        </a:defRPr>
      </a:lvl5pPr>
      <a:lvl6pPr marL="0" marR="0" indent="571500" algn="l" defTabSz="609600" eaLnBrk="1" latinLnBrk="0" hangingPunct="1">
        <a:lnSpc>
          <a:spcPct val="90000"/>
        </a:lnSpc>
        <a:spcBef>
          <a:spcPts val="0"/>
        </a:spcBef>
        <a:spcAft>
          <a:spcPts val="0"/>
        </a:spcAft>
        <a:buClrTx/>
        <a:buSzTx/>
        <a:buFontTx/>
        <a:buNone/>
        <a:tabLst/>
        <a:defRPr sz="1300" b="0" i="0" u="none" strike="noStrike" cap="none" spc="0" baseline="0">
          <a:solidFill>
            <a:srgbClr val="5E5E5E"/>
          </a:solidFill>
          <a:uFillTx/>
          <a:latin typeface="Helvetica"/>
          <a:ea typeface="Helvetica"/>
          <a:cs typeface="Helvetica"/>
          <a:sym typeface="Helvetica"/>
        </a:defRPr>
      </a:lvl6pPr>
      <a:lvl7pPr marL="0" marR="0" indent="685800" algn="l" defTabSz="609600" eaLnBrk="1" latinLnBrk="0" hangingPunct="1">
        <a:lnSpc>
          <a:spcPct val="90000"/>
        </a:lnSpc>
        <a:spcBef>
          <a:spcPts val="0"/>
        </a:spcBef>
        <a:spcAft>
          <a:spcPts val="0"/>
        </a:spcAft>
        <a:buClrTx/>
        <a:buSzTx/>
        <a:buFontTx/>
        <a:buNone/>
        <a:tabLst/>
        <a:defRPr sz="1300" b="0" i="0" u="none" strike="noStrike" cap="none" spc="0" baseline="0">
          <a:solidFill>
            <a:srgbClr val="5E5E5E"/>
          </a:solidFill>
          <a:uFillTx/>
          <a:latin typeface="Helvetica"/>
          <a:ea typeface="Helvetica"/>
          <a:cs typeface="Helvetica"/>
          <a:sym typeface="Helvetica"/>
        </a:defRPr>
      </a:lvl7pPr>
      <a:lvl8pPr marL="0" marR="0" indent="800100" algn="l" defTabSz="609600" eaLnBrk="1" latinLnBrk="0" hangingPunct="1">
        <a:lnSpc>
          <a:spcPct val="90000"/>
        </a:lnSpc>
        <a:spcBef>
          <a:spcPts val="0"/>
        </a:spcBef>
        <a:spcAft>
          <a:spcPts val="0"/>
        </a:spcAft>
        <a:buClrTx/>
        <a:buSzTx/>
        <a:buFontTx/>
        <a:buNone/>
        <a:tabLst/>
        <a:defRPr sz="1300" b="0" i="0" u="none" strike="noStrike" cap="none" spc="0" baseline="0">
          <a:solidFill>
            <a:srgbClr val="5E5E5E"/>
          </a:solidFill>
          <a:uFillTx/>
          <a:latin typeface="Helvetica"/>
          <a:ea typeface="Helvetica"/>
          <a:cs typeface="Helvetica"/>
          <a:sym typeface="Helvetica"/>
        </a:defRPr>
      </a:lvl8pPr>
      <a:lvl9pPr marL="0" marR="0" indent="914400" algn="l" defTabSz="609600" eaLnBrk="1" latinLnBrk="0" hangingPunct="1">
        <a:lnSpc>
          <a:spcPct val="90000"/>
        </a:lnSpc>
        <a:spcBef>
          <a:spcPts val="0"/>
        </a:spcBef>
        <a:spcAft>
          <a:spcPts val="0"/>
        </a:spcAft>
        <a:buClrTx/>
        <a:buSzTx/>
        <a:buFontTx/>
        <a:buNone/>
        <a:tabLst/>
        <a:defRPr sz="1300" b="0" i="0" u="none" strike="noStrike" cap="none" spc="0" baseline="0">
          <a:solidFill>
            <a:srgbClr val="5E5E5E"/>
          </a:solidFill>
          <a:uFillTx/>
          <a:latin typeface="Helvetica"/>
          <a:ea typeface="Helvetica"/>
          <a:cs typeface="Helvetica"/>
          <a:sym typeface="Helvetica"/>
        </a:defRPr>
      </a:lvl9pPr>
    </p:bodyStyle>
    <p:otherStyle>
      <a:lvl1pPr marL="0" marR="0" indent="0" algn="r" defTabSz="609600" eaLnBrk="1" latinLnBrk="0" hangingPunct="1">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1pPr>
      <a:lvl2pPr marL="0" marR="0" indent="228600" algn="r" defTabSz="609600" eaLnBrk="1" latinLnBrk="0" hangingPunct="1">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2pPr>
      <a:lvl3pPr marL="0" marR="0" indent="457200" algn="r" defTabSz="609600" eaLnBrk="1" latinLnBrk="0" hangingPunct="1">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3pPr>
      <a:lvl4pPr marL="0" marR="0" indent="685800" algn="r" defTabSz="609600" eaLnBrk="1" latinLnBrk="0" hangingPunct="1">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4pPr>
      <a:lvl5pPr marL="0" marR="0" indent="914400" algn="r" defTabSz="609600" eaLnBrk="1" latinLnBrk="0" hangingPunct="1">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5pPr>
      <a:lvl6pPr marL="0" marR="0" indent="1143000" algn="r" defTabSz="609600" eaLnBrk="1" latinLnBrk="0" hangingPunct="1">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6pPr>
      <a:lvl7pPr marL="0" marR="0" indent="1371600" algn="r" defTabSz="609600" eaLnBrk="1" latinLnBrk="0" hangingPunct="1">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7pPr>
      <a:lvl8pPr marL="0" marR="0" indent="1600200" algn="r" defTabSz="609600" eaLnBrk="1" latinLnBrk="0" hangingPunct="1">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8pPr>
      <a:lvl9pPr marL="0" marR="0" indent="1828800" algn="r" defTabSz="609600" eaLnBrk="1" latinLnBrk="0" hangingPunct="1">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79F4BE2-8E4A-4003-B816-9E34781F7E88}"/>
              </a:ext>
            </a:extLst>
          </p:cNvPr>
          <p:cNvSpPr>
            <a:spLocks noGrp="1"/>
          </p:cNvSpPr>
          <p:nvPr>
            <p:ph type="title"/>
          </p:nvPr>
        </p:nvSpPr>
        <p:spPr>
          <a:xfrm>
            <a:off x="1908348" y="2739772"/>
            <a:ext cx="9963445" cy="1091827"/>
          </a:xfrm>
        </p:spPr>
        <p:txBody>
          <a:bodyPr/>
          <a:lstStyle/>
          <a:p>
            <a:r>
              <a:rPr lang="en-US" sz="3600" dirty="0"/>
              <a:t>SMG Tech Community Update – </a:t>
            </a:r>
            <a:br>
              <a:rPr lang="en-US" sz="3600" dirty="0"/>
            </a:br>
            <a:r>
              <a:rPr lang="en-US" sz="3600" dirty="0"/>
              <a:t>Expected Actions in the PE/Sr. PE nominations process after the rewards pause is lifted</a:t>
            </a:r>
          </a:p>
        </p:txBody>
      </p:sp>
      <p:sp>
        <p:nvSpPr>
          <p:cNvPr id="9" name="Text Placeholder 8">
            <a:extLst>
              <a:ext uri="{FF2B5EF4-FFF2-40B4-BE49-F238E27FC236}">
                <a16:creationId xmlns:a16="http://schemas.microsoft.com/office/drawing/2014/main" id="{ABEAF9F9-E88D-44A4-A1B6-BAA2E532B65E}"/>
              </a:ext>
            </a:extLst>
          </p:cNvPr>
          <p:cNvSpPr>
            <a:spLocks noGrp="1"/>
          </p:cNvSpPr>
          <p:nvPr>
            <p:ph type="body" sz="quarter" idx="27"/>
          </p:nvPr>
        </p:nvSpPr>
        <p:spPr>
          <a:xfrm>
            <a:off x="1908348" y="4778608"/>
            <a:ext cx="10283651" cy="887253"/>
          </a:xfrm>
        </p:spPr>
        <p:txBody>
          <a:bodyPr lIns="0" tIns="0" rIns="0" bIns="0" anchor="t">
            <a:normAutofit fontScale="32500" lnSpcReduction="20000"/>
          </a:bodyPr>
          <a:lstStyle/>
          <a:p>
            <a:r>
              <a:rPr lang="en-US" sz="5600"/>
              <a:t>Sourav Chakravarty, TLP Chair and Sr. Principal Engineer, Corporate Planning Group</a:t>
            </a:r>
          </a:p>
          <a:p>
            <a:r>
              <a:rPr lang="en-US" sz="5600">
                <a:latin typeface="Intel Clear"/>
              </a:rPr>
              <a:t>Eric Mentzer, Tech Council Chair, DCAI</a:t>
            </a:r>
          </a:p>
        </p:txBody>
      </p:sp>
    </p:spTree>
    <p:extLst>
      <p:ext uri="{BB962C8B-B14F-4D97-AF65-F5344CB8AC3E}">
        <p14:creationId xmlns:p14="http://schemas.microsoft.com/office/powerpoint/2010/main" val="32510581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22360836-48D6-494B-A914-255E0BA2869B}"/>
              </a:ext>
            </a:extLst>
          </p:cNvPr>
          <p:cNvGraphicFramePr>
            <a:graphicFrameLocks noGrp="1"/>
          </p:cNvGraphicFramePr>
          <p:nvPr>
            <p:ph sz="quarter" idx="28"/>
          </p:nvPr>
        </p:nvGraphicFramePr>
        <p:xfrm>
          <a:off x="1234911" y="830912"/>
          <a:ext cx="10596771" cy="5222135"/>
        </p:xfrm>
        <a:graphic>
          <a:graphicData uri="http://schemas.openxmlformats.org/drawingml/2006/table">
            <a:tbl>
              <a:tblPr/>
              <a:tblGrid>
                <a:gridCol w="3380562">
                  <a:extLst>
                    <a:ext uri="{9D8B030D-6E8A-4147-A177-3AD203B41FA5}">
                      <a16:colId xmlns:a16="http://schemas.microsoft.com/office/drawing/2014/main" val="732179459"/>
                    </a:ext>
                  </a:extLst>
                </a:gridCol>
                <a:gridCol w="1627081">
                  <a:extLst>
                    <a:ext uri="{9D8B030D-6E8A-4147-A177-3AD203B41FA5}">
                      <a16:colId xmlns:a16="http://schemas.microsoft.com/office/drawing/2014/main" val="689429769"/>
                    </a:ext>
                  </a:extLst>
                </a:gridCol>
                <a:gridCol w="2187050">
                  <a:extLst>
                    <a:ext uri="{9D8B030D-6E8A-4147-A177-3AD203B41FA5}">
                      <a16:colId xmlns:a16="http://schemas.microsoft.com/office/drawing/2014/main" val="1599238806"/>
                    </a:ext>
                  </a:extLst>
                </a:gridCol>
                <a:gridCol w="3402078">
                  <a:extLst>
                    <a:ext uri="{9D8B030D-6E8A-4147-A177-3AD203B41FA5}">
                      <a16:colId xmlns:a16="http://schemas.microsoft.com/office/drawing/2014/main" val="1973425992"/>
                    </a:ext>
                  </a:extLst>
                </a:gridCol>
              </a:tblGrid>
              <a:tr h="160186">
                <a:tc>
                  <a:txBody>
                    <a:bodyPr/>
                    <a:lstStyle/>
                    <a:p>
                      <a:pPr algn="ctr" fontAlgn="b"/>
                      <a:r>
                        <a:rPr lang="en-US" sz="900" b="1" i="0" u="none" strike="noStrike">
                          <a:solidFill>
                            <a:srgbClr val="FFFFFF"/>
                          </a:solidFill>
                          <a:effectLst/>
                          <a:latin typeface="Intel Clear"/>
                        </a:rPr>
                        <a:t>Milestone</a:t>
                      </a:r>
                    </a:p>
                  </a:txBody>
                  <a:tcPr marL="5676" marR="5676" marT="56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b"/>
                      <a:r>
                        <a:rPr lang="en-US" sz="900" b="1" i="0" u="none" strike="noStrike">
                          <a:solidFill>
                            <a:srgbClr val="FFFFFF"/>
                          </a:solidFill>
                          <a:effectLst/>
                          <a:latin typeface="Intel Clear"/>
                        </a:rPr>
                        <a:t>Due Date</a:t>
                      </a:r>
                    </a:p>
                  </a:txBody>
                  <a:tcPr marL="5676" marR="5676" marT="56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b"/>
                      <a:r>
                        <a:rPr lang="en-US" sz="900" b="1" i="0" u="none" strike="noStrike">
                          <a:solidFill>
                            <a:srgbClr val="FFFFFF"/>
                          </a:solidFill>
                          <a:effectLst/>
                          <a:latin typeface="Intel Clear"/>
                        </a:rPr>
                        <a:t>Notes</a:t>
                      </a:r>
                    </a:p>
                  </a:txBody>
                  <a:tcPr marL="5676" marR="5676" marT="56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b"/>
                      <a:r>
                        <a:rPr lang="en-US" sz="900" b="1" i="0" u="none" strike="noStrike">
                          <a:solidFill>
                            <a:srgbClr val="FFFFFF"/>
                          </a:solidFill>
                          <a:effectLst/>
                          <a:latin typeface="Intel Clear"/>
                        </a:rPr>
                        <a:t>Owner</a:t>
                      </a:r>
                    </a:p>
                  </a:txBody>
                  <a:tcPr marL="5676" marR="5676" marT="56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780964365"/>
                  </a:ext>
                </a:extLst>
              </a:tr>
              <a:tr h="800930">
                <a:tc>
                  <a:txBody>
                    <a:bodyPr/>
                    <a:lstStyle/>
                    <a:p>
                      <a:pPr algn="l" fontAlgn="ctr"/>
                      <a:r>
                        <a:rPr lang="en-US" sz="900" b="0" i="0" u="none" strike="noStrike">
                          <a:solidFill>
                            <a:srgbClr val="000000"/>
                          </a:solidFill>
                          <a:effectLst/>
                          <a:latin typeface="Intel Clear"/>
                        </a:rPr>
                        <a:t>Check In with Leads </a:t>
                      </a:r>
                      <a:endParaRPr lang="en-US" sz="900" b="0" i="0" u="none" strike="noStrike">
                        <a:solidFill>
                          <a:srgbClr val="000000"/>
                        </a:solidFill>
                        <a:effectLst/>
                        <a:latin typeface="Intel Clear" panose="020B0604020203020204" pitchFamily="34" charset="0"/>
                      </a:endParaRP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Intel Clear"/>
                        </a:rPr>
                        <a:t>May 25th</a:t>
                      </a: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Intel Clear"/>
                        </a:rPr>
                        <a:t>Status Update and Help Needed (5min per group to give a status update on TLP Pipeline assessments and any help needed) *Josh to send current pipeline tracker in email </a:t>
                      </a:r>
                      <a:endParaRPr lang="en-US" sz="900" b="0" i="0" u="none" strike="noStrike">
                        <a:solidFill>
                          <a:srgbClr val="000000"/>
                        </a:solidFill>
                        <a:effectLst/>
                        <a:latin typeface="Intel Clear" panose="020B0604020203020204" pitchFamily="34" charset="0"/>
                      </a:endParaRP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a:rPr>
                        <a:t>PM</a:t>
                      </a:r>
                    </a:p>
                  </a:txBody>
                  <a:tcPr marL="5676" marR="5676" marT="56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02713305"/>
                  </a:ext>
                </a:extLst>
              </a:tr>
              <a:tr h="320373">
                <a:tc>
                  <a:txBody>
                    <a:bodyPr/>
                    <a:lstStyle/>
                    <a:p>
                      <a:pPr algn="l" fontAlgn="ctr"/>
                      <a:r>
                        <a:rPr lang="fr-FR" sz="900" b="0" i="0" u="none" strike="noStrike">
                          <a:solidFill>
                            <a:srgbClr val="000000"/>
                          </a:solidFill>
                          <a:effectLst/>
                          <a:latin typeface="Intel Clear"/>
                        </a:rPr>
                        <a:t>Pipeline Talent Matrix </a:t>
                      </a:r>
                      <a:r>
                        <a:rPr lang="fr-FR" sz="900" b="0" i="0" u="none" strike="noStrike" err="1">
                          <a:solidFill>
                            <a:srgbClr val="000000"/>
                          </a:solidFill>
                          <a:effectLst/>
                          <a:latin typeface="Intel Clear"/>
                        </a:rPr>
                        <a:t>Assessments</a:t>
                      </a:r>
                      <a:r>
                        <a:rPr lang="fr-FR" sz="900" b="0" i="0" u="none" strike="noStrike">
                          <a:solidFill>
                            <a:srgbClr val="000000"/>
                          </a:solidFill>
                          <a:effectLst/>
                          <a:latin typeface="Intel Clear"/>
                        </a:rPr>
                        <a:t> Complete</a:t>
                      </a: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Intel Clear"/>
                        </a:rPr>
                        <a:t>July 1st (end of Q2) </a:t>
                      </a:r>
                      <a:endParaRPr lang="en-US" sz="900" b="0" i="0" u="none" strike="noStrike">
                        <a:solidFill>
                          <a:srgbClr val="000000"/>
                        </a:solidFill>
                        <a:effectLst/>
                        <a:latin typeface="Intel Clear" panose="020B0604020203020204" pitchFamily="34" charset="0"/>
                      </a:endParaRP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Intel Clear"/>
                        </a:rPr>
                        <a:t>(list of candidates for Pipeline(new/removed)</a:t>
                      </a: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a:rPr>
                        <a:t>Leads/HRM </a:t>
                      </a:r>
                      <a:endParaRPr lang="en-US" sz="900" b="0" i="0" u="none" strike="noStrike">
                        <a:solidFill>
                          <a:srgbClr val="000000"/>
                        </a:solidFill>
                        <a:effectLst/>
                        <a:latin typeface="Calibri" panose="020F0502020204030204" pitchFamily="34" charset="0"/>
                      </a:endParaRPr>
                    </a:p>
                  </a:txBody>
                  <a:tcPr marL="5676" marR="5676" marT="56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77340035"/>
                  </a:ext>
                </a:extLst>
              </a:tr>
              <a:tr h="640745">
                <a:tc>
                  <a:txBody>
                    <a:bodyPr/>
                    <a:lstStyle/>
                    <a:p>
                      <a:pPr algn="l" fontAlgn="ctr"/>
                      <a:r>
                        <a:rPr lang="en-US" sz="900" b="0" i="0" u="none" strike="noStrike">
                          <a:solidFill>
                            <a:srgbClr val="000000"/>
                          </a:solidFill>
                          <a:effectLst/>
                          <a:latin typeface="Intel Clear"/>
                        </a:rPr>
                        <a:t>Request to all managers to Declare Intent to Nominate a PE, Sr PE</a:t>
                      </a: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Intel Clear"/>
                        </a:rPr>
                        <a:t>July 8th, 2022 </a:t>
                      </a:r>
                      <a:endParaRPr lang="en-US" sz="900" b="0" i="0" u="none" strike="noStrike">
                        <a:solidFill>
                          <a:srgbClr val="000000"/>
                        </a:solidFill>
                        <a:effectLst/>
                        <a:latin typeface="Intel Clear" panose="020B0604020203020204" pitchFamily="34" charset="0"/>
                      </a:endParaRP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Intel Clear"/>
                        </a:rPr>
                        <a:t>Candidate to already be in the program, unless there is an exception. Managers need to make sure to check with Staff sponsor and HRM on budget </a:t>
                      </a:r>
                      <a:endParaRPr lang="en-US" sz="900" b="0" i="0" u="none" strike="noStrike">
                        <a:solidFill>
                          <a:srgbClr val="000000"/>
                        </a:solidFill>
                        <a:effectLst/>
                        <a:latin typeface="Intel Clear" panose="020B0604020203020204" pitchFamily="34" charset="0"/>
                      </a:endParaRP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900" b="0" i="0" u="none" strike="noStrike">
                          <a:solidFill>
                            <a:srgbClr val="000000"/>
                          </a:solidFill>
                          <a:effectLst/>
                          <a:latin typeface="Calibri"/>
                        </a:rPr>
                        <a:t>Leads/HRM </a:t>
                      </a:r>
                      <a:endParaRPr lang="en-US" sz="900" b="0" i="0" u="none" strike="noStrike">
                        <a:solidFill>
                          <a:srgbClr val="000000"/>
                        </a:solidFill>
                        <a:effectLst/>
                        <a:latin typeface="Calibri" panose="020F0502020204030204" pitchFamily="34" charset="0"/>
                      </a:endParaRPr>
                    </a:p>
                  </a:txBody>
                  <a:tcPr marL="5676" marR="5676" marT="56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18631915"/>
                  </a:ext>
                </a:extLst>
              </a:tr>
              <a:tr h="480559">
                <a:tc>
                  <a:txBody>
                    <a:bodyPr/>
                    <a:lstStyle/>
                    <a:p>
                      <a:pPr algn="l" fontAlgn="ctr"/>
                      <a:r>
                        <a:rPr lang="en-US" sz="900" b="0" i="0" u="none" strike="noStrike">
                          <a:solidFill>
                            <a:srgbClr val="000000"/>
                          </a:solidFill>
                          <a:effectLst/>
                          <a:latin typeface="Intel Clear"/>
                        </a:rPr>
                        <a:t>Managers Declare Intent to Nominate a PE or Sr. PE</a:t>
                      </a: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Intel Clear"/>
                        </a:rPr>
                        <a:t>July 29, 2022</a:t>
                      </a: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Intel Clear"/>
                        </a:rPr>
                        <a:t>Request will be emailed to all managers of eligible </a:t>
                      </a:r>
                      <a:r>
                        <a:rPr lang="en-US" sz="900" b="0" i="0" u="none" strike="noStrike" err="1">
                          <a:solidFill>
                            <a:srgbClr val="000000"/>
                          </a:solidFill>
                          <a:effectLst/>
                          <a:latin typeface="Intel Clear"/>
                        </a:rPr>
                        <a:t>TLPers</a:t>
                      </a:r>
                      <a:r>
                        <a:rPr lang="en-US" sz="900" b="0" i="0" u="none" strike="noStrike">
                          <a:solidFill>
                            <a:srgbClr val="000000"/>
                          </a:solidFill>
                          <a:effectLst/>
                          <a:latin typeface="Intel Clear"/>
                        </a:rPr>
                        <a:t> by July 8, giving them 3 weeks to respond. </a:t>
                      </a:r>
                      <a:endParaRPr lang="en-US" sz="900" b="0" i="0" u="none" strike="noStrike">
                        <a:solidFill>
                          <a:srgbClr val="000000"/>
                        </a:solidFill>
                        <a:effectLst/>
                        <a:latin typeface="Intel Clear" panose="020B0604020203020204" pitchFamily="34" charset="0"/>
                      </a:endParaRP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900" b="0" i="0" u="none" strike="noStrike">
                          <a:solidFill>
                            <a:srgbClr val="000000"/>
                          </a:solidFill>
                          <a:effectLst/>
                          <a:latin typeface="Calibri"/>
                        </a:rPr>
                        <a:t>TLP Chair/PM</a:t>
                      </a:r>
                    </a:p>
                  </a:txBody>
                  <a:tcPr marL="5676" marR="5676" marT="56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79196303"/>
                  </a:ext>
                </a:extLst>
              </a:tr>
              <a:tr h="435078">
                <a:tc>
                  <a:txBody>
                    <a:bodyPr/>
                    <a:lstStyle/>
                    <a:p>
                      <a:pPr algn="l" fontAlgn="ctr"/>
                      <a:r>
                        <a:rPr lang="en-US" sz="900" b="0" i="0" u="none" strike="noStrike">
                          <a:solidFill>
                            <a:srgbClr val="000000"/>
                          </a:solidFill>
                          <a:effectLst/>
                          <a:latin typeface="Intel Clear"/>
                        </a:rPr>
                        <a:t>SMG Staff GMs Approve Their List of Candidates</a:t>
                      </a: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Intel Clear"/>
                        </a:rPr>
                        <a:t>August 12, 2022</a:t>
                      </a: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Intel Clear"/>
                        </a:rPr>
                        <a:t>Budget Availability determined by Staff GMs with guidance from Staff Sponsor </a:t>
                      </a:r>
                      <a:endParaRPr lang="en-US" sz="900" b="0" i="0" u="none" strike="noStrike">
                        <a:solidFill>
                          <a:srgbClr val="000000"/>
                        </a:solidFill>
                        <a:effectLst/>
                        <a:latin typeface="Intel Clear" panose="020B0604020203020204" pitchFamily="34" charset="0"/>
                      </a:endParaRP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900" b="0" i="0" u="none" strike="noStrike">
                          <a:solidFill>
                            <a:srgbClr val="000000"/>
                          </a:solidFill>
                          <a:effectLst/>
                          <a:latin typeface="Calibri"/>
                        </a:rPr>
                        <a:t>BU Staff sponsor/GM</a:t>
                      </a:r>
                    </a:p>
                  </a:txBody>
                  <a:tcPr marL="5676" marR="5676" marT="56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18014632"/>
                  </a:ext>
                </a:extLst>
              </a:tr>
              <a:tr h="301841">
                <a:tc>
                  <a:txBody>
                    <a:bodyPr/>
                    <a:lstStyle/>
                    <a:p>
                      <a:pPr algn="l" fontAlgn="ctr"/>
                      <a:r>
                        <a:rPr lang="en-US" sz="900" b="0" i="0" u="none" strike="noStrike">
                          <a:solidFill>
                            <a:srgbClr val="000000"/>
                          </a:solidFill>
                          <a:effectLst/>
                          <a:latin typeface="Intel Clear"/>
                        </a:rPr>
                        <a:t>Assign PE Coaches to Candidates</a:t>
                      </a: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Intel Clear"/>
                        </a:rPr>
                        <a:t>September 2, 2022</a:t>
                      </a: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en-US" sz="900" b="0" i="0" u="none" strike="noStrike">
                          <a:solidFill>
                            <a:srgbClr val="000000"/>
                          </a:solidFill>
                          <a:effectLst/>
                          <a:latin typeface="Intel Clear"/>
                        </a:rPr>
                        <a:t>By September 2</a:t>
                      </a:r>
                      <a:r>
                        <a:rPr lang="en-US" sz="900" b="0" i="0" u="none" strike="noStrike" baseline="30000">
                          <a:solidFill>
                            <a:srgbClr val="000000"/>
                          </a:solidFill>
                          <a:effectLst/>
                          <a:latin typeface="Intel Clear"/>
                        </a:rPr>
                        <a:t>nd</a:t>
                      </a:r>
                      <a:r>
                        <a:rPr lang="en-US" sz="900" b="0" i="0" u="none" strike="noStrike">
                          <a:solidFill>
                            <a:srgbClr val="000000"/>
                          </a:solidFill>
                          <a:effectLst/>
                          <a:latin typeface="Intel Clear"/>
                        </a:rPr>
                        <a:t> we will have coaches assigned for those who have requested it</a:t>
                      </a: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900" b="0" i="0" u="none" strike="noStrike">
                          <a:solidFill>
                            <a:srgbClr val="000000"/>
                          </a:solidFill>
                          <a:effectLst/>
                          <a:latin typeface="Calibri"/>
                        </a:rPr>
                        <a:t>TLP Chair/PM</a:t>
                      </a:r>
                    </a:p>
                  </a:txBody>
                  <a:tcPr marL="5676" marR="5676" marT="56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73029586"/>
                  </a:ext>
                </a:extLst>
              </a:tr>
              <a:tr h="640745">
                <a:tc>
                  <a:txBody>
                    <a:bodyPr/>
                    <a:lstStyle/>
                    <a:p>
                      <a:pPr algn="l" fontAlgn="ctr"/>
                      <a:r>
                        <a:rPr lang="en-US" sz="900" b="0" i="0" u="none" strike="noStrike" dirty="0">
                          <a:solidFill>
                            <a:srgbClr val="000000"/>
                          </a:solidFill>
                          <a:effectLst/>
                          <a:latin typeface="Intel Clear"/>
                        </a:rPr>
                        <a:t>Round 1 Nomination Forms Complete</a:t>
                      </a: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Intel Clear"/>
                        </a:rPr>
                        <a:t>September 30, 2022</a:t>
                      </a: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Intel Clear"/>
                        </a:rPr>
                        <a:t>Nomination and Reference forms complete</a:t>
                      </a: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900" b="0" i="0" u="none" strike="noStrike" dirty="0">
                          <a:solidFill>
                            <a:srgbClr val="000000"/>
                          </a:solidFill>
                          <a:effectLst/>
                          <a:latin typeface="Calibri"/>
                        </a:rPr>
                        <a:t>Manager/Candidate to send to PM/TLP Chair</a:t>
                      </a:r>
                    </a:p>
                  </a:txBody>
                  <a:tcPr marL="5676" marR="5676" marT="56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2519997"/>
                  </a:ext>
                </a:extLst>
              </a:tr>
              <a:tr h="320373">
                <a:tc>
                  <a:txBody>
                    <a:bodyPr/>
                    <a:lstStyle/>
                    <a:p>
                      <a:pPr algn="l" fontAlgn="ctr"/>
                      <a:r>
                        <a:rPr lang="en-US" sz="900" b="0" i="0" u="none" strike="noStrike">
                          <a:solidFill>
                            <a:schemeClr val="tx1"/>
                          </a:solidFill>
                          <a:effectLst/>
                          <a:latin typeface="Intel Clear"/>
                        </a:rPr>
                        <a:t>Round 1 Committee Review with Coaches</a:t>
                      </a: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solidFill>
                  </a:tcPr>
                </a:tc>
                <a:tc>
                  <a:txBody>
                    <a:bodyPr/>
                    <a:lstStyle/>
                    <a:p>
                      <a:pPr algn="l" fontAlgn="ctr"/>
                      <a:r>
                        <a:rPr lang="en-US" sz="900" b="0" i="0" u="none" strike="noStrike">
                          <a:solidFill>
                            <a:schemeClr val="tx1"/>
                          </a:solidFill>
                          <a:effectLst/>
                          <a:latin typeface="Intel Clear"/>
                        </a:rPr>
                        <a:t>October 21st, 2022</a:t>
                      </a: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solidFill>
                  </a:tcPr>
                </a:tc>
                <a:tc>
                  <a:txBody>
                    <a:bodyPr/>
                    <a:lstStyle/>
                    <a:p>
                      <a:pPr algn="l" fontAlgn="ctr"/>
                      <a:r>
                        <a:rPr lang="en-US" sz="900" b="0" i="0" u="none" strike="noStrike">
                          <a:solidFill>
                            <a:schemeClr val="tx1"/>
                          </a:solidFill>
                          <a:effectLst/>
                          <a:latin typeface="Intel Clear"/>
                        </a:rPr>
                        <a:t>Review and feedback given to management</a:t>
                      </a: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solidFill>
                  </a:tcPr>
                </a:tc>
                <a:tc>
                  <a:txBody>
                    <a:bodyPr/>
                    <a:lstStyle/>
                    <a:p>
                      <a:pPr algn="ctr" fontAlgn="b"/>
                      <a:r>
                        <a:rPr lang="en-US" sz="900" b="0" i="0" u="none" strike="noStrike">
                          <a:solidFill>
                            <a:schemeClr val="tx1"/>
                          </a:solidFill>
                          <a:effectLst/>
                          <a:latin typeface="Calibri"/>
                        </a:rPr>
                        <a:t>TLP Chair/PM/Committee Members</a:t>
                      </a:r>
                    </a:p>
                  </a:txBody>
                  <a:tcPr marL="5676" marR="5676" marT="56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solidFill>
                  </a:tcPr>
                </a:tc>
                <a:extLst>
                  <a:ext uri="{0D108BD9-81ED-4DB2-BD59-A6C34878D82A}">
                    <a16:rowId xmlns:a16="http://schemas.microsoft.com/office/drawing/2014/main" val="3613807352"/>
                  </a:ext>
                </a:extLst>
              </a:tr>
              <a:tr h="320373">
                <a:tc>
                  <a:txBody>
                    <a:bodyPr/>
                    <a:lstStyle/>
                    <a:p>
                      <a:pPr algn="l" fontAlgn="ctr"/>
                      <a:r>
                        <a:rPr lang="en-US" sz="900" b="0" i="0" u="none" strike="noStrike">
                          <a:solidFill>
                            <a:srgbClr val="000000"/>
                          </a:solidFill>
                          <a:effectLst/>
                          <a:latin typeface="Intel Clear"/>
                        </a:rPr>
                        <a:t>Final Round Nomination Packages Complete</a:t>
                      </a: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Intel Clear"/>
                        </a:rPr>
                        <a:t>November 7, 2022</a:t>
                      </a: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Intel Clear"/>
                        </a:rPr>
                        <a:t>Gives them 4 weeks from round 1 results notification</a:t>
                      </a: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a:rPr>
                        <a:t>TLP Chair/PM/Committee Members</a:t>
                      </a:r>
                    </a:p>
                  </a:txBody>
                  <a:tcPr marL="5676" marR="5676" marT="56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32210403"/>
                  </a:ext>
                </a:extLst>
              </a:tr>
              <a:tr h="320373">
                <a:tc>
                  <a:txBody>
                    <a:bodyPr/>
                    <a:lstStyle/>
                    <a:p>
                      <a:pPr algn="l" fontAlgn="ctr"/>
                      <a:r>
                        <a:rPr lang="en-US" sz="900" b="0" i="0" u="none" strike="noStrike">
                          <a:solidFill>
                            <a:srgbClr val="000000"/>
                          </a:solidFill>
                          <a:effectLst/>
                          <a:latin typeface="Intel Clear"/>
                        </a:rPr>
                        <a:t>Final Round Manager Presentation to Committee</a:t>
                      </a: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Intel Clear"/>
                        </a:rPr>
                        <a:t>November 14, 2022</a:t>
                      </a: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Intel Clear"/>
                        </a:rPr>
                        <a:t>Could shift based on committee availability (days not weeks)</a:t>
                      </a: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a:rPr>
                        <a:t>TLP Chair/PM/Committee Members</a:t>
                      </a:r>
                    </a:p>
                  </a:txBody>
                  <a:tcPr marL="5676" marR="5676" marT="56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06301624"/>
                  </a:ext>
                </a:extLst>
              </a:tr>
              <a:tr h="320373">
                <a:tc>
                  <a:txBody>
                    <a:bodyPr/>
                    <a:lstStyle/>
                    <a:p>
                      <a:pPr algn="l" fontAlgn="ctr"/>
                      <a:r>
                        <a:rPr lang="en-US" sz="900" b="0" i="0" u="none" strike="noStrike">
                          <a:solidFill>
                            <a:srgbClr val="000000"/>
                          </a:solidFill>
                          <a:effectLst/>
                          <a:latin typeface="Intel Clear"/>
                        </a:rPr>
                        <a:t>Assumed date SMG Staff Needs Promo Recommendations from Committee</a:t>
                      </a: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Intel Clear"/>
                        </a:rPr>
                        <a:t>November 21, 2022</a:t>
                      </a: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Intel Clear"/>
                        </a:rPr>
                        <a:t>Waiting on Rewards calendar from HR</a:t>
                      </a: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a:rPr>
                        <a:t>TLP Chair/PM to send recommendation to Christoph </a:t>
                      </a:r>
                      <a:endParaRPr lang="en-US" sz="900" b="0" i="0" u="none" strike="noStrike">
                        <a:solidFill>
                          <a:srgbClr val="000000"/>
                        </a:solidFill>
                        <a:effectLst/>
                        <a:latin typeface="Calibri" panose="020F0502020204030204" pitchFamily="34" charset="0"/>
                      </a:endParaRPr>
                    </a:p>
                  </a:txBody>
                  <a:tcPr marL="5676" marR="5676" marT="56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21103889"/>
                  </a:ext>
                </a:extLst>
              </a:tr>
              <a:tr h="160186">
                <a:tc>
                  <a:txBody>
                    <a:bodyPr/>
                    <a:lstStyle/>
                    <a:p>
                      <a:pPr algn="l" fontAlgn="ctr"/>
                      <a:r>
                        <a:rPr lang="en-US" sz="900" b="1" i="1" u="none" strike="noStrike">
                          <a:solidFill>
                            <a:srgbClr val="000000"/>
                          </a:solidFill>
                          <a:effectLst/>
                          <a:latin typeface="Intel Clear"/>
                        </a:rPr>
                        <a:t>Remainder of dates pending Rewards calendar from HR</a:t>
                      </a: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en-US" sz="900" b="0" i="0" u="none" strike="noStrike">
                        <a:solidFill>
                          <a:srgbClr val="000000"/>
                        </a:solidFill>
                        <a:effectLst/>
                        <a:latin typeface="Intel Clear"/>
                      </a:endParaRP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en-US" sz="900" b="0" i="0" u="none" strike="noStrike">
                        <a:solidFill>
                          <a:srgbClr val="000000"/>
                        </a:solidFill>
                        <a:effectLst/>
                        <a:latin typeface="Intel Clear"/>
                      </a:endParaRP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effectLst/>
                        <a:latin typeface="Calibri"/>
                      </a:endParaRPr>
                    </a:p>
                  </a:txBody>
                  <a:tcPr marL="5676" marR="5676" marT="56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82236041"/>
                  </a:ext>
                </a:extLst>
              </a:tr>
            </a:tbl>
          </a:graphicData>
        </a:graphic>
      </p:graphicFrame>
      <p:sp>
        <p:nvSpPr>
          <p:cNvPr id="5" name="Title 1">
            <a:extLst>
              <a:ext uri="{FF2B5EF4-FFF2-40B4-BE49-F238E27FC236}">
                <a16:creationId xmlns:a16="http://schemas.microsoft.com/office/drawing/2014/main" id="{E504EEB7-39DA-49E4-B560-C00A8DA6E4BB}"/>
              </a:ext>
            </a:extLst>
          </p:cNvPr>
          <p:cNvSpPr>
            <a:spLocks noGrp="1"/>
          </p:cNvSpPr>
          <p:nvPr>
            <p:ph type="title"/>
          </p:nvPr>
        </p:nvSpPr>
        <p:spPr>
          <a:xfrm>
            <a:off x="459636" y="-102283"/>
            <a:ext cx="11010900" cy="696477"/>
          </a:xfrm>
        </p:spPr>
        <p:txBody>
          <a:bodyPr/>
          <a:lstStyle/>
          <a:p>
            <a:pPr algn="ctr"/>
            <a:r>
              <a:rPr lang="en-US" sz="7200" dirty="0">
                <a:effectLst>
                  <a:outerShdw blurRad="38100" dist="38100" dir="2700000" algn="tl">
                    <a:srgbClr val="000000">
                      <a:alpha val="43137"/>
                    </a:srgbClr>
                  </a:outerShdw>
                </a:effectLst>
                <a:latin typeface="Intel Clear Pro" panose="020B0804020202060201" pitchFamily="34" charset="0"/>
                <a:ea typeface="Intel Clear Pro" panose="020B0804020202060201" pitchFamily="34" charset="0"/>
                <a:cs typeface="Intel Clear Pro" panose="020B0804020202060201" pitchFamily="34" charset="0"/>
              </a:rPr>
              <a:t>Calendar/Key Milestones: 2022</a:t>
            </a:r>
          </a:p>
        </p:txBody>
      </p:sp>
      <p:sp>
        <p:nvSpPr>
          <p:cNvPr id="2" name="Arrow: Right 1">
            <a:extLst>
              <a:ext uri="{FF2B5EF4-FFF2-40B4-BE49-F238E27FC236}">
                <a16:creationId xmlns:a16="http://schemas.microsoft.com/office/drawing/2014/main" id="{A7C67745-47EA-40A0-9F3C-E853E3395E24}"/>
              </a:ext>
            </a:extLst>
          </p:cNvPr>
          <p:cNvSpPr/>
          <p:nvPr/>
        </p:nvSpPr>
        <p:spPr>
          <a:xfrm>
            <a:off x="181685" y="4566556"/>
            <a:ext cx="978408" cy="484632"/>
          </a:xfrm>
          <a:prstGeom prst="rightArrow">
            <a:avLst/>
          </a:prstGeom>
          <a:solidFill>
            <a:schemeClr val="accent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3" name="TextBox 2">
            <a:extLst>
              <a:ext uri="{FF2B5EF4-FFF2-40B4-BE49-F238E27FC236}">
                <a16:creationId xmlns:a16="http://schemas.microsoft.com/office/drawing/2014/main" id="{F81C3EAE-7961-4180-9AE0-28B742589CA4}"/>
              </a:ext>
            </a:extLst>
          </p:cNvPr>
          <p:cNvSpPr txBox="1"/>
          <p:nvPr/>
        </p:nvSpPr>
        <p:spPr>
          <a:xfrm>
            <a:off x="-61305" y="3905012"/>
            <a:ext cx="1351653" cy="73866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t" anchorCtr="0">
            <a:spAutoFit/>
          </a:bodyPr>
          <a:lstStyle/>
          <a:p>
            <a:pPr marL="0" marR="0" indent="0" algn="ctr" defTabSz="2438338" rtl="0" fontAlgn="auto" latinLnBrk="0" hangingPunct="0">
              <a:lnSpc>
                <a:spcPct val="100000"/>
              </a:lnSpc>
              <a:spcBef>
                <a:spcPts val="0"/>
              </a:spcBef>
              <a:spcAft>
                <a:spcPts val="0"/>
              </a:spcAft>
              <a:buClrTx/>
              <a:buSzTx/>
              <a:buFontTx/>
              <a:buNone/>
              <a:tabLst/>
            </a:pPr>
            <a:r>
              <a:rPr kumimoji="0" lang="en-US" sz="1600" b="0" i="0" u="none" strike="noStrike" cap="none" spc="0" normalizeH="0" baseline="0" dirty="0">
                <a:ln>
                  <a:noFill/>
                </a:ln>
                <a:solidFill>
                  <a:schemeClr val="tx2"/>
                </a:solidFill>
                <a:effectLst/>
                <a:uFillTx/>
                <a:latin typeface="+mn-lt"/>
                <a:ea typeface="+mn-ea"/>
                <a:cs typeface="+mn-cs"/>
                <a:sym typeface="Helvetica Neue"/>
              </a:rPr>
              <a:t>This is where we left off in 2022</a:t>
            </a:r>
          </a:p>
        </p:txBody>
      </p:sp>
    </p:spTree>
    <p:extLst>
      <p:ext uri="{BB962C8B-B14F-4D97-AF65-F5344CB8AC3E}">
        <p14:creationId xmlns:p14="http://schemas.microsoft.com/office/powerpoint/2010/main" val="27259085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A6901-0B8C-9972-551E-B68AFC650BE3}"/>
              </a:ext>
            </a:extLst>
          </p:cNvPr>
          <p:cNvSpPr>
            <a:spLocks noGrp="1"/>
          </p:cNvSpPr>
          <p:nvPr>
            <p:ph type="title"/>
          </p:nvPr>
        </p:nvSpPr>
        <p:spPr>
          <a:xfrm>
            <a:off x="0" y="0"/>
            <a:ext cx="11010816" cy="952499"/>
          </a:xfrm>
        </p:spPr>
        <p:txBody>
          <a:bodyPr/>
          <a:lstStyle/>
          <a:p>
            <a:r>
              <a:rPr lang="en-US" sz="3200" dirty="0"/>
              <a:t>2023 SMG PE/Sr. PE Nomination Process for Exec Sponsors</a:t>
            </a:r>
          </a:p>
        </p:txBody>
      </p:sp>
      <p:graphicFrame>
        <p:nvGraphicFramePr>
          <p:cNvPr id="4" name="Table 4">
            <a:extLst>
              <a:ext uri="{FF2B5EF4-FFF2-40B4-BE49-F238E27FC236}">
                <a16:creationId xmlns:a16="http://schemas.microsoft.com/office/drawing/2014/main" id="{234770B6-3154-891A-2CA5-5C6D4D1659CF}"/>
              </a:ext>
            </a:extLst>
          </p:cNvPr>
          <p:cNvGraphicFramePr>
            <a:graphicFrameLocks noGrp="1"/>
          </p:cNvGraphicFramePr>
          <p:nvPr/>
        </p:nvGraphicFramePr>
        <p:xfrm>
          <a:off x="135724" y="476249"/>
          <a:ext cx="11920551" cy="5948680"/>
        </p:xfrm>
        <a:graphic>
          <a:graphicData uri="http://schemas.openxmlformats.org/drawingml/2006/table">
            <a:tbl>
              <a:tblPr firstRow="1" bandRow="1">
                <a:tableStyleId>{6E25E649-3F16-4E02-A733-19D2CDBF48F0}</a:tableStyleId>
              </a:tblPr>
              <a:tblGrid>
                <a:gridCol w="3897630">
                  <a:extLst>
                    <a:ext uri="{9D8B030D-6E8A-4147-A177-3AD203B41FA5}">
                      <a16:colId xmlns:a16="http://schemas.microsoft.com/office/drawing/2014/main" val="2533653836"/>
                    </a:ext>
                  </a:extLst>
                </a:gridCol>
                <a:gridCol w="6288066">
                  <a:extLst>
                    <a:ext uri="{9D8B030D-6E8A-4147-A177-3AD203B41FA5}">
                      <a16:colId xmlns:a16="http://schemas.microsoft.com/office/drawing/2014/main" val="3591903010"/>
                    </a:ext>
                  </a:extLst>
                </a:gridCol>
                <a:gridCol w="1734855">
                  <a:extLst>
                    <a:ext uri="{9D8B030D-6E8A-4147-A177-3AD203B41FA5}">
                      <a16:colId xmlns:a16="http://schemas.microsoft.com/office/drawing/2014/main" val="2135578273"/>
                    </a:ext>
                  </a:extLst>
                </a:gridCol>
              </a:tblGrid>
              <a:tr h="370840">
                <a:tc>
                  <a:txBody>
                    <a:bodyPr/>
                    <a:lstStyle/>
                    <a:p>
                      <a:pPr algn="ctr"/>
                      <a:r>
                        <a:rPr lang="en-US" sz="1800" dirty="0"/>
                        <a:t>22 Nominations in 2022</a:t>
                      </a:r>
                    </a:p>
                  </a:txBody>
                  <a:tcPr anchor="ctr"/>
                </a:tc>
                <a:tc>
                  <a:txBody>
                    <a:bodyPr/>
                    <a:lstStyle/>
                    <a:p>
                      <a:pPr algn="ctr"/>
                      <a:r>
                        <a:rPr lang="en-US" sz="1800" dirty="0"/>
                        <a:t>Expected Actions after the Pause is Lifted</a:t>
                      </a:r>
                    </a:p>
                  </a:txBody>
                  <a:tcPr anchor="ctr"/>
                </a:tc>
                <a:tc>
                  <a:txBody>
                    <a:bodyPr/>
                    <a:lstStyle/>
                    <a:p>
                      <a:pPr algn="ctr"/>
                      <a:r>
                        <a:rPr lang="en-US" sz="1800" dirty="0"/>
                        <a:t>Comments</a:t>
                      </a:r>
                    </a:p>
                  </a:txBody>
                  <a:tcPr anchor="ctr"/>
                </a:tc>
                <a:extLst>
                  <a:ext uri="{0D108BD9-81ED-4DB2-BD59-A6C34878D82A}">
                    <a16:rowId xmlns:a16="http://schemas.microsoft.com/office/drawing/2014/main" val="838750681"/>
                  </a:ext>
                </a:extLst>
              </a:tr>
              <a:tr h="236558">
                <a:tc>
                  <a:txBody>
                    <a:bodyPr/>
                    <a:lstStyle/>
                    <a:p>
                      <a:pPr algn="l"/>
                      <a:r>
                        <a:rPr lang="en-US" sz="1600" b="1" dirty="0"/>
                        <a:t>12 Nominations that made it to the final round in 2022</a:t>
                      </a:r>
                    </a:p>
                  </a:txBody>
                  <a:tcPr anchor="ctr"/>
                </a:tc>
                <a:tc>
                  <a:txBody>
                    <a:bodyPr/>
                    <a:lstStyle/>
                    <a:p>
                      <a:pPr marL="171450" marR="0" lvl="1" indent="-171450" algn="l" defTabSz="60960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The 12 will automatically enter the final round of nominations whenever the pause is lifted. Voluntary withdrawals, employees who have left Intel or SMG etc. are a few ways in which this pool of 12 will reduce in #. </a:t>
                      </a:r>
                      <a:r>
                        <a:rPr lang="en-US" sz="1200" i="1" dirty="0"/>
                        <a:t>AR: PE Lead for each group needs to confirm that these 12 candidates are valid entries at the time the pause is lifted. </a:t>
                      </a:r>
                    </a:p>
                    <a:p>
                      <a:pPr marL="171450" lvl="1" indent="-171450" algn="l">
                        <a:buFont typeface="Arial" panose="020B0604020202020204" pitchFamily="34" charset="0"/>
                        <a:buChar char="•"/>
                      </a:pPr>
                      <a:r>
                        <a:rPr lang="en-US" sz="1200" dirty="0"/>
                        <a:t>They are expected to have their nomination packages updated with the committee feedback that was provided in Q3 of 2022 by the SMG TLP chair</a:t>
                      </a:r>
                    </a:p>
                    <a:p>
                      <a:pPr marL="171450" lvl="1" indent="-171450" algn="l">
                        <a:buFont typeface="Arial" panose="020B0604020202020204" pitchFamily="34" charset="0"/>
                        <a:buChar char="•"/>
                      </a:pPr>
                      <a:r>
                        <a:rPr lang="en-US" sz="1200" dirty="0"/>
                        <a:t>It is expected that each SMG group will honor and support the respective PE/Sr. PE promotions from a budget standpoint for the candidates who make it through the final round. </a:t>
                      </a:r>
                      <a:r>
                        <a:rPr lang="en-US" sz="1200" i="1" dirty="0"/>
                        <a:t>AR: SMG Staff sponsors to confirm.</a:t>
                      </a:r>
                    </a:p>
                  </a:txBody>
                  <a:tcPr anchor="ctr"/>
                </a:tc>
                <a:tc>
                  <a:txBody>
                    <a:bodyPr/>
                    <a:lstStyle/>
                    <a:p>
                      <a:pPr algn="l"/>
                      <a:endParaRPr lang="en-US" dirty="0"/>
                    </a:p>
                  </a:txBody>
                  <a:tcPr anchor="ctr"/>
                </a:tc>
                <a:extLst>
                  <a:ext uri="{0D108BD9-81ED-4DB2-BD59-A6C34878D82A}">
                    <a16:rowId xmlns:a16="http://schemas.microsoft.com/office/drawing/2014/main" val="2085301273"/>
                  </a:ext>
                </a:extLst>
              </a:tr>
              <a:tr h="370840">
                <a:tc>
                  <a:txBody>
                    <a:bodyPr/>
                    <a:lstStyle/>
                    <a:p>
                      <a:pPr algn="l"/>
                      <a:r>
                        <a:rPr lang="en-US" sz="1600" b="1" dirty="0"/>
                        <a:t>10 nominations who did not make it to the final round in 2022</a:t>
                      </a:r>
                    </a:p>
                  </a:txBody>
                  <a:tcPr anchor="ctr"/>
                </a:tc>
                <a:tc>
                  <a:txBody>
                    <a:bodyPr/>
                    <a:lstStyle/>
                    <a:p>
                      <a:pPr marL="171450" indent="-171450" algn="l">
                        <a:buFont typeface="Arial" panose="020B0604020202020204" pitchFamily="34" charset="0"/>
                        <a:buChar char="•"/>
                      </a:pPr>
                      <a:r>
                        <a:rPr lang="en-US" sz="1200" dirty="0"/>
                        <a:t>10 candidates who did not make it to the final round will be added back into the nomination pool when the pause is lifted assuming they are approved by the SMG Staff Sponsors for each SMG group. </a:t>
                      </a:r>
                      <a:r>
                        <a:rPr lang="en-US" sz="1200" i="1" dirty="0"/>
                        <a:t>AR: PE Lead for each group needs to validate their respective candidates from the pool of 10.</a:t>
                      </a:r>
                    </a:p>
                    <a:p>
                      <a:pPr marL="171450" indent="-171450" algn="l">
                        <a:buFont typeface="Arial" panose="020B0604020202020204" pitchFamily="34" charset="0"/>
                        <a:buChar char="•"/>
                      </a:pPr>
                      <a:r>
                        <a:rPr lang="en-US" sz="1200" dirty="0"/>
                        <a:t>Expectation from each candidate/manager/mentor/coach is that the detailed feedback provided in Q3 2022 by the SMG TLP chair has been leveraged fully to improve the nomination package</a:t>
                      </a:r>
                    </a:p>
                    <a:p>
                      <a:pPr marL="171450" indent="-171450" algn="l">
                        <a:buFont typeface="Arial" panose="020B0604020202020204" pitchFamily="34" charset="0"/>
                        <a:buChar char="•"/>
                      </a:pPr>
                      <a:r>
                        <a:rPr lang="en-US" sz="1200" dirty="0"/>
                        <a:t>The SMG PE/Sr. PE committee will be called to action again by the SMG TLP chair once the pause is lifted to review these 10 candidates</a:t>
                      </a:r>
                    </a:p>
                    <a:p>
                      <a:pPr marL="171450" indent="-171450" algn="l">
                        <a:buFont typeface="Arial" panose="020B0604020202020204" pitchFamily="34" charset="0"/>
                        <a:buChar char="•"/>
                      </a:pPr>
                      <a:r>
                        <a:rPr lang="en-US" sz="1200" dirty="0"/>
                        <a:t>Based on committee feedback, the SMG TLP chair will score and decide on who amongst the 10 candidates will go into the final round</a:t>
                      </a:r>
                    </a:p>
                    <a:p>
                      <a:pPr marL="171450" indent="-171450" algn="l">
                        <a:buFont typeface="Arial" panose="020B0604020202020204" pitchFamily="34" charset="0"/>
                        <a:buChar char="•"/>
                      </a:pPr>
                      <a:r>
                        <a:rPr lang="en-US" sz="1200" dirty="0"/>
                        <a:t>The subset of 10 candidates who go into the final round will be reviewed with the SMG Group Exec Sponsors to make sure they have the budget to support these promotions </a:t>
                      </a:r>
                    </a:p>
                  </a:txBody>
                  <a:tcPr anchor="ctr"/>
                </a:tc>
                <a:tc>
                  <a:txBody>
                    <a:bodyPr/>
                    <a:lstStyle/>
                    <a:p>
                      <a:pPr algn="l"/>
                      <a:endParaRPr lang="en-US" dirty="0"/>
                    </a:p>
                  </a:txBody>
                  <a:tcPr anchor="ctr"/>
                </a:tc>
                <a:extLst>
                  <a:ext uri="{0D108BD9-81ED-4DB2-BD59-A6C34878D82A}">
                    <a16:rowId xmlns:a16="http://schemas.microsoft.com/office/drawing/2014/main" val="2023171720"/>
                  </a:ext>
                </a:extLst>
              </a:tr>
              <a:tr h="545875">
                <a:tc>
                  <a:txBody>
                    <a:bodyPr/>
                    <a:lstStyle/>
                    <a:p>
                      <a:pPr algn="l"/>
                      <a:r>
                        <a:rPr lang="en-US" sz="1600" b="1" dirty="0"/>
                        <a:t>New nominations entering the pool in 2023</a:t>
                      </a:r>
                    </a:p>
                  </a:txBody>
                  <a:tcPr anchor="ctr"/>
                </a:tc>
                <a:tc>
                  <a:txBody>
                    <a:bodyPr/>
                    <a:lstStyle/>
                    <a:p>
                      <a:pPr marL="171450" lvl="1" indent="-171450" algn="l">
                        <a:buFont typeface="Arial" panose="020B0604020202020204" pitchFamily="34" charset="0"/>
                        <a:buChar char="•"/>
                      </a:pPr>
                      <a:r>
                        <a:rPr lang="en-US" sz="1200" dirty="0"/>
                        <a:t>Yes, if there is budget in that SMG group which will be determined by the respective group’s executive sponsors</a:t>
                      </a:r>
                    </a:p>
                    <a:p>
                      <a:pPr marL="171450" lvl="1" indent="-171450" algn="l">
                        <a:buFont typeface="Arial" panose="020B0604020202020204" pitchFamily="34" charset="0"/>
                        <a:buChar char="•"/>
                      </a:pPr>
                      <a:r>
                        <a:rPr lang="en-US" sz="1200" dirty="0"/>
                        <a:t>The final pool of 12 is already 2X of 2021 so we expect these new additions in 2023 to be limited in number</a:t>
                      </a:r>
                    </a:p>
                    <a:p>
                      <a:pPr marL="171450" lvl="1" indent="-171450" algn="l">
                        <a:buFont typeface="Arial" panose="020B0604020202020204" pitchFamily="34" charset="0"/>
                        <a:buChar char="•"/>
                      </a:pPr>
                      <a:r>
                        <a:rPr lang="en-US" sz="1200" dirty="0"/>
                        <a:t>For candidates seeking the designation/title change without a budget change, the respective SMG group’s executive sponsor can decide on their addition to the pool</a:t>
                      </a:r>
                    </a:p>
                  </a:txBody>
                  <a:tcPr anchor="ctr"/>
                </a:tc>
                <a:tc>
                  <a:txBody>
                    <a:bodyPr/>
                    <a:lstStyle/>
                    <a:p>
                      <a:pPr algn="l"/>
                      <a:endParaRPr lang="en-US" dirty="0"/>
                    </a:p>
                  </a:txBody>
                  <a:tcPr anchor="ctr"/>
                </a:tc>
                <a:extLst>
                  <a:ext uri="{0D108BD9-81ED-4DB2-BD59-A6C34878D82A}">
                    <a16:rowId xmlns:a16="http://schemas.microsoft.com/office/drawing/2014/main" val="3905923321"/>
                  </a:ext>
                </a:extLst>
              </a:tr>
            </a:tbl>
          </a:graphicData>
        </a:graphic>
      </p:graphicFrame>
    </p:spTree>
    <p:extLst>
      <p:ext uri="{BB962C8B-B14F-4D97-AF65-F5344CB8AC3E}">
        <p14:creationId xmlns:p14="http://schemas.microsoft.com/office/powerpoint/2010/main" val="7882244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22360836-48D6-494B-A914-255E0BA2869B}"/>
              </a:ext>
            </a:extLst>
          </p:cNvPr>
          <p:cNvGraphicFramePr>
            <a:graphicFrameLocks noGrp="1"/>
          </p:cNvGraphicFramePr>
          <p:nvPr>
            <p:ph sz="quarter" idx="28"/>
            <p:extLst>
              <p:ext uri="{D42A27DB-BD31-4B8C-83A1-F6EECF244321}">
                <p14:modId xmlns:p14="http://schemas.microsoft.com/office/powerpoint/2010/main" val="3163577860"/>
              </p:ext>
            </p:extLst>
          </p:nvPr>
        </p:nvGraphicFramePr>
        <p:xfrm>
          <a:off x="1234911" y="1211912"/>
          <a:ext cx="10596771" cy="4682281"/>
        </p:xfrm>
        <a:graphic>
          <a:graphicData uri="http://schemas.openxmlformats.org/drawingml/2006/table">
            <a:tbl>
              <a:tblPr/>
              <a:tblGrid>
                <a:gridCol w="3380562">
                  <a:extLst>
                    <a:ext uri="{9D8B030D-6E8A-4147-A177-3AD203B41FA5}">
                      <a16:colId xmlns:a16="http://schemas.microsoft.com/office/drawing/2014/main" val="732179459"/>
                    </a:ext>
                  </a:extLst>
                </a:gridCol>
                <a:gridCol w="1627081">
                  <a:extLst>
                    <a:ext uri="{9D8B030D-6E8A-4147-A177-3AD203B41FA5}">
                      <a16:colId xmlns:a16="http://schemas.microsoft.com/office/drawing/2014/main" val="689429769"/>
                    </a:ext>
                  </a:extLst>
                </a:gridCol>
                <a:gridCol w="2187050">
                  <a:extLst>
                    <a:ext uri="{9D8B030D-6E8A-4147-A177-3AD203B41FA5}">
                      <a16:colId xmlns:a16="http://schemas.microsoft.com/office/drawing/2014/main" val="1599238806"/>
                    </a:ext>
                  </a:extLst>
                </a:gridCol>
                <a:gridCol w="3402078">
                  <a:extLst>
                    <a:ext uri="{9D8B030D-6E8A-4147-A177-3AD203B41FA5}">
                      <a16:colId xmlns:a16="http://schemas.microsoft.com/office/drawing/2014/main" val="1973425992"/>
                    </a:ext>
                  </a:extLst>
                </a:gridCol>
              </a:tblGrid>
              <a:tr h="160186">
                <a:tc>
                  <a:txBody>
                    <a:bodyPr/>
                    <a:lstStyle/>
                    <a:p>
                      <a:pPr algn="ctr" fontAlgn="b"/>
                      <a:r>
                        <a:rPr lang="en-US" sz="900" b="1" i="0" u="none" strike="noStrike" dirty="0">
                          <a:solidFill>
                            <a:srgbClr val="FFFFFF"/>
                          </a:solidFill>
                          <a:effectLst/>
                          <a:latin typeface="Intel Clear"/>
                        </a:rPr>
                        <a:t>Milestone</a:t>
                      </a:r>
                    </a:p>
                  </a:txBody>
                  <a:tcPr marL="5676" marR="5676" marT="56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b"/>
                      <a:r>
                        <a:rPr lang="en-US" sz="900" b="1" i="0" u="none" strike="noStrike">
                          <a:solidFill>
                            <a:srgbClr val="FFFFFF"/>
                          </a:solidFill>
                          <a:effectLst/>
                          <a:latin typeface="Intel Clear"/>
                        </a:rPr>
                        <a:t>Due Date</a:t>
                      </a:r>
                    </a:p>
                  </a:txBody>
                  <a:tcPr marL="5676" marR="5676" marT="56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b"/>
                      <a:r>
                        <a:rPr lang="en-US" sz="900" b="1" i="0" u="none" strike="noStrike">
                          <a:solidFill>
                            <a:srgbClr val="FFFFFF"/>
                          </a:solidFill>
                          <a:effectLst/>
                          <a:latin typeface="Intel Clear"/>
                        </a:rPr>
                        <a:t>Notes</a:t>
                      </a:r>
                    </a:p>
                  </a:txBody>
                  <a:tcPr marL="5676" marR="5676" marT="56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b"/>
                      <a:r>
                        <a:rPr lang="en-US" sz="900" b="1" i="0" u="none" strike="noStrike">
                          <a:solidFill>
                            <a:srgbClr val="FFFFFF"/>
                          </a:solidFill>
                          <a:effectLst/>
                          <a:latin typeface="Intel Clear"/>
                        </a:rPr>
                        <a:t>Owner</a:t>
                      </a:r>
                    </a:p>
                  </a:txBody>
                  <a:tcPr marL="5676" marR="5676" marT="56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780964365"/>
                  </a:ext>
                </a:extLst>
              </a:tr>
              <a:tr h="640745">
                <a:tc>
                  <a:txBody>
                    <a:bodyPr/>
                    <a:lstStyle/>
                    <a:p>
                      <a:pPr algn="l" fontAlgn="ctr"/>
                      <a:r>
                        <a:rPr lang="en-US" sz="900" b="0" i="0" u="none" strike="noStrike" dirty="0">
                          <a:solidFill>
                            <a:srgbClr val="000000"/>
                          </a:solidFill>
                          <a:effectLst/>
                          <a:latin typeface="Intel Clear"/>
                        </a:rPr>
                        <a:t>Request to all managers to Declare Intent to Nominate a PE, Sr PE </a:t>
                      </a: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Intel Clear"/>
                        </a:rPr>
                        <a:t>July 15</a:t>
                      </a:r>
                      <a:r>
                        <a:rPr lang="en-US" sz="900" b="0" i="0" u="none" strike="noStrike" baseline="30000" dirty="0">
                          <a:solidFill>
                            <a:srgbClr val="000000"/>
                          </a:solidFill>
                          <a:effectLst/>
                          <a:latin typeface="Intel Clear"/>
                        </a:rPr>
                        <a:t>th</a:t>
                      </a:r>
                      <a:r>
                        <a:rPr lang="en-US" sz="900" b="0" i="0" u="none" strike="noStrike" dirty="0">
                          <a:solidFill>
                            <a:srgbClr val="000000"/>
                          </a:solidFill>
                          <a:effectLst/>
                          <a:latin typeface="Intel Clear"/>
                        </a:rPr>
                        <a:t> , 2023</a:t>
                      </a:r>
                      <a:endParaRPr lang="en-US" sz="900" b="0" i="0" u="none" strike="noStrike" dirty="0">
                        <a:solidFill>
                          <a:srgbClr val="000000"/>
                        </a:solidFill>
                        <a:effectLst/>
                        <a:latin typeface="Intel Clear" panose="020B0604020203020204" pitchFamily="34" charset="0"/>
                      </a:endParaRP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Intel Clear"/>
                        </a:rPr>
                        <a:t>Candidate to already be in the TLP, unless there is an exception. Managers could have candidates already in the final round from 2022 or candidates who did not make it to final round in </a:t>
                      </a:r>
                      <a:r>
                        <a:rPr lang="en-US" sz="900" b="0" i="0" u="none" strike="noStrike" dirty="0">
                          <a:solidFill>
                            <a:srgbClr val="000000"/>
                          </a:solidFill>
                          <a:effectLst/>
                          <a:latin typeface="+mn-lt"/>
                        </a:rPr>
                        <a:t>2022. Managers need to make sure to check with Staff sponsor and HRM on budget.  </a:t>
                      </a:r>
                      <a:endParaRPr lang="en-US" sz="900" b="0" i="0" u="none" strike="noStrike" dirty="0">
                        <a:solidFill>
                          <a:srgbClr val="000000"/>
                        </a:solidFill>
                        <a:effectLst/>
                        <a:latin typeface="Intel Clear" panose="020B0604020203020204" pitchFamily="34" charset="0"/>
                      </a:endParaRP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900" b="0" i="0" u="none" strike="noStrike" dirty="0">
                          <a:solidFill>
                            <a:srgbClr val="000000"/>
                          </a:solidFill>
                          <a:effectLst/>
                          <a:latin typeface="Calibri"/>
                        </a:rPr>
                        <a:t>Leads/HRM </a:t>
                      </a:r>
                      <a:endParaRPr lang="en-US" sz="900" b="0" i="0" u="none" strike="noStrike" dirty="0">
                        <a:solidFill>
                          <a:srgbClr val="000000"/>
                        </a:solidFill>
                        <a:effectLst/>
                        <a:latin typeface="Calibri" panose="020F0502020204030204" pitchFamily="34" charset="0"/>
                      </a:endParaRPr>
                    </a:p>
                  </a:txBody>
                  <a:tcPr marL="5676" marR="5676" marT="56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18631915"/>
                  </a:ext>
                </a:extLst>
              </a:tr>
              <a:tr h="480559">
                <a:tc>
                  <a:txBody>
                    <a:bodyPr/>
                    <a:lstStyle/>
                    <a:p>
                      <a:pPr algn="l" fontAlgn="ctr"/>
                      <a:r>
                        <a:rPr lang="en-US" sz="900" b="0" i="0" u="none" strike="noStrike">
                          <a:solidFill>
                            <a:srgbClr val="000000"/>
                          </a:solidFill>
                          <a:effectLst/>
                          <a:latin typeface="Intel Clear"/>
                        </a:rPr>
                        <a:t>Managers Declare Intent to Nominate a PE or Sr. PE</a:t>
                      </a: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Intel Clear"/>
                        </a:rPr>
                        <a:t>August 4</a:t>
                      </a:r>
                      <a:r>
                        <a:rPr lang="en-US" sz="900" b="0" i="0" u="none" strike="noStrike" baseline="30000" dirty="0">
                          <a:solidFill>
                            <a:srgbClr val="000000"/>
                          </a:solidFill>
                          <a:effectLst/>
                          <a:latin typeface="Intel Clear"/>
                        </a:rPr>
                        <a:t>th</a:t>
                      </a:r>
                      <a:r>
                        <a:rPr lang="en-US" sz="900" b="0" i="0" u="none" strike="noStrike" dirty="0">
                          <a:solidFill>
                            <a:srgbClr val="000000"/>
                          </a:solidFill>
                          <a:effectLst/>
                          <a:latin typeface="Intel Clear"/>
                        </a:rPr>
                        <a:t> , 2023</a:t>
                      </a: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Intel Clear"/>
                        </a:rPr>
                        <a:t>Request will be emailed to all managers of eligible </a:t>
                      </a:r>
                      <a:r>
                        <a:rPr lang="en-US" sz="900" b="0" i="0" u="none" strike="noStrike" dirty="0" err="1">
                          <a:solidFill>
                            <a:srgbClr val="000000"/>
                          </a:solidFill>
                          <a:effectLst/>
                          <a:latin typeface="Intel Clear"/>
                        </a:rPr>
                        <a:t>TLPers</a:t>
                      </a:r>
                      <a:r>
                        <a:rPr lang="en-US" sz="900" b="0" i="0" u="none" strike="noStrike" dirty="0">
                          <a:solidFill>
                            <a:srgbClr val="000000"/>
                          </a:solidFill>
                          <a:effectLst/>
                          <a:latin typeface="Intel Clear"/>
                        </a:rPr>
                        <a:t> by July 15th, giving them 3 weeks to respond. </a:t>
                      </a:r>
                      <a:endParaRPr lang="en-US" sz="900" b="0" i="0" u="none" strike="noStrike" dirty="0">
                        <a:solidFill>
                          <a:srgbClr val="000000"/>
                        </a:solidFill>
                        <a:effectLst/>
                        <a:latin typeface="Intel Clear" panose="020B0604020203020204" pitchFamily="34" charset="0"/>
                      </a:endParaRP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900" b="0" i="0" u="none" strike="noStrike" dirty="0">
                          <a:solidFill>
                            <a:srgbClr val="000000"/>
                          </a:solidFill>
                          <a:effectLst/>
                          <a:latin typeface="Calibri"/>
                        </a:rPr>
                        <a:t>TLP Chair/PM</a:t>
                      </a:r>
                    </a:p>
                  </a:txBody>
                  <a:tcPr marL="5676" marR="5676" marT="56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79196303"/>
                  </a:ext>
                </a:extLst>
              </a:tr>
              <a:tr h="435078">
                <a:tc>
                  <a:txBody>
                    <a:bodyPr/>
                    <a:lstStyle/>
                    <a:p>
                      <a:pPr algn="l" fontAlgn="ctr"/>
                      <a:r>
                        <a:rPr lang="en-US" sz="900" b="0" i="0" u="none" strike="noStrike" dirty="0">
                          <a:solidFill>
                            <a:srgbClr val="000000"/>
                          </a:solidFill>
                          <a:effectLst/>
                          <a:latin typeface="Intel Clear"/>
                        </a:rPr>
                        <a:t>SMG Staff GMs Approve Their List of Candidates</a:t>
                      </a: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solidFill>
                  </a:tcPr>
                </a:tc>
                <a:tc>
                  <a:txBody>
                    <a:bodyPr/>
                    <a:lstStyle/>
                    <a:p>
                      <a:pPr algn="l" fontAlgn="ctr"/>
                      <a:r>
                        <a:rPr lang="en-US" sz="900" b="0" i="0" u="none" strike="noStrike" dirty="0">
                          <a:solidFill>
                            <a:srgbClr val="000000"/>
                          </a:solidFill>
                          <a:effectLst/>
                          <a:latin typeface="Intel Clear"/>
                        </a:rPr>
                        <a:t>August 19</a:t>
                      </a:r>
                      <a:r>
                        <a:rPr lang="en-US" sz="900" b="0" i="0" u="none" strike="noStrike" baseline="30000" dirty="0">
                          <a:solidFill>
                            <a:srgbClr val="000000"/>
                          </a:solidFill>
                          <a:effectLst/>
                          <a:latin typeface="Intel Clear"/>
                        </a:rPr>
                        <a:t>th</a:t>
                      </a:r>
                      <a:r>
                        <a:rPr lang="en-US" sz="900" b="0" i="0" u="none" strike="noStrike" dirty="0">
                          <a:solidFill>
                            <a:srgbClr val="000000"/>
                          </a:solidFill>
                          <a:effectLst/>
                          <a:latin typeface="Intel Clear"/>
                        </a:rPr>
                        <a:t>, </a:t>
                      </a:r>
                      <a:r>
                        <a:rPr lang="en-US" sz="900" b="0" i="0" u="none" strike="noStrike" dirty="0">
                          <a:solidFill>
                            <a:srgbClr val="000000"/>
                          </a:solidFill>
                          <a:effectLst/>
                          <a:latin typeface="+mn-lt"/>
                        </a:rPr>
                        <a:t>2023</a:t>
                      </a:r>
                      <a:endParaRPr lang="en-US" sz="900" b="0" i="0" u="none" strike="noStrike" dirty="0">
                        <a:solidFill>
                          <a:srgbClr val="000000"/>
                        </a:solidFill>
                        <a:effectLst/>
                        <a:latin typeface="Intel Clear"/>
                      </a:endParaRP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solidFill>
                  </a:tcPr>
                </a:tc>
                <a:tc>
                  <a:txBody>
                    <a:bodyPr/>
                    <a:lstStyle/>
                    <a:p>
                      <a:pPr algn="l" fontAlgn="ctr"/>
                      <a:r>
                        <a:rPr lang="en-US" sz="900" b="0" i="0" u="none" strike="noStrike" dirty="0">
                          <a:solidFill>
                            <a:srgbClr val="000000"/>
                          </a:solidFill>
                          <a:effectLst/>
                          <a:latin typeface="Intel Clear"/>
                        </a:rPr>
                        <a:t>Budget Availability determined by Staff GMs with guidance from Staff </a:t>
                      </a:r>
                      <a:r>
                        <a:rPr lang="en-US" sz="900" b="0" i="0" u="none" strike="noStrike" dirty="0">
                          <a:solidFill>
                            <a:srgbClr val="000000"/>
                          </a:solidFill>
                          <a:effectLst/>
                          <a:latin typeface="+mn-lt"/>
                        </a:rPr>
                        <a:t>Sponsor. From the list of 10 candidates who did not make it to final round and add new candidates to the pool.</a:t>
                      </a:r>
                      <a:endParaRPr lang="en-US" sz="900" b="0" i="0" u="none" strike="noStrike" dirty="0">
                        <a:solidFill>
                          <a:srgbClr val="000000"/>
                        </a:solidFill>
                        <a:effectLst/>
                        <a:latin typeface="Intel Clear" panose="020B0604020203020204" pitchFamily="34" charset="0"/>
                      </a:endParaRP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solidFill>
                  </a:tcPr>
                </a:tc>
                <a:tc>
                  <a:txBody>
                    <a:bodyPr/>
                    <a:lstStyle/>
                    <a:p>
                      <a:pPr algn="ctr" fontAlgn="b"/>
                      <a:r>
                        <a:rPr lang="en-US" sz="900" b="0" i="0" u="none" strike="noStrike" dirty="0">
                          <a:solidFill>
                            <a:srgbClr val="000000"/>
                          </a:solidFill>
                          <a:effectLst/>
                          <a:latin typeface="Calibri"/>
                        </a:rPr>
                        <a:t>BU Staff sponsor/GM</a:t>
                      </a:r>
                    </a:p>
                  </a:txBody>
                  <a:tcPr marL="5676" marR="5676" marT="56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solidFill>
                  </a:tcPr>
                </a:tc>
                <a:extLst>
                  <a:ext uri="{0D108BD9-81ED-4DB2-BD59-A6C34878D82A}">
                    <a16:rowId xmlns:a16="http://schemas.microsoft.com/office/drawing/2014/main" val="2918014632"/>
                  </a:ext>
                </a:extLst>
              </a:tr>
              <a:tr h="301841">
                <a:tc>
                  <a:txBody>
                    <a:bodyPr/>
                    <a:lstStyle/>
                    <a:p>
                      <a:pPr algn="l" fontAlgn="ctr"/>
                      <a:r>
                        <a:rPr lang="en-US" sz="900" b="0" i="0" u="none" strike="noStrike">
                          <a:solidFill>
                            <a:srgbClr val="000000"/>
                          </a:solidFill>
                          <a:effectLst/>
                          <a:latin typeface="Intel Clear"/>
                        </a:rPr>
                        <a:t>Assign PE Coaches to Candidates</a:t>
                      </a: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Intel Clear"/>
                        </a:rPr>
                        <a:t>September 9</a:t>
                      </a:r>
                      <a:r>
                        <a:rPr lang="en-US" sz="900" b="0" i="0" u="none" strike="noStrike" baseline="30000" dirty="0">
                          <a:solidFill>
                            <a:srgbClr val="000000"/>
                          </a:solidFill>
                          <a:effectLst/>
                          <a:latin typeface="Intel Clear"/>
                        </a:rPr>
                        <a:t>th</a:t>
                      </a:r>
                      <a:r>
                        <a:rPr lang="en-US" sz="900" b="0" i="0" u="none" strike="noStrike" dirty="0">
                          <a:solidFill>
                            <a:srgbClr val="000000"/>
                          </a:solidFill>
                          <a:effectLst/>
                          <a:latin typeface="Intel Clear"/>
                        </a:rPr>
                        <a:t>, </a:t>
                      </a:r>
                      <a:r>
                        <a:rPr lang="en-US" sz="900" b="0" i="0" u="none" strike="noStrike" dirty="0">
                          <a:solidFill>
                            <a:srgbClr val="000000"/>
                          </a:solidFill>
                          <a:effectLst/>
                          <a:latin typeface="+mn-lt"/>
                        </a:rPr>
                        <a:t>2023</a:t>
                      </a:r>
                      <a:endParaRPr lang="en-US" sz="900" b="0" i="0" u="none" strike="noStrike" dirty="0">
                        <a:solidFill>
                          <a:srgbClr val="000000"/>
                        </a:solidFill>
                        <a:effectLst/>
                        <a:latin typeface="Intel Clear"/>
                      </a:endParaRP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Intel Clear"/>
                        </a:rPr>
                        <a:t>By September 9</a:t>
                      </a:r>
                      <a:r>
                        <a:rPr lang="en-US" sz="900" b="0" i="0" u="none" strike="noStrike" baseline="30000" dirty="0">
                          <a:solidFill>
                            <a:srgbClr val="000000"/>
                          </a:solidFill>
                          <a:effectLst/>
                          <a:latin typeface="Intel Clear"/>
                        </a:rPr>
                        <a:t>th</a:t>
                      </a:r>
                      <a:r>
                        <a:rPr lang="en-US" sz="900" b="0" i="0" u="none" strike="noStrike" dirty="0">
                          <a:solidFill>
                            <a:srgbClr val="000000"/>
                          </a:solidFill>
                          <a:effectLst/>
                          <a:latin typeface="Intel Clear"/>
                        </a:rPr>
                        <a:t> we will have coaches assigned for those who have requested it</a:t>
                      </a: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900" b="0" i="0" u="none" strike="noStrike">
                          <a:solidFill>
                            <a:srgbClr val="000000"/>
                          </a:solidFill>
                          <a:effectLst/>
                          <a:latin typeface="Calibri"/>
                        </a:rPr>
                        <a:t>TLP Chair/PM</a:t>
                      </a:r>
                    </a:p>
                  </a:txBody>
                  <a:tcPr marL="5676" marR="5676" marT="56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73029586"/>
                  </a:ext>
                </a:extLst>
              </a:tr>
              <a:tr h="640745">
                <a:tc>
                  <a:txBody>
                    <a:bodyPr/>
                    <a:lstStyle/>
                    <a:p>
                      <a:pPr algn="l" fontAlgn="ctr"/>
                      <a:r>
                        <a:rPr lang="en-US" sz="900" b="0" i="0" u="none" strike="noStrike" dirty="0">
                          <a:solidFill>
                            <a:srgbClr val="000000"/>
                          </a:solidFill>
                          <a:effectLst/>
                          <a:latin typeface="Intel Clear"/>
                        </a:rPr>
                        <a:t>Round 1 Nomination Forms Complete</a:t>
                      </a: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Intel Clear"/>
                        </a:rPr>
                        <a:t>October 2</a:t>
                      </a:r>
                      <a:r>
                        <a:rPr lang="en-US" sz="900" b="0" i="0" u="none" strike="noStrike" baseline="30000" dirty="0">
                          <a:solidFill>
                            <a:srgbClr val="000000"/>
                          </a:solidFill>
                          <a:effectLst/>
                          <a:latin typeface="Intel Clear"/>
                        </a:rPr>
                        <a:t>nd</a:t>
                      </a:r>
                      <a:r>
                        <a:rPr lang="en-US" sz="900" b="0" i="0" u="none" strike="noStrike" dirty="0">
                          <a:solidFill>
                            <a:srgbClr val="000000"/>
                          </a:solidFill>
                          <a:effectLst/>
                          <a:latin typeface="Intel Clear"/>
                        </a:rPr>
                        <a:t> , 2023</a:t>
                      </a: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en-US" sz="900" b="0" i="0" u="none" strike="noStrike" dirty="0">
                          <a:solidFill>
                            <a:srgbClr val="000000"/>
                          </a:solidFill>
                          <a:effectLst/>
                          <a:latin typeface="Intel Clear"/>
                        </a:rPr>
                        <a:t>Nomination and Reference forms complete</a:t>
                      </a: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900" b="0" i="0" u="none" strike="noStrike" dirty="0">
                          <a:solidFill>
                            <a:srgbClr val="000000"/>
                          </a:solidFill>
                          <a:effectLst/>
                          <a:latin typeface="Calibri"/>
                        </a:rPr>
                        <a:t>Manager/Candidate to send to PM/TLP Chair</a:t>
                      </a:r>
                    </a:p>
                  </a:txBody>
                  <a:tcPr marL="5676" marR="5676" marT="56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2519997"/>
                  </a:ext>
                </a:extLst>
              </a:tr>
              <a:tr h="320373">
                <a:tc>
                  <a:txBody>
                    <a:bodyPr/>
                    <a:lstStyle/>
                    <a:p>
                      <a:pPr algn="l" fontAlgn="ctr"/>
                      <a:r>
                        <a:rPr lang="en-US" sz="900" b="0" i="0" u="none" strike="noStrike" dirty="0">
                          <a:solidFill>
                            <a:schemeClr val="tx1"/>
                          </a:solidFill>
                          <a:effectLst/>
                          <a:latin typeface="Intel Clear"/>
                        </a:rPr>
                        <a:t>Round 1 Committee Review </a:t>
                      </a: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en-US" sz="900" b="0" i="0" u="none" strike="noStrike" dirty="0">
                          <a:solidFill>
                            <a:schemeClr val="tx1"/>
                          </a:solidFill>
                          <a:effectLst/>
                          <a:latin typeface="Intel Clear"/>
                        </a:rPr>
                        <a:t>October 23</a:t>
                      </a:r>
                      <a:r>
                        <a:rPr lang="en-US" sz="900" b="0" i="0" u="none" strike="noStrike" baseline="30000" dirty="0">
                          <a:solidFill>
                            <a:schemeClr val="tx1"/>
                          </a:solidFill>
                          <a:effectLst/>
                          <a:latin typeface="Intel Clear"/>
                        </a:rPr>
                        <a:t>rd</a:t>
                      </a:r>
                      <a:r>
                        <a:rPr lang="en-US" sz="900" b="0" i="0" u="none" strike="noStrike" dirty="0">
                          <a:solidFill>
                            <a:schemeClr val="tx1"/>
                          </a:solidFill>
                          <a:effectLst/>
                          <a:latin typeface="Intel Clear"/>
                        </a:rPr>
                        <a:t>, 2023</a:t>
                      </a: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en-US" sz="900" b="0" i="0" u="none" strike="noStrike" dirty="0">
                          <a:solidFill>
                            <a:schemeClr val="tx1"/>
                          </a:solidFill>
                          <a:effectLst/>
                          <a:latin typeface="Intel Clear"/>
                        </a:rPr>
                        <a:t>Review and feedback given to management</a:t>
                      </a: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900" b="0" i="0" u="none" strike="noStrike" dirty="0">
                          <a:solidFill>
                            <a:schemeClr val="tx1"/>
                          </a:solidFill>
                          <a:effectLst/>
                          <a:latin typeface="Calibri"/>
                        </a:rPr>
                        <a:t>TLP Chair/PM/Committee Members</a:t>
                      </a:r>
                    </a:p>
                  </a:txBody>
                  <a:tcPr marL="5676" marR="5676" marT="56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13807352"/>
                  </a:ext>
                </a:extLst>
              </a:tr>
              <a:tr h="320373">
                <a:tc>
                  <a:txBody>
                    <a:bodyPr/>
                    <a:lstStyle/>
                    <a:p>
                      <a:pPr algn="l" fontAlgn="ctr"/>
                      <a:r>
                        <a:rPr lang="en-US" sz="900" b="0" i="0" u="none" strike="noStrike">
                          <a:solidFill>
                            <a:srgbClr val="000000"/>
                          </a:solidFill>
                          <a:effectLst/>
                          <a:latin typeface="Intel Clear"/>
                        </a:rPr>
                        <a:t>Final Round Nomination Packages Complete</a:t>
                      </a: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dirty="0">
                          <a:solidFill>
                            <a:srgbClr val="000000"/>
                          </a:solidFill>
                          <a:effectLst/>
                          <a:latin typeface="Intel Clear"/>
                        </a:rPr>
                        <a:t>November 22</a:t>
                      </a:r>
                      <a:r>
                        <a:rPr lang="en-US" sz="900" b="0" i="0" u="none" strike="noStrike" baseline="30000" dirty="0">
                          <a:solidFill>
                            <a:srgbClr val="000000"/>
                          </a:solidFill>
                          <a:effectLst/>
                          <a:latin typeface="Intel Clear"/>
                        </a:rPr>
                        <a:t>nd</a:t>
                      </a:r>
                      <a:r>
                        <a:rPr lang="en-US" sz="900" b="0" i="0" u="none" strike="noStrike" dirty="0">
                          <a:solidFill>
                            <a:srgbClr val="000000"/>
                          </a:solidFill>
                          <a:effectLst/>
                          <a:latin typeface="Intel Clear"/>
                        </a:rPr>
                        <a:t>, 2023</a:t>
                      </a: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dirty="0">
                          <a:solidFill>
                            <a:srgbClr val="000000"/>
                          </a:solidFill>
                          <a:effectLst/>
                          <a:latin typeface="Intel Clear"/>
                        </a:rPr>
                        <a:t>Gives them 4 weeks from round 1 results notification</a:t>
                      </a: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a:rPr>
                        <a:t>TLP Chair/PM/Committee Members</a:t>
                      </a:r>
                    </a:p>
                  </a:txBody>
                  <a:tcPr marL="5676" marR="5676" marT="56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32210403"/>
                  </a:ext>
                </a:extLst>
              </a:tr>
              <a:tr h="320373">
                <a:tc>
                  <a:txBody>
                    <a:bodyPr/>
                    <a:lstStyle/>
                    <a:p>
                      <a:pPr algn="l" fontAlgn="ctr"/>
                      <a:r>
                        <a:rPr lang="en-US" sz="900" b="0" i="0" u="none" strike="noStrike" dirty="0">
                          <a:solidFill>
                            <a:srgbClr val="000000"/>
                          </a:solidFill>
                          <a:effectLst/>
                          <a:latin typeface="Intel Clear"/>
                        </a:rPr>
                        <a:t>Final Round Manager/Candidate Presentation to Committee</a:t>
                      </a: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dirty="0">
                          <a:solidFill>
                            <a:srgbClr val="000000"/>
                          </a:solidFill>
                          <a:effectLst/>
                          <a:latin typeface="Intel Clear"/>
                        </a:rPr>
                        <a:t>December 4</a:t>
                      </a:r>
                      <a:r>
                        <a:rPr lang="en-US" sz="900" b="0" i="0" u="none" strike="noStrike" baseline="30000" dirty="0">
                          <a:solidFill>
                            <a:srgbClr val="000000"/>
                          </a:solidFill>
                          <a:effectLst/>
                          <a:latin typeface="Intel Clear"/>
                        </a:rPr>
                        <a:t>th</a:t>
                      </a:r>
                      <a:r>
                        <a:rPr lang="en-US" sz="900" b="0" i="0" u="none" strike="noStrike" dirty="0">
                          <a:solidFill>
                            <a:srgbClr val="000000"/>
                          </a:solidFill>
                          <a:effectLst/>
                          <a:latin typeface="Intel Clear"/>
                        </a:rPr>
                        <a:t> to 8</a:t>
                      </a:r>
                      <a:r>
                        <a:rPr lang="en-US" sz="900" b="0" i="0" u="none" strike="noStrike" baseline="30000" dirty="0">
                          <a:solidFill>
                            <a:srgbClr val="000000"/>
                          </a:solidFill>
                          <a:effectLst/>
                          <a:latin typeface="Intel Clear"/>
                        </a:rPr>
                        <a:t>th</a:t>
                      </a:r>
                      <a:r>
                        <a:rPr lang="en-US" sz="900" b="0" i="0" u="none" strike="noStrike" dirty="0">
                          <a:solidFill>
                            <a:srgbClr val="000000"/>
                          </a:solidFill>
                          <a:effectLst/>
                          <a:latin typeface="Intel Clear"/>
                        </a:rPr>
                        <a:t>, 2023</a:t>
                      </a: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Intel Clear"/>
                        </a:rPr>
                        <a:t>Could shift based on committee availability (days not weeks)</a:t>
                      </a: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a:rPr>
                        <a:t>TLP Chair/PM/Committee Members</a:t>
                      </a:r>
                    </a:p>
                  </a:txBody>
                  <a:tcPr marL="5676" marR="5676" marT="56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06301624"/>
                  </a:ext>
                </a:extLst>
              </a:tr>
              <a:tr h="320373">
                <a:tc>
                  <a:txBody>
                    <a:bodyPr/>
                    <a:lstStyle/>
                    <a:p>
                      <a:pPr algn="l" fontAlgn="ctr"/>
                      <a:r>
                        <a:rPr lang="en-US" sz="900" b="0" i="0" u="none" strike="noStrike">
                          <a:solidFill>
                            <a:srgbClr val="000000"/>
                          </a:solidFill>
                          <a:effectLst/>
                          <a:latin typeface="Intel Clear"/>
                        </a:rPr>
                        <a:t>Assumed date SMG Staff Needs Promo Recommendations from Committee</a:t>
                      </a: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dirty="0">
                          <a:solidFill>
                            <a:srgbClr val="000000"/>
                          </a:solidFill>
                          <a:effectLst/>
                          <a:latin typeface="Intel Clear"/>
                        </a:rPr>
                        <a:t>December 14</a:t>
                      </a:r>
                      <a:r>
                        <a:rPr lang="en-US" sz="900" b="0" i="0" u="none" strike="noStrike" baseline="30000" dirty="0">
                          <a:solidFill>
                            <a:srgbClr val="000000"/>
                          </a:solidFill>
                          <a:effectLst/>
                          <a:latin typeface="Intel Clear"/>
                        </a:rPr>
                        <a:t>th</a:t>
                      </a:r>
                      <a:r>
                        <a:rPr lang="en-US" sz="900" b="0" i="0" u="none" strike="noStrike" dirty="0">
                          <a:solidFill>
                            <a:srgbClr val="000000"/>
                          </a:solidFill>
                          <a:effectLst/>
                          <a:latin typeface="Intel Clear"/>
                        </a:rPr>
                        <a:t> , 2023</a:t>
                      </a: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effectLst/>
                          <a:latin typeface="Intel Clear"/>
                        </a:rPr>
                        <a:t>Waiting on Rewards calendar from HR</a:t>
                      </a: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a:rPr>
                        <a:t>TLP Chair/PM to send recommendation to Christoph </a:t>
                      </a:r>
                      <a:endParaRPr lang="en-US" sz="900" b="0" i="0" u="none" strike="noStrike">
                        <a:solidFill>
                          <a:srgbClr val="000000"/>
                        </a:solidFill>
                        <a:effectLst/>
                        <a:latin typeface="Calibri" panose="020F0502020204030204" pitchFamily="34" charset="0"/>
                      </a:endParaRPr>
                    </a:p>
                  </a:txBody>
                  <a:tcPr marL="5676" marR="5676" marT="56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21103889"/>
                  </a:ext>
                </a:extLst>
              </a:tr>
              <a:tr h="160186">
                <a:tc>
                  <a:txBody>
                    <a:bodyPr/>
                    <a:lstStyle/>
                    <a:p>
                      <a:pPr algn="l" fontAlgn="ctr"/>
                      <a:r>
                        <a:rPr lang="en-US" sz="900" b="1" i="1" u="none" strike="noStrike">
                          <a:solidFill>
                            <a:srgbClr val="000000"/>
                          </a:solidFill>
                          <a:effectLst/>
                          <a:latin typeface="Intel Clear"/>
                        </a:rPr>
                        <a:t>Remainder of dates pending Rewards calendar from HR</a:t>
                      </a: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en-US" sz="900" b="0" i="0" u="none" strike="noStrike">
                        <a:solidFill>
                          <a:srgbClr val="000000"/>
                        </a:solidFill>
                        <a:effectLst/>
                        <a:latin typeface="Intel Clear"/>
                      </a:endParaRP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en-US" sz="900" b="0" i="0" u="none" strike="noStrike">
                        <a:solidFill>
                          <a:srgbClr val="000000"/>
                        </a:solidFill>
                        <a:effectLst/>
                        <a:latin typeface="Intel Clear"/>
                      </a:endParaRPr>
                    </a:p>
                  </a:txBody>
                  <a:tcPr marL="5676" marR="5676" marT="567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effectLst/>
                        <a:latin typeface="Calibri"/>
                      </a:endParaRPr>
                    </a:p>
                  </a:txBody>
                  <a:tcPr marL="5676" marR="5676" marT="567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82236041"/>
                  </a:ext>
                </a:extLst>
              </a:tr>
            </a:tbl>
          </a:graphicData>
        </a:graphic>
      </p:graphicFrame>
      <p:sp>
        <p:nvSpPr>
          <p:cNvPr id="5" name="Title 1">
            <a:extLst>
              <a:ext uri="{FF2B5EF4-FFF2-40B4-BE49-F238E27FC236}">
                <a16:creationId xmlns:a16="http://schemas.microsoft.com/office/drawing/2014/main" id="{E504EEB7-39DA-49E4-B560-C00A8DA6E4BB}"/>
              </a:ext>
            </a:extLst>
          </p:cNvPr>
          <p:cNvSpPr>
            <a:spLocks noGrp="1"/>
          </p:cNvSpPr>
          <p:nvPr>
            <p:ph type="title"/>
          </p:nvPr>
        </p:nvSpPr>
        <p:spPr>
          <a:xfrm>
            <a:off x="459636" y="-102283"/>
            <a:ext cx="11010900" cy="696477"/>
          </a:xfrm>
        </p:spPr>
        <p:txBody>
          <a:bodyPr/>
          <a:lstStyle/>
          <a:p>
            <a:pPr algn="ctr"/>
            <a:r>
              <a:rPr lang="en-US" sz="7200" dirty="0">
                <a:effectLst>
                  <a:outerShdw blurRad="38100" dist="38100" dir="2700000" algn="tl">
                    <a:srgbClr val="000000">
                      <a:alpha val="43137"/>
                    </a:srgbClr>
                  </a:outerShdw>
                </a:effectLst>
                <a:latin typeface="Intel Clear Pro" panose="020B0804020202060201" pitchFamily="34" charset="0"/>
                <a:ea typeface="Intel Clear Pro" panose="020B0804020202060201" pitchFamily="34" charset="0"/>
                <a:cs typeface="Intel Clear Pro" panose="020B0804020202060201" pitchFamily="34" charset="0"/>
              </a:rPr>
              <a:t>Calendar/Key Milestones: 2023</a:t>
            </a:r>
          </a:p>
        </p:txBody>
      </p:sp>
      <p:sp>
        <p:nvSpPr>
          <p:cNvPr id="2" name="Arrow: Right 1">
            <a:extLst>
              <a:ext uri="{FF2B5EF4-FFF2-40B4-BE49-F238E27FC236}">
                <a16:creationId xmlns:a16="http://schemas.microsoft.com/office/drawing/2014/main" id="{A7C67745-47EA-40A0-9F3C-E853E3395E24}"/>
              </a:ext>
            </a:extLst>
          </p:cNvPr>
          <p:cNvSpPr/>
          <p:nvPr/>
        </p:nvSpPr>
        <p:spPr>
          <a:xfrm>
            <a:off x="192027" y="2924743"/>
            <a:ext cx="978408" cy="484632"/>
          </a:xfrm>
          <a:prstGeom prst="rightArrow">
            <a:avLst/>
          </a:prstGeom>
          <a:solidFill>
            <a:schemeClr val="accent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3" name="TextBox 2">
            <a:extLst>
              <a:ext uri="{FF2B5EF4-FFF2-40B4-BE49-F238E27FC236}">
                <a16:creationId xmlns:a16="http://schemas.microsoft.com/office/drawing/2014/main" id="{F81C3EAE-7961-4180-9AE0-28B742589CA4}"/>
              </a:ext>
            </a:extLst>
          </p:cNvPr>
          <p:cNvSpPr txBox="1"/>
          <p:nvPr/>
        </p:nvSpPr>
        <p:spPr>
          <a:xfrm>
            <a:off x="-116742" y="2207830"/>
            <a:ext cx="1351653" cy="73866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t" anchorCtr="0">
            <a:spAutoFit/>
          </a:bodyPr>
          <a:lstStyle/>
          <a:p>
            <a:pPr marL="0" marR="0" indent="0" algn="ctr" defTabSz="2438338" rtl="0" fontAlgn="auto" latinLnBrk="0" hangingPunct="0">
              <a:lnSpc>
                <a:spcPct val="100000"/>
              </a:lnSpc>
              <a:spcBef>
                <a:spcPts val="0"/>
              </a:spcBef>
              <a:spcAft>
                <a:spcPts val="0"/>
              </a:spcAft>
              <a:buClrTx/>
              <a:buSzTx/>
              <a:buFontTx/>
              <a:buNone/>
              <a:tabLst/>
            </a:pPr>
            <a:r>
              <a:rPr kumimoji="0" lang="en-US" sz="1600" b="0" i="0" u="none" strike="noStrike" cap="none" spc="0" normalizeH="0" baseline="0" dirty="0">
                <a:ln>
                  <a:noFill/>
                </a:ln>
                <a:solidFill>
                  <a:schemeClr val="tx2"/>
                </a:solidFill>
                <a:effectLst/>
                <a:uFillTx/>
                <a:latin typeface="+mn-lt"/>
                <a:ea typeface="+mn-ea"/>
                <a:cs typeface="+mn-cs"/>
                <a:sym typeface="Helvetica Neue"/>
              </a:rPr>
              <a:t>This is where we </a:t>
            </a:r>
            <a:r>
              <a:rPr lang="en-US" sz="1600" dirty="0">
                <a:solidFill>
                  <a:schemeClr val="tx2"/>
                </a:solidFill>
              </a:rPr>
              <a:t>are presently</a:t>
            </a:r>
            <a:endParaRPr kumimoji="0" lang="en-US" sz="1600" b="0" i="0" u="none" strike="noStrike" cap="none" spc="0" normalizeH="0" baseline="0" dirty="0">
              <a:ln>
                <a:noFill/>
              </a:ln>
              <a:solidFill>
                <a:schemeClr val="tx2"/>
              </a:solidFill>
              <a:effectLst/>
              <a:uFillTx/>
              <a:latin typeface="+mn-lt"/>
              <a:ea typeface="+mn-ea"/>
              <a:cs typeface="+mn-cs"/>
              <a:sym typeface="Helvetica Neue"/>
            </a:endParaRPr>
          </a:p>
        </p:txBody>
      </p:sp>
    </p:spTree>
    <p:extLst>
      <p:ext uri="{BB962C8B-B14F-4D97-AF65-F5344CB8AC3E}">
        <p14:creationId xmlns:p14="http://schemas.microsoft.com/office/powerpoint/2010/main" val="17950666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7E8C0-BD4A-052D-1FBD-D79858FD0A7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A6E3EA1-9875-081E-2E7D-B9E6F77DF15E}"/>
              </a:ext>
            </a:extLst>
          </p:cNvPr>
          <p:cNvSpPr>
            <a:spLocks noGrp="1"/>
          </p:cNvSpPr>
          <p:nvPr>
            <p:ph sz="quarter" idx="28"/>
          </p:nvPr>
        </p:nvSpPr>
        <p:spPr/>
        <p:txBody>
          <a:bodyPr/>
          <a:lstStyle/>
          <a:p>
            <a:endParaRPr lang="en-US"/>
          </a:p>
        </p:txBody>
      </p:sp>
      <p:pic>
        <p:nvPicPr>
          <p:cNvPr id="1026" name="Picture 1">
            <a:extLst>
              <a:ext uri="{FF2B5EF4-FFF2-40B4-BE49-F238E27FC236}">
                <a16:creationId xmlns:a16="http://schemas.microsoft.com/office/drawing/2014/main" id="{20D2391F-7A91-9586-4572-369CA341895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7164"/>
            <a:ext cx="12232897" cy="6683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734551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4A592-27E1-4E4C-BE13-8A8AAB16A747}"/>
              </a:ext>
            </a:extLst>
          </p:cNvPr>
          <p:cNvSpPr>
            <a:spLocks noGrp="1"/>
          </p:cNvSpPr>
          <p:nvPr>
            <p:ph type="title"/>
          </p:nvPr>
        </p:nvSpPr>
        <p:spPr>
          <a:xfrm>
            <a:off x="571370" y="298488"/>
            <a:ext cx="11010816" cy="952499"/>
          </a:xfrm>
        </p:spPr>
        <p:txBody>
          <a:bodyPr/>
          <a:lstStyle/>
          <a:p>
            <a:pPr algn="ctr"/>
            <a:r>
              <a:rPr lang="en-US" sz="7200" dirty="0">
                <a:effectLst>
                  <a:outerShdw blurRad="38100" dist="38100" dir="2700000" algn="tl">
                    <a:srgbClr val="000000">
                      <a:alpha val="43137"/>
                    </a:srgbClr>
                  </a:outerShdw>
                </a:effectLst>
                <a:latin typeface="Intel Clear Pro" panose="020B0804020202060201" pitchFamily="34" charset="0"/>
                <a:ea typeface="Intel Clear Pro" panose="020B0804020202060201" pitchFamily="34" charset="0"/>
                <a:cs typeface="Intel Clear Pro" panose="020B0804020202060201" pitchFamily="34" charset="0"/>
              </a:rPr>
              <a:t>2023 SMG Nomination Committee </a:t>
            </a:r>
            <a:endParaRPr lang="en-US" sz="7200" dirty="0"/>
          </a:p>
        </p:txBody>
      </p:sp>
      <p:graphicFrame>
        <p:nvGraphicFramePr>
          <p:cNvPr id="4" name="Content Placeholder 3">
            <a:extLst>
              <a:ext uri="{FF2B5EF4-FFF2-40B4-BE49-F238E27FC236}">
                <a16:creationId xmlns:a16="http://schemas.microsoft.com/office/drawing/2014/main" id="{332A2844-6542-4AD5-B282-4FB06CE0D33A}"/>
              </a:ext>
            </a:extLst>
          </p:cNvPr>
          <p:cNvGraphicFramePr>
            <a:graphicFrameLocks noGrp="1"/>
          </p:cNvGraphicFramePr>
          <p:nvPr>
            <p:ph sz="quarter" idx="28"/>
          </p:nvPr>
        </p:nvGraphicFramePr>
        <p:xfrm>
          <a:off x="2607309" y="1749688"/>
          <a:ext cx="6977381" cy="2042895"/>
        </p:xfrm>
        <a:graphic>
          <a:graphicData uri="http://schemas.openxmlformats.org/drawingml/2006/table">
            <a:tbl>
              <a:tblPr/>
              <a:tblGrid>
                <a:gridCol w="3925253">
                  <a:extLst>
                    <a:ext uri="{9D8B030D-6E8A-4147-A177-3AD203B41FA5}">
                      <a16:colId xmlns:a16="http://schemas.microsoft.com/office/drawing/2014/main" val="3489991450"/>
                    </a:ext>
                  </a:extLst>
                </a:gridCol>
                <a:gridCol w="3052128">
                  <a:extLst>
                    <a:ext uri="{9D8B030D-6E8A-4147-A177-3AD203B41FA5}">
                      <a16:colId xmlns:a16="http://schemas.microsoft.com/office/drawing/2014/main" val="528215185"/>
                    </a:ext>
                  </a:extLst>
                </a:gridCol>
              </a:tblGrid>
              <a:tr h="275055">
                <a:tc gridSpan="2">
                  <a:txBody>
                    <a:bodyPr/>
                    <a:lstStyle/>
                    <a:p>
                      <a:pPr algn="ctr" fontAlgn="ctr"/>
                      <a:r>
                        <a:rPr lang="en-US" sz="1400" b="1" i="0" u="none" strike="noStrike">
                          <a:solidFill>
                            <a:srgbClr val="000000"/>
                          </a:solidFill>
                          <a:effectLst/>
                          <a:latin typeface="+mn-lt"/>
                        </a:rPr>
                        <a:t>SMG PE &amp; Sr. PE Nomination Process Review Committee</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hMerge="1">
                  <a:txBody>
                    <a:bodyPr/>
                    <a:lstStyle/>
                    <a:p>
                      <a:endParaRPr lang="en-US"/>
                    </a:p>
                  </a:txBody>
                  <a:tcPr/>
                </a:tc>
                <a:extLst>
                  <a:ext uri="{0D108BD9-81ED-4DB2-BD59-A6C34878D82A}">
                    <a16:rowId xmlns:a16="http://schemas.microsoft.com/office/drawing/2014/main" val="819894862"/>
                  </a:ext>
                </a:extLst>
              </a:tr>
              <a:tr h="141584">
                <a:tc>
                  <a:txBody>
                    <a:bodyPr/>
                    <a:lstStyle/>
                    <a:p>
                      <a:pPr algn="ctr" fontAlgn="ctr"/>
                      <a:r>
                        <a:rPr lang="en-US" sz="1400" b="1" i="0" u="none" strike="noStrike">
                          <a:solidFill>
                            <a:srgbClr val="000000"/>
                          </a:solidFill>
                          <a:effectLst/>
                          <a:latin typeface="+mn-lt"/>
                        </a:rPr>
                        <a:t>SMG Members</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ctr"/>
                      <a:r>
                        <a:rPr lang="en-US" sz="1400" b="1" i="0" u="none" strike="noStrike">
                          <a:solidFill>
                            <a:srgbClr val="000000"/>
                          </a:solidFill>
                          <a:effectLst/>
                          <a:latin typeface="+mn-lt"/>
                        </a:rPr>
                        <a:t>BU Members</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2067141233"/>
                  </a:ext>
                </a:extLst>
              </a:tr>
              <a:tr h="125762">
                <a:tc>
                  <a:txBody>
                    <a:bodyPr/>
                    <a:lstStyle/>
                    <a:p>
                      <a:pPr algn="l" fontAlgn="ctr"/>
                      <a:r>
                        <a:rPr lang="en-US" sz="1400" b="1" i="0" u="none" strike="noStrike">
                          <a:solidFill>
                            <a:srgbClr val="FFFFFF"/>
                          </a:solidFill>
                          <a:effectLst/>
                          <a:latin typeface="+mn-lt"/>
                        </a:rPr>
                        <a:t>Sourav Chakravarty - Sr. PE &amp; Committee Chair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l" fontAlgn="ctr"/>
                      <a:r>
                        <a:rPr lang="en-US" sz="1400" b="1" i="0" u="none" strike="noStrike">
                          <a:solidFill>
                            <a:srgbClr val="FFFFFF"/>
                          </a:solidFill>
                          <a:effectLst/>
                          <a:latin typeface="+mn-lt"/>
                        </a:rPr>
                        <a:t>Karl G. Kempf - Sr. Fellow, DPG</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extLst>
                  <a:ext uri="{0D108BD9-81ED-4DB2-BD59-A6C34878D82A}">
                    <a16:rowId xmlns:a16="http://schemas.microsoft.com/office/drawing/2014/main" val="1875227904"/>
                  </a:ext>
                </a:extLst>
              </a:tr>
              <a:tr h="86032">
                <a:tc>
                  <a:txBody>
                    <a:bodyPr/>
                    <a:lstStyle/>
                    <a:p>
                      <a:pPr algn="l" fontAlgn="ctr"/>
                      <a:r>
                        <a:rPr lang="en-US" sz="1400" b="1" i="0" u="none" strike="noStrike">
                          <a:solidFill>
                            <a:srgbClr val="FFFFFF"/>
                          </a:solidFill>
                          <a:effectLst/>
                          <a:latin typeface="+mn-lt"/>
                        </a:rPr>
                        <a:t>Melvin Greer - Fellow, US Sales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l" fontAlgn="ctr"/>
                      <a:r>
                        <a:rPr lang="nn-NO" sz="1400" b="1" i="0" u="none" strike="noStrike">
                          <a:solidFill>
                            <a:srgbClr val="FFFFFF"/>
                          </a:solidFill>
                          <a:effectLst/>
                          <a:latin typeface="+mn-lt"/>
                        </a:rPr>
                        <a:t>Mohan J. Kumar - Fellow, DPG</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extLst>
                  <a:ext uri="{0D108BD9-81ED-4DB2-BD59-A6C34878D82A}">
                    <a16:rowId xmlns:a16="http://schemas.microsoft.com/office/drawing/2014/main" val="3783510252"/>
                  </a:ext>
                </a:extLst>
              </a:tr>
              <a:tr h="0">
                <a:tc>
                  <a:txBody>
                    <a:bodyPr/>
                    <a:lstStyle/>
                    <a:p>
                      <a:pPr algn="l" fontAlgn="ctr"/>
                      <a:r>
                        <a:rPr lang="en-US" sz="1400" b="1" i="0" u="none" strike="noStrike">
                          <a:solidFill>
                            <a:srgbClr val="FFFFFF"/>
                          </a:solidFill>
                          <a:effectLst/>
                          <a:latin typeface="+mn-lt"/>
                        </a:rPr>
                        <a:t>Xiaorong Xiong</a:t>
                      </a:r>
                      <a:r>
                        <a:rPr lang="en-US" sz="1400" b="1" i="1" u="none" strike="noStrike">
                          <a:solidFill>
                            <a:srgbClr val="FFFFFF"/>
                          </a:solidFill>
                          <a:effectLst/>
                          <a:latin typeface="+mn-lt"/>
                        </a:rPr>
                        <a:t> – </a:t>
                      </a:r>
                      <a:r>
                        <a:rPr lang="en-US" sz="1400" b="1" i="0" u="none" strike="noStrike">
                          <a:solidFill>
                            <a:srgbClr val="FFFFFF"/>
                          </a:solidFill>
                          <a:effectLst/>
                          <a:latin typeface="+mn-lt"/>
                        </a:rPr>
                        <a:t>PE</a:t>
                      </a:r>
                      <a:r>
                        <a:rPr lang="en-US" sz="1400" b="1" i="1" u="none" strike="noStrike">
                          <a:solidFill>
                            <a:srgbClr val="FFFFFF"/>
                          </a:solidFill>
                          <a:effectLst/>
                          <a:latin typeface="+mn-lt"/>
                        </a:rPr>
                        <a:t>, </a:t>
                      </a:r>
                      <a:r>
                        <a:rPr lang="en-US" sz="1400" b="1" i="0" u="none" strike="noStrike">
                          <a:solidFill>
                            <a:srgbClr val="FFFFFF"/>
                          </a:solidFill>
                          <a:effectLst/>
                          <a:latin typeface="+mn-lt"/>
                        </a:rPr>
                        <a:t>CPG</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l" fontAlgn="ctr"/>
                      <a:r>
                        <a:rPr lang="en-US" sz="1400" b="1" i="0" u="none" strike="noStrike">
                          <a:solidFill>
                            <a:srgbClr val="FFFFFF"/>
                          </a:solidFill>
                          <a:effectLst/>
                          <a:latin typeface="+mn-lt"/>
                        </a:rPr>
                        <a:t>Prashant Sethi - Fellow, IAGS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extLst>
                  <a:ext uri="{0D108BD9-81ED-4DB2-BD59-A6C34878D82A}">
                    <a16:rowId xmlns:a16="http://schemas.microsoft.com/office/drawing/2014/main" val="91472742"/>
                  </a:ext>
                </a:extLst>
              </a:tr>
              <a:tr h="0">
                <a:tc>
                  <a:txBody>
                    <a:bodyPr/>
                    <a:lstStyle/>
                    <a:p>
                      <a:pPr algn="l" fontAlgn="ctr"/>
                      <a:r>
                        <a:rPr lang="en-US" sz="1400" b="1" i="0" u="none" strike="noStrike">
                          <a:solidFill>
                            <a:srgbClr val="FFFFFF"/>
                          </a:solidFill>
                          <a:effectLst/>
                          <a:latin typeface="+mn-lt"/>
                        </a:rPr>
                        <a:t>Tiffany Sargent - Sr. PE DCAI</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l" fontAlgn="ctr"/>
                      <a:r>
                        <a:rPr lang="pt-BR" sz="1400" b="1" i="0" u="none" strike="noStrike">
                          <a:solidFill>
                            <a:srgbClr val="FFFFFF"/>
                          </a:solidFill>
                          <a:effectLst/>
                          <a:latin typeface="+mn-lt"/>
                        </a:rPr>
                        <a:t>Rahima K. Mohammed - Sr. PE, IAGS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extLst>
                  <a:ext uri="{0D108BD9-81ED-4DB2-BD59-A6C34878D82A}">
                    <a16:rowId xmlns:a16="http://schemas.microsoft.com/office/drawing/2014/main" val="2456748013"/>
                  </a:ext>
                </a:extLst>
              </a:tr>
              <a:tr h="0">
                <a:tc>
                  <a:txBody>
                    <a:bodyPr/>
                    <a:lstStyle/>
                    <a:p>
                      <a:pPr algn="l" fontAlgn="ctr"/>
                      <a:r>
                        <a:rPr lang="en-US" sz="1400" b="1" i="0" u="none" strike="noStrike">
                          <a:solidFill>
                            <a:srgbClr val="FFFFFF"/>
                          </a:solidFill>
                          <a:effectLst/>
                          <a:latin typeface="+mn-lt"/>
                        </a:rPr>
                        <a:t>Chee How Lim - Sr. PE, CPG</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l" fontAlgn="ctr"/>
                      <a:r>
                        <a:rPr lang="en-US" sz="1400" b="1" i="0" u="none" strike="noStrike">
                          <a:solidFill>
                            <a:srgbClr val="FFFFFF"/>
                          </a:solidFill>
                          <a:effectLst/>
                          <a:latin typeface="+mn-lt"/>
                        </a:rPr>
                        <a:t>Tim Plowman - Sr. PE, IoT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extLst>
                  <a:ext uri="{0D108BD9-81ED-4DB2-BD59-A6C34878D82A}">
                    <a16:rowId xmlns:a16="http://schemas.microsoft.com/office/drawing/2014/main" val="2892149497"/>
                  </a:ext>
                </a:extLst>
              </a:tr>
              <a:tr h="164934">
                <a:tc>
                  <a:txBody>
                    <a:bodyPr/>
                    <a:lstStyle/>
                    <a:p>
                      <a:pPr algn="l" fontAlgn="ctr"/>
                      <a:r>
                        <a:rPr lang="en-US" sz="1400" b="1" i="0" u="none" strike="noStrike" cap="none" spc="0" baseline="0" dirty="0">
                          <a:solidFill>
                            <a:schemeClr val="bg1"/>
                          </a:solidFill>
                          <a:effectLst/>
                          <a:uFillTx/>
                          <a:latin typeface="+mn-lt"/>
                          <a:ea typeface="+mn-ea"/>
                          <a:cs typeface="+mn-cs"/>
                          <a:sym typeface="Intel Clear"/>
                        </a:rPr>
                        <a:t>Petar Torre-PE, DCG Sales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l" fontAlgn="ctr"/>
                      <a:endParaRPr lang="en-US" sz="1400" b="1" i="0" u="none" strike="dblStrike" baseline="0" dirty="0">
                        <a:solidFill>
                          <a:srgbClr val="FFFFFF"/>
                        </a:solidFill>
                        <a:effectLst/>
                        <a:latin typeface="+mn-lt"/>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extLst>
                  <a:ext uri="{0D108BD9-81ED-4DB2-BD59-A6C34878D82A}">
                    <a16:rowId xmlns:a16="http://schemas.microsoft.com/office/drawing/2014/main" val="3608068410"/>
                  </a:ext>
                </a:extLst>
              </a:tr>
              <a:tr h="164934">
                <a:tc>
                  <a:txBody>
                    <a:bodyPr/>
                    <a:lstStyle/>
                    <a:p>
                      <a:pPr algn="l" fontAlgn="ctr"/>
                      <a:r>
                        <a:rPr lang="en-US" sz="1400" b="1" i="0" u="none" strike="noStrike" cap="none" spc="0" baseline="0" dirty="0">
                          <a:solidFill>
                            <a:schemeClr val="bg1"/>
                          </a:solidFill>
                          <a:effectLst/>
                          <a:uFillTx/>
                          <a:latin typeface="+mn-lt"/>
                          <a:ea typeface="+mn-ea"/>
                          <a:cs typeface="+mn-cs"/>
                          <a:sym typeface="Intel Clear"/>
                        </a:rPr>
                        <a:t>Bruno Domingues-PE, Software Sales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l" fontAlgn="ctr"/>
                      <a:endParaRPr lang="en-US" sz="1400" b="1" i="0" u="none" strike="dblStrike" baseline="0" dirty="0">
                        <a:solidFill>
                          <a:srgbClr val="FFFFFF"/>
                        </a:solidFill>
                        <a:effectLst/>
                        <a:latin typeface="+mn-lt"/>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extLst>
                  <a:ext uri="{0D108BD9-81ED-4DB2-BD59-A6C34878D82A}">
                    <a16:rowId xmlns:a16="http://schemas.microsoft.com/office/drawing/2014/main" val="1476984559"/>
                  </a:ext>
                </a:extLst>
              </a:tr>
            </a:tbl>
          </a:graphicData>
        </a:graphic>
      </p:graphicFrame>
      <p:sp>
        <p:nvSpPr>
          <p:cNvPr id="9" name="Rectangle: Rounded Corners 8">
            <a:extLst>
              <a:ext uri="{FF2B5EF4-FFF2-40B4-BE49-F238E27FC236}">
                <a16:creationId xmlns:a16="http://schemas.microsoft.com/office/drawing/2014/main" id="{05387975-BFF2-4C23-AD84-6DB31D4A01CB}"/>
              </a:ext>
            </a:extLst>
          </p:cNvPr>
          <p:cNvSpPr/>
          <p:nvPr/>
        </p:nvSpPr>
        <p:spPr>
          <a:xfrm>
            <a:off x="1839292" y="5127509"/>
            <a:ext cx="8320707" cy="726440"/>
          </a:xfrm>
          <a:prstGeom prst="roundRect">
            <a:avLst/>
          </a:prstGeom>
          <a:solidFill>
            <a:schemeClr val="accent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gn="ctr" defTabSz="825500">
              <a:spcBef>
                <a:spcPts val="0"/>
              </a:spcBef>
              <a:defRPr/>
            </a:pPr>
            <a:r>
              <a:rPr lang="en-US" sz="2000" kern="0" dirty="0">
                <a:solidFill>
                  <a:schemeClr val="bg1"/>
                </a:solidFill>
                <a:ea typeface="+mn-lt"/>
                <a:cs typeface="+mn-lt"/>
                <a:sym typeface="Helvetica Neue"/>
              </a:rPr>
              <a:t>Increased </a:t>
            </a:r>
            <a:r>
              <a:rPr kumimoji="0" lang="en-US" sz="2000" b="0" i="0" u="none" strike="noStrike" kern="0" cap="none" spc="0" normalizeH="0" baseline="0" noProof="0" dirty="0">
                <a:ln>
                  <a:noFill/>
                </a:ln>
                <a:solidFill>
                  <a:schemeClr val="bg1"/>
                </a:solidFill>
                <a:effectLst/>
                <a:uLnTx/>
                <a:uFillTx/>
                <a:ea typeface="+mn-lt"/>
                <a:cs typeface="+mn-lt"/>
                <a:sym typeface="Helvetica Neue"/>
              </a:rPr>
              <a:t>diversity</a:t>
            </a:r>
            <a:r>
              <a:rPr lang="en-US" sz="2000" dirty="0">
                <a:solidFill>
                  <a:schemeClr val="bg1"/>
                </a:solidFill>
                <a:ea typeface="+mn-lt"/>
                <a:cs typeface="+mn-lt"/>
              </a:rPr>
              <a:t>, CPG inclusivity, and</a:t>
            </a:r>
            <a:r>
              <a:rPr lang="en-US" sz="2000" kern="0" dirty="0">
                <a:solidFill>
                  <a:schemeClr val="bg1"/>
                </a:solidFill>
                <a:ea typeface="+mn-lt"/>
                <a:cs typeface="+mn-lt"/>
                <a:sym typeface="Helvetica Neue"/>
              </a:rPr>
              <a:t> Tech Council Representation </a:t>
            </a:r>
            <a:r>
              <a:rPr kumimoji="0" lang="en-US" sz="2000" b="0" i="0" u="none" strike="noStrike" kern="0" cap="none" spc="0" normalizeH="0" baseline="0" noProof="0" dirty="0">
                <a:ln>
                  <a:noFill/>
                </a:ln>
                <a:solidFill>
                  <a:schemeClr val="bg1"/>
                </a:solidFill>
                <a:effectLst/>
                <a:uLnTx/>
                <a:uFillTx/>
                <a:ea typeface="+mn-lt"/>
                <a:cs typeface="+mn-lt"/>
                <a:sym typeface="Helvetica Neue"/>
              </a:rPr>
              <a:t>consistent with our convergence strategy</a:t>
            </a:r>
            <a:r>
              <a:rPr lang="en-US" sz="2000" kern="0" dirty="0">
                <a:ea typeface="+mn-lt"/>
                <a:cs typeface="+mn-lt"/>
                <a:sym typeface="Helvetica Neue"/>
              </a:rPr>
              <a:t>  </a:t>
            </a:r>
            <a:r>
              <a:rPr kumimoji="0" lang="en-US" sz="2000" b="0" i="0" u="none" strike="noStrike" kern="0" cap="none" spc="0" normalizeH="0" baseline="0" noProof="0" dirty="0">
                <a:ln>
                  <a:noFill/>
                </a:ln>
                <a:solidFill>
                  <a:srgbClr val="FFFFFF"/>
                </a:solidFill>
                <a:effectLst/>
                <a:uLnTx/>
                <a:uFillTx/>
                <a:latin typeface="Helvetica Neue Medium"/>
                <a:sym typeface="Helvetica Neue"/>
              </a:rPr>
              <a:t>  </a:t>
            </a:r>
            <a:endParaRPr lang="en-US" sz="2400" b="0" i="0" u="none" strike="noStrike" kern="0" cap="none" spc="0" normalizeH="0" baseline="0" noProof="0" dirty="0">
              <a:ln>
                <a:noFill/>
              </a:ln>
              <a:solidFill>
                <a:srgbClr val="000000"/>
              </a:solidFill>
              <a:effectLst/>
              <a:uLnTx/>
              <a:uFillTx/>
              <a:latin typeface="Intel Clear"/>
            </a:endParaRPr>
          </a:p>
        </p:txBody>
      </p:sp>
      <p:graphicFrame>
        <p:nvGraphicFramePr>
          <p:cNvPr id="3" name="Table 4">
            <a:extLst>
              <a:ext uri="{FF2B5EF4-FFF2-40B4-BE49-F238E27FC236}">
                <a16:creationId xmlns:a16="http://schemas.microsoft.com/office/drawing/2014/main" id="{E79B667D-2714-4BCC-AC18-AD5E0A7549C0}"/>
              </a:ext>
            </a:extLst>
          </p:cNvPr>
          <p:cNvGraphicFramePr>
            <a:graphicFrameLocks noGrp="1"/>
          </p:cNvGraphicFramePr>
          <p:nvPr/>
        </p:nvGraphicFramePr>
        <p:xfrm>
          <a:off x="2012778" y="4070304"/>
          <a:ext cx="8128000" cy="741680"/>
        </p:xfrm>
        <a:graphic>
          <a:graphicData uri="http://schemas.openxmlformats.org/drawingml/2006/table">
            <a:tbl>
              <a:tblPr firstRow="1" bandRow="1">
                <a:tableStyleId>{5940675A-B579-460E-94D1-54222C63F5DA}</a:tableStyleId>
              </a:tblPr>
              <a:tblGrid>
                <a:gridCol w="8128000">
                  <a:extLst>
                    <a:ext uri="{9D8B030D-6E8A-4147-A177-3AD203B41FA5}">
                      <a16:colId xmlns:a16="http://schemas.microsoft.com/office/drawing/2014/main" val="3758599150"/>
                    </a:ext>
                  </a:extLst>
                </a:gridCol>
              </a:tblGrid>
              <a:tr h="370840">
                <a:tc>
                  <a:txBody>
                    <a:bodyPr/>
                    <a:lstStyle/>
                    <a:p>
                      <a:pPr marL="0" marR="0" indent="0" algn="ctr" defTabSz="609600" eaLnBrk="1" fontAlgn="ctr" latinLnBrk="0" hangingPunct="1">
                        <a:lnSpc>
                          <a:spcPct val="100000"/>
                        </a:lnSpc>
                        <a:spcBef>
                          <a:spcPts val="0"/>
                        </a:spcBef>
                        <a:spcAft>
                          <a:spcPts val="0"/>
                        </a:spcAft>
                        <a:buClrTx/>
                        <a:buSzTx/>
                        <a:buFontTx/>
                        <a:buNone/>
                        <a:tabLst/>
                      </a:pPr>
                      <a:r>
                        <a:rPr lang="en-US" sz="1400" b="1" i="0" u="none" strike="noStrike" cap="none" spc="0" baseline="0">
                          <a:solidFill>
                            <a:srgbClr val="000000"/>
                          </a:solidFill>
                          <a:effectLst/>
                          <a:uFillTx/>
                          <a:latin typeface="+mn-lt"/>
                          <a:ea typeface="+mn-ea"/>
                          <a:cs typeface="+mn-cs"/>
                          <a:sym typeface="Intel Clear"/>
                        </a:rPr>
                        <a:t>SMG Tech Council (Non-Voting member)</a:t>
                      </a:r>
                    </a:p>
                  </a:txBody>
                  <a:tcPr>
                    <a:solidFill>
                      <a:srgbClr val="FFC000"/>
                    </a:solidFill>
                  </a:tcPr>
                </a:tc>
                <a:extLst>
                  <a:ext uri="{0D108BD9-81ED-4DB2-BD59-A6C34878D82A}">
                    <a16:rowId xmlns:a16="http://schemas.microsoft.com/office/drawing/2014/main" val="3909471876"/>
                  </a:ext>
                </a:extLst>
              </a:tr>
              <a:tr h="370840">
                <a:tc>
                  <a:txBody>
                    <a:bodyPr/>
                    <a:lstStyle/>
                    <a:p>
                      <a:pPr algn="ctr"/>
                      <a:r>
                        <a:rPr lang="en-US" sz="1400" b="1" i="0" u="none" strike="noStrike" cap="none" spc="0" baseline="0">
                          <a:solidFill>
                            <a:srgbClr val="FFFFFF"/>
                          </a:solidFill>
                          <a:effectLst/>
                          <a:uFillTx/>
                          <a:latin typeface="+mn-lt"/>
                          <a:ea typeface="+mn-ea"/>
                          <a:cs typeface="+mn-cs"/>
                          <a:sym typeface="Intel Clear"/>
                        </a:rPr>
                        <a:t>Mike Smith-Tech Council Member and Manager, Americas Sales</a:t>
                      </a:r>
                    </a:p>
                  </a:txBody>
                  <a:tcPr>
                    <a:solidFill>
                      <a:srgbClr val="0070C0"/>
                    </a:solidFill>
                  </a:tcPr>
                </a:tc>
                <a:extLst>
                  <a:ext uri="{0D108BD9-81ED-4DB2-BD59-A6C34878D82A}">
                    <a16:rowId xmlns:a16="http://schemas.microsoft.com/office/drawing/2014/main" val="4132360259"/>
                  </a:ext>
                </a:extLst>
              </a:tr>
            </a:tbl>
          </a:graphicData>
        </a:graphic>
      </p:graphicFrame>
    </p:spTree>
    <p:extLst>
      <p:ext uri="{BB962C8B-B14F-4D97-AF65-F5344CB8AC3E}">
        <p14:creationId xmlns:p14="http://schemas.microsoft.com/office/powerpoint/2010/main" val="1031230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625E027-F60A-C417-74C7-34F2D3650D0F}"/>
              </a:ext>
            </a:extLst>
          </p:cNvPr>
          <p:cNvSpPr>
            <a:spLocks noGrp="1"/>
          </p:cNvSpPr>
          <p:nvPr>
            <p:ph type="title"/>
          </p:nvPr>
        </p:nvSpPr>
        <p:spPr/>
        <p:txBody>
          <a:bodyPr/>
          <a:lstStyle/>
          <a:p>
            <a:r>
              <a:rPr lang="en-US" sz="3200" dirty="0"/>
              <a:t>SMG Group Wise PE/Sr. PE Nominations – WW32 snapshot</a:t>
            </a:r>
          </a:p>
        </p:txBody>
      </p:sp>
      <p:graphicFrame>
        <p:nvGraphicFramePr>
          <p:cNvPr id="5" name="Table 5">
            <a:extLst>
              <a:ext uri="{FF2B5EF4-FFF2-40B4-BE49-F238E27FC236}">
                <a16:creationId xmlns:a16="http://schemas.microsoft.com/office/drawing/2014/main" id="{1499AAB7-825D-3635-4BC2-AFD40FD14FDA}"/>
              </a:ext>
            </a:extLst>
          </p:cNvPr>
          <p:cNvGraphicFramePr>
            <a:graphicFrameLocks noGrp="1"/>
          </p:cNvGraphicFramePr>
          <p:nvPr>
            <p:extLst>
              <p:ext uri="{D42A27DB-BD31-4B8C-83A1-F6EECF244321}">
                <p14:modId xmlns:p14="http://schemas.microsoft.com/office/powerpoint/2010/main" val="4015839855"/>
              </p:ext>
            </p:extLst>
          </p:nvPr>
        </p:nvGraphicFramePr>
        <p:xfrm>
          <a:off x="342770" y="1263649"/>
          <a:ext cx="10970260" cy="5024120"/>
        </p:xfrm>
        <a:graphic>
          <a:graphicData uri="http://schemas.openxmlformats.org/drawingml/2006/table">
            <a:tbl>
              <a:tblPr firstRow="1" bandRow="1">
                <a:tableStyleId>{6E25E649-3F16-4E02-A733-19D2CDBF48F0}</a:tableStyleId>
              </a:tblPr>
              <a:tblGrid>
                <a:gridCol w="1503680">
                  <a:extLst>
                    <a:ext uri="{9D8B030D-6E8A-4147-A177-3AD203B41FA5}">
                      <a16:colId xmlns:a16="http://schemas.microsoft.com/office/drawing/2014/main" val="4243657637"/>
                    </a:ext>
                  </a:extLst>
                </a:gridCol>
                <a:gridCol w="1513205">
                  <a:extLst>
                    <a:ext uri="{9D8B030D-6E8A-4147-A177-3AD203B41FA5}">
                      <a16:colId xmlns:a16="http://schemas.microsoft.com/office/drawing/2014/main" val="1000726600"/>
                    </a:ext>
                  </a:extLst>
                </a:gridCol>
                <a:gridCol w="1656080">
                  <a:extLst>
                    <a:ext uri="{9D8B030D-6E8A-4147-A177-3AD203B41FA5}">
                      <a16:colId xmlns:a16="http://schemas.microsoft.com/office/drawing/2014/main" val="815035139"/>
                    </a:ext>
                  </a:extLst>
                </a:gridCol>
                <a:gridCol w="1606867">
                  <a:extLst>
                    <a:ext uri="{9D8B030D-6E8A-4147-A177-3AD203B41FA5}">
                      <a16:colId xmlns:a16="http://schemas.microsoft.com/office/drawing/2014/main" val="4144917604"/>
                    </a:ext>
                  </a:extLst>
                </a:gridCol>
                <a:gridCol w="1240155">
                  <a:extLst>
                    <a:ext uri="{9D8B030D-6E8A-4147-A177-3AD203B41FA5}">
                      <a16:colId xmlns:a16="http://schemas.microsoft.com/office/drawing/2014/main" val="1953083756"/>
                    </a:ext>
                  </a:extLst>
                </a:gridCol>
                <a:gridCol w="1654493">
                  <a:extLst>
                    <a:ext uri="{9D8B030D-6E8A-4147-A177-3AD203B41FA5}">
                      <a16:colId xmlns:a16="http://schemas.microsoft.com/office/drawing/2014/main" val="1727753336"/>
                    </a:ext>
                  </a:extLst>
                </a:gridCol>
                <a:gridCol w="1795780">
                  <a:extLst>
                    <a:ext uri="{9D8B030D-6E8A-4147-A177-3AD203B41FA5}">
                      <a16:colId xmlns:a16="http://schemas.microsoft.com/office/drawing/2014/main" val="1355615354"/>
                    </a:ext>
                  </a:extLst>
                </a:gridCol>
              </a:tblGrid>
              <a:tr h="370840">
                <a:tc>
                  <a:txBody>
                    <a:bodyPr/>
                    <a:lstStyle/>
                    <a:p>
                      <a:pPr algn="ctr"/>
                      <a:r>
                        <a:rPr lang="en-US" dirty="0">
                          <a:solidFill>
                            <a:schemeClr val="tx1"/>
                          </a:solidFill>
                        </a:rPr>
                        <a:t>SMG Group</a:t>
                      </a:r>
                    </a:p>
                  </a:txBody>
                  <a:tcPr anchor="ctr">
                    <a:solidFill>
                      <a:schemeClr val="accent3"/>
                    </a:solidFill>
                  </a:tcPr>
                </a:tc>
                <a:tc>
                  <a:txBody>
                    <a:bodyPr/>
                    <a:lstStyle/>
                    <a:p>
                      <a:pPr algn="ctr"/>
                      <a:r>
                        <a:rPr lang="en-US" dirty="0">
                          <a:solidFill>
                            <a:schemeClr val="tx1"/>
                          </a:solidFill>
                        </a:rPr>
                        <a:t>SMG Group Sponsors </a:t>
                      </a:r>
                    </a:p>
                    <a:p>
                      <a:pPr algn="ctr"/>
                      <a:r>
                        <a:rPr lang="en-US" dirty="0">
                          <a:solidFill>
                            <a:schemeClr val="tx1"/>
                          </a:solidFill>
                        </a:rPr>
                        <a:t>(on GM Staff)</a:t>
                      </a:r>
                    </a:p>
                  </a:txBody>
                  <a:tcPr anchor="ctr">
                    <a:solidFill>
                      <a:schemeClr val="accent3"/>
                    </a:solidFill>
                  </a:tcPr>
                </a:tc>
                <a:tc>
                  <a:txBody>
                    <a:bodyPr/>
                    <a:lstStyle/>
                    <a:p>
                      <a:pPr algn="ctr"/>
                      <a:r>
                        <a:rPr lang="en-US" dirty="0">
                          <a:solidFill>
                            <a:schemeClr val="tx1"/>
                          </a:solidFill>
                        </a:rPr>
                        <a:t>SMG TLP PE Group Lead</a:t>
                      </a:r>
                    </a:p>
                  </a:txBody>
                  <a:tcPr anchor="ctr">
                    <a:solidFill>
                      <a:schemeClr val="accent3"/>
                    </a:solidFill>
                  </a:tcPr>
                </a:tc>
                <a:tc>
                  <a:txBody>
                    <a:bodyPr/>
                    <a:lstStyle/>
                    <a:p>
                      <a:pPr algn="ctr"/>
                      <a:r>
                        <a:rPr lang="en-US" dirty="0">
                          <a:solidFill>
                            <a:schemeClr val="tx1"/>
                          </a:solidFill>
                        </a:rPr>
                        <a:t>SMG Tech Council Lead</a:t>
                      </a:r>
                    </a:p>
                  </a:txBody>
                  <a:tcPr anchor="ctr">
                    <a:solidFill>
                      <a:schemeClr val="accent3"/>
                    </a:solidFill>
                  </a:tcPr>
                </a:tc>
                <a:tc>
                  <a:txBody>
                    <a:bodyPr/>
                    <a:lstStyle/>
                    <a:p>
                      <a:pPr algn="ctr"/>
                      <a:r>
                        <a:rPr lang="en-US" dirty="0">
                          <a:solidFill>
                            <a:schemeClr val="tx1"/>
                          </a:solidFill>
                        </a:rPr>
                        <a:t>HRM</a:t>
                      </a:r>
                    </a:p>
                  </a:txBody>
                  <a:tcPr anchor="ctr">
                    <a:solidFill>
                      <a:schemeClr val="accent3"/>
                    </a:solidFill>
                  </a:tcPr>
                </a:tc>
                <a:tc>
                  <a:txBody>
                    <a:bodyPr/>
                    <a:lstStyle/>
                    <a:p>
                      <a:pPr algn="ctr"/>
                      <a:r>
                        <a:rPr lang="en-US" dirty="0">
                          <a:solidFill>
                            <a:schemeClr val="tx1"/>
                          </a:solidFill>
                        </a:rPr>
                        <a:t>Nominees (Trending)</a:t>
                      </a:r>
                    </a:p>
                  </a:txBody>
                  <a:tcPr anchor="ctr">
                    <a:solidFill>
                      <a:schemeClr val="accent3"/>
                    </a:solidFill>
                  </a:tcPr>
                </a:tc>
                <a:tc>
                  <a:txBody>
                    <a:bodyPr/>
                    <a:lstStyle/>
                    <a:p>
                      <a:pPr algn="ctr"/>
                      <a:r>
                        <a:rPr lang="en-US" dirty="0">
                          <a:solidFill>
                            <a:schemeClr val="tx1"/>
                          </a:solidFill>
                        </a:rPr>
                        <a:t>Comment</a:t>
                      </a:r>
                    </a:p>
                  </a:txBody>
                  <a:tcPr anchor="ctr">
                    <a:solidFill>
                      <a:schemeClr val="accent3"/>
                    </a:solidFill>
                  </a:tcPr>
                </a:tc>
                <a:extLst>
                  <a:ext uri="{0D108BD9-81ED-4DB2-BD59-A6C34878D82A}">
                    <a16:rowId xmlns:a16="http://schemas.microsoft.com/office/drawing/2014/main" val="1584674636"/>
                  </a:ext>
                </a:extLst>
              </a:tr>
              <a:tr h="370840">
                <a:tc>
                  <a:txBody>
                    <a:bodyPr/>
                    <a:lstStyle/>
                    <a:p>
                      <a:pPr algn="ctr"/>
                      <a:r>
                        <a:rPr lang="en-US" dirty="0"/>
                        <a:t>CCG Sales (Caitlin)</a:t>
                      </a:r>
                    </a:p>
                  </a:txBody>
                  <a:tcPr anchor="ctr"/>
                </a:tc>
                <a:tc>
                  <a:txBody>
                    <a:bodyPr/>
                    <a:lstStyle/>
                    <a:p>
                      <a:pPr algn="ctr"/>
                      <a:r>
                        <a:rPr lang="en-US" dirty="0"/>
                        <a:t>Sarah Wieskus</a:t>
                      </a:r>
                    </a:p>
                  </a:txBody>
                  <a:tcPr anchor="ctr"/>
                </a:tc>
                <a:tc>
                  <a:txBody>
                    <a:bodyPr/>
                    <a:lstStyle/>
                    <a:p>
                      <a:pPr algn="ctr"/>
                      <a:r>
                        <a:rPr lang="en-US" dirty="0"/>
                        <a:t>Russell Pam</a:t>
                      </a:r>
                    </a:p>
                  </a:txBody>
                  <a:tcPr anchor="ctr"/>
                </a:tc>
                <a:tc>
                  <a:txBody>
                    <a:bodyPr/>
                    <a:lstStyle/>
                    <a:p>
                      <a:pPr algn="ctr"/>
                      <a:r>
                        <a:rPr lang="en-US" dirty="0"/>
                        <a:t>Mike Harris</a:t>
                      </a:r>
                    </a:p>
                  </a:txBody>
                  <a:tcPr anchor="ctr"/>
                </a:tc>
                <a:tc>
                  <a:txBody>
                    <a:bodyPr/>
                    <a:lstStyle/>
                    <a:p>
                      <a:pPr algn="ctr"/>
                      <a:r>
                        <a:rPr lang="en-US" dirty="0"/>
                        <a:t>Melissa Bonacci</a:t>
                      </a:r>
                    </a:p>
                  </a:txBody>
                  <a:tcPr anchor="ctr"/>
                </a:tc>
                <a:tc>
                  <a:txBody>
                    <a:bodyPr/>
                    <a:lstStyle/>
                    <a:p>
                      <a:pPr algn="ctr"/>
                      <a:r>
                        <a:rPr lang="en-US" dirty="0"/>
                        <a:t>1 PE</a:t>
                      </a:r>
                    </a:p>
                  </a:txBody>
                  <a:tcPr anchor="ctr"/>
                </a:tc>
                <a:tc>
                  <a:txBody>
                    <a:bodyPr/>
                    <a:lstStyle/>
                    <a:p>
                      <a:pPr marL="0" marR="0" lvl="0" indent="0" algn="ctr" defTabSz="609600" eaLnBrk="1" fontAlgn="auto" latinLnBrk="0" hangingPunct="1">
                        <a:lnSpc>
                          <a:spcPct val="100000"/>
                        </a:lnSpc>
                        <a:spcBef>
                          <a:spcPts val="0"/>
                        </a:spcBef>
                        <a:spcAft>
                          <a:spcPts val="0"/>
                        </a:spcAft>
                        <a:buClrTx/>
                        <a:buSzTx/>
                        <a:buFontTx/>
                        <a:buNone/>
                        <a:tabLst/>
                        <a:defRPr/>
                      </a:pPr>
                      <a:r>
                        <a:rPr lang="en-US" dirty="0"/>
                        <a:t>To be finalized by Aug 19th</a:t>
                      </a:r>
                    </a:p>
                  </a:txBody>
                  <a:tcPr anchor="ctr"/>
                </a:tc>
                <a:extLst>
                  <a:ext uri="{0D108BD9-81ED-4DB2-BD59-A6C34878D82A}">
                    <a16:rowId xmlns:a16="http://schemas.microsoft.com/office/drawing/2014/main" val="2260477932"/>
                  </a:ext>
                </a:extLst>
              </a:tr>
              <a:tr h="370840">
                <a:tc>
                  <a:txBody>
                    <a:bodyPr/>
                    <a:lstStyle/>
                    <a:p>
                      <a:pPr algn="ctr"/>
                      <a:r>
                        <a:rPr lang="en-US" dirty="0"/>
                        <a:t>DCAI Sales (GV)</a:t>
                      </a:r>
                    </a:p>
                  </a:txBody>
                  <a:tcPr anchor="ctr"/>
                </a:tc>
                <a:tc>
                  <a:txBody>
                    <a:bodyPr/>
                    <a:lstStyle/>
                    <a:p>
                      <a:pPr algn="ctr"/>
                      <a:r>
                        <a:rPr lang="en-US" dirty="0"/>
                        <a:t>Kevin D Johnson</a:t>
                      </a:r>
                    </a:p>
                  </a:txBody>
                  <a:tcPr anchor="ctr"/>
                </a:tc>
                <a:tc>
                  <a:txBody>
                    <a:bodyPr/>
                    <a:lstStyle/>
                    <a:p>
                      <a:pPr algn="ctr"/>
                      <a:r>
                        <a:rPr lang="en-US" dirty="0"/>
                        <a:t>Josh Hilliker</a:t>
                      </a:r>
                    </a:p>
                  </a:txBody>
                  <a:tcPr anchor="ctr"/>
                </a:tc>
                <a:tc>
                  <a:txBody>
                    <a:bodyPr/>
                    <a:lstStyle/>
                    <a:p>
                      <a:pPr algn="ctr"/>
                      <a:r>
                        <a:rPr lang="en-US" dirty="0"/>
                        <a:t>Omid Meshkin</a:t>
                      </a:r>
                    </a:p>
                  </a:txBody>
                  <a:tcPr anchor="ctr"/>
                </a:tc>
                <a:tc>
                  <a:txBody>
                    <a:bodyPr/>
                    <a:lstStyle/>
                    <a:p>
                      <a:pPr algn="ctr"/>
                      <a:r>
                        <a:rPr lang="en-US" dirty="0"/>
                        <a:t>Kelley Ketchmark</a:t>
                      </a:r>
                    </a:p>
                  </a:txBody>
                  <a:tcPr anchor="ctr"/>
                </a:tc>
                <a:tc>
                  <a:txBody>
                    <a:bodyPr/>
                    <a:lstStyle/>
                    <a:p>
                      <a:pPr algn="ctr"/>
                      <a:r>
                        <a:rPr lang="en-US" dirty="0"/>
                        <a:t>2022: 5 PE’s</a:t>
                      </a:r>
                    </a:p>
                    <a:p>
                      <a:pPr algn="ctr"/>
                      <a:r>
                        <a:rPr lang="en-US" dirty="0"/>
                        <a:t>2023: WIP</a:t>
                      </a:r>
                    </a:p>
                  </a:txBody>
                  <a:tcPr anchor="ctr"/>
                </a:tc>
                <a:tc>
                  <a:txBody>
                    <a:bodyPr/>
                    <a:lstStyle/>
                    <a:p>
                      <a:pPr algn="ctr"/>
                      <a:r>
                        <a:rPr lang="en-US" dirty="0"/>
                        <a:t>To be finalized by Aug 19th</a:t>
                      </a:r>
                    </a:p>
                  </a:txBody>
                  <a:tcPr anchor="ctr"/>
                </a:tc>
                <a:extLst>
                  <a:ext uri="{0D108BD9-81ED-4DB2-BD59-A6C34878D82A}">
                    <a16:rowId xmlns:a16="http://schemas.microsoft.com/office/drawing/2014/main" val="2091811341"/>
                  </a:ext>
                </a:extLst>
              </a:tr>
              <a:tr h="370840">
                <a:tc>
                  <a:txBody>
                    <a:bodyPr/>
                    <a:lstStyle/>
                    <a:p>
                      <a:pPr algn="ctr"/>
                      <a:r>
                        <a:rPr lang="en-US" dirty="0"/>
                        <a:t>NEX Sales (TBD)</a:t>
                      </a:r>
                    </a:p>
                  </a:txBody>
                  <a:tcPr anchor="ctr"/>
                </a:tc>
                <a:tc>
                  <a:txBody>
                    <a:bodyPr/>
                    <a:lstStyle/>
                    <a:p>
                      <a:pPr algn="ctr"/>
                      <a:r>
                        <a:rPr lang="en-US" dirty="0"/>
                        <a:t>Sujatha Sivamoorthy</a:t>
                      </a:r>
                    </a:p>
                  </a:txBody>
                  <a:tcPr anchor="ctr"/>
                </a:tc>
                <a:tc>
                  <a:txBody>
                    <a:bodyPr/>
                    <a:lstStyle/>
                    <a:p>
                      <a:pPr algn="ctr"/>
                      <a:r>
                        <a:rPr lang="en-US" dirty="0"/>
                        <a:t>Larry Horner</a:t>
                      </a:r>
                    </a:p>
                  </a:txBody>
                  <a:tcPr anchor="ctr"/>
                </a:tc>
                <a:tc>
                  <a:txBody>
                    <a:bodyPr/>
                    <a:lstStyle/>
                    <a:p>
                      <a:pPr algn="ctr"/>
                      <a:r>
                        <a:rPr lang="en-US" dirty="0"/>
                        <a:t>Jeff Jackson</a:t>
                      </a:r>
                    </a:p>
                  </a:txBody>
                  <a:tcPr anchor="ctr"/>
                </a:tc>
                <a:tc>
                  <a:txBody>
                    <a:bodyPr/>
                    <a:lstStyle/>
                    <a:p>
                      <a:pPr algn="ctr"/>
                      <a:r>
                        <a:rPr lang="en-US" dirty="0"/>
                        <a:t>Kristen Ortiz</a:t>
                      </a:r>
                    </a:p>
                  </a:txBody>
                  <a:tcPr anchor="ctr"/>
                </a:tc>
                <a:tc>
                  <a:txBody>
                    <a:bodyPr/>
                    <a:lstStyle/>
                    <a:p>
                      <a:pPr algn="ctr"/>
                      <a:r>
                        <a:rPr lang="en-US" dirty="0"/>
                        <a:t>2022: None</a:t>
                      </a:r>
                    </a:p>
                    <a:p>
                      <a:pPr algn="ctr"/>
                      <a:r>
                        <a:rPr lang="en-US" dirty="0"/>
                        <a:t>2023: 1 PE</a:t>
                      </a:r>
                    </a:p>
                  </a:txBody>
                  <a:tcPr anchor="ctr"/>
                </a:tc>
                <a:tc>
                  <a:txBody>
                    <a:bodyPr/>
                    <a:lstStyle/>
                    <a:p>
                      <a:pPr marL="0" marR="0" lvl="0" indent="0" algn="ctr" defTabSz="609600" eaLnBrk="1" fontAlgn="auto" latinLnBrk="0" hangingPunct="1">
                        <a:lnSpc>
                          <a:spcPct val="100000"/>
                        </a:lnSpc>
                        <a:spcBef>
                          <a:spcPts val="0"/>
                        </a:spcBef>
                        <a:spcAft>
                          <a:spcPts val="0"/>
                        </a:spcAft>
                        <a:buClrTx/>
                        <a:buSzTx/>
                        <a:buFontTx/>
                        <a:buNone/>
                        <a:tabLst/>
                        <a:defRPr/>
                      </a:pPr>
                      <a:r>
                        <a:rPr lang="en-US" dirty="0"/>
                        <a:t>To be finalized by Aug 19th</a:t>
                      </a:r>
                    </a:p>
                  </a:txBody>
                  <a:tcPr anchor="ctr"/>
                </a:tc>
                <a:extLst>
                  <a:ext uri="{0D108BD9-81ED-4DB2-BD59-A6C34878D82A}">
                    <a16:rowId xmlns:a16="http://schemas.microsoft.com/office/drawing/2014/main" val="2403342466"/>
                  </a:ext>
                </a:extLst>
              </a:tr>
              <a:tr h="370840">
                <a:tc>
                  <a:txBody>
                    <a:bodyPr/>
                    <a:lstStyle/>
                    <a:p>
                      <a:pPr algn="ctr"/>
                      <a:r>
                        <a:rPr lang="en-US" dirty="0"/>
                        <a:t>CPG (Jason)</a:t>
                      </a:r>
                    </a:p>
                  </a:txBody>
                  <a:tcPr anchor="ctr"/>
                </a:tc>
                <a:tc>
                  <a:txBody>
                    <a:bodyPr/>
                    <a:lstStyle/>
                    <a:p>
                      <a:pPr algn="ctr"/>
                      <a:r>
                        <a:rPr lang="en-US" dirty="0"/>
                        <a:t>Hai Wang</a:t>
                      </a:r>
                    </a:p>
                  </a:txBody>
                  <a:tcPr anchor="ctr"/>
                </a:tc>
                <a:tc>
                  <a:txBody>
                    <a:bodyPr/>
                    <a:lstStyle/>
                    <a:p>
                      <a:pPr algn="ctr"/>
                      <a:r>
                        <a:rPr lang="en-US" dirty="0"/>
                        <a:t>Derchang Kau</a:t>
                      </a:r>
                    </a:p>
                  </a:txBody>
                  <a:tcPr anchor="ctr"/>
                </a:tc>
                <a:tc>
                  <a:txBody>
                    <a:bodyPr/>
                    <a:lstStyle/>
                    <a:p>
                      <a:pPr algn="ctr"/>
                      <a:r>
                        <a:rPr lang="en-US" dirty="0"/>
                        <a:t>Paul Wen</a:t>
                      </a:r>
                    </a:p>
                  </a:txBody>
                  <a:tcPr anchor="ctr"/>
                </a:tc>
                <a:tc>
                  <a:txBody>
                    <a:bodyPr/>
                    <a:lstStyle/>
                    <a:p>
                      <a:pPr algn="ctr"/>
                      <a:r>
                        <a:rPr lang="en-US" dirty="0"/>
                        <a:t>Julia Mendoza</a:t>
                      </a:r>
                    </a:p>
                  </a:txBody>
                  <a:tcPr anchor="ctr"/>
                </a:tc>
                <a:tc>
                  <a:txBody>
                    <a:bodyPr/>
                    <a:lstStyle/>
                    <a:p>
                      <a:pPr algn="ctr"/>
                      <a:r>
                        <a:rPr lang="en-US" dirty="0"/>
                        <a:t>2022: 7 PE’s; 3 Sr. PE’s</a:t>
                      </a:r>
                    </a:p>
                    <a:p>
                      <a:pPr algn="ctr"/>
                      <a:r>
                        <a:rPr lang="en-US" dirty="0"/>
                        <a:t>2023: WIP</a:t>
                      </a:r>
                    </a:p>
                  </a:txBody>
                  <a:tcPr anchor="ctr"/>
                </a:tc>
                <a:tc>
                  <a:txBody>
                    <a:bodyPr/>
                    <a:lstStyle/>
                    <a:p>
                      <a:pPr marL="0" marR="0" lvl="0" indent="0" algn="ctr" defTabSz="609600" eaLnBrk="1" fontAlgn="auto" latinLnBrk="0" hangingPunct="1">
                        <a:lnSpc>
                          <a:spcPct val="100000"/>
                        </a:lnSpc>
                        <a:spcBef>
                          <a:spcPts val="0"/>
                        </a:spcBef>
                        <a:spcAft>
                          <a:spcPts val="0"/>
                        </a:spcAft>
                        <a:buClrTx/>
                        <a:buSzTx/>
                        <a:buFontTx/>
                        <a:buNone/>
                        <a:tabLst/>
                        <a:defRPr/>
                      </a:pPr>
                      <a:r>
                        <a:rPr lang="en-US" dirty="0"/>
                        <a:t>To be finalized by Aug 19th</a:t>
                      </a:r>
                    </a:p>
                  </a:txBody>
                  <a:tcPr anchor="ctr"/>
                </a:tc>
                <a:extLst>
                  <a:ext uri="{0D108BD9-81ED-4DB2-BD59-A6C34878D82A}">
                    <a16:rowId xmlns:a16="http://schemas.microsoft.com/office/drawing/2014/main" val="535035489"/>
                  </a:ext>
                </a:extLst>
              </a:tr>
              <a:tr h="370840">
                <a:tc>
                  <a:txBody>
                    <a:bodyPr/>
                    <a:lstStyle/>
                    <a:p>
                      <a:pPr algn="ctr"/>
                      <a:r>
                        <a:rPr lang="en-US" dirty="0"/>
                        <a:t>Americas (Greg)</a:t>
                      </a:r>
                    </a:p>
                  </a:txBody>
                  <a:tcPr anchor="ctr"/>
                </a:tc>
                <a:tc>
                  <a:txBody>
                    <a:bodyPr/>
                    <a:lstStyle/>
                    <a:p>
                      <a:pPr algn="ctr"/>
                      <a:r>
                        <a:rPr lang="en-US" dirty="0"/>
                        <a:t>Dorin Vanderjack</a:t>
                      </a:r>
                    </a:p>
                  </a:txBody>
                  <a:tcPr anchor="ctr"/>
                </a:tc>
                <a:tc>
                  <a:txBody>
                    <a:bodyPr/>
                    <a:lstStyle/>
                    <a:p>
                      <a:pPr algn="ctr"/>
                      <a:r>
                        <a:rPr lang="en-US" dirty="0"/>
                        <a:t>Charlie Milo and Raghu Moorthy</a:t>
                      </a:r>
                    </a:p>
                  </a:txBody>
                  <a:tcPr anchor="ctr"/>
                </a:tc>
                <a:tc>
                  <a:txBody>
                    <a:bodyPr/>
                    <a:lstStyle/>
                    <a:p>
                      <a:pPr algn="ctr"/>
                      <a:r>
                        <a:rPr lang="en-US" dirty="0"/>
                        <a:t>Mike Smith</a:t>
                      </a:r>
                    </a:p>
                  </a:txBody>
                  <a:tcPr anchor="ctr"/>
                </a:tc>
                <a:tc>
                  <a:txBody>
                    <a:bodyPr/>
                    <a:lstStyle/>
                    <a:p>
                      <a:pPr algn="ctr"/>
                      <a:r>
                        <a:rPr lang="en-US" dirty="0"/>
                        <a:t>Ian Mackenzie</a:t>
                      </a:r>
                    </a:p>
                  </a:txBody>
                  <a:tcPr anchor="ctr"/>
                </a:tc>
                <a:tc>
                  <a:txBody>
                    <a:bodyPr/>
                    <a:lstStyle/>
                    <a:p>
                      <a:pPr algn="ctr"/>
                      <a:r>
                        <a:rPr lang="en-US" dirty="0"/>
                        <a:t>2022: 1 PE</a:t>
                      </a:r>
                    </a:p>
                    <a:p>
                      <a:pPr algn="ctr"/>
                      <a:r>
                        <a:rPr lang="en-US" dirty="0"/>
                        <a:t>2023: WIP</a:t>
                      </a:r>
                    </a:p>
                  </a:txBody>
                  <a:tcPr anchor="ctr"/>
                </a:tc>
                <a:tc>
                  <a:txBody>
                    <a:bodyPr/>
                    <a:lstStyle/>
                    <a:p>
                      <a:pPr marL="0" marR="0" lvl="0" indent="0" algn="ctr" defTabSz="609600" eaLnBrk="1" fontAlgn="auto" latinLnBrk="0" hangingPunct="1">
                        <a:lnSpc>
                          <a:spcPct val="100000"/>
                        </a:lnSpc>
                        <a:spcBef>
                          <a:spcPts val="0"/>
                        </a:spcBef>
                        <a:spcAft>
                          <a:spcPts val="0"/>
                        </a:spcAft>
                        <a:buClrTx/>
                        <a:buSzTx/>
                        <a:buFontTx/>
                        <a:buNone/>
                        <a:tabLst/>
                        <a:defRPr/>
                      </a:pPr>
                      <a:r>
                        <a:rPr lang="en-US" dirty="0"/>
                        <a:t>To be finalized by Aug 19th</a:t>
                      </a:r>
                    </a:p>
                  </a:txBody>
                  <a:tcPr anchor="ctr"/>
                </a:tc>
                <a:extLst>
                  <a:ext uri="{0D108BD9-81ED-4DB2-BD59-A6C34878D82A}">
                    <a16:rowId xmlns:a16="http://schemas.microsoft.com/office/drawing/2014/main" val="2771765577"/>
                  </a:ext>
                </a:extLst>
              </a:tr>
              <a:tr h="370840">
                <a:tc>
                  <a:txBody>
                    <a:bodyPr/>
                    <a:lstStyle/>
                    <a:p>
                      <a:pPr algn="ctr"/>
                      <a:r>
                        <a:rPr lang="en-US" dirty="0"/>
                        <a:t>APJ (Steve)</a:t>
                      </a:r>
                    </a:p>
                  </a:txBody>
                  <a:tcPr anchor="ctr"/>
                </a:tc>
                <a:tc>
                  <a:txBody>
                    <a:bodyPr/>
                    <a:lstStyle/>
                    <a:p>
                      <a:pPr algn="ctr"/>
                      <a:r>
                        <a:rPr lang="en-US" dirty="0"/>
                        <a:t>Grace Wang</a:t>
                      </a:r>
                    </a:p>
                  </a:txBody>
                  <a:tcPr anchor="ctr"/>
                </a:tc>
                <a:tc>
                  <a:txBody>
                    <a:bodyPr/>
                    <a:lstStyle/>
                    <a:p>
                      <a:pPr algn="ctr"/>
                      <a:r>
                        <a:rPr lang="en-US" dirty="0"/>
                        <a:t>Take Matsuda and Congchao Cheng</a:t>
                      </a:r>
                    </a:p>
                  </a:txBody>
                  <a:tcPr anchor="ctr"/>
                </a:tc>
                <a:tc>
                  <a:txBody>
                    <a:bodyPr/>
                    <a:lstStyle/>
                    <a:p>
                      <a:pPr algn="ctr"/>
                      <a:r>
                        <a:rPr lang="en-US" dirty="0"/>
                        <a:t>Richard Chiang</a:t>
                      </a:r>
                    </a:p>
                  </a:txBody>
                  <a:tcPr anchor="ctr"/>
                </a:tc>
                <a:tc>
                  <a:txBody>
                    <a:bodyPr/>
                    <a:lstStyle/>
                    <a:p>
                      <a:pPr algn="ctr"/>
                      <a:r>
                        <a:rPr lang="en-US" dirty="0"/>
                        <a:t>Swee Lin Kee</a:t>
                      </a:r>
                    </a:p>
                  </a:txBody>
                  <a:tcPr anchor="ctr"/>
                </a:tc>
                <a:tc>
                  <a:txBody>
                    <a:bodyPr/>
                    <a:lstStyle/>
                    <a:p>
                      <a:pPr algn="ctr"/>
                      <a:r>
                        <a:rPr lang="en-US" dirty="0"/>
                        <a:t>2022: None</a:t>
                      </a:r>
                    </a:p>
                    <a:p>
                      <a:pPr algn="ctr"/>
                      <a:r>
                        <a:rPr lang="en-US" dirty="0"/>
                        <a:t>2023</a:t>
                      </a:r>
                      <a:r>
                        <a:rPr lang="en-US"/>
                        <a:t>: 1 PE</a:t>
                      </a:r>
                      <a:endParaRPr lang="en-US" dirty="0"/>
                    </a:p>
                  </a:txBody>
                  <a:tcPr anchor="ctr"/>
                </a:tc>
                <a:tc>
                  <a:txBody>
                    <a:bodyPr/>
                    <a:lstStyle/>
                    <a:p>
                      <a:pPr marL="0" marR="0" lvl="0" indent="0" algn="ctr" defTabSz="609600" eaLnBrk="1" fontAlgn="auto" latinLnBrk="0" hangingPunct="1">
                        <a:lnSpc>
                          <a:spcPct val="100000"/>
                        </a:lnSpc>
                        <a:spcBef>
                          <a:spcPts val="0"/>
                        </a:spcBef>
                        <a:spcAft>
                          <a:spcPts val="0"/>
                        </a:spcAft>
                        <a:buClrTx/>
                        <a:buSzTx/>
                        <a:buFontTx/>
                        <a:buNone/>
                        <a:tabLst/>
                        <a:defRPr/>
                      </a:pPr>
                      <a:r>
                        <a:rPr lang="en-US" dirty="0"/>
                        <a:t>To be finalized by Aug 19th</a:t>
                      </a:r>
                    </a:p>
                  </a:txBody>
                  <a:tcPr anchor="ctr"/>
                </a:tc>
                <a:extLst>
                  <a:ext uri="{0D108BD9-81ED-4DB2-BD59-A6C34878D82A}">
                    <a16:rowId xmlns:a16="http://schemas.microsoft.com/office/drawing/2014/main" val="2188036855"/>
                  </a:ext>
                </a:extLst>
              </a:tr>
              <a:tr h="370840">
                <a:tc>
                  <a:txBody>
                    <a:bodyPr/>
                    <a:lstStyle/>
                    <a:p>
                      <a:pPr algn="ctr"/>
                      <a:r>
                        <a:rPr lang="en-US" dirty="0"/>
                        <a:t>EMEA (Dermot)</a:t>
                      </a:r>
                    </a:p>
                  </a:txBody>
                  <a:tcPr anchor="ctr"/>
                </a:tc>
                <a:tc>
                  <a:txBody>
                    <a:bodyPr/>
                    <a:lstStyle/>
                    <a:p>
                      <a:pPr algn="ctr"/>
                      <a:r>
                        <a:rPr lang="en-US" dirty="0"/>
                        <a:t>Jean-Laurent Philippe</a:t>
                      </a:r>
                    </a:p>
                  </a:txBody>
                  <a:tcPr anchor="ctr"/>
                </a:tc>
                <a:tc>
                  <a:txBody>
                    <a:bodyPr/>
                    <a:lstStyle/>
                    <a:p>
                      <a:pPr algn="ctr"/>
                      <a:r>
                        <a:rPr lang="en-US" dirty="0"/>
                        <a:t>Feixiong Liu and Petar Torre</a:t>
                      </a:r>
                    </a:p>
                  </a:txBody>
                  <a:tcPr anchor="ctr"/>
                </a:tc>
                <a:tc>
                  <a:txBody>
                    <a:bodyPr/>
                    <a:lstStyle/>
                    <a:p>
                      <a:pPr algn="ctr"/>
                      <a:r>
                        <a:rPr lang="en-US" dirty="0"/>
                        <a:t>Iain Beckingham</a:t>
                      </a:r>
                    </a:p>
                  </a:txBody>
                  <a:tcPr anchor="ctr"/>
                </a:tc>
                <a:tc>
                  <a:txBody>
                    <a:bodyPr/>
                    <a:lstStyle/>
                    <a:p>
                      <a:pPr algn="ctr"/>
                      <a:r>
                        <a:rPr lang="en-US" dirty="0"/>
                        <a:t>Nick Hudson</a:t>
                      </a:r>
                    </a:p>
                  </a:txBody>
                  <a:tcPr anchor="ctr"/>
                </a:tc>
                <a:tc>
                  <a:txBody>
                    <a:bodyPr/>
                    <a:lstStyle/>
                    <a:p>
                      <a:pPr algn="ctr"/>
                      <a:r>
                        <a:rPr lang="en-US" dirty="0"/>
                        <a:t>2022: 1 PE</a:t>
                      </a:r>
                    </a:p>
                    <a:p>
                      <a:pPr algn="ctr"/>
                      <a:r>
                        <a:rPr lang="en-US" dirty="0"/>
                        <a:t>2023: WIP</a:t>
                      </a:r>
                    </a:p>
                  </a:txBody>
                  <a:tcPr anchor="ctr"/>
                </a:tc>
                <a:tc>
                  <a:txBody>
                    <a:bodyPr/>
                    <a:lstStyle/>
                    <a:p>
                      <a:pPr marL="0" marR="0" lvl="0" indent="0" algn="ctr" defTabSz="609600" eaLnBrk="1" fontAlgn="auto" latinLnBrk="0" hangingPunct="1">
                        <a:lnSpc>
                          <a:spcPct val="100000"/>
                        </a:lnSpc>
                        <a:spcBef>
                          <a:spcPts val="0"/>
                        </a:spcBef>
                        <a:spcAft>
                          <a:spcPts val="0"/>
                        </a:spcAft>
                        <a:buClrTx/>
                        <a:buSzTx/>
                        <a:buFontTx/>
                        <a:buNone/>
                        <a:tabLst/>
                        <a:defRPr/>
                      </a:pPr>
                      <a:r>
                        <a:rPr lang="en-US" dirty="0"/>
                        <a:t>To be finalized by Aug 19th</a:t>
                      </a:r>
                    </a:p>
                  </a:txBody>
                  <a:tcPr anchor="ctr"/>
                </a:tc>
                <a:extLst>
                  <a:ext uri="{0D108BD9-81ED-4DB2-BD59-A6C34878D82A}">
                    <a16:rowId xmlns:a16="http://schemas.microsoft.com/office/drawing/2014/main" val="1755185738"/>
                  </a:ext>
                </a:extLst>
              </a:tr>
              <a:tr h="370840">
                <a:tc>
                  <a:txBody>
                    <a:bodyPr/>
                    <a:lstStyle/>
                    <a:p>
                      <a:pPr algn="ctr"/>
                      <a:r>
                        <a:rPr lang="en-US" dirty="0"/>
                        <a:t>PRC (Rui)</a:t>
                      </a:r>
                    </a:p>
                  </a:txBody>
                  <a:tcPr anchor="ctr"/>
                </a:tc>
                <a:tc>
                  <a:txBody>
                    <a:bodyPr/>
                    <a:lstStyle/>
                    <a:p>
                      <a:pPr algn="ctr"/>
                      <a:r>
                        <a:rPr lang="en-US" dirty="0"/>
                        <a:t>Alan Wang</a:t>
                      </a:r>
                    </a:p>
                  </a:txBody>
                  <a:tcPr anchor="ctr"/>
                </a:tc>
                <a:tc>
                  <a:txBody>
                    <a:bodyPr/>
                    <a:lstStyle/>
                    <a:p>
                      <a:pPr algn="ctr"/>
                      <a:r>
                        <a:rPr lang="en-US" dirty="0"/>
                        <a:t>Melvin Greer and Congchao Cheng</a:t>
                      </a:r>
                    </a:p>
                  </a:txBody>
                  <a:tcPr anchor="ctr"/>
                </a:tc>
                <a:tc>
                  <a:txBody>
                    <a:bodyPr/>
                    <a:lstStyle/>
                    <a:p>
                      <a:pPr algn="ctr"/>
                      <a:r>
                        <a:rPr lang="en-US" dirty="0"/>
                        <a:t>Ho Wang</a:t>
                      </a:r>
                    </a:p>
                  </a:txBody>
                  <a:tcPr anchor="ctr"/>
                </a:tc>
                <a:tc>
                  <a:txBody>
                    <a:bodyPr/>
                    <a:lstStyle/>
                    <a:p>
                      <a:pPr algn="ctr"/>
                      <a:r>
                        <a:rPr lang="en-US" dirty="0"/>
                        <a:t>Dolphin Zhang</a:t>
                      </a:r>
                    </a:p>
                  </a:txBody>
                  <a:tcPr anchor="ctr"/>
                </a:tc>
                <a:tc>
                  <a:txBody>
                    <a:bodyPr/>
                    <a:lstStyle/>
                    <a:p>
                      <a:pPr algn="ctr"/>
                      <a:r>
                        <a:rPr lang="en-US" dirty="0"/>
                        <a:t>2022: 2 PE’s; 1 Sr. PE</a:t>
                      </a:r>
                    </a:p>
                    <a:p>
                      <a:pPr algn="ctr"/>
                      <a:r>
                        <a:rPr lang="en-US" dirty="0"/>
                        <a:t>2023: None</a:t>
                      </a:r>
                    </a:p>
                  </a:txBody>
                  <a:tcPr anchor="ctr"/>
                </a:tc>
                <a:tc>
                  <a:txBody>
                    <a:bodyPr/>
                    <a:lstStyle/>
                    <a:p>
                      <a:pPr marL="0" marR="0" lvl="0" indent="0" algn="ctr" defTabSz="609600" eaLnBrk="1" fontAlgn="auto" latinLnBrk="0" hangingPunct="1">
                        <a:lnSpc>
                          <a:spcPct val="100000"/>
                        </a:lnSpc>
                        <a:spcBef>
                          <a:spcPts val="0"/>
                        </a:spcBef>
                        <a:spcAft>
                          <a:spcPts val="0"/>
                        </a:spcAft>
                        <a:buClrTx/>
                        <a:buSzTx/>
                        <a:buFontTx/>
                        <a:buNone/>
                        <a:tabLst/>
                        <a:defRPr/>
                      </a:pPr>
                      <a:r>
                        <a:rPr lang="en-US" dirty="0"/>
                        <a:t>Finalized</a:t>
                      </a:r>
                    </a:p>
                  </a:txBody>
                  <a:tcPr anchor="ctr"/>
                </a:tc>
                <a:extLst>
                  <a:ext uri="{0D108BD9-81ED-4DB2-BD59-A6C34878D82A}">
                    <a16:rowId xmlns:a16="http://schemas.microsoft.com/office/drawing/2014/main" val="3334893412"/>
                  </a:ext>
                </a:extLst>
              </a:tr>
              <a:tr h="370840">
                <a:tc>
                  <a:txBody>
                    <a:bodyPr/>
                    <a:lstStyle/>
                    <a:p>
                      <a:pPr algn="ctr"/>
                      <a:r>
                        <a:rPr lang="en-US" dirty="0"/>
                        <a:t>Global Accounts (TBD)</a:t>
                      </a:r>
                    </a:p>
                  </a:txBody>
                  <a:tcPr anchor="ctr"/>
                </a:tc>
                <a:tc>
                  <a:txBody>
                    <a:bodyPr/>
                    <a:lstStyle/>
                    <a:p>
                      <a:pPr algn="ctr"/>
                      <a:r>
                        <a:rPr lang="en-US" dirty="0"/>
                        <a:t>Prakash Mallya</a:t>
                      </a:r>
                    </a:p>
                  </a:txBody>
                  <a:tcPr anchor="ctr"/>
                </a:tc>
                <a:tc>
                  <a:txBody>
                    <a:bodyPr/>
                    <a:lstStyle/>
                    <a:p>
                      <a:pPr algn="ctr"/>
                      <a:r>
                        <a:rPr lang="en-US" dirty="0"/>
                        <a:t>Kirk McFaul</a:t>
                      </a:r>
                    </a:p>
                  </a:txBody>
                  <a:tcPr anchor="ctr"/>
                </a:tc>
                <a:tc>
                  <a:txBody>
                    <a:bodyPr/>
                    <a:lstStyle/>
                    <a:p>
                      <a:pPr algn="ctr"/>
                      <a:r>
                        <a:rPr lang="en-US" dirty="0"/>
                        <a:t>Kirk McFaul</a:t>
                      </a:r>
                    </a:p>
                  </a:txBody>
                  <a:tcPr anchor="ctr"/>
                </a:tc>
                <a:tc>
                  <a:txBody>
                    <a:bodyPr/>
                    <a:lstStyle/>
                    <a:p>
                      <a:pPr algn="ctr"/>
                      <a:r>
                        <a:rPr lang="en-US" dirty="0"/>
                        <a:t>Deanna Thronson</a:t>
                      </a:r>
                    </a:p>
                  </a:txBody>
                  <a:tcPr anchor="ctr"/>
                </a:tc>
                <a:tc>
                  <a:txBody>
                    <a:bodyPr/>
                    <a:lstStyle/>
                    <a:p>
                      <a:pPr algn="ctr"/>
                      <a:r>
                        <a:rPr lang="en-US" dirty="0"/>
                        <a:t>No nominations as yet</a:t>
                      </a:r>
                    </a:p>
                  </a:txBody>
                  <a:tcPr anchor="ctr"/>
                </a:tc>
                <a:tc>
                  <a:txBody>
                    <a:bodyPr/>
                    <a:lstStyle/>
                    <a:p>
                      <a:pPr marL="0" marR="0" lvl="0" indent="0" algn="ctr" defTabSz="609600" eaLnBrk="1" fontAlgn="auto" latinLnBrk="0" hangingPunct="1">
                        <a:lnSpc>
                          <a:spcPct val="100000"/>
                        </a:lnSpc>
                        <a:spcBef>
                          <a:spcPts val="0"/>
                        </a:spcBef>
                        <a:spcAft>
                          <a:spcPts val="0"/>
                        </a:spcAft>
                        <a:buClrTx/>
                        <a:buSzTx/>
                        <a:buFontTx/>
                        <a:buNone/>
                        <a:tabLst/>
                        <a:defRPr/>
                      </a:pPr>
                      <a:r>
                        <a:rPr lang="en-US" dirty="0"/>
                        <a:t>To be finalized by Aug 19th</a:t>
                      </a:r>
                    </a:p>
                  </a:txBody>
                  <a:tcPr anchor="ctr"/>
                </a:tc>
                <a:extLst>
                  <a:ext uri="{0D108BD9-81ED-4DB2-BD59-A6C34878D82A}">
                    <a16:rowId xmlns:a16="http://schemas.microsoft.com/office/drawing/2014/main" val="2228953519"/>
                  </a:ext>
                </a:extLst>
              </a:tr>
              <a:tr h="370840">
                <a:tc>
                  <a:txBody>
                    <a:bodyPr/>
                    <a:lstStyle/>
                    <a:p>
                      <a:pPr algn="ctr"/>
                      <a:r>
                        <a:rPr lang="en-US" dirty="0"/>
                        <a:t>Software Sales (Taher)</a:t>
                      </a:r>
                    </a:p>
                  </a:txBody>
                  <a:tcPr anchor="ctr"/>
                </a:tc>
                <a:tc>
                  <a:txBody>
                    <a:bodyPr/>
                    <a:lstStyle/>
                    <a:p>
                      <a:pPr algn="ctr"/>
                      <a:r>
                        <a:rPr lang="en-US" dirty="0"/>
                        <a:t>TBD</a:t>
                      </a:r>
                    </a:p>
                  </a:txBody>
                  <a:tcPr anchor="ctr"/>
                </a:tc>
                <a:tc>
                  <a:txBody>
                    <a:bodyPr/>
                    <a:lstStyle/>
                    <a:p>
                      <a:pPr algn="ctr"/>
                      <a:r>
                        <a:rPr lang="en-US" dirty="0"/>
                        <a:t>Parviz Peiravi</a:t>
                      </a:r>
                    </a:p>
                  </a:txBody>
                  <a:tcPr anchor="ctr"/>
                </a:tc>
                <a:tc>
                  <a:txBody>
                    <a:bodyPr/>
                    <a:lstStyle/>
                    <a:p>
                      <a:pPr algn="ctr"/>
                      <a:r>
                        <a:rPr lang="en-US" dirty="0"/>
                        <a:t>Bruno Domingues</a:t>
                      </a:r>
                    </a:p>
                  </a:txBody>
                  <a:tcPr anchor="ctr"/>
                </a:tc>
                <a:tc>
                  <a:txBody>
                    <a:bodyPr/>
                    <a:lstStyle/>
                    <a:p>
                      <a:pPr algn="ctr"/>
                      <a:r>
                        <a:rPr lang="en-US" dirty="0"/>
                        <a:t>Deanna Thronson</a:t>
                      </a:r>
                    </a:p>
                  </a:txBody>
                  <a:tcPr anchor="ctr"/>
                </a:tc>
                <a:tc>
                  <a:txBody>
                    <a:bodyPr/>
                    <a:lstStyle/>
                    <a:p>
                      <a:pPr algn="ctr"/>
                      <a:r>
                        <a:rPr lang="en-US" dirty="0"/>
                        <a:t>2022: 1 Sr. PE withdrawn</a:t>
                      </a:r>
                    </a:p>
                  </a:txBody>
                  <a:tcPr anchor="ctr"/>
                </a:tc>
                <a:tc>
                  <a:txBody>
                    <a:bodyPr/>
                    <a:lstStyle/>
                    <a:p>
                      <a:pPr marL="0" marR="0" lvl="0" indent="0" algn="ctr" defTabSz="609600" eaLnBrk="1" fontAlgn="auto" latinLnBrk="0" hangingPunct="1">
                        <a:lnSpc>
                          <a:spcPct val="100000"/>
                        </a:lnSpc>
                        <a:spcBef>
                          <a:spcPts val="0"/>
                        </a:spcBef>
                        <a:spcAft>
                          <a:spcPts val="0"/>
                        </a:spcAft>
                        <a:buClrTx/>
                        <a:buSzTx/>
                        <a:buFontTx/>
                        <a:buNone/>
                        <a:tabLst/>
                        <a:defRPr/>
                      </a:pPr>
                      <a:r>
                        <a:rPr lang="en-US" dirty="0"/>
                        <a:t>To be finalized by Aug 19th</a:t>
                      </a:r>
                    </a:p>
                  </a:txBody>
                  <a:tcPr anchor="ctr"/>
                </a:tc>
                <a:extLst>
                  <a:ext uri="{0D108BD9-81ED-4DB2-BD59-A6C34878D82A}">
                    <a16:rowId xmlns:a16="http://schemas.microsoft.com/office/drawing/2014/main" val="2555499498"/>
                  </a:ext>
                </a:extLst>
              </a:tr>
              <a:tr h="370840">
                <a:tc>
                  <a:txBody>
                    <a:bodyPr/>
                    <a:lstStyle/>
                    <a:p>
                      <a:pPr algn="ctr"/>
                      <a:r>
                        <a:rPr lang="en-US" dirty="0"/>
                        <a:t>GPS (John)</a:t>
                      </a:r>
                    </a:p>
                  </a:txBody>
                  <a:tcPr anchor="ctr"/>
                </a:tc>
                <a:tc>
                  <a:txBody>
                    <a:bodyPr/>
                    <a:lstStyle/>
                    <a:p>
                      <a:pPr algn="ctr"/>
                      <a:r>
                        <a:rPr lang="en-US" dirty="0"/>
                        <a:t>Boji Tony</a:t>
                      </a:r>
                    </a:p>
                  </a:txBody>
                  <a:tcPr anchor="ctr"/>
                </a:tc>
                <a:tc>
                  <a:txBody>
                    <a:bodyPr/>
                    <a:lstStyle/>
                    <a:p>
                      <a:pPr algn="ctr"/>
                      <a:r>
                        <a:rPr lang="en-US" dirty="0"/>
                        <a:t>Bhuvana Ramachandran</a:t>
                      </a:r>
                    </a:p>
                  </a:txBody>
                  <a:tcPr anchor="ctr"/>
                </a:tc>
                <a:tc>
                  <a:txBody>
                    <a:bodyPr/>
                    <a:lstStyle/>
                    <a:p>
                      <a:pPr algn="ctr"/>
                      <a:r>
                        <a:rPr lang="en-US" dirty="0"/>
                        <a:t>Bhuvana Ramachandran</a:t>
                      </a:r>
                    </a:p>
                  </a:txBody>
                  <a:tcPr anchor="ctr"/>
                </a:tc>
                <a:tc>
                  <a:txBody>
                    <a:bodyPr/>
                    <a:lstStyle/>
                    <a:p>
                      <a:pPr marL="0" marR="0" lvl="0" indent="0" algn="ctr" defTabSz="609600" eaLnBrk="1" fontAlgn="auto" latinLnBrk="0" hangingPunct="1">
                        <a:lnSpc>
                          <a:spcPct val="100000"/>
                        </a:lnSpc>
                        <a:spcBef>
                          <a:spcPts val="0"/>
                        </a:spcBef>
                        <a:spcAft>
                          <a:spcPts val="0"/>
                        </a:spcAft>
                        <a:buClrTx/>
                        <a:buSzTx/>
                        <a:buFontTx/>
                        <a:buNone/>
                        <a:tabLst/>
                        <a:defRPr/>
                      </a:pPr>
                      <a:r>
                        <a:rPr lang="en-US" dirty="0"/>
                        <a:t>Ian Mackenzie</a:t>
                      </a:r>
                    </a:p>
                  </a:txBody>
                  <a:tcPr anchor="ctr"/>
                </a:tc>
                <a:tc>
                  <a:txBody>
                    <a:bodyPr/>
                    <a:lstStyle/>
                    <a:p>
                      <a:pPr algn="ctr"/>
                      <a:r>
                        <a:rPr lang="en-US" dirty="0"/>
                        <a:t>No nominations as yet</a:t>
                      </a:r>
                    </a:p>
                  </a:txBody>
                  <a:tcPr anchor="ctr"/>
                </a:tc>
                <a:tc>
                  <a:txBody>
                    <a:bodyPr/>
                    <a:lstStyle/>
                    <a:p>
                      <a:pPr marL="0" marR="0" lvl="0" indent="0" algn="ctr" defTabSz="609600" eaLnBrk="1" fontAlgn="auto" latinLnBrk="0" hangingPunct="1">
                        <a:lnSpc>
                          <a:spcPct val="100000"/>
                        </a:lnSpc>
                        <a:spcBef>
                          <a:spcPts val="0"/>
                        </a:spcBef>
                        <a:spcAft>
                          <a:spcPts val="0"/>
                        </a:spcAft>
                        <a:buClrTx/>
                        <a:buSzTx/>
                        <a:buFontTx/>
                        <a:buNone/>
                        <a:tabLst/>
                        <a:defRPr/>
                      </a:pPr>
                      <a:r>
                        <a:rPr lang="en-US" dirty="0"/>
                        <a:t>To be finalized by Aug 19th</a:t>
                      </a:r>
                    </a:p>
                  </a:txBody>
                  <a:tcPr anchor="ctr"/>
                </a:tc>
                <a:extLst>
                  <a:ext uri="{0D108BD9-81ED-4DB2-BD59-A6C34878D82A}">
                    <a16:rowId xmlns:a16="http://schemas.microsoft.com/office/drawing/2014/main" val="4050136169"/>
                  </a:ext>
                </a:extLst>
              </a:tr>
              <a:tr h="370840">
                <a:tc>
                  <a:txBody>
                    <a:bodyPr/>
                    <a:lstStyle/>
                    <a:p>
                      <a:pPr algn="ctr"/>
                      <a:r>
                        <a:rPr lang="en-US" dirty="0"/>
                        <a:t>AXG (</a:t>
                      </a:r>
                      <a:r>
                        <a:rPr lang="en-US" dirty="0" err="1"/>
                        <a:t>Ogi</a:t>
                      </a:r>
                      <a:r>
                        <a:rPr lang="en-US" dirty="0"/>
                        <a:t>)</a:t>
                      </a:r>
                    </a:p>
                  </a:txBody>
                  <a:tcPr anchor="ctr"/>
                </a:tc>
                <a:tc>
                  <a:txBody>
                    <a:bodyPr/>
                    <a:lstStyle/>
                    <a:p>
                      <a:pPr algn="ctr"/>
                      <a:r>
                        <a:rPr lang="en-US" dirty="0"/>
                        <a:t>Bob Burroughs</a:t>
                      </a:r>
                    </a:p>
                  </a:txBody>
                  <a:tcPr anchor="ctr"/>
                </a:tc>
                <a:tc>
                  <a:txBody>
                    <a:bodyPr/>
                    <a:lstStyle/>
                    <a:p>
                      <a:pPr algn="ctr"/>
                      <a:r>
                        <a:rPr lang="en-US" dirty="0"/>
                        <a:t>TBD</a:t>
                      </a:r>
                    </a:p>
                  </a:txBody>
                  <a:tcPr anchor="ctr"/>
                </a:tc>
                <a:tc>
                  <a:txBody>
                    <a:bodyPr/>
                    <a:lstStyle/>
                    <a:p>
                      <a:pPr algn="ctr"/>
                      <a:r>
                        <a:rPr lang="en-US" dirty="0"/>
                        <a:t>Bob Burroughs (Interim)</a:t>
                      </a:r>
                    </a:p>
                  </a:txBody>
                  <a:tcPr anchor="ctr"/>
                </a:tc>
                <a:tc>
                  <a:txBody>
                    <a:bodyPr/>
                    <a:lstStyle/>
                    <a:p>
                      <a:pPr algn="ctr"/>
                      <a:r>
                        <a:rPr lang="en-US" dirty="0"/>
                        <a:t>Kelley Ketchmark</a:t>
                      </a:r>
                    </a:p>
                  </a:txBody>
                  <a:tcPr anchor="ctr"/>
                </a:tc>
                <a:tc>
                  <a:txBody>
                    <a:bodyPr/>
                    <a:lstStyle/>
                    <a:p>
                      <a:pPr algn="ctr"/>
                      <a:r>
                        <a:rPr lang="en-US" dirty="0"/>
                        <a:t>No nominations as yet</a:t>
                      </a:r>
                    </a:p>
                  </a:txBody>
                  <a:tcPr anchor="ctr"/>
                </a:tc>
                <a:tc>
                  <a:txBody>
                    <a:bodyPr/>
                    <a:lstStyle/>
                    <a:p>
                      <a:pPr marL="0" marR="0" lvl="0" indent="0" algn="ctr" defTabSz="609600" eaLnBrk="1" fontAlgn="auto" latinLnBrk="0" hangingPunct="1">
                        <a:lnSpc>
                          <a:spcPct val="100000"/>
                        </a:lnSpc>
                        <a:spcBef>
                          <a:spcPts val="0"/>
                        </a:spcBef>
                        <a:spcAft>
                          <a:spcPts val="0"/>
                        </a:spcAft>
                        <a:buClrTx/>
                        <a:buSzTx/>
                        <a:buFontTx/>
                        <a:buNone/>
                        <a:tabLst/>
                        <a:defRPr/>
                      </a:pPr>
                      <a:r>
                        <a:rPr lang="en-US" dirty="0"/>
                        <a:t>To be finalized by Aug 19th</a:t>
                      </a:r>
                    </a:p>
                  </a:txBody>
                  <a:tcPr anchor="ctr"/>
                </a:tc>
                <a:extLst>
                  <a:ext uri="{0D108BD9-81ED-4DB2-BD59-A6C34878D82A}">
                    <a16:rowId xmlns:a16="http://schemas.microsoft.com/office/drawing/2014/main" val="1767416144"/>
                  </a:ext>
                </a:extLst>
              </a:tr>
            </a:tbl>
          </a:graphicData>
        </a:graphic>
      </p:graphicFrame>
    </p:spTree>
    <p:extLst>
      <p:ext uri="{BB962C8B-B14F-4D97-AF65-F5344CB8AC3E}">
        <p14:creationId xmlns:p14="http://schemas.microsoft.com/office/powerpoint/2010/main" val="18360402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69200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21_BasicWhite">
  <a:themeElements>
    <a:clrScheme name="Intel2020">
      <a:dk1>
        <a:srgbClr val="000000"/>
      </a:dk1>
      <a:lt1>
        <a:srgbClr val="FFFFFF"/>
      </a:lt1>
      <a:dk2>
        <a:srgbClr val="004A86"/>
      </a:dk2>
      <a:lt2>
        <a:srgbClr val="525252"/>
      </a:lt2>
      <a:accent1>
        <a:srgbClr val="0068B5"/>
      </a:accent1>
      <a:accent2>
        <a:srgbClr val="00C7FD"/>
      </a:accent2>
      <a:accent3>
        <a:srgbClr val="F6CB4B"/>
      </a:accent3>
      <a:accent4>
        <a:srgbClr val="D96930"/>
      </a:accent4>
      <a:accent5>
        <a:srgbClr val="8F5DA2"/>
      </a:accent5>
      <a:accent6>
        <a:srgbClr val="8BAE46"/>
      </a:accent6>
      <a:hlink>
        <a:srgbClr val="0068B5"/>
      </a:hlink>
      <a:folHlink>
        <a:srgbClr val="0068B5"/>
      </a:folHlink>
    </a:clrScheme>
    <a:fontScheme name="Custom 11">
      <a:majorFont>
        <a:latin typeface="Intel Clear Light"/>
        <a:ea typeface="Helvetica Neue"/>
        <a:cs typeface="Helvetica Neue"/>
      </a:majorFont>
      <a:minorFont>
        <a:latin typeface="Intel Clear"/>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none" lIns="0" tIns="0" rIns="0" bIns="0" numCol="1" spcCol="38100" rtlCol="0" anchor="t" anchorCtr="0">
        <a:spAutoFit/>
      </a:bodyPr>
      <a:lstStyle>
        <a:defPPr marL="0" marR="0" indent="0" algn="l" defTabSz="2438338" rtl="0" fontAlgn="auto" latinLnBrk="0" hangingPunct="0">
          <a:lnSpc>
            <a:spcPct val="100000"/>
          </a:lnSpc>
          <a:spcBef>
            <a:spcPts val="0"/>
          </a:spcBef>
          <a:spcAft>
            <a:spcPts val="0"/>
          </a:spcAft>
          <a:buClrTx/>
          <a:buSzTx/>
          <a:buFontTx/>
          <a:buNone/>
          <a:tabLst/>
          <a:defRPr kumimoji="0" b="0" i="0" u="none" strike="noStrike" cap="none" spc="0" normalizeH="0" baseline="0" dirty="0" err="1" smtClean="0">
            <a:ln>
              <a:noFill/>
            </a:ln>
            <a:solidFill>
              <a:schemeClr val="tx2"/>
            </a:solidFill>
            <a:effectLst/>
            <a:uFillTx/>
            <a:latin typeface="+mn-lt"/>
            <a:ea typeface="+mn-ea"/>
            <a:cs typeface="+mn-cs"/>
            <a:sym typeface="Helvetica Neue"/>
          </a:defRPr>
        </a:defPPr>
      </a:lstStyle>
      <a:style>
        <a:lnRef idx="0">
          <a:scrgbClr r="0" g="0" b="0"/>
        </a:lnRef>
        <a:fillRef idx="0">
          <a:scrgbClr r="0" g="0" b="0"/>
        </a:fillRef>
        <a:effectRef idx="0">
          <a:scrgbClr r="0" g="0" b="0"/>
        </a:effectRef>
        <a:fontRef idx="none"/>
      </a:style>
    </a:txDef>
  </a:objectDefaults>
  <a:extraClrSchemeLst/>
  <a:extLst>
    <a:ext uri="{05A4C25C-085E-4340-85A3-A5531E510DB2}">
      <thm15:themeFamily xmlns:thm15="http://schemas.microsoft.com/office/thememl/2012/main" name="Intel_Internal_PPT_Template_White_Intel_Internal _PPT_Template_Final" id="{C3456016-2AA3-D34E-86BF-A1D609CAAC0C}" vid="{9A918FA0-80F6-F84A-9634-3248CA2F271A}"/>
    </a:ext>
  </a:extLst>
</a:theme>
</file>

<file path=ppt/theme/theme2.xml><?xml version="1.0" encoding="utf-8"?>
<a:theme xmlns:a="http://schemas.openxmlformats.org/drawingml/2006/main"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2438338" rtl="0" fontAlgn="auto" latinLnBrk="0" hangingPunct="0">
          <a:lnSpc>
            <a:spcPct val="90000"/>
          </a:lnSpc>
          <a:spcBef>
            <a:spcPts val="4500"/>
          </a:spcBef>
          <a:spcAft>
            <a:spcPts val="0"/>
          </a:spcAft>
          <a:buClrTx/>
          <a:buSzTx/>
          <a:buFontTx/>
          <a:buNone/>
          <a:tabLst/>
          <a:defRPr kumimoji="0" sz="4800" b="0" i="0" u="none" strike="noStrike" cap="none" spc="0" normalizeH="0" baseline="0">
            <a:ln>
              <a:noFill/>
            </a:ln>
            <a:solidFill>
              <a:srgbClr val="000000"/>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C0284CC65AA6648A2AB0A6EA6804EF9" ma:contentTypeVersion="12" ma:contentTypeDescription="Create a new document." ma:contentTypeScope="" ma:versionID="28824517e9523b634b14a810ac36a767">
  <xsd:schema xmlns:xsd="http://www.w3.org/2001/XMLSchema" xmlns:xs="http://www.w3.org/2001/XMLSchema" xmlns:p="http://schemas.microsoft.com/office/2006/metadata/properties" xmlns:ns2="cb385eeb-f976-419d-aaee-97bd27b1f3ec" xmlns:ns3="a642dd3d-38fd-4199-829b-bff046196b5b" targetNamespace="http://schemas.microsoft.com/office/2006/metadata/properties" ma:root="true" ma:fieldsID="94a87c39c64dae7a6cf867b380ad9642" ns2:_="" ns3:_="">
    <xsd:import namespace="cb385eeb-f976-419d-aaee-97bd27b1f3ec"/>
    <xsd:import namespace="a642dd3d-38fd-4199-829b-bff046196b5b"/>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b385eeb-f976-419d-aaee-97bd27b1f3e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72a7515c-90a7-421b-ad67-16208a05513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642dd3d-38fd-4199-829b-bff046196b5b"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493b7740-2536-464b-98ea-55ae5ae5c07c}" ma:internalName="TaxCatchAll" ma:showField="CatchAllData" ma:web="a642dd3d-38fd-4199-829b-bff046196b5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a642dd3d-38fd-4199-829b-bff046196b5b" xsi:nil="true"/>
    <lcf76f155ced4ddcb4097134ff3c332f xmlns="cb385eeb-f976-419d-aaee-97bd27b1f3e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01C66F3-FBD8-4B0F-98D9-445FE3649D01}">
  <ds:schemaRefs>
    <ds:schemaRef ds:uri="http://schemas.microsoft.com/sharepoint/v3/contenttype/forms"/>
  </ds:schemaRefs>
</ds:datastoreItem>
</file>

<file path=customXml/itemProps2.xml><?xml version="1.0" encoding="utf-8"?>
<ds:datastoreItem xmlns:ds="http://schemas.openxmlformats.org/officeDocument/2006/customXml" ds:itemID="{FDEAC984-4A08-4D5C-8E46-1BDFF9A23416}"/>
</file>

<file path=customXml/itemProps3.xml><?xml version="1.0" encoding="utf-8"?>
<ds:datastoreItem xmlns:ds="http://schemas.openxmlformats.org/officeDocument/2006/customXml" ds:itemID="{724B8A99-8161-4D52-8DFD-478F5C1B3170}">
  <ds:schemaRefs>
    <ds:schemaRef ds:uri="2bf115c2-a89c-447d-bafc-85606526073e"/>
    <ds:schemaRef ds:uri="a3aa99d3-bc3b-4a8d-9394-4363dc5d4aee"/>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Metadata/LabelInfo.xml><?xml version="1.0" encoding="utf-8"?>
<clbl:labelList xmlns:clbl="http://schemas.microsoft.com/office/2020/mipLabelMetadata">
  <clbl:label id="{46c98d88-e344-4ed4-8496-4ed7712e255d}" enabled="0" method="" siteId="{46c98d88-e344-4ed4-8496-4ed7712e255d}" removed="1"/>
</clbl:labelList>
</file>

<file path=docProps/app.xml><?xml version="1.0" encoding="utf-8"?>
<Properties xmlns="http://schemas.openxmlformats.org/officeDocument/2006/extended-properties" xmlns:vt="http://schemas.openxmlformats.org/officeDocument/2006/docPropsVTypes">
  <Template>Standard PowerPoint template</Template>
  <TotalTime>20904</TotalTime>
  <Words>1696</Words>
  <Application>Microsoft Office PowerPoint</Application>
  <PresentationFormat>Widescreen</PresentationFormat>
  <Paragraphs>235</Paragraphs>
  <Slides>8</Slides>
  <Notes>3</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8</vt:i4>
      </vt:variant>
    </vt:vector>
  </HeadingPairs>
  <TitlesOfParts>
    <vt:vector size="18" baseType="lpstr">
      <vt:lpstr>Arial</vt:lpstr>
      <vt:lpstr>Calibri</vt:lpstr>
      <vt:lpstr>Helvetica</vt:lpstr>
      <vt:lpstr>Helvetica Neue</vt:lpstr>
      <vt:lpstr>Helvetica Neue Medium</vt:lpstr>
      <vt:lpstr>Intel Clear</vt:lpstr>
      <vt:lpstr>Intel Clear Light</vt:lpstr>
      <vt:lpstr>Intel Clear Pro</vt:lpstr>
      <vt:lpstr>Wingdings</vt:lpstr>
      <vt:lpstr>21_BasicWhite</vt:lpstr>
      <vt:lpstr>SMG Tech Community Update –  Expected Actions in the PE/Sr. PE nominations process after the rewards pause is lifted</vt:lpstr>
      <vt:lpstr>Calendar/Key Milestones: 2022</vt:lpstr>
      <vt:lpstr>2023 SMG PE/Sr. PE Nomination Process for Exec Sponsors</vt:lpstr>
      <vt:lpstr>Calendar/Key Milestones: 2023</vt:lpstr>
      <vt:lpstr>PowerPoint Presentation</vt:lpstr>
      <vt:lpstr>2023 SMG Nomination Committee </vt:lpstr>
      <vt:lpstr>SMG Group Wise PE/Sr. PE Nominations – WW32 snapshot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SMG TLP Update</dc:title>
  <dc:creator>Bluefield, Joshua A</dc:creator>
  <cp:keywords>CTPClassification=CTP_NT</cp:keywords>
  <cp:lastModifiedBy>Chakravarty, Sourav</cp:lastModifiedBy>
  <cp:revision>10</cp:revision>
  <dcterms:created xsi:type="dcterms:W3CDTF">2022-05-23T19:04:29Z</dcterms:created>
  <dcterms:modified xsi:type="dcterms:W3CDTF">2023-08-10T01:29:02Z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77294acb-f791-4422-865e-0b7527e37b89</vt:lpwstr>
  </property>
  <property fmtid="{D5CDD505-2E9C-101B-9397-08002B2CF9AE}" pid="3" name="CTP_TimeStamp">
    <vt:lpwstr>2020-08-21 21:49:33Z</vt:lpwstr>
  </property>
  <property fmtid="{D5CDD505-2E9C-101B-9397-08002B2CF9AE}" pid="4" name="CTP_BU">
    <vt:lpwstr>NA</vt:lpwstr>
  </property>
  <property fmtid="{D5CDD505-2E9C-101B-9397-08002B2CF9AE}" pid="5" name="CTP_IDSID">
    <vt:lpwstr>NA</vt:lpwstr>
  </property>
  <property fmtid="{D5CDD505-2E9C-101B-9397-08002B2CF9AE}" pid="6" name="CTP_WWID">
    <vt:lpwstr>NA</vt:lpwstr>
  </property>
  <property fmtid="{D5CDD505-2E9C-101B-9397-08002B2CF9AE}" pid="7" name="CTPClassification">
    <vt:lpwstr>CTP_NT</vt:lpwstr>
  </property>
  <property fmtid="{D5CDD505-2E9C-101B-9397-08002B2CF9AE}" pid="8" name="ContentTypeId">
    <vt:lpwstr>0x0101005C0284CC65AA6648A2AB0A6EA6804EF9</vt:lpwstr>
  </property>
  <property fmtid="{D5CDD505-2E9C-101B-9397-08002B2CF9AE}" pid="9" name="MediaServiceImageTags">
    <vt:lpwstr/>
  </property>
</Properties>
</file>